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61" r:id="rId5"/>
    <p:sldId id="259" r:id="rId6"/>
    <p:sldId id="263" r:id="rId7"/>
    <p:sldId id="262" r:id="rId8"/>
    <p:sldId id="260" r:id="rId9"/>
    <p:sldId id="264" r:id="rId10"/>
    <p:sldId id="266" r:id="rId11"/>
    <p:sldId id="267" r:id="rId12"/>
    <p:sldId id="265" r:id="rId13"/>
    <p:sldId id="268" r:id="rId14"/>
    <p:sldId id="269" r:id="rId15"/>
    <p:sldId id="271" r:id="rId16"/>
    <p:sldId id="272" r:id="rId17"/>
    <p:sldId id="27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92A-7AA7-4D83-B1A8-9712817F3E5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8B6-F368-4C85-BC9E-CCA6D2CB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7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92A-7AA7-4D83-B1A8-9712817F3E5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8B6-F368-4C85-BC9E-CCA6D2CB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1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92A-7AA7-4D83-B1A8-9712817F3E5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8B6-F368-4C85-BC9E-CCA6D2CB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1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92A-7AA7-4D83-B1A8-9712817F3E5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8B6-F368-4C85-BC9E-CCA6D2CB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5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92A-7AA7-4D83-B1A8-9712817F3E5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8B6-F368-4C85-BC9E-CCA6D2CB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3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92A-7AA7-4D83-B1A8-9712817F3E5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8B6-F368-4C85-BC9E-CCA6D2CB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5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92A-7AA7-4D83-B1A8-9712817F3E5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8B6-F368-4C85-BC9E-CCA6D2CB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92A-7AA7-4D83-B1A8-9712817F3E5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8B6-F368-4C85-BC9E-CCA6D2CB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0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92A-7AA7-4D83-B1A8-9712817F3E5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8B6-F368-4C85-BC9E-CCA6D2CB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21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92A-7AA7-4D83-B1A8-9712817F3E5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8B6-F368-4C85-BC9E-CCA6D2CB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3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392A-7AA7-4D83-B1A8-9712817F3E5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4C8B6-F368-4C85-BC9E-CCA6D2CB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0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A392A-7AA7-4D83-B1A8-9712817F3E52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4C8B6-F368-4C85-BC9E-CCA6D2CB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7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unix</a:t>
            </a:r>
            <a:r>
              <a:rPr lang="en-US" dirty="0" smtClean="0"/>
              <a:t> commands </a:t>
            </a:r>
            <a:br>
              <a:rPr lang="en-US" dirty="0" smtClean="0"/>
            </a:br>
            <a:r>
              <a:rPr lang="en-US" dirty="0" smtClean="0"/>
              <a:t>that everyone should know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r>
              <a:rPr lang="en-US" dirty="0" smtClean="0"/>
              <a:t>(Even if you have a mac)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Copy machine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429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Copy a file.  This is just like “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mv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” except it does not delete the original.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stupidname.txt bettername.txt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change name, keep original 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stupidname.txt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now this is the same as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1752600"/>
            <a:ext cx="15376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 smtClean="0">
                <a:latin typeface="Courier New" pitchFamily="49" charset="0"/>
                <a:cs typeface="Courier New" pitchFamily="49" charset="0"/>
              </a:rPr>
              <a:t>cp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6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“Permission denied” !?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429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Change the “permission” of a file.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hmod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a+r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filename.txt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	- make it so everyone can read it</a:t>
            </a:r>
          </a:p>
          <a:p>
            <a:pPr marL="0" indent="0">
              <a:buNone/>
            </a:pP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+rwx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filename.txt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	- make it you can read/write/execute it</a:t>
            </a:r>
          </a:p>
          <a:p>
            <a:pPr marL="0" indent="0">
              <a:buNone/>
            </a:pP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–R </a:t>
            </a:r>
            <a:r>
              <a:rPr lang="en-US" sz="4000" dirty="0" err="1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+rw</a:t>
            </a:r>
            <a:r>
              <a:rPr lang="en-US" sz="4000" dirty="0" smtClean="0">
                <a:latin typeface="Courier New" pitchFamily="49" charset="0"/>
                <a:cs typeface="Courier New" pitchFamily="49" charset="0"/>
              </a:rPr>
              <a:t> /some/random/place</a:t>
            </a:r>
          </a:p>
          <a:p>
            <a:pPr marL="0" indent="0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	- make it so you can read/write everything under</a:t>
            </a:r>
          </a:p>
          <a:p>
            <a:pPr marL="0" indent="0">
              <a:buNone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	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 directory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8499" y="1752600"/>
            <a:ext cx="35670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 smtClean="0">
                <a:latin typeface="Courier New" pitchFamily="49" charset="0"/>
                <a:cs typeface="Courier New" pitchFamily="49" charset="0"/>
              </a:rPr>
              <a:t>chmod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9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Destroy! Destroy!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429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Remove a file forever.  There is no “trash” or “undelete” 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unix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unwanted_file.txt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delete file with that name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–f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yourname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/*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forcefully remove everything in your 	    	    temporary directory.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   Will not prompt for confirmation!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1752600"/>
            <a:ext cx="15376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 smtClean="0">
                <a:latin typeface="Courier New" pitchFamily="49" charset="0"/>
                <a:cs typeface="Courier New" pitchFamily="49" charset="0"/>
              </a:rPr>
              <a:t>rm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9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ess is more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Display the contents of a text file, page by page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ore filename.txt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display contents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ess filename.txt	-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many installs now have a replacement for “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more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called “less” which has nicer search features.</a:t>
            </a:r>
          </a:p>
          <a:p>
            <a:pPr marL="0" indent="0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to return to the command prompt, type “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6733" y="1752600"/>
            <a:ext cx="28905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atin typeface="Courier New" pitchFamily="49" charset="0"/>
                <a:cs typeface="Courier New" pitchFamily="49" charset="0"/>
              </a:rPr>
              <a:t>more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15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After the download…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File compression and decompression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unzip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~/Downloads/whatever.tar.gz </a:t>
            </a:r>
          </a:p>
          <a:p>
            <a:pPr marL="0" indent="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- decompress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gzip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~/Downloads/whatever.tar 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 - compress, creates file with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gz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extension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50266" y="1752600"/>
            <a:ext cx="42434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 smtClean="0">
                <a:latin typeface="Courier New" pitchFamily="49" charset="0"/>
                <a:cs typeface="Courier New" pitchFamily="49" charset="0"/>
              </a:rPr>
              <a:t>gunzip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6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Where the %$#&amp; is it?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Search through directories, find files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find ./ -name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’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important*.txt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’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 - look at everything under current working directory with name starting with “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important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and ending in “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.txt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find / -name ’important*.txt’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	- will always find it, but take a very long time!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6733" y="1752600"/>
            <a:ext cx="28905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75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Did I run out of disk space?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Check how much space is left on disks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 - look at space left on all disks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 - look at space left in the current working directory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du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. | sort –g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 - add up space taken up by all files and subdirectories, list biggest hog last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8499" y="1752600"/>
            <a:ext cx="35670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8800" b="1" dirty="0" err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8800" b="1" dirty="0" smtClean="0">
                <a:latin typeface="Courier New" pitchFamily="49" charset="0"/>
                <a:cs typeface="Courier New" pitchFamily="49" charset="0"/>
              </a:rPr>
              <a:t> du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61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Why so slow?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Look for programs that may be eating up CPU or memory.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top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 - list processes in order of CPU usage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jobs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 - list jobs running in background of current terminal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fHu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yourname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 - list jobs belonging to your account in order of what spawned what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0266" y="1752600"/>
            <a:ext cx="42434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sz="8800" b="1" dirty="0" smtClean="0">
                <a:latin typeface="Courier New" pitchFamily="49" charset="0"/>
                <a:cs typeface="Courier New" pitchFamily="49" charset="0"/>
              </a:rPr>
              <a:t> top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2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Stop jobs that are running in the background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ill %1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 - kill job [1], as listed in “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jobs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kill 1234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- kill job listed as 1234 by “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or “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top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ill -9 1234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- that was not a suggestion!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kill -9 -g 1234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seriously kill that job and the 			    program that launched it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6733" y="1752600"/>
            <a:ext cx="28905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atin typeface="Courier New" pitchFamily="49" charset="0"/>
                <a:cs typeface="Courier New" pitchFamily="49" charset="0"/>
              </a:rPr>
              <a:t>kill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64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the ~*&amp;?!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“tilde” indicates your home directory: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/home/you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“star”: wildcard, matches anything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wildcard, matches any one character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History substitution, do not use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run a job in the background, or redirect errors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#%</a:t>
            </a:r>
            <a:r>
              <a:rPr lang="en-US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special characters for most crystallography programs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6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`\([“’</a:t>
            </a:r>
            <a:r>
              <a:rPr lang="en-US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back-quote, backslash, etc. special to shell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underscore, use this instead of spaces!!!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44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Where am I?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Print name of the “current working directory”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This is the default directory/folder where the shell program will look first for programs, files, etc.  It is “where you are” in Unix space.</a:t>
            </a:r>
          </a:p>
          <a:p>
            <a:pPr lvl="2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1752600"/>
            <a:ext cx="22140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 smtClean="0">
                <a:latin typeface="Courier New" pitchFamily="49" charset="0"/>
                <a:cs typeface="Courier New" pitchFamily="49" charset="0"/>
              </a:rPr>
              <a:t>pwd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5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is a directory?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Directories are places you put files.  They are represented as words connected by the “/” character.  On Windows, they use a “\”, just to be different. On Mac, they are called “folders”.  Whatever you do…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NOT PUT SPACES 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 directory/file names!</a:t>
            </a:r>
          </a:p>
          <a:p>
            <a:pPr lvl="2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9980" y="1905000"/>
            <a:ext cx="79640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atin typeface="Courier New" pitchFamily="49" charset="0"/>
                <a:cs typeface="Courier New" pitchFamily="49" charset="0"/>
              </a:rPr>
              <a:t>/home/</a:t>
            </a:r>
            <a:r>
              <a:rPr lang="en-US" sz="4400" b="1" dirty="0" err="1" smtClean="0">
                <a:latin typeface="Courier New" pitchFamily="49" charset="0"/>
                <a:cs typeface="Courier New" pitchFamily="49" charset="0"/>
              </a:rPr>
              <a:t>yourname</a:t>
            </a:r>
            <a:r>
              <a:rPr lang="en-US" sz="4400" b="1" dirty="0" smtClean="0">
                <a:latin typeface="Courier New" pitchFamily="49" charset="0"/>
                <a:cs typeface="Courier New" pitchFamily="49" charset="0"/>
              </a:rPr>
              <a:t>/whatever</a:t>
            </a:r>
            <a:endParaRPr lang="en-US" sz="9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15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have we here?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List contents of the current working directory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–l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long listing, with dates, owners, etc.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- above, but sorted by time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/home/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yourname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/something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long-list a different directory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1752600"/>
            <a:ext cx="15376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49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 somewhere else?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76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Change the current working directory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cd 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yourname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- go to your temporary directory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 -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go back to where you just were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cd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- no arguments, go back “home”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  “home” is where your login starts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1752600"/>
            <a:ext cx="15376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atin typeface="Courier New" pitchFamily="49" charset="0"/>
                <a:cs typeface="Courier New" pitchFamily="49" charset="0"/>
              </a:rPr>
              <a:t>cd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3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new beginning…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32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Create a new directory.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kdir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./something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make it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 ./something	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go there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check its is empty</a:t>
            </a:r>
          </a:p>
          <a:p>
            <a:pPr lvl="2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8499" y="1752600"/>
            <a:ext cx="35670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err="1" smtClean="0">
                <a:latin typeface="Courier New" pitchFamily="49" charset="0"/>
                <a:cs typeface="Courier New" pitchFamily="49" charset="0"/>
              </a:rPr>
              <a:t>mkdir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5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do I get help?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200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Display the manual for a given program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see manual for the 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command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tcsh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- learn about the C shell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an bash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- learn about that other shell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- read the manual for the manual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to return to the command prompt, type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1752600"/>
            <a:ext cx="221406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atin typeface="Courier New" pitchFamily="49" charset="0"/>
                <a:cs typeface="Courier New" pitchFamily="49" charset="0"/>
              </a:rPr>
              <a:t>man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3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Move it!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429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Move or rename a file.  If you think about it, these are the same thing.</a:t>
            </a:r>
          </a:p>
          <a:p>
            <a:pPr marL="0" indent="0"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mv stupidname.txt bettername.txt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change name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stupidplace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/file.txt ../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betterplace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/file.txt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same name, different directory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mv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stupidname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_*.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bettername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_*.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img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    Will not work! Never ever do this!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1752600"/>
            <a:ext cx="15376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atin typeface="Courier New" pitchFamily="49" charset="0"/>
                <a:cs typeface="Courier New" pitchFamily="49" charset="0"/>
              </a:rPr>
              <a:t>mv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380</Words>
  <Application>Microsoft Office PowerPoint</Application>
  <PresentationFormat>On-screen Show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Basic unix commands  that everyone should know</vt:lpstr>
      <vt:lpstr>What the ~*&amp;?!</vt:lpstr>
      <vt:lpstr>Where am I?</vt:lpstr>
      <vt:lpstr>What is a directory?</vt:lpstr>
      <vt:lpstr>What have we here?</vt:lpstr>
      <vt:lpstr>Go somewhere else?</vt:lpstr>
      <vt:lpstr>A new beginning…</vt:lpstr>
      <vt:lpstr>How do I get help?</vt:lpstr>
      <vt:lpstr>Move it!</vt:lpstr>
      <vt:lpstr>Copy machine</vt:lpstr>
      <vt:lpstr>“Permission denied” !?</vt:lpstr>
      <vt:lpstr>Destroy! Destroy!</vt:lpstr>
      <vt:lpstr>less is more</vt:lpstr>
      <vt:lpstr>After the download…</vt:lpstr>
      <vt:lpstr>Where the %$#&amp; is it?</vt:lpstr>
      <vt:lpstr>Did I run out of disk space?</vt:lpstr>
      <vt:lpstr>Why so slow?</vt:lpstr>
      <vt:lpstr>Die Die Die!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unix commands  that everyone should know</dc:title>
  <dc:creator>JMHolton</dc:creator>
  <cp:lastModifiedBy>JMHolton</cp:lastModifiedBy>
  <cp:revision>15</cp:revision>
  <dcterms:created xsi:type="dcterms:W3CDTF">2013-06-06T03:34:25Z</dcterms:created>
  <dcterms:modified xsi:type="dcterms:W3CDTF">2013-06-07T04:21:46Z</dcterms:modified>
</cp:coreProperties>
</file>