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9" r:id="rId3"/>
    <p:sldId id="281" r:id="rId4"/>
    <p:sldId id="278" r:id="rId5"/>
    <p:sldId id="276" r:id="rId6"/>
    <p:sldId id="277" r:id="rId7"/>
    <p:sldId id="290" r:id="rId8"/>
    <p:sldId id="296" r:id="rId9"/>
    <p:sldId id="295" r:id="rId10"/>
    <p:sldId id="294" r:id="rId11"/>
    <p:sldId id="293" r:id="rId12"/>
    <p:sldId id="292" r:id="rId13"/>
    <p:sldId id="291" r:id="rId14"/>
    <p:sldId id="297" r:id="rId15"/>
    <p:sldId id="298" r:id="rId16"/>
    <p:sldId id="274" r:id="rId17"/>
    <p:sldId id="283" r:id="rId18"/>
    <p:sldId id="284" r:id="rId19"/>
    <p:sldId id="286" r:id="rId20"/>
    <p:sldId id="287" r:id="rId21"/>
    <p:sldId id="288" r:id="rId22"/>
    <p:sldId id="289" r:id="rId23"/>
    <p:sldId id="269" r:id="rId24"/>
    <p:sldId id="256" r:id="rId25"/>
    <p:sldId id="258" r:id="rId26"/>
    <p:sldId id="257" r:id="rId27"/>
    <p:sldId id="259" r:id="rId28"/>
    <p:sldId id="260" r:id="rId29"/>
    <p:sldId id="261" r:id="rId30"/>
    <p:sldId id="270" r:id="rId31"/>
    <p:sldId id="263" r:id="rId32"/>
    <p:sldId id="264" r:id="rId33"/>
    <p:sldId id="265" r:id="rId34"/>
    <p:sldId id="266" r:id="rId35"/>
    <p:sldId id="262" r:id="rId36"/>
    <p:sldId id="267" r:id="rId37"/>
    <p:sldId id="268" r:id="rId38"/>
    <p:sldId id="271" r:id="rId39"/>
    <p:sldId id="27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79" autoAdjust="0"/>
  </p:normalViewPr>
  <p:slideViewPr>
    <p:cSldViewPr snapToGrid="0">
      <p:cViewPr varScale="1">
        <p:scale>
          <a:sx n="68" d="100"/>
          <a:sy n="68" d="100"/>
        </p:scale>
        <p:origin x="-6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31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6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4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3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9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4283B-57F0-47A3-9B39-A8DC44A2DA40}" type="datetimeFigureOut">
              <a:rPr lang="en-US" smtClean="0"/>
              <a:t>4/9/2014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54F4A-0F1B-473F-930C-81070AEBD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avi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Same total photons, different detectors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2200627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95730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6719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79523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05420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54011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Double-tap: no </a:t>
            </a:r>
            <a:r>
              <a:rPr lang="en-US" sz="3600" dirty="0"/>
              <a:t>dark progression at 675 </a:t>
            </a:r>
            <a:r>
              <a:rPr lang="en-US" sz="3600" dirty="0" err="1"/>
              <a:t>kGy</a:t>
            </a:r>
            <a:r>
              <a:rPr lang="en-US" sz="3600" dirty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367731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2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wiggle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3274" b="33377"/>
          <a:stretch/>
        </p:blipFill>
        <p:spPr>
          <a:xfrm>
            <a:off x="-228600" y="-1045028"/>
            <a:ext cx="9766663" cy="9268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b="37381"/>
          <a:stretch/>
        </p:blipFill>
        <p:spPr>
          <a:xfrm>
            <a:off x="-204651" y="-944880"/>
            <a:ext cx="9738360" cy="91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70406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1682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3508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</a:t>
            </a:r>
            <a:r>
              <a:rPr lang="en-US" sz="3600" dirty="0" smtClean="0"/>
              <a:t>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4986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8700" y="20955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11355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060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54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spot,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2364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7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 before &amp; after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morphological dose-rate effect?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037" b="10593"/>
          <a:stretch/>
        </p:blipFill>
        <p:spPr>
          <a:xfrm>
            <a:off x="1092200" y="1066800"/>
            <a:ext cx="6908800" cy="538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r="24444"/>
          <a:stretch/>
        </p:blipFill>
        <p:spPr>
          <a:xfrm>
            <a:off x="1066800" y="1079500"/>
            <a:ext cx="6908800" cy="538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24167"/>
          <a:stretch/>
        </p:blipFill>
        <p:spPr>
          <a:xfrm>
            <a:off x="1066800" y="1066800"/>
            <a:ext cx="6934200" cy="54090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1447800"/>
            <a:ext cx="6450015" cy="2743200"/>
            <a:chOff x="1295400" y="1447800"/>
            <a:chExt cx="6450015" cy="2743200"/>
          </a:xfrm>
        </p:grpSpPr>
        <p:sp>
          <p:nvSpPr>
            <p:cNvPr id="8" name="TextBox 7"/>
            <p:cNvSpPr txBox="1"/>
            <p:nvPr/>
          </p:nvSpPr>
          <p:spPr>
            <a:xfrm>
              <a:off x="1295400" y="1447800"/>
              <a:ext cx="1878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110 </a:t>
              </a:r>
              <a:r>
                <a:rPr lang="en-US" sz="3200" b="1" dirty="0" err="1" smtClean="0"/>
                <a:t>kGy</a:t>
              </a:r>
              <a:r>
                <a:rPr lang="en-US" sz="3200" b="1" dirty="0" smtClean="0"/>
                <a:t>/s</a:t>
              </a:r>
              <a:endParaRPr lang="en-US" sz="3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1447800"/>
              <a:ext cx="1878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720 </a:t>
              </a:r>
              <a:r>
                <a:rPr lang="en-US" sz="3200" b="1" dirty="0" err="1" smtClean="0"/>
                <a:t>kGy</a:t>
              </a:r>
              <a:r>
                <a:rPr lang="en-US" sz="3200" b="1" dirty="0" smtClean="0"/>
                <a:t>/s</a:t>
              </a:r>
              <a:endParaRPr lang="en-US" sz="3200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867400" y="2057400"/>
              <a:ext cx="9144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>
              <a:off x="2234408" y="2032575"/>
              <a:ext cx="1194592" cy="21584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43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0.3817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tal4_t2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67.5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4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Crystal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“shrinks?”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Crystal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“shrinks?” at 764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43.1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5.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</a:t>
            </a:r>
            <a:r>
              <a:rPr lang="en-US" sz="3600" dirty="0" smtClean="0"/>
              <a:t>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73767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9600" y="14224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8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07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6200"/>
            <a:ext cx="67056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55600" y="927100"/>
            <a:ext cx="147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intensity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62900" y="2006600"/>
            <a:ext cx="940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6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2103" y="2834640"/>
            <a:ext cx="5682343" cy="2272937"/>
            <a:chOff x="3762103" y="2834640"/>
            <a:chExt cx="5682343" cy="227293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995851" y="3801291"/>
              <a:ext cx="34485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775166" y="3796936"/>
              <a:ext cx="2072641" cy="131064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770813" y="3561806"/>
              <a:ext cx="2081347" cy="2264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288973" y="3775166"/>
              <a:ext cx="1602376" cy="38317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762103" y="2834640"/>
              <a:ext cx="2129246" cy="95358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6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4861 L 3.05556E-6 0.3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9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115"/>
            <a:ext cx="14630400" cy="146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69274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574665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32067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5560</TotalTime>
  <Words>437</Words>
  <Application>Microsoft Office PowerPoint</Application>
  <PresentationFormat>On-screen Show (4:3)</PresentationFormat>
  <Paragraphs>95</Paragraphs>
  <Slides>39</Slides>
  <Notes>0</Notes>
  <HiddenSlides>4</HiddenSlides>
  <MMClips>15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Microsoft Graph Chart</vt:lpstr>
      <vt:lpstr>Same total photons, different detectors</vt:lpstr>
      <vt:lpstr>What could be better than photon-counting?</vt:lpstr>
      <vt:lpstr>What could be better than photon-counting?</vt:lpstr>
      <vt:lpstr>What is a “streak camera”?</vt:lpstr>
      <vt:lpstr>PowerPoint Presentation</vt:lpstr>
      <vt:lpstr>PowerPoint Presentation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Double-tap: no dark progression at 675 kGy/s</vt:lpstr>
      <vt:lpstr>Double-tap: no dark progression at 675 kGy/s</vt:lpstr>
      <vt:lpstr>Slow wiggle</vt:lpstr>
      <vt:lpstr>Dose rate: same spot, same xtal</vt:lpstr>
      <vt:lpstr>Dose rate: same spot, same xtal</vt:lpstr>
      <vt:lpstr>Dose rate: same spot, same xtal</vt:lpstr>
      <vt:lpstr>Dose rate: same spot, same xtal</vt:lpstr>
      <vt:lpstr>Dose rate: same spot, same xtal</vt:lpstr>
      <vt:lpstr>Dose rate: same spot, same xtal</vt:lpstr>
      <vt:lpstr>Xtal12 before &amp; after</vt:lpstr>
      <vt:lpstr>Xtal4_t1</vt:lpstr>
      <vt:lpstr>xtal4_t2</vt:lpstr>
      <vt:lpstr>xtal5_t1</vt:lpstr>
      <vt:lpstr>xtal5_t2</vt:lpstr>
      <vt:lpstr>xtal12</vt:lpstr>
      <vt:lpstr>xtal13</vt:lpstr>
      <vt:lpstr>xtal13</vt:lpstr>
      <vt:lpstr>xtal14</vt:lpstr>
      <vt:lpstr>xtal15</vt:lpstr>
      <vt:lpstr>xtal16</vt:lpstr>
      <vt:lpstr>xtal17</vt:lpstr>
      <vt:lpstr>xtal18</vt:lpstr>
      <vt:lpstr>xtal24big</vt:lpstr>
      <vt:lpstr>Xtal24big_t2</vt:lpstr>
      <vt:lpstr>Xtal5_t1 graph</vt:lpstr>
      <vt:lpstr>Xtal5_t1 graph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45</cp:revision>
  <dcterms:created xsi:type="dcterms:W3CDTF">2014-04-06T00:18:32Z</dcterms:created>
  <dcterms:modified xsi:type="dcterms:W3CDTF">2014-04-09T21:24:06Z</dcterms:modified>
</cp:coreProperties>
</file>