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8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8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0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2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7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BB8F-F553-4445-B9A1-4B07A10D419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727E-1B95-4BAE-958F-7C954B2B1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5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of XFEL stills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of XFEL stills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781"/>
            <a:ext cx="9144000" cy="54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152638" y="1787495"/>
            <a:ext cx="1985027" cy="1968150"/>
            <a:chOff x="1152638" y="1787495"/>
            <a:chExt cx="1985027" cy="1968150"/>
          </a:xfrm>
        </p:grpSpPr>
        <p:sp>
          <p:nvSpPr>
            <p:cNvPr id="9" name="Circular Arrow 8"/>
            <p:cNvSpPr/>
            <p:nvPr/>
          </p:nvSpPr>
          <p:spPr>
            <a:xfrm rot="8455500">
              <a:off x="1152638" y="1787495"/>
              <a:ext cx="1985027" cy="1968150"/>
            </a:xfrm>
            <a:prstGeom prst="circularArrow">
              <a:avLst>
                <a:gd name="adj1" fmla="val 6052"/>
                <a:gd name="adj2" fmla="val 1056392"/>
                <a:gd name="adj3" fmla="val 20475769"/>
                <a:gd name="adj4" fmla="val 10799998"/>
                <a:gd name="adj5" fmla="val 887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889448">
              <a:off x="2249715" y="2931885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phiz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1" t="13364" r="12809" b="59688"/>
          <a:stretch/>
        </p:blipFill>
        <p:spPr>
          <a:xfrm>
            <a:off x="327737" y="3741474"/>
            <a:ext cx="1924333" cy="1419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7" y="1930853"/>
            <a:ext cx="3514725" cy="44767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prstClr val="black"/>
                </a:solidFill>
              </a:rPr>
              <a:t>Simulation of XFEL stills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6" name="Picture 10" descr="MCBS00386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17" y="2179184"/>
            <a:ext cx="1360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057400" y="5334000"/>
            <a:ext cx="1822773" cy="1378074"/>
            <a:chOff x="1187201" y="5268686"/>
            <a:chExt cx="1822773" cy="1378074"/>
          </a:xfrm>
        </p:grpSpPr>
        <p:grpSp>
          <p:nvGrpSpPr>
            <p:cNvPr id="10" name="Group 9"/>
            <p:cNvGrpSpPr/>
            <p:nvPr/>
          </p:nvGrpSpPr>
          <p:grpSpPr>
            <a:xfrm>
              <a:off x="1187201" y="5370286"/>
              <a:ext cx="1425371" cy="1146630"/>
              <a:chOff x="3696237" y="2927796"/>
              <a:chExt cx="1324377" cy="141882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696237" y="3251915"/>
                <a:ext cx="978794" cy="10947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3696237" y="2927796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668726" y="2927796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675031" y="4022501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696237" y="4022501"/>
                <a:ext cx="345583" cy="3241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041820" y="4022501"/>
                <a:ext cx="978794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041820" y="2927796"/>
                <a:ext cx="978794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041820" y="2927796"/>
                <a:ext cx="0" cy="109470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020614" y="2927797"/>
                <a:ext cx="0" cy="109470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 rot="5400000">
              <a:off x="2457636" y="566057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phiy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2115" y="627742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phiz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53030" y="5268686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phix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70743" y="1197430"/>
            <a:ext cx="1137631" cy="907142"/>
            <a:chOff x="1770743" y="1197430"/>
            <a:chExt cx="1137631" cy="907142"/>
          </a:xfrm>
        </p:grpSpPr>
        <p:sp>
          <p:nvSpPr>
            <p:cNvPr id="8" name="Curved Down Arrow 7"/>
            <p:cNvSpPr/>
            <p:nvPr/>
          </p:nvSpPr>
          <p:spPr>
            <a:xfrm>
              <a:off x="1770743" y="1335314"/>
              <a:ext cx="754743" cy="769258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00515" y="119743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phix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7657" y="1908627"/>
            <a:ext cx="808521" cy="1110345"/>
            <a:chOff x="667657" y="1908627"/>
            <a:chExt cx="808521" cy="1110345"/>
          </a:xfrm>
        </p:grpSpPr>
        <p:sp>
          <p:nvSpPr>
            <p:cNvPr id="7" name="Curved Right Arrow 6"/>
            <p:cNvSpPr/>
            <p:nvPr/>
          </p:nvSpPr>
          <p:spPr>
            <a:xfrm>
              <a:off x="667657" y="2235200"/>
              <a:ext cx="754743" cy="78377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8319" y="190862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phiy</a:t>
              </a:r>
              <a:endParaRPr 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Curved Connector 28"/>
          <p:cNvCxnSpPr/>
          <p:nvPr/>
        </p:nvCxnSpPr>
        <p:spPr>
          <a:xfrm rot="5400000">
            <a:off x="769258" y="3077029"/>
            <a:ext cx="841828" cy="754743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3886200" y="5261432"/>
            <a:ext cx="1317175" cy="75836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959430" y="3338286"/>
            <a:ext cx="2355209" cy="1828801"/>
            <a:chOff x="1959430" y="3338286"/>
            <a:chExt cx="2355209" cy="182880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6" t="13367" r="12810" b="59686"/>
            <a:stretch/>
          </p:blipFill>
          <p:spPr>
            <a:xfrm>
              <a:off x="2389145" y="3748025"/>
              <a:ext cx="1925494" cy="14190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959430" y="4325256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94743" y="3338286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</a:t>
              </a:r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1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990600"/>
            <a:ext cx="6248400" cy="46862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prstClr val="black"/>
                </a:solidFill>
              </a:rPr>
              <a:t>Simulation of XFEL stills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86400"/>
            <a:ext cx="518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Beam center from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autoindexing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1219200"/>
            <a:ext cx="3197043" cy="2590800"/>
            <a:chOff x="3352800" y="3657600"/>
            <a:chExt cx="6680654" cy="5413828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0" b="71686"/>
            <a:stretch/>
          </p:blipFill>
          <p:spPr bwMode="auto">
            <a:xfrm>
              <a:off x="3352800" y="3657600"/>
              <a:ext cx="6633029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09" r="50537"/>
            <a:stretch/>
          </p:blipFill>
          <p:spPr bwMode="auto">
            <a:xfrm>
              <a:off x="3352800" y="7086600"/>
              <a:ext cx="6680654" cy="198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6172200" y="36576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Sauter</a:t>
            </a:r>
            <a:r>
              <a:rPr lang="en-US" dirty="0" smtClean="0"/>
              <a:t> </a:t>
            </a:r>
            <a:r>
              <a:rPr lang="en-US" dirty="0"/>
              <a:t>(2015</a:t>
            </a:r>
            <a:r>
              <a:rPr lang="en-US" dirty="0" smtClean="0"/>
              <a:t>). </a:t>
            </a:r>
            <a:r>
              <a:rPr lang="en-US" i="1" dirty="0" smtClean="0"/>
              <a:t>JSR</a:t>
            </a:r>
            <a:r>
              <a:rPr lang="en-US" dirty="0" smtClean="0"/>
              <a:t> </a:t>
            </a:r>
            <a:r>
              <a:rPr lang="en-US" b="1" dirty="0"/>
              <a:t>22</a:t>
            </a:r>
            <a:r>
              <a:rPr lang="en-US" dirty="0"/>
              <a:t>, </a:t>
            </a:r>
            <a:r>
              <a:rPr lang="en-US" dirty="0" smtClean="0"/>
              <a:t>239. 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9800" y="4114800"/>
            <a:ext cx="2773680" cy="247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7000" y="419100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is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990600"/>
            <a:ext cx="6248400" cy="46862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prstClr val="black"/>
                </a:solidFill>
              </a:rPr>
              <a:t>Simulation of XFEL stills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86400"/>
            <a:ext cx="518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Beam center from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autoindexing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1219200"/>
            <a:ext cx="3197043" cy="2590800"/>
            <a:chOff x="3352800" y="3657600"/>
            <a:chExt cx="6680654" cy="5413828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0" b="71686"/>
            <a:stretch/>
          </p:blipFill>
          <p:spPr bwMode="auto">
            <a:xfrm>
              <a:off x="3352800" y="3657600"/>
              <a:ext cx="6633029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09" r="50537"/>
            <a:stretch/>
          </p:blipFill>
          <p:spPr bwMode="auto">
            <a:xfrm>
              <a:off x="3352800" y="7086600"/>
              <a:ext cx="6680654" cy="198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6172200" y="36576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Sauter</a:t>
            </a:r>
            <a:r>
              <a:rPr lang="en-US" dirty="0" smtClean="0"/>
              <a:t> </a:t>
            </a:r>
            <a:r>
              <a:rPr lang="en-US" dirty="0"/>
              <a:t>(2015</a:t>
            </a:r>
            <a:r>
              <a:rPr lang="en-US" dirty="0" smtClean="0"/>
              <a:t>). </a:t>
            </a:r>
            <a:r>
              <a:rPr lang="en-US" i="1" dirty="0" smtClean="0"/>
              <a:t>JSR</a:t>
            </a:r>
            <a:r>
              <a:rPr lang="en-US" dirty="0" smtClean="0"/>
              <a:t> </a:t>
            </a:r>
            <a:r>
              <a:rPr lang="en-US" b="1" dirty="0"/>
              <a:t>22</a:t>
            </a:r>
            <a:r>
              <a:rPr lang="en-US" dirty="0"/>
              <a:t>, </a:t>
            </a:r>
            <a:r>
              <a:rPr lang="en-US" dirty="0" smtClean="0"/>
              <a:t>239. 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304800"/>
            <a:ext cx="7117080" cy="63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7000" y="419100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is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Simulation of XFEL stills</vt:lpstr>
      <vt:lpstr>Simulation of XFEL stills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XFEL stills</dc:title>
  <dc:creator>JMHolton</dc:creator>
  <cp:lastModifiedBy>JMHolton</cp:lastModifiedBy>
  <cp:revision>1</cp:revision>
  <dcterms:created xsi:type="dcterms:W3CDTF">2015-11-18T19:34:43Z</dcterms:created>
  <dcterms:modified xsi:type="dcterms:W3CDTF">2015-11-18T19:36:23Z</dcterms:modified>
</cp:coreProperties>
</file>