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93" r:id="rId4"/>
    <p:sldId id="271" r:id="rId5"/>
    <p:sldId id="272" r:id="rId6"/>
    <p:sldId id="284" r:id="rId7"/>
    <p:sldId id="28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33CC33"/>
    <a:srgbClr val="000000"/>
    <a:srgbClr val="00CC99"/>
    <a:srgbClr val="996633"/>
    <a:srgbClr val="385D8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3.0831228624714786E-2"/>
          <c:w val="0.90646058131622431"/>
          <c:h val="0.871233591613541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Txtal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18.100000000000001</c:v>
                </c:pt>
                <c:pt idx="1">
                  <c:v>20.5</c:v>
                </c:pt>
                <c:pt idx="2">
                  <c:v>22.5</c:v>
                </c:pt>
                <c:pt idx="3">
                  <c:v>24</c:v>
                </c:pt>
                <c:pt idx="4">
                  <c:v>24.9</c:v>
                </c:pt>
                <c:pt idx="5">
                  <c:v>25.8</c:v>
                </c:pt>
                <c:pt idx="6">
                  <c:v>26.6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Tplenum</c:v>
                </c:pt>
              </c:strCache>
            </c:strRef>
          </c:tx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Sheet1!$C$2:$C$8</c:f>
              <c:numCache>
                <c:formatCode>General</c:formatCode>
                <c:ptCount val="7"/>
                <c:pt idx="0">
                  <c:v>18.100000000000001</c:v>
                </c:pt>
                <c:pt idx="1">
                  <c:v>18.399999999999999</c:v>
                </c:pt>
                <c:pt idx="2">
                  <c:v>19.399999999999999</c:v>
                </c:pt>
                <c:pt idx="3">
                  <c:v>20.6</c:v>
                </c:pt>
                <c:pt idx="4">
                  <c:v>21.6</c:v>
                </c:pt>
                <c:pt idx="5">
                  <c:v>22.5</c:v>
                </c:pt>
                <c:pt idx="6">
                  <c:v>23.3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372416"/>
        <c:axId val="243373952"/>
      </c:scatterChart>
      <c:valAx>
        <c:axId val="243372416"/>
        <c:scaling>
          <c:orientation val="minMax"/>
          <c:max val="6"/>
        </c:scaling>
        <c:delete val="0"/>
        <c:axPos val="b"/>
        <c:numFmt formatCode="General" sourceLinked="1"/>
        <c:majorTickMark val="out"/>
        <c:minorTickMark val="none"/>
        <c:tickLblPos val="nextTo"/>
        <c:crossAx val="243373952"/>
        <c:crosses val="autoZero"/>
        <c:crossBetween val="midCat"/>
      </c:valAx>
      <c:valAx>
        <c:axId val="243373952"/>
        <c:scaling>
          <c:orientation val="minMax"/>
          <c:max val="27"/>
          <c:min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372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092568290074852"/>
          <c:y val="4.8915556755545729E-2"/>
          <c:w val="0.15152612415657279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6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13D7-A6E3-480E-A377-F2369B8595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DC0F-7C02-4F14-8995-8BD235C5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39AnaB9L-kE7Hk9i_COzTGHPelpKZskISOTWFqJH6VrTSB76Ylg5R1IPmLFEnG2tPseQbAaNkpSMIpQLUmR4qHI1t3qW2PXtAOQrVKRB50eUUHdzgNCLYdKs6UY4Q1qkKPj0tWqps5MhXmO7QQgRrQ=s20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646" y="0"/>
            <a:ext cx="6899353" cy="68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42362"/>
            <a:ext cx="21739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8.3.1</a:t>
            </a:r>
          </a:p>
          <a:p>
            <a:r>
              <a:rPr lang="en-US" sz="3600" dirty="0" smtClean="0"/>
              <a:t>C1</a:t>
            </a:r>
          </a:p>
          <a:p>
            <a:r>
              <a:rPr lang="en-US" sz="3600" dirty="0" smtClean="0"/>
              <a:t>Failed</a:t>
            </a:r>
          </a:p>
          <a:p>
            <a:r>
              <a:rPr lang="en-US" sz="3600" dirty="0" smtClean="0"/>
              <a:t>Jan 4 2023</a:t>
            </a:r>
          </a:p>
          <a:p>
            <a:endParaRPr lang="en-US" sz="3600" dirty="0"/>
          </a:p>
          <a:p>
            <a:r>
              <a:rPr lang="en-US" sz="3600" dirty="0" smtClean="0"/>
              <a:t>Silicon</a:t>
            </a:r>
          </a:p>
          <a:p>
            <a:r>
              <a:rPr lang="en-US" sz="3600" dirty="0" smtClean="0"/>
              <a:t>cracked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49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5" y="0"/>
            <a:ext cx="87889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>
          <a:xfrm>
            <a:off x="2178003" y="5708979"/>
            <a:ext cx="4974770" cy="994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033031" y="1729163"/>
            <a:ext cx="3316513" cy="3979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033031" y="1218420"/>
            <a:ext cx="3316513" cy="51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5400000">
            <a:off x="6542169" y="1795713"/>
            <a:ext cx="661737" cy="3555332"/>
          </a:xfrm>
          <a:prstGeom prst="downArrow">
            <a:avLst/>
          </a:prstGeom>
          <a:gradFill flip="none" rotWithShape="1">
            <a:gsLst>
              <a:gs pos="0">
                <a:srgbClr val="A603AB">
                  <a:alpha val="26000"/>
                </a:srgbClr>
              </a:gs>
              <a:gs pos="21001">
                <a:srgbClr val="0819FB">
                  <a:alpha val="25000"/>
                </a:srgbClr>
              </a:gs>
              <a:gs pos="35001">
                <a:srgbClr val="1A8D48">
                  <a:alpha val="25000"/>
                </a:srgbClr>
              </a:gs>
              <a:gs pos="52000">
                <a:srgbClr val="FFFF00">
                  <a:alpha val="25000"/>
                </a:srgbClr>
              </a:gs>
              <a:gs pos="73000">
                <a:srgbClr val="EE3F17">
                  <a:alpha val="25000"/>
                </a:srgbClr>
              </a:gs>
              <a:gs pos="88000">
                <a:srgbClr val="E81766">
                  <a:alpha val="25000"/>
                </a:srgbClr>
              </a:gs>
              <a:gs pos="100000">
                <a:srgbClr val="A603AB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2098506" y="1795714"/>
            <a:ext cx="661737" cy="3555332"/>
          </a:xfrm>
          <a:prstGeom prst="downArrow">
            <a:avLst/>
          </a:prstGeom>
          <a:solidFill>
            <a:srgbClr val="00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63120" y="986589"/>
            <a:ext cx="204537" cy="21656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/>
          <p:cNvGrpSpPr/>
          <p:nvPr/>
        </p:nvGrpSpPr>
        <p:grpSpPr>
          <a:xfrm>
            <a:off x="2398879" y="553287"/>
            <a:ext cx="4533018" cy="393200"/>
            <a:chOff x="2398879" y="553287"/>
            <a:chExt cx="4533018" cy="393200"/>
          </a:xfrm>
        </p:grpSpPr>
        <p:grpSp>
          <p:nvGrpSpPr>
            <p:cNvPr id="23" name="Group 22"/>
            <p:cNvGrpSpPr/>
            <p:nvPr/>
          </p:nvGrpSpPr>
          <p:grpSpPr>
            <a:xfrm>
              <a:off x="2398879" y="553287"/>
              <a:ext cx="4533018" cy="393200"/>
              <a:chOff x="2393156" y="553287"/>
              <a:chExt cx="4533018" cy="39320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393156" y="557212"/>
                <a:ext cx="4533018" cy="389275"/>
              </a:xfrm>
              <a:custGeom>
                <a:avLst/>
                <a:gdLst>
                  <a:gd name="connsiteX0" fmla="*/ 0 w 4505867"/>
                  <a:gd name="connsiteY0" fmla="*/ 55204 h 331931"/>
                  <a:gd name="connsiteX1" fmla="*/ 2045368 w 4505867"/>
                  <a:gd name="connsiteY1" fmla="*/ 283804 h 331931"/>
                  <a:gd name="connsiteX2" fmla="*/ 4247147 w 4505867"/>
                  <a:gd name="connsiteY2" fmla="*/ 7078 h 331931"/>
                  <a:gd name="connsiteX3" fmla="*/ 4331368 w 4505867"/>
                  <a:gd name="connsiteY3" fmla="*/ 103331 h 331931"/>
                  <a:gd name="connsiteX4" fmla="*/ 3068052 w 4505867"/>
                  <a:gd name="connsiteY4" fmla="*/ 331931 h 331931"/>
                  <a:gd name="connsiteX0" fmla="*/ 0 w 4264943"/>
                  <a:gd name="connsiteY0" fmla="*/ 48298 h 325025"/>
                  <a:gd name="connsiteX1" fmla="*/ 2045368 w 4264943"/>
                  <a:gd name="connsiteY1" fmla="*/ 276898 h 325025"/>
                  <a:gd name="connsiteX2" fmla="*/ 4247147 w 4264943"/>
                  <a:gd name="connsiteY2" fmla="*/ 172 h 325025"/>
                  <a:gd name="connsiteX3" fmla="*/ 3068052 w 4264943"/>
                  <a:gd name="connsiteY3" fmla="*/ 325025 h 325025"/>
                  <a:gd name="connsiteX0" fmla="*/ 0 w 4247147"/>
                  <a:gd name="connsiteY0" fmla="*/ 48298 h 277284"/>
                  <a:gd name="connsiteX1" fmla="*/ 2045368 w 4247147"/>
                  <a:gd name="connsiteY1" fmla="*/ 276898 h 277284"/>
                  <a:gd name="connsiteX2" fmla="*/ 4247147 w 4247147"/>
                  <a:gd name="connsiteY2" fmla="*/ 172 h 277284"/>
                  <a:gd name="connsiteX0" fmla="*/ 0 w 4511842"/>
                  <a:gd name="connsiteY0" fmla="*/ 167 h 276893"/>
                  <a:gd name="connsiteX1" fmla="*/ 2310063 w 4511842"/>
                  <a:gd name="connsiteY1" fmla="*/ 276893 h 276893"/>
                  <a:gd name="connsiteX2" fmla="*/ 4511842 w 4511842"/>
                  <a:gd name="connsiteY2" fmla="*/ 167 h 276893"/>
                  <a:gd name="connsiteX0" fmla="*/ 0 w 4676093"/>
                  <a:gd name="connsiteY0" fmla="*/ 22957 h 299683"/>
                  <a:gd name="connsiteX1" fmla="*/ 2310063 w 4676093"/>
                  <a:gd name="connsiteY1" fmla="*/ 299683 h 299683"/>
                  <a:gd name="connsiteX2" fmla="*/ 4511842 w 4676093"/>
                  <a:gd name="connsiteY2" fmla="*/ 22957 h 299683"/>
                  <a:gd name="connsiteX3" fmla="*/ 4515857 w 4676093"/>
                  <a:gd name="connsiteY3" fmla="*/ 14936 h 299683"/>
                  <a:gd name="connsiteX0" fmla="*/ 0 w 4668237"/>
                  <a:gd name="connsiteY0" fmla="*/ 92242 h 368968"/>
                  <a:gd name="connsiteX1" fmla="*/ 2310063 w 4668237"/>
                  <a:gd name="connsiteY1" fmla="*/ 368968 h 368968"/>
                  <a:gd name="connsiteX2" fmla="*/ 4511842 w 4668237"/>
                  <a:gd name="connsiteY2" fmla="*/ 92242 h 368968"/>
                  <a:gd name="connsiteX3" fmla="*/ 4491794 w 4668237"/>
                  <a:gd name="connsiteY3" fmla="*/ 0 h 368968"/>
                  <a:gd name="connsiteX0" fmla="*/ 0 w 4668200"/>
                  <a:gd name="connsiteY0" fmla="*/ 116376 h 393102"/>
                  <a:gd name="connsiteX1" fmla="*/ 2310063 w 4668200"/>
                  <a:gd name="connsiteY1" fmla="*/ 393102 h 393102"/>
                  <a:gd name="connsiteX2" fmla="*/ 4511842 w 4668200"/>
                  <a:gd name="connsiteY2" fmla="*/ 116376 h 393102"/>
                  <a:gd name="connsiteX3" fmla="*/ 4488912 w 4668200"/>
                  <a:gd name="connsiteY3" fmla="*/ 3831 h 393102"/>
                  <a:gd name="connsiteX4" fmla="*/ 4491794 w 4668200"/>
                  <a:gd name="connsiteY4" fmla="*/ 24134 h 393102"/>
                  <a:gd name="connsiteX0" fmla="*/ 0 w 4668200"/>
                  <a:gd name="connsiteY0" fmla="*/ 115475 h 392201"/>
                  <a:gd name="connsiteX1" fmla="*/ 2310063 w 4668200"/>
                  <a:gd name="connsiteY1" fmla="*/ 392201 h 392201"/>
                  <a:gd name="connsiteX2" fmla="*/ 4511842 w 4668200"/>
                  <a:gd name="connsiteY2" fmla="*/ 115475 h 392201"/>
                  <a:gd name="connsiteX3" fmla="*/ 4488912 w 4668200"/>
                  <a:gd name="connsiteY3" fmla="*/ 2930 h 392201"/>
                  <a:gd name="connsiteX4" fmla="*/ 4558469 w 4668200"/>
                  <a:gd name="connsiteY4" fmla="*/ 37521 h 392201"/>
                  <a:gd name="connsiteX0" fmla="*/ 0 w 4668200"/>
                  <a:gd name="connsiteY0" fmla="*/ 112545 h 389271"/>
                  <a:gd name="connsiteX1" fmla="*/ 2310063 w 4668200"/>
                  <a:gd name="connsiteY1" fmla="*/ 389271 h 389271"/>
                  <a:gd name="connsiteX2" fmla="*/ 4511842 w 4668200"/>
                  <a:gd name="connsiteY2" fmla="*/ 112545 h 389271"/>
                  <a:gd name="connsiteX3" fmla="*/ 4488912 w 4668200"/>
                  <a:gd name="connsiteY3" fmla="*/ 0 h 389271"/>
                  <a:gd name="connsiteX0" fmla="*/ 0 w 4668200"/>
                  <a:gd name="connsiteY0" fmla="*/ 112545 h 389271"/>
                  <a:gd name="connsiteX1" fmla="*/ 2310063 w 4668200"/>
                  <a:gd name="connsiteY1" fmla="*/ 389271 h 389271"/>
                  <a:gd name="connsiteX2" fmla="*/ 4511842 w 4668200"/>
                  <a:gd name="connsiteY2" fmla="*/ 112545 h 389271"/>
                  <a:gd name="connsiteX3" fmla="*/ 4488912 w 4668200"/>
                  <a:gd name="connsiteY3" fmla="*/ 0 h 389271"/>
                  <a:gd name="connsiteX0" fmla="*/ 0 w 4668200"/>
                  <a:gd name="connsiteY0" fmla="*/ 112545 h 389271"/>
                  <a:gd name="connsiteX1" fmla="*/ 2310063 w 4668200"/>
                  <a:gd name="connsiteY1" fmla="*/ 389271 h 389271"/>
                  <a:gd name="connsiteX2" fmla="*/ 4511842 w 4668200"/>
                  <a:gd name="connsiteY2" fmla="*/ 112545 h 389271"/>
                  <a:gd name="connsiteX3" fmla="*/ 4488912 w 4668200"/>
                  <a:gd name="connsiteY3" fmla="*/ 0 h 389271"/>
                  <a:gd name="connsiteX0" fmla="*/ 0 w 4511842"/>
                  <a:gd name="connsiteY0" fmla="*/ 112545 h 389271"/>
                  <a:gd name="connsiteX1" fmla="*/ 2310063 w 4511842"/>
                  <a:gd name="connsiteY1" fmla="*/ 389271 h 389271"/>
                  <a:gd name="connsiteX2" fmla="*/ 4511842 w 4511842"/>
                  <a:gd name="connsiteY2" fmla="*/ 112545 h 389271"/>
                  <a:gd name="connsiteX3" fmla="*/ 4488912 w 4511842"/>
                  <a:gd name="connsiteY3" fmla="*/ 0 h 389271"/>
                  <a:gd name="connsiteX0" fmla="*/ 0 w 4528510"/>
                  <a:gd name="connsiteY0" fmla="*/ 107782 h 389273"/>
                  <a:gd name="connsiteX1" fmla="*/ 2326731 w 4528510"/>
                  <a:gd name="connsiteY1" fmla="*/ 389271 h 389273"/>
                  <a:gd name="connsiteX2" fmla="*/ 4528510 w 4528510"/>
                  <a:gd name="connsiteY2" fmla="*/ 112545 h 389273"/>
                  <a:gd name="connsiteX3" fmla="*/ 4505580 w 4528510"/>
                  <a:gd name="connsiteY3" fmla="*/ 0 h 389273"/>
                  <a:gd name="connsiteX0" fmla="*/ 147754 w 4676264"/>
                  <a:gd name="connsiteY0" fmla="*/ 118795 h 401408"/>
                  <a:gd name="connsiteX1" fmla="*/ 176584 w 4676264"/>
                  <a:gd name="connsiteY1" fmla="*/ 8631 h 401408"/>
                  <a:gd name="connsiteX2" fmla="*/ 2474485 w 4676264"/>
                  <a:gd name="connsiteY2" fmla="*/ 400284 h 401408"/>
                  <a:gd name="connsiteX3" fmla="*/ 4676264 w 4676264"/>
                  <a:gd name="connsiteY3" fmla="*/ 123558 h 401408"/>
                  <a:gd name="connsiteX4" fmla="*/ 4653334 w 4676264"/>
                  <a:gd name="connsiteY4" fmla="*/ 11013 h 401408"/>
                  <a:gd name="connsiteX0" fmla="*/ 147754 w 4676264"/>
                  <a:gd name="connsiteY0" fmla="*/ 142005 h 424575"/>
                  <a:gd name="connsiteX1" fmla="*/ 176584 w 4676264"/>
                  <a:gd name="connsiteY1" fmla="*/ 31841 h 424575"/>
                  <a:gd name="connsiteX2" fmla="*/ 171821 w 4676264"/>
                  <a:gd name="connsiteY2" fmla="*/ 34223 h 424575"/>
                  <a:gd name="connsiteX3" fmla="*/ 2474485 w 4676264"/>
                  <a:gd name="connsiteY3" fmla="*/ 423494 h 424575"/>
                  <a:gd name="connsiteX4" fmla="*/ 4676264 w 4676264"/>
                  <a:gd name="connsiteY4" fmla="*/ 146768 h 424575"/>
                  <a:gd name="connsiteX5" fmla="*/ 4653334 w 4676264"/>
                  <a:gd name="connsiteY5" fmla="*/ 34223 h 424575"/>
                  <a:gd name="connsiteX0" fmla="*/ 147754 w 4676264"/>
                  <a:gd name="connsiteY0" fmla="*/ 244326 h 529908"/>
                  <a:gd name="connsiteX1" fmla="*/ 176584 w 4676264"/>
                  <a:gd name="connsiteY1" fmla="*/ 134162 h 529908"/>
                  <a:gd name="connsiteX2" fmla="*/ 221827 w 4676264"/>
                  <a:gd name="connsiteY2" fmla="*/ 15101 h 529908"/>
                  <a:gd name="connsiteX3" fmla="*/ 2474485 w 4676264"/>
                  <a:gd name="connsiteY3" fmla="*/ 525815 h 529908"/>
                  <a:gd name="connsiteX4" fmla="*/ 4676264 w 4676264"/>
                  <a:gd name="connsiteY4" fmla="*/ 249089 h 529908"/>
                  <a:gd name="connsiteX5" fmla="*/ 4653334 w 4676264"/>
                  <a:gd name="connsiteY5" fmla="*/ 136544 h 529908"/>
                  <a:gd name="connsiteX0" fmla="*/ 172422 w 4700932"/>
                  <a:gd name="connsiteY0" fmla="*/ 238910 h 524492"/>
                  <a:gd name="connsiteX1" fmla="*/ 167915 w 4700932"/>
                  <a:gd name="connsiteY1" fmla="*/ 247808 h 524492"/>
                  <a:gd name="connsiteX2" fmla="*/ 246495 w 4700932"/>
                  <a:gd name="connsiteY2" fmla="*/ 9685 h 524492"/>
                  <a:gd name="connsiteX3" fmla="*/ 2499153 w 4700932"/>
                  <a:gd name="connsiteY3" fmla="*/ 520399 h 524492"/>
                  <a:gd name="connsiteX4" fmla="*/ 4700932 w 4700932"/>
                  <a:gd name="connsiteY4" fmla="*/ 243673 h 524492"/>
                  <a:gd name="connsiteX5" fmla="*/ 4678002 w 4700932"/>
                  <a:gd name="connsiteY5" fmla="*/ 131128 h 524492"/>
                  <a:gd name="connsiteX0" fmla="*/ 172422 w 4700932"/>
                  <a:gd name="connsiteY0" fmla="*/ 125265 h 407878"/>
                  <a:gd name="connsiteX1" fmla="*/ 167915 w 4700932"/>
                  <a:gd name="connsiteY1" fmla="*/ 134163 h 407878"/>
                  <a:gd name="connsiteX2" fmla="*/ 196489 w 4700932"/>
                  <a:gd name="connsiteY2" fmla="*/ 15103 h 407878"/>
                  <a:gd name="connsiteX3" fmla="*/ 2499153 w 4700932"/>
                  <a:gd name="connsiteY3" fmla="*/ 406754 h 407878"/>
                  <a:gd name="connsiteX4" fmla="*/ 4700932 w 4700932"/>
                  <a:gd name="connsiteY4" fmla="*/ 130028 h 407878"/>
                  <a:gd name="connsiteX5" fmla="*/ 4678002 w 4700932"/>
                  <a:gd name="connsiteY5" fmla="*/ 17483 h 407878"/>
                  <a:gd name="connsiteX0" fmla="*/ 172422 w 4700932"/>
                  <a:gd name="connsiteY0" fmla="*/ 125265 h 407878"/>
                  <a:gd name="connsiteX1" fmla="*/ 167915 w 4700932"/>
                  <a:gd name="connsiteY1" fmla="*/ 134163 h 407878"/>
                  <a:gd name="connsiteX2" fmla="*/ 196489 w 4700932"/>
                  <a:gd name="connsiteY2" fmla="*/ 15103 h 407878"/>
                  <a:gd name="connsiteX3" fmla="*/ 2499153 w 4700932"/>
                  <a:gd name="connsiteY3" fmla="*/ 406754 h 407878"/>
                  <a:gd name="connsiteX4" fmla="*/ 4700932 w 4700932"/>
                  <a:gd name="connsiteY4" fmla="*/ 130028 h 407878"/>
                  <a:gd name="connsiteX5" fmla="*/ 4678002 w 4700932"/>
                  <a:gd name="connsiteY5" fmla="*/ 17483 h 407878"/>
                  <a:gd name="connsiteX0" fmla="*/ 172422 w 4700932"/>
                  <a:gd name="connsiteY0" fmla="*/ 110162 h 392775"/>
                  <a:gd name="connsiteX1" fmla="*/ 167915 w 4700932"/>
                  <a:gd name="connsiteY1" fmla="*/ 119060 h 392775"/>
                  <a:gd name="connsiteX2" fmla="*/ 196489 w 4700932"/>
                  <a:gd name="connsiteY2" fmla="*/ 0 h 392775"/>
                  <a:gd name="connsiteX3" fmla="*/ 2499153 w 4700932"/>
                  <a:gd name="connsiteY3" fmla="*/ 391651 h 392775"/>
                  <a:gd name="connsiteX4" fmla="*/ 4700932 w 4700932"/>
                  <a:gd name="connsiteY4" fmla="*/ 114925 h 392775"/>
                  <a:gd name="connsiteX5" fmla="*/ 4678002 w 4700932"/>
                  <a:gd name="connsiteY5" fmla="*/ 2380 h 392775"/>
                  <a:gd name="connsiteX0" fmla="*/ 256647 w 4785157"/>
                  <a:gd name="connsiteY0" fmla="*/ 110162 h 392775"/>
                  <a:gd name="connsiteX1" fmla="*/ 144983 w 4785157"/>
                  <a:gd name="connsiteY1" fmla="*/ 80960 h 392775"/>
                  <a:gd name="connsiteX2" fmla="*/ 280714 w 4785157"/>
                  <a:gd name="connsiteY2" fmla="*/ 0 h 392775"/>
                  <a:gd name="connsiteX3" fmla="*/ 2583378 w 4785157"/>
                  <a:gd name="connsiteY3" fmla="*/ 391651 h 392775"/>
                  <a:gd name="connsiteX4" fmla="*/ 4785157 w 4785157"/>
                  <a:gd name="connsiteY4" fmla="*/ 114925 h 392775"/>
                  <a:gd name="connsiteX5" fmla="*/ 4762227 w 4785157"/>
                  <a:gd name="connsiteY5" fmla="*/ 2380 h 392775"/>
                  <a:gd name="connsiteX0" fmla="*/ 190541 w 4719051"/>
                  <a:gd name="connsiteY0" fmla="*/ 110162 h 392775"/>
                  <a:gd name="connsiteX1" fmla="*/ 162221 w 4719051"/>
                  <a:gd name="connsiteY1" fmla="*/ 121441 h 392775"/>
                  <a:gd name="connsiteX2" fmla="*/ 214608 w 4719051"/>
                  <a:gd name="connsiteY2" fmla="*/ 0 h 392775"/>
                  <a:gd name="connsiteX3" fmla="*/ 2517272 w 4719051"/>
                  <a:gd name="connsiteY3" fmla="*/ 391651 h 392775"/>
                  <a:gd name="connsiteX4" fmla="*/ 4719051 w 4719051"/>
                  <a:gd name="connsiteY4" fmla="*/ 114925 h 392775"/>
                  <a:gd name="connsiteX5" fmla="*/ 4696121 w 4719051"/>
                  <a:gd name="connsiteY5" fmla="*/ 2380 h 392775"/>
                  <a:gd name="connsiteX0" fmla="*/ 0 w 4556830"/>
                  <a:gd name="connsiteY0" fmla="*/ 121441 h 392775"/>
                  <a:gd name="connsiteX1" fmla="*/ 52387 w 4556830"/>
                  <a:gd name="connsiteY1" fmla="*/ 0 h 392775"/>
                  <a:gd name="connsiteX2" fmla="*/ 2355051 w 4556830"/>
                  <a:gd name="connsiteY2" fmla="*/ 391651 h 392775"/>
                  <a:gd name="connsiteX3" fmla="*/ 4556830 w 4556830"/>
                  <a:gd name="connsiteY3" fmla="*/ 114925 h 392775"/>
                  <a:gd name="connsiteX4" fmla="*/ 4533900 w 4556830"/>
                  <a:gd name="connsiteY4" fmla="*/ 2380 h 392775"/>
                  <a:gd name="connsiteX0" fmla="*/ 0 w 4549687"/>
                  <a:gd name="connsiteY0" fmla="*/ 126204 h 392775"/>
                  <a:gd name="connsiteX1" fmla="*/ 45244 w 4549687"/>
                  <a:gd name="connsiteY1" fmla="*/ 0 h 392775"/>
                  <a:gd name="connsiteX2" fmla="*/ 2347908 w 4549687"/>
                  <a:gd name="connsiteY2" fmla="*/ 391651 h 392775"/>
                  <a:gd name="connsiteX3" fmla="*/ 4549687 w 4549687"/>
                  <a:gd name="connsiteY3" fmla="*/ 114925 h 392775"/>
                  <a:gd name="connsiteX4" fmla="*/ 4526757 w 4549687"/>
                  <a:gd name="connsiteY4" fmla="*/ 2380 h 392775"/>
                  <a:gd name="connsiteX0" fmla="*/ 0 w 4671130"/>
                  <a:gd name="connsiteY0" fmla="*/ 981 h 493771"/>
                  <a:gd name="connsiteX1" fmla="*/ 166687 w 4671130"/>
                  <a:gd name="connsiteY1" fmla="*/ 100996 h 493771"/>
                  <a:gd name="connsiteX2" fmla="*/ 2469351 w 4671130"/>
                  <a:gd name="connsiteY2" fmla="*/ 492647 h 493771"/>
                  <a:gd name="connsiteX3" fmla="*/ 4671130 w 4671130"/>
                  <a:gd name="connsiteY3" fmla="*/ 215921 h 493771"/>
                  <a:gd name="connsiteX4" fmla="*/ 4648200 w 4671130"/>
                  <a:gd name="connsiteY4" fmla="*/ 103376 h 493771"/>
                  <a:gd name="connsiteX0" fmla="*/ 0 w 4671130"/>
                  <a:gd name="connsiteY0" fmla="*/ 657 h 492327"/>
                  <a:gd name="connsiteX1" fmla="*/ 138112 w 4671130"/>
                  <a:gd name="connsiteY1" fmla="*/ 222116 h 492327"/>
                  <a:gd name="connsiteX2" fmla="*/ 2469351 w 4671130"/>
                  <a:gd name="connsiteY2" fmla="*/ 492323 h 492327"/>
                  <a:gd name="connsiteX3" fmla="*/ 4671130 w 4671130"/>
                  <a:gd name="connsiteY3" fmla="*/ 215597 h 492327"/>
                  <a:gd name="connsiteX4" fmla="*/ 4648200 w 4671130"/>
                  <a:gd name="connsiteY4" fmla="*/ 103052 h 492327"/>
                  <a:gd name="connsiteX0" fmla="*/ 0 w 4671130"/>
                  <a:gd name="connsiteY0" fmla="*/ 1802 h 493472"/>
                  <a:gd name="connsiteX1" fmla="*/ 138112 w 4671130"/>
                  <a:gd name="connsiteY1" fmla="*/ 223261 h 493472"/>
                  <a:gd name="connsiteX2" fmla="*/ 2469351 w 4671130"/>
                  <a:gd name="connsiteY2" fmla="*/ 493468 h 493472"/>
                  <a:gd name="connsiteX3" fmla="*/ 4671130 w 4671130"/>
                  <a:gd name="connsiteY3" fmla="*/ 216742 h 493472"/>
                  <a:gd name="connsiteX4" fmla="*/ 4648200 w 4671130"/>
                  <a:gd name="connsiteY4" fmla="*/ 104197 h 493472"/>
                  <a:gd name="connsiteX0" fmla="*/ 23813 w 4533018"/>
                  <a:gd name="connsiteY0" fmla="*/ 19048 h 389275"/>
                  <a:gd name="connsiteX1" fmla="*/ 0 w 4533018"/>
                  <a:gd name="connsiteY1" fmla="*/ 119064 h 389275"/>
                  <a:gd name="connsiteX2" fmla="*/ 2331239 w 4533018"/>
                  <a:gd name="connsiteY2" fmla="*/ 389271 h 389275"/>
                  <a:gd name="connsiteX3" fmla="*/ 4533018 w 4533018"/>
                  <a:gd name="connsiteY3" fmla="*/ 112545 h 389275"/>
                  <a:gd name="connsiteX4" fmla="*/ 4510088 w 4533018"/>
                  <a:gd name="connsiteY4" fmla="*/ 0 h 38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018" h="389275">
                    <a:moveTo>
                      <a:pt x="23813" y="19048"/>
                    </a:moveTo>
                    <a:cubicBezTo>
                      <a:pt x="27824" y="1084"/>
                      <a:pt x="26591" y="-980"/>
                      <a:pt x="0" y="119064"/>
                    </a:cubicBezTo>
                    <a:cubicBezTo>
                      <a:pt x="382984" y="184340"/>
                      <a:pt x="1575736" y="390358"/>
                      <a:pt x="2331239" y="389271"/>
                    </a:cubicBezTo>
                    <a:cubicBezTo>
                      <a:pt x="3086742" y="388185"/>
                      <a:pt x="4169877" y="177423"/>
                      <a:pt x="4533018" y="112545"/>
                    </a:cubicBezTo>
                    <a:cubicBezTo>
                      <a:pt x="4510396" y="-7102"/>
                      <a:pt x="4513429" y="48711"/>
                      <a:pt x="4510088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406316" y="553287"/>
                <a:ext cx="4511842" cy="276893"/>
              </a:xfrm>
              <a:custGeom>
                <a:avLst/>
                <a:gdLst>
                  <a:gd name="connsiteX0" fmla="*/ 0 w 4505867"/>
                  <a:gd name="connsiteY0" fmla="*/ 55204 h 331931"/>
                  <a:gd name="connsiteX1" fmla="*/ 2045368 w 4505867"/>
                  <a:gd name="connsiteY1" fmla="*/ 283804 h 331931"/>
                  <a:gd name="connsiteX2" fmla="*/ 4247147 w 4505867"/>
                  <a:gd name="connsiteY2" fmla="*/ 7078 h 331931"/>
                  <a:gd name="connsiteX3" fmla="*/ 4331368 w 4505867"/>
                  <a:gd name="connsiteY3" fmla="*/ 103331 h 331931"/>
                  <a:gd name="connsiteX4" fmla="*/ 3068052 w 4505867"/>
                  <a:gd name="connsiteY4" fmla="*/ 331931 h 331931"/>
                  <a:gd name="connsiteX0" fmla="*/ 0 w 4264943"/>
                  <a:gd name="connsiteY0" fmla="*/ 48298 h 325025"/>
                  <a:gd name="connsiteX1" fmla="*/ 2045368 w 4264943"/>
                  <a:gd name="connsiteY1" fmla="*/ 276898 h 325025"/>
                  <a:gd name="connsiteX2" fmla="*/ 4247147 w 4264943"/>
                  <a:gd name="connsiteY2" fmla="*/ 172 h 325025"/>
                  <a:gd name="connsiteX3" fmla="*/ 3068052 w 4264943"/>
                  <a:gd name="connsiteY3" fmla="*/ 325025 h 325025"/>
                  <a:gd name="connsiteX0" fmla="*/ 0 w 4247147"/>
                  <a:gd name="connsiteY0" fmla="*/ 48298 h 277284"/>
                  <a:gd name="connsiteX1" fmla="*/ 2045368 w 4247147"/>
                  <a:gd name="connsiteY1" fmla="*/ 276898 h 277284"/>
                  <a:gd name="connsiteX2" fmla="*/ 4247147 w 4247147"/>
                  <a:gd name="connsiteY2" fmla="*/ 172 h 277284"/>
                  <a:gd name="connsiteX0" fmla="*/ 0 w 4511842"/>
                  <a:gd name="connsiteY0" fmla="*/ 167 h 276893"/>
                  <a:gd name="connsiteX1" fmla="*/ 2310063 w 4511842"/>
                  <a:gd name="connsiteY1" fmla="*/ 276893 h 276893"/>
                  <a:gd name="connsiteX2" fmla="*/ 4511842 w 4511842"/>
                  <a:gd name="connsiteY2" fmla="*/ 167 h 27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11842" h="276893">
                    <a:moveTo>
                      <a:pt x="0" y="167"/>
                    </a:moveTo>
                    <a:cubicBezTo>
                      <a:pt x="668755" y="118477"/>
                      <a:pt x="1558089" y="276893"/>
                      <a:pt x="2310063" y="276893"/>
                    </a:cubicBezTo>
                    <a:cubicBezTo>
                      <a:pt x="3062037" y="276893"/>
                      <a:pt x="4341395" y="-7854"/>
                      <a:pt x="4511842" y="167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2" name="Rectangle 1031"/>
            <p:cNvSpPr/>
            <p:nvPr/>
          </p:nvSpPr>
          <p:spPr>
            <a:xfrm rot="20947781">
              <a:off x="6534150" y="557212"/>
              <a:ext cx="245506" cy="223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335051">
              <a:off x="2581835" y="566543"/>
              <a:ext cx="245506" cy="223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591362" y="66676"/>
            <a:ext cx="110227" cy="564230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462717" y="258278"/>
            <a:ext cx="364328" cy="168734"/>
            <a:chOff x="581028" y="319055"/>
            <a:chExt cx="997745" cy="462092"/>
          </a:xfrm>
        </p:grpSpPr>
        <p:sp>
          <p:nvSpPr>
            <p:cNvPr id="48" name="Rectangle 47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52"/>
          <p:cNvSpPr/>
          <p:nvPr/>
        </p:nvSpPr>
        <p:spPr>
          <a:xfrm rot="21193229" flipH="1">
            <a:off x="6331676" y="466550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53025" y="111920"/>
            <a:ext cx="110227" cy="559706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28892" y="258278"/>
            <a:ext cx="364328" cy="168734"/>
            <a:chOff x="581028" y="319055"/>
            <a:chExt cx="997745" cy="462092"/>
          </a:xfrm>
        </p:grpSpPr>
        <p:sp>
          <p:nvSpPr>
            <p:cNvPr id="43" name="Rectangle 42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1" name="Rounded Rectangle 1030"/>
          <p:cNvSpPr/>
          <p:nvPr/>
        </p:nvSpPr>
        <p:spPr>
          <a:xfrm rot="406771">
            <a:off x="2400233" y="459581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3033031" y="1729163"/>
            <a:ext cx="3316513" cy="5107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3033275" y="5198237"/>
            <a:ext cx="3316513" cy="5107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2887579" y="5551572"/>
            <a:ext cx="3589922" cy="143543"/>
          </a:xfrm>
          <a:custGeom>
            <a:avLst/>
            <a:gdLst>
              <a:gd name="connsiteX0" fmla="*/ 225055 w 4034008"/>
              <a:gd name="connsiteY0" fmla="*/ 12032 h 161682"/>
              <a:gd name="connsiteX1" fmla="*/ 369434 w 4034008"/>
              <a:gd name="connsiteY1" fmla="*/ 144379 h 161682"/>
              <a:gd name="connsiteX2" fmla="*/ 3678118 w 4034008"/>
              <a:gd name="connsiteY2" fmla="*/ 144379 h 161682"/>
              <a:gd name="connsiteX3" fmla="*/ 3786402 w 4034008"/>
              <a:gd name="connsiteY3" fmla="*/ 0 h 161682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154211"/>
              <a:gd name="connsiteX1" fmla="*/ 237919 w 3902493"/>
              <a:gd name="connsiteY1" fmla="*/ 144379 h 154211"/>
              <a:gd name="connsiteX2" fmla="*/ 3546603 w 3902493"/>
              <a:gd name="connsiteY2" fmla="*/ 144379 h 154211"/>
              <a:gd name="connsiteX3" fmla="*/ 3654887 w 3902493"/>
              <a:gd name="connsiteY3" fmla="*/ 0 h 154211"/>
              <a:gd name="connsiteX0" fmla="*/ 74306 w 3883259"/>
              <a:gd name="connsiteY0" fmla="*/ 12032 h 154211"/>
              <a:gd name="connsiteX1" fmla="*/ 218685 w 3883259"/>
              <a:gd name="connsiteY1" fmla="*/ 144379 h 154211"/>
              <a:gd name="connsiteX2" fmla="*/ 3527369 w 3883259"/>
              <a:gd name="connsiteY2" fmla="*/ 144379 h 154211"/>
              <a:gd name="connsiteX3" fmla="*/ 3635653 w 3883259"/>
              <a:gd name="connsiteY3" fmla="*/ 0 h 154211"/>
              <a:gd name="connsiteX0" fmla="*/ 0 w 3808953"/>
              <a:gd name="connsiteY0" fmla="*/ 12032 h 154211"/>
              <a:gd name="connsiteX1" fmla="*/ 144379 w 3808953"/>
              <a:gd name="connsiteY1" fmla="*/ 144379 h 154211"/>
              <a:gd name="connsiteX2" fmla="*/ 3453063 w 3808953"/>
              <a:gd name="connsiteY2" fmla="*/ 144379 h 154211"/>
              <a:gd name="connsiteX3" fmla="*/ 3561347 w 3808953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561347"/>
              <a:gd name="connsiteY0" fmla="*/ 12032 h 154211"/>
              <a:gd name="connsiteX1" fmla="*/ 144379 w 3561347"/>
              <a:gd name="connsiteY1" fmla="*/ 144379 h 154211"/>
              <a:gd name="connsiteX2" fmla="*/ 3453063 w 3561347"/>
              <a:gd name="connsiteY2" fmla="*/ 144379 h 154211"/>
              <a:gd name="connsiteX3" fmla="*/ 3561347 w 3561347"/>
              <a:gd name="connsiteY3" fmla="*/ 0 h 154211"/>
              <a:gd name="connsiteX0" fmla="*/ 0 w 3589922"/>
              <a:gd name="connsiteY0" fmla="*/ 9651 h 151830"/>
              <a:gd name="connsiteX1" fmla="*/ 144379 w 3589922"/>
              <a:gd name="connsiteY1" fmla="*/ 141998 h 151830"/>
              <a:gd name="connsiteX2" fmla="*/ 3453063 w 3589922"/>
              <a:gd name="connsiteY2" fmla="*/ 141998 h 151830"/>
              <a:gd name="connsiteX3" fmla="*/ 3589922 w 3589922"/>
              <a:gd name="connsiteY3" fmla="*/ 0 h 151830"/>
              <a:gd name="connsiteX0" fmla="*/ 0 w 3589922"/>
              <a:gd name="connsiteY0" fmla="*/ 9651 h 143543"/>
              <a:gd name="connsiteX1" fmla="*/ 144379 w 3589922"/>
              <a:gd name="connsiteY1" fmla="*/ 141998 h 143543"/>
              <a:gd name="connsiteX2" fmla="*/ 3453063 w 3589922"/>
              <a:gd name="connsiteY2" fmla="*/ 141998 h 143543"/>
              <a:gd name="connsiteX3" fmla="*/ 3589922 w 3589922"/>
              <a:gd name="connsiteY3" fmla="*/ 0 h 1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922" h="143543">
                <a:moveTo>
                  <a:pt x="0" y="9651"/>
                </a:moveTo>
                <a:cubicBezTo>
                  <a:pt x="77328" y="98133"/>
                  <a:pt x="102269" y="103271"/>
                  <a:pt x="144379" y="141998"/>
                </a:cubicBezTo>
                <a:cubicBezTo>
                  <a:pt x="331745" y="137862"/>
                  <a:pt x="2909762" y="147011"/>
                  <a:pt x="3453063" y="141998"/>
                </a:cubicBezTo>
                <a:cubicBezTo>
                  <a:pt x="3565358" y="84598"/>
                  <a:pt x="3568115" y="50633"/>
                  <a:pt x="3589922" y="0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>
          <a:xfrm>
            <a:off x="2178003" y="5708979"/>
            <a:ext cx="4974770" cy="994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033031" y="1729163"/>
            <a:ext cx="3316513" cy="3979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033031" y="1218420"/>
            <a:ext cx="3316513" cy="51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5400000">
            <a:off x="6542169" y="1795713"/>
            <a:ext cx="661737" cy="3555332"/>
          </a:xfrm>
          <a:prstGeom prst="downArrow">
            <a:avLst/>
          </a:prstGeom>
          <a:gradFill flip="none" rotWithShape="1">
            <a:gsLst>
              <a:gs pos="0">
                <a:srgbClr val="A603AB">
                  <a:alpha val="26000"/>
                </a:srgbClr>
              </a:gs>
              <a:gs pos="21001">
                <a:srgbClr val="0819FB">
                  <a:alpha val="25000"/>
                </a:srgbClr>
              </a:gs>
              <a:gs pos="35001">
                <a:srgbClr val="1A8D48">
                  <a:alpha val="25000"/>
                </a:srgbClr>
              </a:gs>
              <a:gs pos="52000">
                <a:srgbClr val="FFFF00">
                  <a:alpha val="25000"/>
                </a:srgbClr>
              </a:gs>
              <a:gs pos="73000">
                <a:srgbClr val="EE3F17">
                  <a:alpha val="25000"/>
                </a:srgbClr>
              </a:gs>
              <a:gs pos="88000">
                <a:srgbClr val="E81766">
                  <a:alpha val="25000"/>
                </a:srgbClr>
              </a:gs>
              <a:gs pos="100000">
                <a:srgbClr val="A603AB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2098506" y="1795714"/>
            <a:ext cx="661737" cy="3555332"/>
          </a:xfrm>
          <a:prstGeom prst="downArrow">
            <a:avLst/>
          </a:prstGeom>
          <a:solidFill>
            <a:srgbClr val="00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63120" y="986589"/>
            <a:ext cx="204537" cy="216568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91362" y="66676"/>
            <a:ext cx="110227" cy="564230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467480" y="570222"/>
            <a:ext cx="364328" cy="168734"/>
            <a:chOff x="581028" y="319055"/>
            <a:chExt cx="997745" cy="462092"/>
          </a:xfrm>
        </p:grpSpPr>
        <p:sp>
          <p:nvSpPr>
            <p:cNvPr id="48" name="Rectangle 47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52"/>
          <p:cNvSpPr/>
          <p:nvPr/>
        </p:nvSpPr>
        <p:spPr>
          <a:xfrm flipH="1">
            <a:off x="6331676" y="740394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53025" y="111920"/>
            <a:ext cx="110227" cy="559706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31273" y="565459"/>
            <a:ext cx="364328" cy="168734"/>
            <a:chOff x="581028" y="319055"/>
            <a:chExt cx="997745" cy="462092"/>
          </a:xfrm>
        </p:grpSpPr>
        <p:sp>
          <p:nvSpPr>
            <p:cNvPr id="43" name="Rectangle 42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1" name="Rounded Rectangle 1030"/>
          <p:cNvSpPr/>
          <p:nvPr/>
        </p:nvSpPr>
        <p:spPr>
          <a:xfrm>
            <a:off x="2395470" y="735806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3033031" y="1729163"/>
            <a:ext cx="3316513" cy="5107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3033275" y="5198237"/>
            <a:ext cx="3316513" cy="5107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Freeform 1033"/>
          <p:cNvSpPr/>
          <p:nvPr/>
        </p:nvSpPr>
        <p:spPr>
          <a:xfrm>
            <a:off x="2887579" y="5551572"/>
            <a:ext cx="3589922" cy="143543"/>
          </a:xfrm>
          <a:custGeom>
            <a:avLst/>
            <a:gdLst>
              <a:gd name="connsiteX0" fmla="*/ 225055 w 4034008"/>
              <a:gd name="connsiteY0" fmla="*/ 12032 h 161682"/>
              <a:gd name="connsiteX1" fmla="*/ 369434 w 4034008"/>
              <a:gd name="connsiteY1" fmla="*/ 144379 h 161682"/>
              <a:gd name="connsiteX2" fmla="*/ 3678118 w 4034008"/>
              <a:gd name="connsiteY2" fmla="*/ 144379 h 161682"/>
              <a:gd name="connsiteX3" fmla="*/ 3786402 w 4034008"/>
              <a:gd name="connsiteY3" fmla="*/ 0 h 161682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154211"/>
              <a:gd name="connsiteX1" fmla="*/ 237919 w 3902493"/>
              <a:gd name="connsiteY1" fmla="*/ 144379 h 154211"/>
              <a:gd name="connsiteX2" fmla="*/ 3546603 w 3902493"/>
              <a:gd name="connsiteY2" fmla="*/ 144379 h 154211"/>
              <a:gd name="connsiteX3" fmla="*/ 3654887 w 3902493"/>
              <a:gd name="connsiteY3" fmla="*/ 0 h 154211"/>
              <a:gd name="connsiteX0" fmla="*/ 74306 w 3883259"/>
              <a:gd name="connsiteY0" fmla="*/ 12032 h 154211"/>
              <a:gd name="connsiteX1" fmla="*/ 218685 w 3883259"/>
              <a:gd name="connsiteY1" fmla="*/ 144379 h 154211"/>
              <a:gd name="connsiteX2" fmla="*/ 3527369 w 3883259"/>
              <a:gd name="connsiteY2" fmla="*/ 144379 h 154211"/>
              <a:gd name="connsiteX3" fmla="*/ 3635653 w 3883259"/>
              <a:gd name="connsiteY3" fmla="*/ 0 h 154211"/>
              <a:gd name="connsiteX0" fmla="*/ 0 w 3808953"/>
              <a:gd name="connsiteY0" fmla="*/ 12032 h 154211"/>
              <a:gd name="connsiteX1" fmla="*/ 144379 w 3808953"/>
              <a:gd name="connsiteY1" fmla="*/ 144379 h 154211"/>
              <a:gd name="connsiteX2" fmla="*/ 3453063 w 3808953"/>
              <a:gd name="connsiteY2" fmla="*/ 144379 h 154211"/>
              <a:gd name="connsiteX3" fmla="*/ 3561347 w 3808953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561347"/>
              <a:gd name="connsiteY0" fmla="*/ 12032 h 154211"/>
              <a:gd name="connsiteX1" fmla="*/ 144379 w 3561347"/>
              <a:gd name="connsiteY1" fmla="*/ 144379 h 154211"/>
              <a:gd name="connsiteX2" fmla="*/ 3453063 w 3561347"/>
              <a:gd name="connsiteY2" fmla="*/ 144379 h 154211"/>
              <a:gd name="connsiteX3" fmla="*/ 3561347 w 3561347"/>
              <a:gd name="connsiteY3" fmla="*/ 0 h 154211"/>
              <a:gd name="connsiteX0" fmla="*/ 0 w 3589922"/>
              <a:gd name="connsiteY0" fmla="*/ 9651 h 151830"/>
              <a:gd name="connsiteX1" fmla="*/ 144379 w 3589922"/>
              <a:gd name="connsiteY1" fmla="*/ 141998 h 151830"/>
              <a:gd name="connsiteX2" fmla="*/ 3453063 w 3589922"/>
              <a:gd name="connsiteY2" fmla="*/ 141998 h 151830"/>
              <a:gd name="connsiteX3" fmla="*/ 3589922 w 3589922"/>
              <a:gd name="connsiteY3" fmla="*/ 0 h 151830"/>
              <a:gd name="connsiteX0" fmla="*/ 0 w 3589922"/>
              <a:gd name="connsiteY0" fmla="*/ 9651 h 143543"/>
              <a:gd name="connsiteX1" fmla="*/ 144379 w 3589922"/>
              <a:gd name="connsiteY1" fmla="*/ 141998 h 143543"/>
              <a:gd name="connsiteX2" fmla="*/ 3453063 w 3589922"/>
              <a:gd name="connsiteY2" fmla="*/ 141998 h 143543"/>
              <a:gd name="connsiteX3" fmla="*/ 3589922 w 3589922"/>
              <a:gd name="connsiteY3" fmla="*/ 0 h 1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922" h="143543">
                <a:moveTo>
                  <a:pt x="0" y="9651"/>
                </a:moveTo>
                <a:cubicBezTo>
                  <a:pt x="77328" y="98133"/>
                  <a:pt x="102269" y="103271"/>
                  <a:pt x="144379" y="141998"/>
                </a:cubicBezTo>
                <a:cubicBezTo>
                  <a:pt x="331745" y="137862"/>
                  <a:pt x="2909762" y="147011"/>
                  <a:pt x="3453063" y="141998"/>
                </a:cubicBezTo>
                <a:cubicBezTo>
                  <a:pt x="3565358" y="84598"/>
                  <a:pt x="3568115" y="50633"/>
                  <a:pt x="3589922" y="0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28925" y="814388"/>
            <a:ext cx="3709987" cy="1530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88380" y="816770"/>
            <a:ext cx="304710" cy="1530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58396" y="812007"/>
            <a:ext cx="197235" cy="1530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Down Arrow 1035"/>
          <p:cNvSpPr/>
          <p:nvPr/>
        </p:nvSpPr>
        <p:spPr>
          <a:xfrm>
            <a:off x="3965825" y="246580"/>
            <a:ext cx="1438382" cy="4931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50 </a:t>
            </a:r>
            <a:r>
              <a:rPr lang="en-US" dirty="0" err="1" smtClean="0">
                <a:solidFill>
                  <a:srgbClr val="FF0000"/>
                </a:solidFill>
              </a:rPr>
              <a:t>lb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>
          <a:xfrm>
            <a:off x="3033275" y="5708980"/>
            <a:ext cx="4974770" cy="994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033032" y="1729163"/>
            <a:ext cx="2990088" cy="3979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033032" y="1218420"/>
            <a:ext cx="2990088" cy="510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70941" y="992981"/>
            <a:ext cx="651963" cy="2254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22000">
                <a:srgbClr val="7D8496"/>
              </a:gs>
              <a:gs pos="75000">
                <a:srgbClr val="E6E6E6"/>
              </a:gs>
              <a:gs pos="94000">
                <a:srgbClr val="7D8496"/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70941" y="553287"/>
            <a:ext cx="651963" cy="4396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2923674" y="2188968"/>
            <a:ext cx="505326" cy="3116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16438342">
            <a:off x="2187866" y="2792303"/>
            <a:ext cx="661737" cy="1682476"/>
          </a:xfrm>
          <a:prstGeom prst="downArrow">
            <a:avLst/>
          </a:prstGeom>
          <a:gradFill flip="none" rotWithShape="1">
            <a:gsLst>
              <a:gs pos="0">
                <a:srgbClr val="A603AB">
                  <a:alpha val="26000"/>
                </a:srgbClr>
              </a:gs>
              <a:gs pos="21001">
                <a:srgbClr val="0819FB">
                  <a:alpha val="25000"/>
                </a:srgbClr>
              </a:gs>
              <a:gs pos="35001">
                <a:srgbClr val="1A8D48">
                  <a:alpha val="25000"/>
                </a:srgbClr>
              </a:gs>
              <a:gs pos="52000">
                <a:srgbClr val="FFFF00">
                  <a:alpha val="25000"/>
                </a:srgbClr>
              </a:gs>
              <a:gs pos="73000">
                <a:srgbClr val="EE3F17">
                  <a:alpha val="25000"/>
                </a:srgbClr>
              </a:gs>
              <a:gs pos="88000">
                <a:srgbClr val="E81766">
                  <a:alpha val="25000"/>
                </a:srgbClr>
              </a:gs>
              <a:gs pos="100000">
                <a:srgbClr val="A603AB">
                  <a:alpha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163025">
            <a:off x="1773899" y="2601350"/>
            <a:ext cx="661737" cy="2512596"/>
          </a:xfrm>
          <a:prstGeom prst="downArrow">
            <a:avLst/>
          </a:prstGeom>
          <a:solidFill>
            <a:srgbClr val="00CC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20720" y="5883442"/>
            <a:ext cx="661736" cy="6617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61285" y="5883442"/>
            <a:ext cx="661736" cy="6617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344651" y="1218420"/>
            <a:ext cx="110227" cy="449056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5568" y="6085973"/>
            <a:ext cx="1768643" cy="2566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35283" y="6085973"/>
            <a:ext cx="232610" cy="2566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75848" y="6085973"/>
            <a:ext cx="232610" cy="2566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887579" y="5348600"/>
            <a:ext cx="3604437" cy="345899"/>
          </a:xfrm>
          <a:custGeom>
            <a:avLst/>
            <a:gdLst>
              <a:gd name="connsiteX0" fmla="*/ 225055 w 4034008"/>
              <a:gd name="connsiteY0" fmla="*/ 12032 h 161682"/>
              <a:gd name="connsiteX1" fmla="*/ 369434 w 4034008"/>
              <a:gd name="connsiteY1" fmla="*/ 144379 h 161682"/>
              <a:gd name="connsiteX2" fmla="*/ 3678118 w 4034008"/>
              <a:gd name="connsiteY2" fmla="*/ 144379 h 161682"/>
              <a:gd name="connsiteX3" fmla="*/ 3786402 w 4034008"/>
              <a:gd name="connsiteY3" fmla="*/ 0 h 161682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204386"/>
              <a:gd name="connsiteX1" fmla="*/ 237919 w 3902493"/>
              <a:gd name="connsiteY1" fmla="*/ 144379 h 204386"/>
              <a:gd name="connsiteX2" fmla="*/ 3546603 w 3902493"/>
              <a:gd name="connsiteY2" fmla="*/ 144379 h 204386"/>
              <a:gd name="connsiteX3" fmla="*/ 3654887 w 3902493"/>
              <a:gd name="connsiteY3" fmla="*/ 0 h 204386"/>
              <a:gd name="connsiteX0" fmla="*/ 93540 w 3902493"/>
              <a:gd name="connsiteY0" fmla="*/ 12032 h 154211"/>
              <a:gd name="connsiteX1" fmla="*/ 237919 w 3902493"/>
              <a:gd name="connsiteY1" fmla="*/ 144379 h 154211"/>
              <a:gd name="connsiteX2" fmla="*/ 3546603 w 3902493"/>
              <a:gd name="connsiteY2" fmla="*/ 144379 h 154211"/>
              <a:gd name="connsiteX3" fmla="*/ 3654887 w 3902493"/>
              <a:gd name="connsiteY3" fmla="*/ 0 h 154211"/>
              <a:gd name="connsiteX0" fmla="*/ 74306 w 3883259"/>
              <a:gd name="connsiteY0" fmla="*/ 12032 h 154211"/>
              <a:gd name="connsiteX1" fmla="*/ 218685 w 3883259"/>
              <a:gd name="connsiteY1" fmla="*/ 144379 h 154211"/>
              <a:gd name="connsiteX2" fmla="*/ 3527369 w 3883259"/>
              <a:gd name="connsiteY2" fmla="*/ 144379 h 154211"/>
              <a:gd name="connsiteX3" fmla="*/ 3635653 w 3883259"/>
              <a:gd name="connsiteY3" fmla="*/ 0 h 154211"/>
              <a:gd name="connsiteX0" fmla="*/ 0 w 3808953"/>
              <a:gd name="connsiteY0" fmla="*/ 12032 h 154211"/>
              <a:gd name="connsiteX1" fmla="*/ 144379 w 3808953"/>
              <a:gd name="connsiteY1" fmla="*/ 144379 h 154211"/>
              <a:gd name="connsiteX2" fmla="*/ 3453063 w 3808953"/>
              <a:gd name="connsiteY2" fmla="*/ 144379 h 154211"/>
              <a:gd name="connsiteX3" fmla="*/ 3561347 w 3808953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731842"/>
              <a:gd name="connsiteY0" fmla="*/ 12032 h 154211"/>
              <a:gd name="connsiteX1" fmla="*/ 144379 w 3731842"/>
              <a:gd name="connsiteY1" fmla="*/ 144379 h 154211"/>
              <a:gd name="connsiteX2" fmla="*/ 3453063 w 3731842"/>
              <a:gd name="connsiteY2" fmla="*/ 144379 h 154211"/>
              <a:gd name="connsiteX3" fmla="*/ 3561347 w 3731842"/>
              <a:gd name="connsiteY3" fmla="*/ 0 h 154211"/>
              <a:gd name="connsiteX0" fmla="*/ 0 w 3561347"/>
              <a:gd name="connsiteY0" fmla="*/ 12032 h 154211"/>
              <a:gd name="connsiteX1" fmla="*/ 144379 w 3561347"/>
              <a:gd name="connsiteY1" fmla="*/ 144379 h 154211"/>
              <a:gd name="connsiteX2" fmla="*/ 3453063 w 3561347"/>
              <a:gd name="connsiteY2" fmla="*/ 144379 h 154211"/>
              <a:gd name="connsiteX3" fmla="*/ 3561347 w 3561347"/>
              <a:gd name="connsiteY3" fmla="*/ 0 h 154211"/>
              <a:gd name="connsiteX0" fmla="*/ 0 w 3589922"/>
              <a:gd name="connsiteY0" fmla="*/ 9651 h 151830"/>
              <a:gd name="connsiteX1" fmla="*/ 144379 w 3589922"/>
              <a:gd name="connsiteY1" fmla="*/ 141998 h 151830"/>
              <a:gd name="connsiteX2" fmla="*/ 3453063 w 3589922"/>
              <a:gd name="connsiteY2" fmla="*/ 141998 h 151830"/>
              <a:gd name="connsiteX3" fmla="*/ 3589922 w 3589922"/>
              <a:gd name="connsiteY3" fmla="*/ 0 h 151830"/>
              <a:gd name="connsiteX0" fmla="*/ 0 w 3589922"/>
              <a:gd name="connsiteY0" fmla="*/ 9651 h 143543"/>
              <a:gd name="connsiteX1" fmla="*/ 144379 w 3589922"/>
              <a:gd name="connsiteY1" fmla="*/ 141998 h 143543"/>
              <a:gd name="connsiteX2" fmla="*/ 3453063 w 3589922"/>
              <a:gd name="connsiteY2" fmla="*/ 141998 h 143543"/>
              <a:gd name="connsiteX3" fmla="*/ 3589922 w 3589922"/>
              <a:gd name="connsiteY3" fmla="*/ 0 h 143543"/>
              <a:gd name="connsiteX0" fmla="*/ 0 w 3604437"/>
              <a:gd name="connsiteY0" fmla="*/ 198337 h 332229"/>
              <a:gd name="connsiteX1" fmla="*/ 144379 w 3604437"/>
              <a:gd name="connsiteY1" fmla="*/ 330684 h 332229"/>
              <a:gd name="connsiteX2" fmla="*/ 3453063 w 3604437"/>
              <a:gd name="connsiteY2" fmla="*/ 330684 h 332229"/>
              <a:gd name="connsiteX3" fmla="*/ 3604437 w 3604437"/>
              <a:gd name="connsiteY3" fmla="*/ 0 h 332229"/>
              <a:gd name="connsiteX0" fmla="*/ 0 w 3604437"/>
              <a:gd name="connsiteY0" fmla="*/ 198337 h 345899"/>
              <a:gd name="connsiteX1" fmla="*/ 144379 w 3604437"/>
              <a:gd name="connsiteY1" fmla="*/ 330684 h 345899"/>
              <a:gd name="connsiteX2" fmla="*/ 3148263 w 3604437"/>
              <a:gd name="connsiteY2" fmla="*/ 345199 h 345899"/>
              <a:gd name="connsiteX3" fmla="*/ 3604437 w 3604437"/>
              <a:gd name="connsiteY3" fmla="*/ 0 h 34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437" h="345899">
                <a:moveTo>
                  <a:pt x="0" y="198337"/>
                </a:moveTo>
                <a:cubicBezTo>
                  <a:pt x="77328" y="286819"/>
                  <a:pt x="102269" y="291957"/>
                  <a:pt x="144379" y="330684"/>
                </a:cubicBezTo>
                <a:cubicBezTo>
                  <a:pt x="331745" y="326548"/>
                  <a:pt x="2604962" y="350212"/>
                  <a:pt x="3148263" y="345199"/>
                </a:cubicBezTo>
                <a:cubicBezTo>
                  <a:pt x="3260558" y="287799"/>
                  <a:pt x="3582630" y="50633"/>
                  <a:pt x="3604437" y="0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55817" y="111920"/>
            <a:ext cx="110227" cy="559706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331684" y="258278"/>
            <a:ext cx="364328" cy="168734"/>
            <a:chOff x="581028" y="319055"/>
            <a:chExt cx="997745" cy="462092"/>
          </a:xfrm>
        </p:grpSpPr>
        <p:sp>
          <p:nvSpPr>
            <p:cNvPr id="43" name="Rectangle 42"/>
            <p:cNvSpPr/>
            <p:nvPr/>
          </p:nvSpPr>
          <p:spPr>
            <a:xfrm>
              <a:off x="713186" y="319055"/>
              <a:ext cx="735806" cy="462092"/>
            </a:xfrm>
            <a:prstGeom prst="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350000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31123" y="319055"/>
              <a:ext cx="247650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54834" y="320900"/>
              <a:ext cx="476289" cy="452762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857265 w 859646"/>
                <a:gd name="connsiteY0" fmla="*/ 45276 h 459613"/>
                <a:gd name="connsiteX1" fmla="*/ 723915 w 859646"/>
                <a:gd name="connsiteY1" fmla="*/ 33 h 459613"/>
                <a:gd name="connsiteX2" fmla="*/ 611996 w 859646"/>
                <a:gd name="connsiteY2" fmla="*/ 50039 h 459613"/>
                <a:gd name="connsiteX3" fmla="*/ 352440 w 859646"/>
                <a:gd name="connsiteY3" fmla="*/ 33 h 459613"/>
                <a:gd name="connsiteX4" fmla="*/ 135746 w 859646"/>
                <a:gd name="connsiteY4" fmla="*/ 45276 h 459613"/>
                <a:gd name="connsiteX5" fmla="*/ 14 w 859646"/>
                <a:gd name="connsiteY5" fmla="*/ 459613 h 459613"/>
                <a:gd name="connsiteX6" fmla="*/ 142890 w 859646"/>
                <a:gd name="connsiteY6" fmla="*/ 407226 h 459613"/>
                <a:gd name="connsiteX7" fmla="*/ 354821 w 859646"/>
                <a:gd name="connsiteY7" fmla="*/ 452470 h 459613"/>
                <a:gd name="connsiteX8" fmla="*/ 611996 w 859646"/>
                <a:gd name="connsiteY8" fmla="*/ 409608 h 459613"/>
                <a:gd name="connsiteX9" fmla="*/ 738202 w 859646"/>
                <a:gd name="connsiteY9" fmla="*/ 457233 h 459613"/>
                <a:gd name="connsiteX10" fmla="*/ 859646 w 859646"/>
                <a:gd name="connsiteY10" fmla="*/ 400083 h 459613"/>
                <a:gd name="connsiteX11" fmla="*/ 857265 w 859646"/>
                <a:gd name="connsiteY11" fmla="*/ 45276 h 459613"/>
                <a:gd name="connsiteX0" fmla="*/ 744947 w 747328"/>
                <a:gd name="connsiteY0" fmla="*/ 45276 h 457330"/>
                <a:gd name="connsiteX1" fmla="*/ 611597 w 747328"/>
                <a:gd name="connsiteY1" fmla="*/ 33 h 457330"/>
                <a:gd name="connsiteX2" fmla="*/ 499678 w 747328"/>
                <a:gd name="connsiteY2" fmla="*/ 50039 h 457330"/>
                <a:gd name="connsiteX3" fmla="*/ 240122 w 747328"/>
                <a:gd name="connsiteY3" fmla="*/ 33 h 457330"/>
                <a:gd name="connsiteX4" fmla="*/ 23428 w 747328"/>
                <a:gd name="connsiteY4" fmla="*/ 45276 h 457330"/>
                <a:gd name="connsiteX5" fmla="*/ 30572 w 747328"/>
                <a:gd name="connsiteY5" fmla="*/ 407226 h 457330"/>
                <a:gd name="connsiteX6" fmla="*/ 242503 w 747328"/>
                <a:gd name="connsiteY6" fmla="*/ 452470 h 457330"/>
                <a:gd name="connsiteX7" fmla="*/ 499678 w 747328"/>
                <a:gd name="connsiteY7" fmla="*/ 409608 h 457330"/>
                <a:gd name="connsiteX8" fmla="*/ 625884 w 747328"/>
                <a:gd name="connsiteY8" fmla="*/ 457233 h 457330"/>
                <a:gd name="connsiteX9" fmla="*/ 747328 w 747328"/>
                <a:gd name="connsiteY9" fmla="*/ 400083 h 457330"/>
                <a:gd name="connsiteX10" fmla="*/ 744947 w 747328"/>
                <a:gd name="connsiteY10" fmla="*/ 45276 h 457330"/>
                <a:gd name="connsiteX0" fmla="*/ 744947 w 747328"/>
                <a:gd name="connsiteY0" fmla="*/ 45263 h 457317"/>
                <a:gd name="connsiteX1" fmla="*/ 499678 w 747328"/>
                <a:gd name="connsiteY1" fmla="*/ 50026 h 457317"/>
                <a:gd name="connsiteX2" fmla="*/ 240122 w 747328"/>
                <a:gd name="connsiteY2" fmla="*/ 20 h 457317"/>
                <a:gd name="connsiteX3" fmla="*/ 23428 w 747328"/>
                <a:gd name="connsiteY3" fmla="*/ 45263 h 457317"/>
                <a:gd name="connsiteX4" fmla="*/ 30572 w 747328"/>
                <a:gd name="connsiteY4" fmla="*/ 407213 h 457317"/>
                <a:gd name="connsiteX5" fmla="*/ 242503 w 747328"/>
                <a:gd name="connsiteY5" fmla="*/ 452457 h 457317"/>
                <a:gd name="connsiteX6" fmla="*/ 499678 w 747328"/>
                <a:gd name="connsiteY6" fmla="*/ 409595 h 457317"/>
                <a:gd name="connsiteX7" fmla="*/ 625884 w 747328"/>
                <a:gd name="connsiteY7" fmla="*/ 457220 h 457317"/>
                <a:gd name="connsiteX8" fmla="*/ 747328 w 747328"/>
                <a:gd name="connsiteY8" fmla="*/ 400070 h 457317"/>
                <a:gd name="connsiteX9" fmla="*/ 744947 w 747328"/>
                <a:gd name="connsiteY9" fmla="*/ 45263 h 457317"/>
                <a:gd name="connsiteX0" fmla="*/ 747328 w 747328"/>
                <a:gd name="connsiteY0" fmla="*/ 401549 h 458796"/>
                <a:gd name="connsiteX1" fmla="*/ 499678 w 747328"/>
                <a:gd name="connsiteY1" fmla="*/ 51505 h 458796"/>
                <a:gd name="connsiteX2" fmla="*/ 240122 w 747328"/>
                <a:gd name="connsiteY2" fmla="*/ 1499 h 458796"/>
                <a:gd name="connsiteX3" fmla="*/ 23428 w 747328"/>
                <a:gd name="connsiteY3" fmla="*/ 46742 h 458796"/>
                <a:gd name="connsiteX4" fmla="*/ 30572 w 747328"/>
                <a:gd name="connsiteY4" fmla="*/ 408692 h 458796"/>
                <a:gd name="connsiteX5" fmla="*/ 242503 w 747328"/>
                <a:gd name="connsiteY5" fmla="*/ 453936 h 458796"/>
                <a:gd name="connsiteX6" fmla="*/ 499678 w 747328"/>
                <a:gd name="connsiteY6" fmla="*/ 411074 h 458796"/>
                <a:gd name="connsiteX7" fmla="*/ 625884 w 747328"/>
                <a:gd name="connsiteY7" fmla="*/ 458699 h 458796"/>
                <a:gd name="connsiteX8" fmla="*/ 747328 w 747328"/>
                <a:gd name="connsiteY8" fmla="*/ 401549 h 458796"/>
                <a:gd name="connsiteX0" fmla="*/ 625884 w 625884"/>
                <a:gd name="connsiteY0" fmla="*/ 461207 h 483540"/>
                <a:gd name="connsiteX1" fmla="*/ 499678 w 625884"/>
                <a:gd name="connsiteY1" fmla="*/ 54013 h 483540"/>
                <a:gd name="connsiteX2" fmla="*/ 240122 w 625884"/>
                <a:gd name="connsiteY2" fmla="*/ 4007 h 483540"/>
                <a:gd name="connsiteX3" fmla="*/ 23428 w 625884"/>
                <a:gd name="connsiteY3" fmla="*/ 49250 h 483540"/>
                <a:gd name="connsiteX4" fmla="*/ 30572 w 625884"/>
                <a:gd name="connsiteY4" fmla="*/ 411200 h 483540"/>
                <a:gd name="connsiteX5" fmla="*/ 242503 w 625884"/>
                <a:gd name="connsiteY5" fmla="*/ 456444 h 483540"/>
                <a:gd name="connsiteX6" fmla="*/ 499678 w 625884"/>
                <a:gd name="connsiteY6" fmla="*/ 413582 h 483540"/>
                <a:gd name="connsiteX7" fmla="*/ 625884 w 625884"/>
                <a:gd name="connsiteY7" fmla="*/ 461207 h 48354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31973"/>
                <a:gd name="connsiteY0" fmla="*/ 411440 h 457750"/>
                <a:gd name="connsiteX1" fmla="*/ 499678 w 531973"/>
                <a:gd name="connsiteY1" fmla="*/ 51871 h 457750"/>
                <a:gd name="connsiteX2" fmla="*/ 240122 w 531973"/>
                <a:gd name="connsiteY2" fmla="*/ 1865 h 457750"/>
                <a:gd name="connsiteX3" fmla="*/ 23428 w 531973"/>
                <a:gd name="connsiteY3" fmla="*/ 47108 h 457750"/>
                <a:gd name="connsiteX4" fmla="*/ 30572 w 531973"/>
                <a:gd name="connsiteY4" fmla="*/ 409058 h 457750"/>
                <a:gd name="connsiteX5" fmla="*/ 242503 w 531973"/>
                <a:gd name="connsiteY5" fmla="*/ 454302 h 457750"/>
                <a:gd name="connsiteX6" fmla="*/ 499678 w 531973"/>
                <a:gd name="connsiteY6" fmla="*/ 411440 h 457750"/>
                <a:gd name="connsiteX0" fmla="*/ 499678 w 518385"/>
                <a:gd name="connsiteY0" fmla="*/ 411440 h 457750"/>
                <a:gd name="connsiteX1" fmla="*/ 499678 w 518385"/>
                <a:gd name="connsiteY1" fmla="*/ 51871 h 457750"/>
                <a:gd name="connsiteX2" fmla="*/ 240122 w 518385"/>
                <a:gd name="connsiteY2" fmla="*/ 1865 h 457750"/>
                <a:gd name="connsiteX3" fmla="*/ 23428 w 518385"/>
                <a:gd name="connsiteY3" fmla="*/ 47108 h 457750"/>
                <a:gd name="connsiteX4" fmla="*/ 30572 w 518385"/>
                <a:gd name="connsiteY4" fmla="*/ 409058 h 457750"/>
                <a:gd name="connsiteX5" fmla="*/ 242503 w 518385"/>
                <a:gd name="connsiteY5" fmla="*/ 454302 h 457750"/>
                <a:gd name="connsiteX6" fmla="*/ 499678 w 518385"/>
                <a:gd name="connsiteY6" fmla="*/ 411440 h 457750"/>
                <a:gd name="connsiteX0" fmla="*/ 499678 w 499717"/>
                <a:gd name="connsiteY0" fmla="*/ 411440 h 457750"/>
                <a:gd name="connsiteX1" fmla="*/ 499678 w 499717"/>
                <a:gd name="connsiteY1" fmla="*/ 51871 h 457750"/>
                <a:gd name="connsiteX2" fmla="*/ 240122 w 499717"/>
                <a:gd name="connsiteY2" fmla="*/ 1865 h 457750"/>
                <a:gd name="connsiteX3" fmla="*/ 23428 w 499717"/>
                <a:gd name="connsiteY3" fmla="*/ 47108 h 457750"/>
                <a:gd name="connsiteX4" fmla="*/ 30572 w 499717"/>
                <a:gd name="connsiteY4" fmla="*/ 409058 h 457750"/>
                <a:gd name="connsiteX5" fmla="*/ 242503 w 499717"/>
                <a:gd name="connsiteY5" fmla="*/ 454302 h 457750"/>
                <a:gd name="connsiteX6" fmla="*/ 499678 w 499717"/>
                <a:gd name="connsiteY6" fmla="*/ 411440 h 457750"/>
                <a:gd name="connsiteX0" fmla="*/ 485991 w 486030"/>
                <a:gd name="connsiteY0" fmla="*/ 411440 h 457750"/>
                <a:gd name="connsiteX1" fmla="*/ 485991 w 486030"/>
                <a:gd name="connsiteY1" fmla="*/ 51871 h 457750"/>
                <a:gd name="connsiteX2" fmla="*/ 226435 w 486030"/>
                <a:gd name="connsiteY2" fmla="*/ 1865 h 457750"/>
                <a:gd name="connsiteX3" fmla="*/ 9741 w 486030"/>
                <a:gd name="connsiteY3" fmla="*/ 47108 h 457750"/>
                <a:gd name="connsiteX4" fmla="*/ 16885 w 486030"/>
                <a:gd name="connsiteY4" fmla="*/ 409058 h 457750"/>
                <a:gd name="connsiteX5" fmla="*/ 228816 w 486030"/>
                <a:gd name="connsiteY5" fmla="*/ 454302 h 457750"/>
                <a:gd name="connsiteX6" fmla="*/ 485991 w 486030"/>
                <a:gd name="connsiteY6" fmla="*/ 411440 h 457750"/>
                <a:gd name="connsiteX0" fmla="*/ 476250 w 476289"/>
                <a:gd name="connsiteY0" fmla="*/ 411440 h 457750"/>
                <a:gd name="connsiteX1" fmla="*/ 476250 w 476289"/>
                <a:gd name="connsiteY1" fmla="*/ 51871 h 457750"/>
                <a:gd name="connsiteX2" fmla="*/ 216694 w 476289"/>
                <a:gd name="connsiteY2" fmla="*/ 1865 h 457750"/>
                <a:gd name="connsiteX3" fmla="*/ 0 w 476289"/>
                <a:gd name="connsiteY3" fmla="*/ 47108 h 457750"/>
                <a:gd name="connsiteX4" fmla="*/ 7144 w 476289"/>
                <a:gd name="connsiteY4" fmla="*/ 409058 h 457750"/>
                <a:gd name="connsiteX5" fmla="*/ 219075 w 476289"/>
                <a:gd name="connsiteY5" fmla="*/ 454302 h 457750"/>
                <a:gd name="connsiteX6" fmla="*/ 476250 w 476289"/>
                <a:gd name="connsiteY6" fmla="*/ 411440 h 457750"/>
                <a:gd name="connsiteX0" fmla="*/ 476250 w 476289"/>
                <a:gd name="connsiteY0" fmla="*/ 409595 h 455905"/>
                <a:gd name="connsiteX1" fmla="*/ 476250 w 476289"/>
                <a:gd name="connsiteY1" fmla="*/ 50026 h 455905"/>
                <a:gd name="connsiteX2" fmla="*/ 216694 w 476289"/>
                <a:gd name="connsiteY2" fmla="*/ 20 h 455905"/>
                <a:gd name="connsiteX3" fmla="*/ 0 w 476289"/>
                <a:gd name="connsiteY3" fmla="*/ 45263 h 455905"/>
                <a:gd name="connsiteX4" fmla="*/ 7144 w 476289"/>
                <a:gd name="connsiteY4" fmla="*/ 407213 h 455905"/>
                <a:gd name="connsiteX5" fmla="*/ 219075 w 476289"/>
                <a:gd name="connsiteY5" fmla="*/ 452457 h 455905"/>
                <a:gd name="connsiteX6" fmla="*/ 476250 w 476289"/>
                <a:gd name="connsiteY6" fmla="*/ 409595 h 455905"/>
                <a:gd name="connsiteX0" fmla="*/ 476250 w 476289"/>
                <a:gd name="connsiteY0" fmla="*/ 409595 h 452762"/>
                <a:gd name="connsiteX1" fmla="*/ 476250 w 476289"/>
                <a:gd name="connsiteY1" fmla="*/ 50026 h 452762"/>
                <a:gd name="connsiteX2" fmla="*/ 216694 w 476289"/>
                <a:gd name="connsiteY2" fmla="*/ 20 h 452762"/>
                <a:gd name="connsiteX3" fmla="*/ 0 w 476289"/>
                <a:gd name="connsiteY3" fmla="*/ 45263 h 452762"/>
                <a:gd name="connsiteX4" fmla="*/ 7144 w 476289"/>
                <a:gd name="connsiteY4" fmla="*/ 407213 h 452762"/>
                <a:gd name="connsiteX5" fmla="*/ 219075 w 476289"/>
                <a:gd name="connsiteY5" fmla="*/ 452457 h 452762"/>
                <a:gd name="connsiteX6" fmla="*/ 476250 w 476289"/>
                <a:gd name="connsiteY6" fmla="*/ 409595 h 4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89" h="452762">
                  <a:moveTo>
                    <a:pt x="476250" y="409595"/>
                  </a:moveTo>
                  <a:cubicBezTo>
                    <a:pt x="473869" y="75823"/>
                    <a:pt x="476646" y="370701"/>
                    <a:pt x="476250" y="50026"/>
                  </a:cubicBezTo>
                  <a:cubicBezTo>
                    <a:pt x="394891" y="10339"/>
                    <a:pt x="296069" y="814"/>
                    <a:pt x="216694" y="20"/>
                  </a:cubicBezTo>
                  <a:cubicBezTo>
                    <a:pt x="137319" y="-774"/>
                    <a:pt x="88106" y="22245"/>
                    <a:pt x="0" y="45263"/>
                  </a:cubicBezTo>
                  <a:cubicBezTo>
                    <a:pt x="5556" y="370303"/>
                    <a:pt x="-3174" y="72647"/>
                    <a:pt x="7144" y="407213"/>
                  </a:cubicBezTo>
                  <a:cubicBezTo>
                    <a:pt x="96043" y="460792"/>
                    <a:pt x="140891" y="452060"/>
                    <a:pt x="219075" y="452457"/>
                  </a:cubicBezTo>
                  <a:cubicBezTo>
                    <a:pt x="297259" y="452854"/>
                    <a:pt x="363935" y="447298"/>
                    <a:pt x="476250" y="4095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81028" y="319055"/>
              <a:ext cx="273805" cy="457330"/>
            </a:xfrm>
            <a:custGeom>
              <a:avLst/>
              <a:gdLst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14753 w 1017134"/>
                <a:gd name="connsiteY0" fmla="*/ 50458 h 461433"/>
                <a:gd name="connsiteX1" fmla="*/ 881403 w 1017134"/>
                <a:gd name="connsiteY1" fmla="*/ 5215 h 461433"/>
                <a:gd name="connsiteX2" fmla="*/ 769484 w 1017134"/>
                <a:gd name="connsiteY2" fmla="*/ 55221 h 461433"/>
                <a:gd name="connsiteX3" fmla="*/ 509928 w 1017134"/>
                <a:gd name="connsiteY3" fmla="*/ 5215 h 461433"/>
                <a:gd name="connsiteX4" fmla="*/ 293234 w 1017134"/>
                <a:gd name="connsiteY4" fmla="*/ 50458 h 461433"/>
                <a:gd name="connsiteX5" fmla="*/ 152740 w 1017134"/>
                <a:gd name="connsiteY5" fmla="*/ 452 h 461433"/>
                <a:gd name="connsiteX6" fmla="*/ 14628 w 1017134"/>
                <a:gd name="connsiteY6" fmla="*/ 57602 h 461433"/>
                <a:gd name="connsiteX7" fmla="*/ 21771 w 1017134"/>
                <a:gd name="connsiteY7" fmla="*/ 421933 h 461433"/>
                <a:gd name="connsiteX8" fmla="*/ 171790 w 1017134"/>
                <a:gd name="connsiteY8" fmla="*/ 450508 h 461433"/>
                <a:gd name="connsiteX9" fmla="*/ 300378 w 1017134"/>
                <a:gd name="connsiteY9" fmla="*/ 412408 h 461433"/>
                <a:gd name="connsiteX10" fmla="*/ 512309 w 1017134"/>
                <a:gd name="connsiteY10" fmla="*/ 457652 h 461433"/>
                <a:gd name="connsiteX11" fmla="*/ 769484 w 1017134"/>
                <a:gd name="connsiteY11" fmla="*/ 414790 h 461433"/>
                <a:gd name="connsiteX12" fmla="*/ 886165 w 1017134"/>
                <a:gd name="connsiteY12" fmla="*/ 460033 h 461433"/>
                <a:gd name="connsiteX13" fmla="*/ 1017134 w 1017134"/>
                <a:gd name="connsiteY13" fmla="*/ 405265 h 461433"/>
                <a:gd name="connsiteX14" fmla="*/ 1014753 w 1017134"/>
                <a:gd name="connsiteY14" fmla="*/ 50458 h 461433"/>
                <a:gd name="connsiteX0" fmla="*/ 1006246 w 1008627"/>
                <a:gd name="connsiteY0" fmla="*/ 50458 h 461433"/>
                <a:gd name="connsiteX1" fmla="*/ 872896 w 1008627"/>
                <a:gd name="connsiteY1" fmla="*/ 5215 h 461433"/>
                <a:gd name="connsiteX2" fmla="*/ 760977 w 1008627"/>
                <a:gd name="connsiteY2" fmla="*/ 55221 h 461433"/>
                <a:gd name="connsiteX3" fmla="*/ 501421 w 1008627"/>
                <a:gd name="connsiteY3" fmla="*/ 5215 h 461433"/>
                <a:gd name="connsiteX4" fmla="*/ 284727 w 1008627"/>
                <a:gd name="connsiteY4" fmla="*/ 50458 h 461433"/>
                <a:gd name="connsiteX5" fmla="*/ 144233 w 1008627"/>
                <a:gd name="connsiteY5" fmla="*/ 452 h 461433"/>
                <a:gd name="connsiteX6" fmla="*/ 6121 w 1008627"/>
                <a:gd name="connsiteY6" fmla="*/ 57602 h 461433"/>
                <a:gd name="connsiteX7" fmla="*/ 13264 w 1008627"/>
                <a:gd name="connsiteY7" fmla="*/ 421933 h 461433"/>
                <a:gd name="connsiteX8" fmla="*/ 163283 w 1008627"/>
                <a:gd name="connsiteY8" fmla="*/ 450508 h 461433"/>
                <a:gd name="connsiteX9" fmla="*/ 291871 w 1008627"/>
                <a:gd name="connsiteY9" fmla="*/ 412408 h 461433"/>
                <a:gd name="connsiteX10" fmla="*/ 503802 w 1008627"/>
                <a:gd name="connsiteY10" fmla="*/ 457652 h 461433"/>
                <a:gd name="connsiteX11" fmla="*/ 760977 w 1008627"/>
                <a:gd name="connsiteY11" fmla="*/ 414790 h 461433"/>
                <a:gd name="connsiteX12" fmla="*/ 877658 w 1008627"/>
                <a:gd name="connsiteY12" fmla="*/ 460033 h 461433"/>
                <a:gd name="connsiteX13" fmla="*/ 1008627 w 1008627"/>
                <a:gd name="connsiteY13" fmla="*/ 405265 h 461433"/>
                <a:gd name="connsiteX14" fmla="*/ 1006246 w 1008627"/>
                <a:gd name="connsiteY14" fmla="*/ 50458 h 461433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6246 w 1008627"/>
                <a:gd name="connsiteY0" fmla="*/ 50049 h 461024"/>
                <a:gd name="connsiteX1" fmla="*/ 872896 w 1008627"/>
                <a:gd name="connsiteY1" fmla="*/ 4806 h 461024"/>
                <a:gd name="connsiteX2" fmla="*/ 760977 w 1008627"/>
                <a:gd name="connsiteY2" fmla="*/ 54812 h 461024"/>
                <a:gd name="connsiteX3" fmla="*/ 501421 w 1008627"/>
                <a:gd name="connsiteY3" fmla="*/ 4806 h 461024"/>
                <a:gd name="connsiteX4" fmla="*/ 284727 w 1008627"/>
                <a:gd name="connsiteY4" fmla="*/ 50049 h 461024"/>
                <a:gd name="connsiteX5" fmla="*/ 144233 w 1008627"/>
                <a:gd name="connsiteY5" fmla="*/ 43 h 461024"/>
                <a:gd name="connsiteX6" fmla="*/ 6121 w 1008627"/>
                <a:gd name="connsiteY6" fmla="*/ 57193 h 461024"/>
                <a:gd name="connsiteX7" fmla="*/ 13264 w 1008627"/>
                <a:gd name="connsiteY7" fmla="*/ 421524 h 461024"/>
                <a:gd name="connsiteX8" fmla="*/ 163283 w 1008627"/>
                <a:gd name="connsiteY8" fmla="*/ 450099 h 461024"/>
                <a:gd name="connsiteX9" fmla="*/ 291871 w 1008627"/>
                <a:gd name="connsiteY9" fmla="*/ 411999 h 461024"/>
                <a:gd name="connsiteX10" fmla="*/ 503802 w 1008627"/>
                <a:gd name="connsiteY10" fmla="*/ 457243 h 461024"/>
                <a:gd name="connsiteX11" fmla="*/ 760977 w 1008627"/>
                <a:gd name="connsiteY11" fmla="*/ 414381 h 461024"/>
                <a:gd name="connsiteX12" fmla="*/ 877658 w 1008627"/>
                <a:gd name="connsiteY12" fmla="*/ 459624 h 461024"/>
                <a:gd name="connsiteX13" fmla="*/ 1008627 w 1008627"/>
                <a:gd name="connsiteY13" fmla="*/ 404856 h 461024"/>
                <a:gd name="connsiteX14" fmla="*/ 1006246 w 1008627"/>
                <a:gd name="connsiteY14" fmla="*/ 50049 h 461024"/>
                <a:gd name="connsiteX0" fmla="*/ 1000125 w 1002506"/>
                <a:gd name="connsiteY0" fmla="*/ 50049 h 461024"/>
                <a:gd name="connsiteX1" fmla="*/ 866775 w 1002506"/>
                <a:gd name="connsiteY1" fmla="*/ 4806 h 461024"/>
                <a:gd name="connsiteX2" fmla="*/ 754856 w 1002506"/>
                <a:gd name="connsiteY2" fmla="*/ 54812 h 461024"/>
                <a:gd name="connsiteX3" fmla="*/ 495300 w 1002506"/>
                <a:gd name="connsiteY3" fmla="*/ 4806 h 461024"/>
                <a:gd name="connsiteX4" fmla="*/ 278606 w 1002506"/>
                <a:gd name="connsiteY4" fmla="*/ 50049 h 461024"/>
                <a:gd name="connsiteX5" fmla="*/ 138112 w 1002506"/>
                <a:gd name="connsiteY5" fmla="*/ 43 h 461024"/>
                <a:gd name="connsiteX6" fmla="*/ 0 w 1002506"/>
                <a:gd name="connsiteY6" fmla="*/ 57193 h 461024"/>
                <a:gd name="connsiteX7" fmla="*/ 7143 w 1002506"/>
                <a:gd name="connsiteY7" fmla="*/ 421524 h 461024"/>
                <a:gd name="connsiteX8" fmla="*/ 157162 w 1002506"/>
                <a:gd name="connsiteY8" fmla="*/ 450099 h 461024"/>
                <a:gd name="connsiteX9" fmla="*/ 285750 w 1002506"/>
                <a:gd name="connsiteY9" fmla="*/ 411999 h 461024"/>
                <a:gd name="connsiteX10" fmla="*/ 497681 w 1002506"/>
                <a:gd name="connsiteY10" fmla="*/ 457243 h 461024"/>
                <a:gd name="connsiteX11" fmla="*/ 754856 w 1002506"/>
                <a:gd name="connsiteY11" fmla="*/ 414381 h 461024"/>
                <a:gd name="connsiteX12" fmla="*/ 871537 w 1002506"/>
                <a:gd name="connsiteY12" fmla="*/ 459624 h 461024"/>
                <a:gd name="connsiteX13" fmla="*/ 1002506 w 1002506"/>
                <a:gd name="connsiteY13" fmla="*/ 404856 h 461024"/>
                <a:gd name="connsiteX14" fmla="*/ 1000125 w 1002506"/>
                <a:gd name="connsiteY14" fmla="*/ 50049 h 461024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663"/>
                <a:gd name="connsiteX1" fmla="*/ 866775 w 1002506"/>
                <a:gd name="connsiteY1" fmla="*/ 4806 h 459663"/>
                <a:gd name="connsiteX2" fmla="*/ 754856 w 1002506"/>
                <a:gd name="connsiteY2" fmla="*/ 54812 h 459663"/>
                <a:gd name="connsiteX3" fmla="*/ 495300 w 1002506"/>
                <a:gd name="connsiteY3" fmla="*/ 4806 h 459663"/>
                <a:gd name="connsiteX4" fmla="*/ 278606 w 1002506"/>
                <a:gd name="connsiteY4" fmla="*/ 50049 h 459663"/>
                <a:gd name="connsiteX5" fmla="*/ 138112 w 1002506"/>
                <a:gd name="connsiteY5" fmla="*/ 43 h 459663"/>
                <a:gd name="connsiteX6" fmla="*/ 0 w 1002506"/>
                <a:gd name="connsiteY6" fmla="*/ 57193 h 459663"/>
                <a:gd name="connsiteX7" fmla="*/ 7143 w 1002506"/>
                <a:gd name="connsiteY7" fmla="*/ 421524 h 459663"/>
                <a:gd name="connsiteX8" fmla="*/ 157162 w 1002506"/>
                <a:gd name="connsiteY8" fmla="*/ 450099 h 459663"/>
                <a:gd name="connsiteX9" fmla="*/ 285750 w 1002506"/>
                <a:gd name="connsiteY9" fmla="*/ 411999 h 459663"/>
                <a:gd name="connsiteX10" fmla="*/ 497681 w 1002506"/>
                <a:gd name="connsiteY10" fmla="*/ 457243 h 459663"/>
                <a:gd name="connsiteX11" fmla="*/ 754856 w 1002506"/>
                <a:gd name="connsiteY11" fmla="*/ 414381 h 459663"/>
                <a:gd name="connsiteX12" fmla="*/ 871537 w 1002506"/>
                <a:gd name="connsiteY12" fmla="*/ 459624 h 459663"/>
                <a:gd name="connsiteX13" fmla="*/ 1002506 w 1002506"/>
                <a:gd name="connsiteY13" fmla="*/ 404856 h 459663"/>
                <a:gd name="connsiteX14" fmla="*/ 1000125 w 1002506"/>
                <a:gd name="connsiteY14" fmla="*/ 50049 h 459663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49"/>
                <a:gd name="connsiteX1" fmla="*/ 866775 w 1002506"/>
                <a:gd name="connsiteY1" fmla="*/ 4806 h 459849"/>
                <a:gd name="connsiteX2" fmla="*/ 754856 w 1002506"/>
                <a:gd name="connsiteY2" fmla="*/ 54812 h 459849"/>
                <a:gd name="connsiteX3" fmla="*/ 495300 w 1002506"/>
                <a:gd name="connsiteY3" fmla="*/ 4806 h 459849"/>
                <a:gd name="connsiteX4" fmla="*/ 278606 w 1002506"/>
                <a:gd name="connsiteY4" fmla="*/ 50049 h 459849"/>
                <a:gd name="connsiteX5" fmla="*/ 138112 w 1002506"/>
                <a:gd name="connsiteY5" fmla="*/ 43 h 459849"/>
                <a:gd name="connsiteX6" fmla="*/ 0 w 1002506"/>
                <a:gd name="connsiteY6" fmla="*/ 57193 h 459849"/>
                <a:gd name="connsiteX7" fmla="*/ 7143 w 1002506"/>
                <a:gd name="connsiteY7" fmla="*/ 421524 h 459849"/>
                <a:gd name="connsiteX8" fmla="*/ 157162 w 1002506"/>
                <a:gd name="connsiteY8" fmla="*/ 450099 h 459849"/>
                <a:gd name="connsiteX9" fmla="*/ 285750 w 1002506"/>
                <a:gd name="connsiteY9" fmla="*/ 411999 h 459849"/>
                <a:gd name="connsiteX10" fmla="*/ 497681 w 1002506"/>
                <a:gd name="connsiteY10" fmla="*/ 457243 h 459849"/>
                <a:gd name="connsiteX11" fmla="*/ 754856 w 1002506"/>
                <a:gd name="connsiteY11" fmla="*/ 414381 h 459849"/>
                <a:gd name="connsiteX12" fmla="*/ 871537 w 1002506"/>
                <a:gd name="connsiteY12" fmla="*/ 459624 h 459849"/>
                <a:gd name="connsiteX13" fmla="*/ 1002506 w 1002506"/>
                <a:gd name="connsiteY13" fmla="*/ 404856 h 459849"/>
                <a:gd name="connsiteX14" fmla="*/ 1000125 w 1002506"/>
                <a:gd name="connsiteY14" fmla="*/ 50049 h 459849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59805"/>
                <a:gd name="connsiteX1" fmla="*/ 866775 w 1002506"/>
                <a:gd name="connsiteY1" fmla="*/ 4806 h 459805"/>
                <a:gd name="connsiteX2" fmla="*/ 754856 w 1002506"/>
                <a:gd name="connsiteY2" fmla="*/ 54812 h 459805"/>
                <a:gd name="connsiteX3" fmla="*/ 495300 w 1002506"/>
                <a:gd name="connsiteY3" fmla="*/ 4806 h 459805"/>
                <a:gd name="connsiteX4" fmla="*/ 278606 w 1002506"/>
                <a:gd name="connsiteY4" fmla="*/ 50049 h 459805"/>
                <a:gd name="connsiteX5" fmla="*/ 138112 w 1002506"/>
                <a:gd name="connsiteY5" fmla="*/ 43 h 459805"/>
                <a:gd name="connsiteX6" fmla="*/ 0 w 1002506"/>
                <a:gd name="connsiteY6" fmla="*/ 57193 h 459805"/>
                <a:gd name="connsiteX7" fmla="*/ 7143 w 1002506"/>
                <a:gd name="connsiteY7" fmla="*/ 421524 h 459805"/>
                <a:gd name="connsiteX8" fmla="*/ 157162 w 1002506"/>
                <a:gd name="connsiteY8" fmla="*/ 450099 h 459805"/>
                <a:gd name="connsiteX9" fmla="*/ 285750 w 1002506"/>
                <a:gd name="connsiteY9" fmla="*/ 411999 h 459805"/>
                <a:gd name="connsiteX10" fmla="*/ 497681 w 1002506"/>
                <a:gd name="connsiteY10" fmla="*/ 457243 h 459805"/>
                <a:gd name="connsiteX11" fmla="*/ 754856 w 1002506"/>
                <a:gd name="connsiteY11" fmla="*/ 414381 h 459805"/>
                <a:gd name="connsiteX12" fmla="*/ 871537 w 1002506"/>
                <a:gd name="connsiteY12" fmla="*/ 459624 h 459805"/>
                <a:gd name="connsiteX13" fmla="*/ 1002506 w 1002506"/>
                <a:gd name="connsiteY13" fmla="*/ 404856 h 459805"/>
                <a:gd name="connsiteX14" fmla="*/ 1000125 w 1002506"/>
                <a:gd name="connsiteY14" fmla="*/ 50049 h 459805"/>
                <a:gd name="connsiteX0" fmla="*/ 1000125 w 1002506"/>
                <a:gd name="connsiteY0" fmla="*/ 50049 h 462155"/>
                <a:gd name="connsiteX1" fmla="*/ 866775 w 1002506"/>
                <a:gd name="connsiteY1" fmla="*/ 4806 h 462155"/>
                <a:gd name="connsiteX2" fmla="*/ 754856 w 1002506"/>
                <a:gd name="connsiteY2" fmla="*/ 54812 h 462155"/>
                <a:gd name="connsiteX3" fmla="*/ 495300 w 1002506"/>
                <a:gd name="connsiteY3" fmla="*/ 4806 h 462155"/>
                <a:gd name="connsiteX4" fmla="*/ 278606 w 1002506"/>
                <a:gd name="connsiteY4" fmla="*/ 50049 h 462155"/>
                <a:gd name="connsiteX5" fmla="*/ 138112 w 1002506"/>
                <a:gd name="connsiteY5" fmla="*/ 43 h 462155"/>
                <a:gd name="connsiteX6" fmla="*/ 0 w 1002506"/>
                <a:gd name="connsiteY6" fmla="*/ 57193 h 462155"/>
                <a:gd name="connsiteX7" fmla="*/ 7143 w 1002506"/>
                <a:gd name="connsiteY7" fmla="*/ 421524 h 462155"/>
                <a:gd name="connsiteX8" fmla="*/ 157162 w 1002506"/>
                <a:gd name="connsiteY8" fmla="*/ 450099 h 462155"/>
                <a:gd name="connsiteX9" fmla="*/ 285750 w 1002506"/>
                <a:gd name="connsiteY9" fmla="*/ 411999 h 462155"/>
                <a:gd name="connsiteX10" fmla="*/ 497681 w 1002506"/>
                <a:gd name="connsiteY10" fmla="*/ 457243 h 462155"/>
                <a:gd name="connsiteX11" fmla="*/ 754856 w 1002506"/>
                <a:gd name="connsiteY11" fmla="*/ 414381 h 462155"/>
                <a:gd name="connsiteX12" fmla="*/ 881062 w 1002506"/>
                <a:gd name="connsiteY12" fmla="*/ 462006 h 462155"/>
                <a:gd name="connsiteX13" fmla="*/ 1002506 w 1002506"/>
                <a:gd name="connsiteY13" fmla="*/ 404856 h 462155"/>
                <a:gd name="connsiteX14" fmla="*/ 1000125 w 1002506"/>
                <a:gd name="connsiteY14" fmla="*/ 50049 h 462155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0049 h 462103"/>
                <a:gd name="connsiteX1" fmla="*/ 866775 w 1002506"/>
                <a:gd name="connsiteY1" fmla="*/ 4806 h 462103"/>
                <a:gd name="connsiteX2" fmla="*/ 754856 w 1002506"/>
                <a:gd name="connsiteY2" fmla="*/ 54812 h 462103"/>
                <a:gd name="connsiteX3" fmla="*/ 495300 w 1002506"/>
                <a:gd name="connsiteY3" fmla="*/ 4806 h 462103"/>
                <a:gd name="connsiteX4" fmla="*/ 278606 w 1002506"/>
                <a:gd name="connsiteY4" fmla="*/ 50049 h 462103"/>
                <a:gd name="connsiteX5" fmla="*/ 138112 w 1002506"/>
                <a:gd name="connsiteY5" fmla="*/ 43 h 462103"/>
                <a:gd name="connsiteX6" fmla="*/ 0 w 1002506"/>
                <a:gd name="connsiteY6" fmla="*/ 57193 h 462103"/>
                <a:gd name="connsiteX7" fmla="*/ 7143 w 1002506"/>
                <a:gd name="connsiteY7" fmla="*/ 421524 h 462103"/>
                <a:gd name="connsiteX8" fmla="*/ 157162 w 1002506"/>
                <a:gd name="connsiteY8" fmla="*/ 450099 h 462103"/>
                <a:gd name="connsiteX9" fmla="*/ 285750 w 1002506"/>
                <a:gd name="connsiteY9" fmla="*/ 411999 h 462103"/>
                <a:gd name="connsiteX10" fmla="*/ 497681 w 1002506"/>
                <a:gd name="connsiteY10" fmla="*/ 457243 h 462103"/>
                <a:gd name="connsiteX11" fmla="*/ 754856 w 1002506"/>
                <a:gd name="connsiteY11" fmla="*/ 414381 h 462103"/>
                <a:gd name="connsiteX12" fmla="*/ 881062 w 1002506"/>
                <a:gd name="connsiteY12" fmla="*/ 462006 h 462103"/>
                <a:gd name="connsiteX13" fmla="*/ 1002506 w 1002506"/>
                <a:gd name="connsiteY13" fmla="*/ 404856 h 462103"/>
                <a:gd name="connsiteX14" fmla="*/ 1000125 w 1002506"/>
                <a:gd name="connsiteY14" fmla="*/ 50049 h 462103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1138 h 463192"/>
                <a:gd name="connsiteX1" fmla="*/ 866775 w 1002506"/>
                <a:gd name="connsiteY1" fmla="*/ 5895 h 463192"/>
                <a:gd name="connsiteX2" fmla="*/ 754856 w 1002506"/>
                <a:gd name="connsiteY2" fmla="*/ 55901 h 463192"/>
                <a:gd name="connsiteX3" fmla="*/ 495300 w 1002506"/>
                <a:gd name="connsiteY3" fmla="*/ 5895 h 463192"/>
                <a:gd name="connsiteX4" fmla="*/ 278606 w 1002506"/>
                <a:gd name="connsiteY4" fmla="*/ 51138 h 463192"/>
                <a:gd name="connsiteX5" fmla="*/ 207167 w 1002506"/>
                <a:gd name="connsiteY5" fmla="*/ 22563 h 463192"/>
                <a:gd name="connsiteX6" fmla="*/ 138112 w 1002506"/>
                <a:gd name="connsiteY6" fmla="*/ 1132 h 463192"/>
                <a:gd name="connsiteX7" fmla="*/ 0 w 1002506"/>
                <a:gd name="connsiteY7" fmla="*/ 58282 h 463192"/>
                <a:gd name="connsiteX8" fmla="*/ 7143 w 1002506"/>
                <a:gd name="connsiteY8" fmla="*/ 422613 h 463192"/>
                <a:gd name="connsiteX9" fmla="*/ 157162 w 1002506"/>
                <a:gd name="connsiteY9" fmla="*/ 451188 h 463192"/>
                <a:gd name="connsiteX10" fmla="*/ 285750 w 1002506"/>
                <a:gd name="connsiteY10" fmla="*/ 413088 h 463192"/>
                <a:gd name="connsiteX11" fmla="*/ 497681 w 1002506"/>
                <a:gd name="connsiteY11" fmla="*/ 458332 h 463192"/>
                <a:gd name="connsiteX12" fmla="*/ 754856 w 1002506"/>
                <a:gd name="connsiteY12" fmla="*/ 415470 h 463192"/>
                <a:gd name="connsiteX13" fmla="*/ 881062 w 1002506"/>
                <a:gd name="connsiteY13" fmla="*/ 463095 h 463192"/>
                <a:gd name="connsiteX14" fmla="*/ 1002506 w 1002506"/>
                <a:gd name="connsiteY14" fmla="*/ 405945 h 463192"/>
                <a:gd name="connsiteX15" fmla="*/ 1000125 w 1002506"/>
                <a:gd name="connsiteY15" fmla="*/ 51138 h 463192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27 h 462081"/>
                <a:gd name="connsiteX1" fmla="*/ 866775 w 1002506"/>
                <a:gd name="connsiteY1" fmla="*/ 4784 h 462081"/>
                <a:gd name="connsiteX2" fmla="*/ 754856 w 1002506"/>
                <a:gd name="connsiteY2" fmla="*/ 54790 h 462081"/>
                <a:gd name="connsiteX3" fmla="*/ 495300 w 1002506"/>
                <a:gd name="connsiteY3" fmla="*/ 4784 h 462081"/>
                <a:gd name="connsiteX4" fmla="*/ 278606 w 1002506"/>
                <a:gd name="connsiteY4" fmla="*/ 50027 h 462081"/>
                <a:gd name="connsiteX5" fmla="*/ 138112 w 1002506"/>
                <a:gd name="connsiteY5" fmla="*/ 21 h 462081"/>
                <a:gd name="connsiteX6" fmla="*/ 0 w 1002506"/>
                <a:gd name="connsiteY6" fmla="*/ 57171 h 462081"/>
                <a:gd name="connsiteX7" fmla="*/ 7143 w 1002506"/>
                <a:gd name="connsiteY7" fmla="*/ 421502 h 462081"/>
                <a:gd name="connsiteX8" fmla="*/ 157162 w 1002506"/>
                <a:gd name="connsiteY8" fmla="*/ 450077 h 462081"/>
                <a:gd name="connsiteX9" fmla="*/ 285750 w 1002506"/>
                <a:gd name="connsiteY9" fmla="*/ 411977 h 462081"/>
                <a:gd name="connsiteX10" fmla="*/ 497681 w 1002506"/>
                <a:gd name="connsiteY10" fmla="*/ 457221 h 462081"/>
                <a:gd name="connsiteX11" fmla="*/ 754856 w 1002506"/>
                <a:gd name="connsiteY11" fmla="*/ 414359 h 462081"/>
                <a:gd name="connsiteX12" fmla="*/ 881062 w 1002506"/>
                <a:gd name="connsiteY12" fmla="*/ 461984 h 462081"/>
                <a:gd name="connsiteX13" fmla="*/ 1002506 w 1002506"/>
                <a:gd name="connsiteY13" fmla="*/ 404834 h 462081"/>
                <a:gd name="connsiteX14" fmla="*/ 1000125 w 1002506"/>
                <a:gd name="connsiteY14" fmla="*/ 50027 h 462081"/>
                <a:gd name="connsiteX0" fmla="*/ 1000125 w 1002506"/>
                <a:gd name="connsiteY0" fmla="*/ 50038 h 462092"/>
                <a:gd name="connsiteX1" fmla="*/ 866775 w 1002506"/>
                <a:gd name="connsiteY1" fmla="*/ 4795 h 462092"/>
                <a:gd name="connsiteX2" fmla="*/ 754856 w 1002506"/>
                <a:gd name="connsiteY2" fmla="*/ 54801 h 462092"/>
                <a:gd name="connsiteX3" fmla="*/ 495300 w 1002506"/>
                <a:gd name="connsiteY3" fmla="*/ 4795 h 462092"/>
                <a:gd name="connsiteX4" fmla="*/ 278606 w 1002506"/>
                <a:gd name="connsiteY4" fmla="*/ 50038 h 462092"/>
                <a:gd name="connsiteX5" fmla="*/ 138112 w 1002506"/>
                <a:gd name="connsiteY5" fmla="*/ 32 h 462092"/>
                <a:gd name="connsiteX6" fmla="*/ 0 w 1002506"/>
                <a:gd name="connsiteY6" fmla="*/ 57182 h 462092"/>
                <a:gd name="connsiteX7" fmla="*/ 7143 w 1002506"/>
                <a:gd name="connsiteY7" fmla="*/ 421513 h 462092"/>
                <a:gd name="connsiteX8" fmla="*/ 157162 w 1002506"/>
                <a:gd name="connsiteY8" fmla="*/ 450088 h 462092"/>
                <a:gd name="connsiteX9" fmla="*/ 285750 w 1002506"/>
                <a:gd name="connsiteY9" fmla="*/ 411988 h 462092"/>
                <a:gd name="connsiteX10" fmla="*/ 497681 w 1002506"/>
                <a:gd name="connsiteY10" fmla="*/ 457232 h 462092"/>
                <a:gd name="connsiteX11" fmla="*/ 754856 w 1002506"/>
                <a:gd name="connsiteY11" fmla="*/ 414370 h 462092"/>
                <a:gd name="connsiteX12" fmla="*/ 881062 w 1002506"/>
                <a:gd name="connsiteY12" fmla="*/ 461995 h 462092"/>
                <a:gd name="connsiteX13" fmla="*/ 1002506 w 1002506"/>
                <a:gd name="connsiteY13" fmla="*/ 404845 h 462092"/>
                <a:gd name="connsiteX14" fmla="*/ 1000125 w 1002506"/>
                <a:gd name="connsiteY14" fmla="*/ 50038 h 462092"/>
                <a:gd name="connsiteX0" fmla="*/ 1000125 w 1002506"/>
                <a:gd name="connsiteY0" fmla="*/ 50038 h 464491"/>
                <a:gd name="connsiteX1" fmla="*/ 866775 w 1002506"/>
                <a:gd name="connsiteY1" fmla="*/ 4795 h 464491"/>
                <a:gd name="connsiteX2" fmla="*/ 754856 w 1002506"/>
                <a:gd name="connsiteY2" fmla="*/ 54801 h 464491"/>
                <a:gd name="connsiteX3" fmla="*/ 495300 w 1002506"/>
                <a:gd name="connsiteY3" fmla="*/ 4795 h 464491"/>
                <a:gd name="connsiteX4" fmla="*/ 278606 w 1002506"/>
                <a:gd name="connsiteY4" fmla="*/ 50038 h 464491"/>
                <a:gd name="connsiteX5" fmla="*/ 138112 w 1002506"/>
                <a:gd name="connsiteY5" fmla="*/ 32 h 464491"/>
                <a:gd name="connsiteX6" fmla="*/ 0 w 1002506"/>
                <a:gd name="connsiteY6" fmla="*/ 57182 h 464491"/>
                <a:gd name="connsiteX7" fmla="*/ 7143 w 1002506"/>
                <a:gd name="connsiteY7" fmla="*/ 421513 h 464491"/>
                <a:gd name="connsiteX8" fmla="*/ 142874 w 1002506"/>
                <a:gd name="connsiteY8" fmla="*/ 464375 h 464491"/>
                <a:gd name="connsiteX9" fmla="*/ 285750 w 1002506"/>
                <a:gd name="connsiteY9" fmla="*/ 411988 h 464491"/>
                <a:gd name="connsiteX10" fmla="*/ 497681 w 1002506"/>
                <a:gd name="connsiteY10" fmla="*/ 457232 h 464491"/>
                <a:gd name="connsiteX11" fmla="*/ 754856 w 1002506"/>
                <a:gd name="connsiteY11" fmla="*/ 414370 h 464491"/>
                <a:gd name="connsiteX12" fmla="*/ 881062 w 1002506"/>
                <a:gd name="connsiteY12" fmla="*/ 461995 h 464491"/>
                <a:gd name="connsiteX13" fmla="*/ 1002506 w 1002506"/>
                <a:gd name="connsiteY13" fmla="*/ 404845 h 464491"/>
                <a:gd name="connsiteX14" fmla="*/ 1000125 w 1002506"/>
                <a:gd name="connsiteY14" fmla="*/ 50038 h 464491"/>
                <a:gd name="connsiteX0" fmla="*/ 992988 w 995369"/>
                <a:gd name="connsiteY0" fmla="*/ 50038 h 472682"/>
                <a:gd name="connsiteX1" fmla="*/ 859638 w 995369"/>
                <a:gd name="connsiteY1" fmla="*/ 4795 h 472682"/>
                <a:gd name="connsiteX2" fmla="*/ 747719 w 995369"/>
                <a:gd name="connsiteY2" fmla="*/ 54801 h 472682"/>
                <a:gd name="connsiteX3" fmla="*/ 488163 w 995369"/>
                <a:gd name="connsiteY3" fmla="*/ 4795 h 472682"/>
                <a:gd name="connsiteX4" fmla="*/ 271469 w 995369"/>
                <a:gd name="connsiteY4" fmla="*/ 50038 h 472682"/>
                <a:gd name="connsiteX5" fmla="*/ 130975 w 995369"/>
                <a:gd name="connsiteY5" fmla="*/ 32 h 472682"/>
                <a:gd name="connsiteX6" fmla="*/ 6 w 995369"/>
                <a:gd name="connsiteY6" fmla="*/ 421513 h 472682"/>
                <a:gd name="connsiteX7" fmla="*/ 135737 w 995369"/>
                <a:gd name="connsiteY7" fmla="*/ 464375 h 472682"/>
                <a:gd name="connsiteX8" fmla="*/ 278613 w 995369"/>
                <a:gd name="connsiteY8" fmla="*/ 411988 h 472682"/>
                <a:gd name="connsiteX9" fmla="*/ 490544 w 995369"/>
                <a:gd name="connsiteY9" fmla="*/ 457232 h 472682"/>
                <a:gd name="connsiteX10" fmla="*/ 747719 w 995369"/>
                <a:gd name="connsiteY10" fmla="*/ 414370 h 472682"/>
                <a:gd name="connsiteX11" fmla="*/ 873925 w 995369"/>
                <a:gd name="connsiteY11" fmla="*/ 461995 h 472682"/>
                <a:gd name="connsiteX12" fmla="*/ 995369 w 995369"/>
                <a:gd name="connsiteY12" fmla="*/ 404845 h 472682"/>
                <a:gd name="connsiteX13" fmla="*/ 992988 w 995369"/>
                <a:gd name="connsiteY13" fmla="*/ 50038 h 472682"/>
                <a:gd name="connsiteX0" fmla="*/ 995966 w 998347"/>
                <a:gd name="connsiteY0" fmla="*/ 45276 h 465153"/>
                <a:gd name="connsiteX1" fmla="*/ 862616 w 998347"/>
                <a:gd name="connsiteY1" fmla="*/ 33 h 465153"/>
                <a:gd name="connsiteX2" fmla="*/ 750697 w 998347"/>
                <a:gd name="connsiteY2" fmla="*/ 50039 h 465153"/>
                <a:gd name="connsiteX3" fmla="*/ 491141 w 998347"/>
                <a:gd name="connsiteY3" fmla="*/ 33 h 465153"/>
                <a:gd name="connsiteX4" fmla="*/ 274447 w 998347"/>
                <a:gd name="connsiteY4" fmla="*/ 45276 h 465153"/>
                <a:gd name="connsiteX5" fmla="*/ 2984 w 998347"/>
                <a:gd name="connsiteY5" fmla="*/ 416751 h 465153"/>
                <a:gd name="connsiteX6" fmla="*/ 138715 w 998347"/>
                <a:gd name="connsiteY6" fmla="*/ 459613 h 465153"/>
                <a:gd name="connsiteX7" fmla="*/ 281591 w 998347"/>
                <a:gd name="connsiteY7" fmla="*/ 407226 h 465153"/>
                <a:gd name="connsiteX8" fmla="*/ 493522 w 998347"/>
                <a:gd name="connsiteY8" fmla="*/ 452470 h 465153"/>
                <a:gd name="connsiteX9" fmla="*/ 750697 w 998347"/>
                <a:gd name="connsiteY9" fmla="*/ 409608 h 465153"/>
                <a:gd name="connsiteX10" fmla="*/ 876903 w 998347"/>
                <a:gd name="connsiteY10" fmla="*/ 457233 h 465153"/>
                <a:gd name="connsiteX11" fmla="*/ 998347 w 998347"/>
                <a:gd name="connsiteY11" fmla="*/ 400083 h 465153"/>
                <a:gd name="connsiteX12" fmla="*/ 995966 w 998347"/>
                <a:gd name="connsiteY12" fmla="*/ 45276 h 465153"/>
                <a:gd name="connsiteX0" fmla="*/ 1006560 w 1008941"/>
                <a:gd name="connsiteY0" fmla="*/ 67253 h 489621"/>
                <a:gd name="connsiteX1" fmla="*/ 873210 w 1008941"/>
                <a:gd name="connsiteY1" fmla="*/ 22010 h 489621"/>
                <a:gd name="connsiteX2" fmla="*/ 761291 w 1008941"/>
                <a:gd name="connsiteY2" fmla="*/ 72016 h 489621"/>
                <a:gd name="connsiteX3" fmla="*/ 501735 w 1008941"/>
                <a:gd name="connsiteY3" fmla="*/ 22010 h 489621"/>
                <a:gd name="connsiteX4" fmla="*/ 13578 w 1008941"/>
                <a:gd name="connsiteY4" fmla="*/ 438728 h 489621"/>
                <a:gd name="connsiteX5" fmla="*/ 149309 w 1008941"/>
                <a:gd name="connsiteY5" fmla="*/ 481590 h 489621"/>
                <a:gd name="connsiteX6" fmla="*/ 292185 w 1008941"/>
                <a:gd name="connsiteY6" fmla="*/ 429203 h 489621"/>
                <a:gd name="connsiteX7" fmla="*/ 504116 w 1008941"/>
                <a:gd name="connsiteY7" fmla="*/ 474447 h 489621"/>
                <a:gd name="connsiteX8" fmla="*/ 761291 w 1008941"/>
                <a:gd name="connsiteY8" fmla="*/ 431585 h 489621"/>
                <a:gd name="connsiteX9" fmla="*/ 887497 w 1008941"/>
                <a:gd name="connsiteY9" fmla="*/ 479210 h 489621"/>
                <a:gd name="connsiteX10" fmla="*/ 1008941 w 1008941"/>
                <a:gd name="connsiteY10" fmla="*/ 422060 h 489621"/>
                <a:gd name="connsiteX11" fmla="*/ 1006560 w 1008941"/>
                <a:gd name="connsiteY11" fmla="*/ 67253 h 489621"/>
                <a:gd name="connsiteX0" fmla="*/ 1022508 w 1024889"/>
                <a:gd name="connsiteY0" fmla="*/ 45276 h 464906"/>
                <a:gd name="connsiteX1" fmla="*/ 889158 w 1024889"/>
                <a:gd name="connsiteY1" fmla="*/ 33 h 464906"/>
                <a:gd name="connsiteX2" fmla="*/ 777239 w 1024889"/>
                <a:gd name="connsiteY2" fmla="*/ 50039 h 464906"/>
                <a:gd name="connsiteX3" fmla="*/ 29526 w 1024889"/>
                <a:gd name="connsiteY3" fmla="*/ 416751 h 464906"/>
                <a:gd name="connsiteX4" fmla="*/ 165257 w 1024889"/>
                <a:gd name="connsiteY4" fmla="*/ 459613 h 464906"/>
                <a:gd name="connsiteX5" fmla="*/ 308133 w 1024889"/>
                <a:gd name="connsiteY5" fmla="*/ 407226 h 464906"/>
                <a:gd name="connsiteX6" fmla="*/ 520064 w 1024889"/>
                <a:gd name="connsiteY6" fmla="*/ 452470 h 464906"/>
                <a:gd name="connsiteX7" fmla="*/ 777239 w 1024889"/>
                <a:gd name="connsiteY7" fmla="*/ 409608 h 464906"/>
                <a:gd name="connsiteX8" fmla="*/ 903445 w 1024889"/>
                <a:gd name="connsiteY8" fmla="*/ 457233 h 464906"/>
                <a:gd name="connsiteX9" fmla="*/ 1024889 w 1024889"/>
                <a:gd name="connsiteY9" fmla="*/ 400083 h 464906"/>
                <a:gd name="connsiteX10" fmla="*/ 1022508 w 1024889"/>
                <a:gd name="connsiteY10" fmla="*/ 45276 h 464906"/>
                <a:gd name="connsiteX0" fmla="*/ 857251 w 859632"/>
                <a:gd name="connsiteY0" fmla="*/ 45276 h 459613"/>
                <a:gd name="connsiteX1" fmla="*/ 723901 w 859632"/>
                <a:gd name="connsiteY1" fmla="*/ 33 h 459613"/>
                <a:gd name="connsiteX2" fmla="*/ 611982 w 859632"/>
                <a:gd name="connsiteY2" fmla="*/ 50039 h 459613"/>
                <a:gd name="connsiteX3" fmla="*/ 0 w 859632"/>
                <a:gd name="connsiteY3" fmla="*/ 459613 h 459613"/>
                <a:gd name="connsiteX4" fmla="*/ 142876 w 859632"/>
                <a:gd name="connsiteY4" fmla="*/ 407226 h 459613"/>
                <a:gd name="connsiteX5" fmla="*/ 354807 w 859632"/>
                <a:gd name="connsiteY5" fmla="*/ 452470 h 459613"/>
                <a:gd name="connsiteX6" fmla="*/ 611982 w 859632"/>
                <a:gd name="connsiteY6" fmla="*/ 409608 h 459613"/>
                <a:gd name="connsiteX7" fmla="*/ 738188 w 859632"/>
                <a:gd name="connsiteY7" fmla="*/ 457233 h 459613"/>
                <a:gd name="connsiteX8" fmla="*/ 859632 w 859632"/>
                <a:gd name="connsiteY8" fmla="*/ 400083 h 459613"/>
                <a:gd name="connsiteX9" fmla="*/ 857251 w 859632"/>
                <a:gd name="connsiteY9" fmla="*/ 45276 h 459613"/>
                <a:gd name="connsiteX0" fmla="*/ 720986 w 723367"/>
                <a:gd name="connsiteY0" fmla="*/ 45276 h 457330"/>
                <a:gd name="connsiteX1" fmla="*/ 587636 w 723367"/>
                <a:gd name="connsiteY1" fmla="*/ 33 h 457330"/>
                <a:gd name="connsiteX2" fmla="*/ 475717 w 723367"/>
                <a:gd name="connsiteY2" fmla="*/ 50039 h 457330"/>
                <a:gd name="connsiteX3" fmla="*/ 6611 w 723367"/>
                <a:gd name="connsiteY3" fmla="*/ 407226 h 457330"/>
                <a:gd name="connsiteX4" fmla="*/ 218542 w 723367"/>
                <a:gd name="connsiteY4" fmla="*/ 452470 h 457330"/>
                <a:gd name="connsiteX5" fmla="*/ 475717 w 723367"/>
                <a:gd name="connsiteY5" fmla="*/ 409608 h 457330"/>
                <a:gd name="connsiteX6" fmla="*/ 601923 w 723367"/>
                <a:gd name="connsiteY6" fmla="*/ 457233 h 457330"/>
                <a:gd name="connsiteX7" fmla="*/ 723367 w 723367"/>
                <a:gd name="connsiteY7" fmla="*/ 400083 h 457330"/>
                <a:gd name="connsiteX8" fmla="*/ 720986 w 723367"/>
                <a:gd name="connsiteY8" fmla="*/ 45276 h 457330"/>
                <a:gd name="connsiteX0" fmla="*/ 502444 w 504825"/>
                <a:gd name="connsiteY0" fmla="*/ 45276 h 457330"/>
                <a:gd name="connsiteX1" fmla="*/ 369094 w 504825"/>
                <a:gd name="connsiteY1" fmla="*/ 33 h 457330"/>
                <a:gd name="connsiteX2" fmla="*/ 257175 w 504825"/>
                <a:gd name="connsiteY2" fmla="*/ 50039 h 457330"/>
                <a:gd name="connsiteX3" fmla="*/ 0 w 504825"/>
                <a:gd name="connsiteY3" fmla="*/ 452470 h 457330"/>
                <a:gd name="connsiteX4" fmla="*/ 257175 w 504825"/>
                <a:gd name="connsiteY4" fmla="*/ 409608 h 457330"/>
                <a:gd name="connsiteX5" fmla="*/ 383381 w 504825"/>
                <a:gd name="connsiteY5" fmla="*/ 457233 h 457330"/>
                <a:gd name="connsiteX6" fmla="*/ 504825 w 504825"/>
                <a:gd name="connsiteY6" fmla="*/ 400083 h 457330"/>
                <a:gd name="connsiteX7" fmla="*/ 502444 w 504825"/>
                <a:gd name="connsiteY7" fmla="*/ 45276 h 457330"/>
                <a:gd name="connsiteX0" fmla="*/ 260165 w 262546"/>
                <a:gd name="connsiteY0" fmla="*/ 45276 h 457330"/>
                <a:gd name="connsiteX1" fmla="*/ 126815 w 262546"/>
                <a:gd name="connsiteY1" fmla="*/ 33 h 457330"/>
                <a:gd name="connsiteX2" fmla="*/ 14896 w 262546"/>
                <a:gd name="connsiteY2" fmla="*/ 50039 h 457330"/>
                <a:gd name="connsiteX3" fmla="*/ 14896 w 262546"/>
                <a:gd name="connsiteY3" fmla="*/ 409608 h 457330"/>
                <a:gd name="connsiteX4" fmla="*/ 141102 w 262546"/>
                <a:gd name="connsiteY4" fmla="*/ 457233 h 457330"/>
                <a:gd name="connsiteX5" fmla="*/ 262546 w 262546"/>
                <a:gd name="connsiteY5" fmla="*/ 400083 h 457330"/>
                <a:gd name="connsiteX6" fmla="*/ 260165 w 262546"/>
                <a:gd name="connsiteY6" fmla="*/ 45276 h 457330"/>
                <a:gd name="connsiteX0" fmla="*/ 252976 w 255357"/>
                <a:gd name="connsiteY0" fmla="*/ 45276 h 457330"/>
                <a:gd name="connsiteX1" fmla="*/ 119626 w 255357"/>
                <a:gd name="connsiteY1" fmla="*/ 33 h 457330"/>
                <a:gd name="connsiteX2" fmla="*/ 7707 w 255357"/>
                <a:gd name="connsiteY2" fmla="*/ 50039 h 457330"/>
                <a:gd name="connsiteX3" fmla="*/ 7707 w 255357"/>
                <a:gd name="connsiteY3" fmla="*/ 409608 h 457330"/>
                <a:gd name="connsiteX4" fmla="*/ 133913 w 255357"/>
                <a:gd name="connsiteY4" fmla="*/ 457233 h 457330"/>
                <a:gd name="connsiteX5" fmla="*/ 255357 w 255357"/>
                <a:gd name="connsiteY5" fmla="*/ 400083 h 457330"/>
                <a:gd name="connsiteX6" fmla="*/ 252976 w 255357"/>
                <a:gd name="connsiteY6" fmla="*/ 45276 h 457330"/>
                <a:gd name="connsiteX0" fmla="*/ 245269 w 247650"/>
                <a:gd name="connsiteY0" fmla="*/ 45276 h 457330"/>
                <a:gd name="connsiteX1" fmla="*/ 111919 w 247650"/>
                <a:gd name="connsiteY1" fmla="*/ 33 h 457330"/>
                <a:gd name="connsiteX2" fmla="*/ 0 w 247650"/>
                <a:gd name="connsiteY2" fmla="*/ 50039 h 457330"/>
                <a:gd name="connsiteX3" fmla="*/ 0 w 247650"/>
                <a:gd name="connsiteY3" fmla="*/ 409608 h 457330"/>
                <a:gd name="connsiteX4" fmla="*/ 126206 w 247650"/>
                <a:gd name="connsiteY4" fmla="*/ 457233 h 457330"/>
                <a:gd name="connsiteX5" fmla="*/ 247650 w 247650"/>
                <a:gd name="connsiteY5" fmla="*/ 400083 h 457330"/>
                <a:gd name="connsiteX6" fmla="*/ 245269 w 247650"/>
                <a:gd name="connsiteY6" fmla="*/ 45276 h 45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57330">
                  <a:moveTo>
                    <a:pt x="245269" y="45276"/>
                  </a:moveTo>
                  <a:cubicBezTo>
                    <a:pt x="189508" y="12732"/>
                    <a:pt x="152797" y="-761"/>
                    <a:pt x="111919" y="33"/>
                  </a:cubicBezTo>
                  <a:cubicBezTo>
                    <a:pt x="71041" y="827"/>
                    <a:pt x="61912" y="-4730"/>
                    <a:pt x="0" y="50039"/>
                  </a:cubicBezTo>
                  <a:cubicBezTo>
                    <a:pt x="2779" y="404051"/>
                    <a:pt x="2779" y="55992"/>
                    <a:pt x="0" y="409608"/>
                  </a:cubicBezTo>
                  <a:cubicBezTo>
                    <a:pt x="50402" y="440961"/>
                    <a:pt x="84931" y="458820"/>
                    <a:pt x="126206" y="457233"/>
                  </a:cubicBezTo>
                  <a:cubicBezTo>
                    <a:pt x="167481" y="455646"/>
                    <a:pt x="188516" y="445722"/>
                    <a:pt x="247650" y="400083"/>
                  </a:cubicBezTo>
                  <a:cubicBezTo>
                    <a:pt x="246856" y="281814"/>
                    <a:pt x="246063" y="163545"/>
                    <a:pt x="245269" y="452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1" name="Rounded Rectangle 1030"/>
          <p:cNvSpPr/>
          <p:nvPr/>
        </p:nvSpPr>
        <p:spPr>
          <a:xfrm>
            <a:off x="4203025" y="459581"/>
            <a:ext cx="631031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170941" y="553287"/>
            <a:ext cx="651963" cy="111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202446" y="461143"/>
            <a:ext cx="2519154" cy="5126857"/>
          </a:xfrm>
          <a:custGeom>
            <a:avLst/>
            <a:gdLst>
              <a:gd name="connsiteX0" fmla="*/ 2519154 w 2519154"/>
              <a:gd name="connsiteY0" fmla="*/ 148457 h 5126857"/>
              <a:gd name="connsiteX1" fmla="*/ 951611 w 2519154"/>
              <a:gd name="connsiteY1" fmla="*/ 17828 h 5126857"/>
              <a:gd name="connsiteX2" fmla="*/ 196868 w 2519154"/>
              <a:gd name="connsiteY2" fmla="*/ 496800 h 5126857"/>
              <a:gd name="connsiteX3" fmla="*/ 8183 w 2519154"/>
              <a:gd name="connsiteY3" fmla="*/ 743543 h 5126857"/>
              <a:gd name="connsiteX4" fmla="*/ 37211 w 2519154"/>
              <a:gd name="connsiteY4" fmla="*/ 1440228 h 5126857"/>
              <a:gd name="connsiteX5" fmla="*/ 66240 w 2519154"/>
              <a:gd name="connsiteY5" fmla="*/ 5126857 h 51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9154" h="5126857">
                <a:moveTo>
                  <a:pt x="2519154" y="148457"/>
                </a:moveTo>
                <a:cubicBezTo>
                  <a:pt x="1928906" y="54114"/>
                  <a:pt x="1338659" y="-40229"/>
                  <a:pt x="951611" y="17828"/>
                </a:cubicBezTo>
                <a:cubicBezTo>
                  <a:pt x="564563" y="75885"/>
                  <a:pt x="354106" y="375848"/>
                  <a:pt x="196868" y="496800"/>
                </a:cubicBezTo>
                <a:cubicBezTo>
                  <a:pt x="39630" y="617752"/>
                  <a:pt x="34792" y="586305"/>
                  <a:pt x="8183" y="743543"/>
                </a:cubicBezTo>
                <a:cubicBezTo>
                  <a:pt x="-18426" y="900781"/>
                  <a:pt x="27535" y="709676"/>
                  <a:pt x="37211" y="1440228"/>
                </a:cubicBezTo>
                <a:cubicBezTo>
                  <a:pt x="46887" y="2170780"/>
                  <a:pt x="56563" y="3648818"/>
                  <a:pt x="66240" y="51268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70514" y="15525"/>
            <a:ext cx="4281715" cy="3642075"/>
          </a:xfrm>
          <a:custGeom>
            <a:avLst/>
            <a:gdLst>
              <a:gd name="connsiteX0" fmla="*/ 4281715 w 4281715"/>
              <a:gd name="connsiteY0" fmla="*/ 231218 h 3642075"/>
              <a:gd name="connsiteX1" fmla="*/ 4151086 w 4281715"/>
              <a:gd name="connsiteY1" fmla="*/ 274761 h 3642075"/>
              <a:gd name="connsiteX2" fmla="*/ 3744686 w 4281715"/>
              <a:gd name="connsiteY2" fmla="*/ 274761 h 3642075"/>
              <a:gd name="connsiteX3" fmla="*/ 2177143 w 4281715"/>
              <a:gd name="connsiteY3" fmla="*/ 158646 h 3642075"/>
              <a:gd name="connsiteX4" fmla="*/ 1016000 w 4281715"/>
              <a:gd name="connsiteY4" fmla="*/ 13504 h 3642075"/>
              <a:gd name="connsiteX5" fmla="*/ 391886 w 4281715"/>
              <a:gd name="connsiteY5" fmla="*/ 129618 h 3642075"/>
              <a:gd name="connsiteX6" fmla="*/ 101600 w 4281715"/>
              <a:gd name="connsiteY6" fmla="*/ 1102075 h 3642075"/>
              <a:gd name="connsiteX7" fmla="*/ 101600 w 4281715"/>
              <a:gd name="connsiteY7" fmla="*/ 1537504 h 3642075"/>
              <a:gd name="connsiteX8" fmla="*/ 0 w 4281715"/>
              <a:gd name="connsiteY8" fmla="*/ 3642075 h 364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1715" h="3642075">
                <a:moveTo>
                  <a:pt x="4281715" y="231218"/>
                </a:moveTo>
                <a:cubicBezTo>
                  <a:pt x="4261153" y="249361"/>
                  <a:pt x="4240591" y="267504"/>
                  <a:pt x="4151086" y="274761"/>
                </a:cubicBezTo>
                <a:cubicBezTo>
                  <a:pt x="4061581" y="282018"/>
                  <a:pt x="4073676" y="294113"/>
                  <a:pt x="3744686" y="274761"/>
                </a:cubicBezTo>
                <a:cubicBezTo>
                  <a:pt x="3415696" y="255409"/>
                  <a:pt x="2631924" y="202189"/>
                  <a:pt x="2177143" y="158646"/>
                </a:cubicBezTo>
                <a:cubicBezTo>
                  <a:pt x="1722362" y="115103"/>
                  <a:pt x="1313543" y="18342"/>
                  <a:pt x="1016000" y="13504"/>
                </a:cubicBezTo>
                <a:cubicBezTo>
                  <a:pt x="718457" y="8666"/>
                  <a:pt x="544286" y="-51810"/>
                  <a:pt x="391886" y="129618"/>
                </a:cubicBezTo>
                <a:cubicBezTo>
                  <a:pt x="239486" y="311046"/>
                  <a:pt x="149981" y="867427"/>
                  <a:pt x="101600" y="1102075"/>
                </a:cubicBezTo>
                <a:cubicBezTo>
                  <a:pt x="53219" y="1336723"/>
                  <a:pt x="118533" y="1114171"/>
                  <a:pt x="101600" y="1537504"/>
                </a:cubicBezTo>
                <a:cubicBezTo>
                  <a:pt x="84667" y="1960837"/>
                  <a:pt x="42333" y="2801456"/>
                  <a:pt x="0" y="3642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52457" y="889784"/>
            <a:ext cx="1872343" cy="4799816"/>
          </a:xfrm>
          <a:custGeom>
            <a:avLst/>
            <a:gdLst>
              <a:gd name="connsiteX0" fmla="*/ 1872343 w 1872343"/>
              <a:gd name="connsiteY0" fmla="*/ 10102 h 4799816"/>
              <a:gd name="connsiteX1" fmla="*/ 319314 w 1872343"/>
              <a:gd name="connsiteY1" fmla="*/ 576159 h 4799816"/>
              <a:gd name="connsiteX2" fmla="*/ 246743 w 1872343"/>
              <a:gd name="connsiteY2" fmla="*/ 3711245 h 4799816"/>
              <a:gd name="connsiteX3" fmla="*/ 682172 w 1872343"/>
              <a:gd name="connsiteY3" fmla="*/ 4553073 h 4799816"/>
              <a:gd name="connsiteX4" fmla="*/ 0 w 1872343"/>
              <a:gd name="connsiteY4" fmla="*/ 4799816 h 47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343" h="4799816">
                <a:moveTo>
                  <a:pt x="1872343" y="10102"/>
                </a:moveTo>
                <a:cubicBezTo>
                  <a:pt x="1231295" y="-15298"/>
                  <a:pt x="590247" y="-40698"/>
                  <a:pt x="319314" y="576159"/>
                </a:cubicBezTo>
                <a:cubicBezTo>
                  <a:pt x="48381" y="1193016"/>
                  <a:pt x="186267" y="3048426"/>
                  <a:pt x="246743" y="3711245"/>
                </a:cubicBezTo>
                <a:cubicBezTo>
                  <a:pt x="307219" y="4374064"/>
                  <a:pt x="723296" y="4371644"/>
                  <a:pt x="682172" y="4553073"/>
                </a:cubicBezTo>
                <a:cubicBezTo>
                  <a:pt x="641048" y="4734502"/>
                  <a:pt x="320524" y="4767159"/>
                  <a:pt x="0" y="47998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81258" y="261257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Thermo</a:t>
            </a:r>
            <a:endParaRPr lang="en-US" dirty="0" smtClean="0"/>
          </a:p>
          <a:p>
            <a:r>
              <a:rPr lang="en-US" dirty="0" smtClean="0"/>
              <a:t>couples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300787"/>
            <a:ext cx="9144001" cy="6858001"/>
          </a:xfrm>
        </p:spPr>
      </p:pic>
      <p:sp>
        <p:nvSpPr>
          <p:cNvPr id="5" name="Oval 4"/>
          <p:cNvSpPr/>
          <p:nvPr/>
        </p:nvSpPr>
        <p:spPr>
          <a:xfrm>
            <a:off x="4511842" y="1985211"/>
            <a:ext cx="794084" cy="54142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14737" y="4543927"/>
            <a:ext cx="794084" cy="5414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199021" y="4788568"/>
            <a:ext cx="1804737" cy="24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003759" y="4812632"/>
            <a:ext cx="3140241" cy="6015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4891314" y="275771"/>
            <a:ext cx="1364343" cy="2075543"/>
          </a:xfrm>
          <a:custGeom>
            <a:avLst/>
            <a:gdLst>
              <a:gd name="connsiteX0" fmla="*/ 1320800 w 1364343"/>
              <a:gd name="connsiteY0" fmla="*/ 58058 h 2075543"/>
              <a:gd name="connsiteX1" fmla="*/ 1204686 w 1364343"/>
              <a:gd name="connsiteY1" fmla="*/ 362858 h 2075543"/>
              <a:gd name="connsiteX2" fmla="*/ 1045029 w 1364343"/>
              <a:gd name="connsiteY2" fmla="*/ 667658 h 2075543"/>
              <a:gd name="connsiteX3" fmla="*/ 841829 w 1364343"/>
              <a:gd name="connsiteY3" fmla="*/ 914400 h 2075543"/>
              <a:gd name="connsiteX4" fmla="*/ 580572 w 1364343"/>
              <a:gd name="connsiteY4" fmla="*/ 1117600 h 2075543"/>
              <a:gd name="connsiteX5" fmla="*/ 406400 w 1364343"/>
              <a:gd name="connsiteY5" fmla="*/ 1233715 h 2075543"/>
              <a:gd name="connsiteX6" fmla="*/ 391886 w 1364343"/>
              <a:gd name="connsiteY6" fmla="*/ 1422400 h 2075543"/>
              <a:gd name="connsiteX7" fmla="*/ 362857 w 1364343"/>
              <a:gd name="connsiteY7" fmla="*/ 1640115 h 2075543"/>
              <a:gd name="connsiteX8" fmla="*/ 232229 w 1364343"/>
              <a:gd name="connsiteY8" fmla="*/ 1785258 h 2075543"/>
              <a:gd name="connsiteX9" fmla="*/ 72572 w 1364343"/>
              <a:gd name="connsiteY9" fmla="*/ 1886858 h 2075543"/>
              <a:gd name="connsiteX10" fmla="*/ 0 w 1364343"/>
              <a:gd name="connsiteY10" fmla="*/ 2075543 h 2075543"/>
              <a:gd name="connsiteX11" fmla="*/ 130629 w 1364343"/>
              <a:gd name="connsiteY11" fmla="*/ 1886858 h 2075543"/>
              <a:gd name="connsiteX12" fmla="*/ 348343 w 1364343"/>
              <a:gd name="connsiteY12" fmla="*/ 1683658 h 2075543"/>
              <a:gd name="connsiteX13" fmla="*/ 435429 w 1364343"/>
              <a:gd name="connsiteY13" fmla="*/ 1553029 h 2075543"/>
              <a:gd name="connsiteX14" fmla="*/ 449943 w 1364343"/>
              <a:gd name="connsiteY14" fmla="*/ 1349829 h 2075543"/>
              <a:gd name="connsiteX15" fmla="*/ 449943 w 1364343"/>
              <a:gd name="connsiteY15" fmla="*/ 1161143 h 2075543"/>
              <a:gd name="connsiteX16" fmla="*/ 595086 w 1364343"/>
              <a:gd name="connsiteY16" fmla="*/ 1059543 h 2075543"/>
              <a:gd name="connsiteX17" fmla="*/ 870857 w 1364343"/>
              <a:gd name="connsiteY17" fmla="*/ 856343 h 2075543"/>
              <a:gd name="connsiteX18" fmla="*/ 1103086 w 1364343"/>
              <a:gd name="connsiteY18" fmla="*/ 522515 h 2075543"/>
              <a:gd name="connsiteX19" fmla="*/ 1248229 w 1364343"/>
              <a:gd name="connsiteY19" fmla="*/ 246743 h 2075543"/>
              <a:gd name="connsiteX20" fmla="*/ 1364343 w 1364343"/>
              <a:gd name="connsiteY20" fmla="*/ 0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64343" h="2075543">
                <a:moveTo>
                  <a:pt x="1320800" y="58058"/>
                </a:moveTo>
                <a:lnTo>
                  <a:pt x="1204686" y="362858"/>
                </a:lnTo>
                <a:lnTo>
                  <a:pt x="1045029" y="667658"/>
                </a:lnTo>
                <a:lnTo>
                  <a:pt x="841829" y="914400"/>
                </a:lnTo>
                <a:lnTo>
                  <a:pt x="580572" y="1117600"/>
                </a:lnTo>
                <a:lnTo>
                  <a:pt x="406400" y="1233715"/>
                </a:lnTo>
                <a:lnTo>
                  <a:pt x="391886" y="1422400"/>
                </a:lnTo>
                <a:lnTo>
                  <a:pt x="362857" y="1640115"/>
                </a:lnTo>
                <a:lnTo>
                  <a:pt x="232229" y="1785258"/>
                </a:lnTo>
                <a:lnTo>
                  <a:pt x="72572" y="1886858"/>
                </a:lnTo>
                <a:lnTo>
                  <a:pt x="0" y="2075543"/>
                </a:lnTo>
                <a:lnTo>
                  <a:pt x="130629" y="1886858"/>
                </a:lnTo>
                <a:lnTo>
                  <a:pt x="348343" y="1683658"/>
                </a:lnTo>
                <a:lnTo>
                  <a:pt x="435429" y="1553029"/>
                </a:lnTo>
                <a:lnTo>
                  <a:pt x="449943" y="1349829"/>
                </a:lnTo>
                <a:lnTo>
                  <a:pt x="449943" y="1161143"/>
                </a:lnTo>
                <a:lnTo>
                  <a:pt x="595086" y="1059543"/>
                </a:lnTo>
                <a:lnTo>
                  <a:pt x="870857" y="856343"/>
                </a:lnTo>
                <a:lnTo>
                  <a:pt x="1103086" y="522515"/>
                </a:lnTo>
                <a:lnTo>
                  <a:pt x="1248229" y="246743"/>
                </a:lnTo>
                <a:lnTo>
                  <a:pt x="1364343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Heat Test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651297"/>
              </p:ext>
            </p:extLst>
          </p:nvPr>
        </p:nvGraphicFramePr>
        <p:xfrm>
          <a:off x="757988" y="1600200"/>
          <a:ext cx="7928811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395790" y="3489158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(C)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3915" y="6252410"/>
            <a:ext cx="160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(minutes)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14600</TotalTime>
  <Words>23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Transient Heat 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74</cp:revision>
  <dcterms:created xsi:type="dcterms:W3CDTF">2023-01-13T23:55:47Z</dcterms:created>
  <dcterms:modified xsi:type="dcterms:W3CDTF">2023-02-07T20:23:17Z</dcterms:modified>
</cp:coreProperties>
</file>