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74" r:id="rId3"/>
    <p:sldId id="296" r:id="rId4"/>
    <p:sldId id="297" r:id="rId5"/>
    <p:sldId id="276" r:id="rId6"/>
    <p:sldId id="277" r:id="rId7"/>
    <p:sldId id="278" r:id="rId8"/>
    <p:sldId id="279" r:id="rId9"/>
    <p:sldId id="275" r:id="rId10"/>
    <p:sldId id="280" r:id="rId11"/>
    <p:sldId id="273" r:id="rId12"/>
    <p:sldId id="293" r:id="rId13"/>
    <p:sldId id="271" r:id="rId14"/>
    <p:sldId id="272" r:id="rId15"/>
    <p:sldId id="29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33CC33"/>
    <a:srgbClr val="000000"/>
    <a:srgbClr val="00CC99"/>
    <a:srgbClr val="996633"/>
    <a:srgbClr val="385D8A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66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13D7-A6E3-480E-A377-F2369B85959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DC0F-7C02-4F14-8995-8BD235C5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83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13D7-A6E3-480E-A377-F2369B85959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DC0F-7C02-4F14-8995-8BD235C5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3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13D7-A6E3-480E-A377-F2369B85959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DC0F-7C02-4F14-8995-8BD235C5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0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13D7-A6E3-480E-A377-F2369B85959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DC0F-7C02-4F14-8995-8BD235C5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13D7-A6E3-480E-A377-F2369B85959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DC0F-7C02-4F14-8995-8BD235C5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6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13D7-A6E3-480E-A377-F2369B85959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DC0F-7C02-4F14-8995-8BD235C5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08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13D7-A6E3-480E-A377-F2369B85959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DC0F-7C02-4F14-8995-8BD235C5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9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13D7-A6E3-480E-A377-F2369B85959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DC0F-7C02-4F14-8995-8BD235C5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1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13D7-A6E3-480E-A377-F2369B85959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DC0F-7C02-4F14-8995-8BD235C5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13D7-A6E3-480E-A377-F2369B85959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DC0F-7C02-4F14-8995-8BD235C5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13D7-A6E3-480E-A377-F2369B85959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DC0F-7C02-4F14-8995-8BD235C5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5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113D7-A6E3-480E-A377-F2369B85959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DDC0F-7C02-4F14-8995-8BD235C5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24062"/>
            <a:ext cx="9144001" cy="6858002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 t="12632" r="10702" b="12763"/>
          <a:stretch/>
        </p:blipFill>
        <p:spPr bwMode="auto">
          <a:xfrm rot="16200000">
            <a:off x="4997692" y="3819739"/>
            <a:ext cx="1470715" cy="181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s://lh5.googleusercontent.com/nrvG2cvE0C96JB8BUiqehRhGMtINETZCY6AWM_NVejk3HQPHO_YvpFXrFhB8akr35QW7deTtz4keFhDVW76QxprX-h6O0hh8pNddKBI8Zz67aeoJqOvcidS0rEQBxh0GyjnBloGViSERko8n1p1ZgQ=s204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51" b="89828" l="8083" r="892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61" t="2281" r="10237" b="9824"/>
          <a:stretch/>
        </p:blipFill>
        <p:spPr bwMode="auto">
          <a:xfrm flipH="1">
            <a:off x="1852861" y="3775264"/>
            <a:ext cx="2261936" cy="231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854" b="69896" l="51172" r="98438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94" t="21001" b="30617"/>
          <a:stretch/>
        </p:blipFill>
        <p:spPr>
          <a:xfrm>
            <a:off x="2370220" y="469232"/>
            <a:ext cx="2909024" cy="2189747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16200000">
            <a:off x="3531271" y="2578121"/>
            <a:ext cx="661737" cy="1732548"/>
          </a:xfrm>
          <a:prstGeom prst="downArrow">
            <a:avLst/>
          </a:prstGeom>
          <a:gradFill flip="none" rotWithShape="1">
            <a:gsLst>
              <a:gs pos="0">
                <a:srgbClr val="A603AB">
                  <a:alpha val="50000"/>
                </a:srgbClr>
              </a:gs>
              <a:gs pos="21001">
                <a:srgbClr val="0819FB">
                  <a:alpha val="50000"/>
                </a:srgbClr>
              </a:gs>
              <a:gs pos="35001">
                <a:srgbClr val="1A8D48">
                  <a:alpha val="50000"/>
                </a:srgbClr>
              </a:gs>
              <a:gs pos="52000">
                <a:srgbClr val="FFFF00">
                  <a:alpha val="50000"/>
                </a:srgbClr>
              </a:gs>
              <a:gs pos="73000">
                <a:srgbClr val="EE3F17">
                  <a:alpha val="50000"/>
                </a:srgbClr>
              </a:gs>
              <a:gs pos="88000">
                <a:srgbClr val="E81766">
                  <a:alpha val="50000"/>
                </a:srgbClr>
              </a:gs>
              <a:gs pos="100000">
                <a:srgbClr val="A603AB">
                  <a:alpha val="5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4191" y="2933052"/>
            <a:ext cx="1383629" cy="604233"/>
          </a:xfrm>
          <a:custGeom>
            <a:avLst/>
            <a:gdLst>
              <a:gd name="connsiteX0" fmla="*/ 0 w 1443786"/>
              <a:gd name="connsiteY0" fmla="*/ 0 h 351569"/>
              <a:gd name="connsiteX1" fmla="*/ 1443786 w 1443786"/>
              <a:gd name="connsiteY1" fmla="*/ 0 h 351569"/>
              <a:gd name="connsiteX2" fmla="*/ 1443786 w 1443786"/>
              <a:gd name="connsiteY2" fmla="*/ 351569 h 351569"/>
              <a:gd name="connsiteX3" fmla="*/ 0 w 1443786"/>
              <a:gd name="connsiteY3" fmla="*/ 351569 h 351569"/>
              <a:gd name="connsiteX4" fmla="*/ 0 w 1443786"/>
              <a:gd name="connsiteY4" fmla="*/ 0 h 351569"/>
              <a:gd name="connsiteX0" fmla="*/ 0 w 1443786"/>
              <a:gd name="connsiteY0" fmla="*/ 252663 h 604232"/>
              <a:gd name="connsiteX1" fmla="*/ 986586 w 1443786"/>
              <a:gd name="connsiteY1" fmla="*/ 0 h 604232"/>
              <a:gd name="connsiteX2" fmla="*/ 1443786 w 1443786"/>
              <a:gd name="connsiteY2" fmla="*/ 604232 h 604232"/>
              <a:gd name="connsiteX3" fmla="*/ 0 w 1443786"/>
              <a:gd name="connsiteY3" fmla="*/ 604232 h 604232"/>
              <a:gd name="connsiteX4" fmla="*/ 0 w 1443786"/>
              <a:gd name="connsiteY4" fmla="*/ 252663 h 604232"/>
              <a:gd name="connsiteX0" fmla="*/ 0 w 1239249"/>
              <a:gd name="connsiteY0" fmla="*/ 252663 h 604232"/>
              <a:gd name="connsiteX1" fmla="*/ 986586 w 1239249"/>
              <a:gd name="connsiteY1" fmla="*/ 0 h 604232"/>
              <a:gd name="connsiteX2" fmla="*/ 1239249 w 1239249"/>
              <a:gd name="connsiteY2" fmla="*/ 171095 h 604232"/>
              <a:gd name="connsiteX3" fmla="*/ 0 w 1239249"/>
              <a:gd name="connsiteY3" fmla="*/ 604232 h 604232"/>
              <a:gd name="connsiteX4" fmla="*/ 0 w 1239249"/>
              <a:gd name="connsiteY4" fmla="*/ 252663 h 604232"/>
              <a:gd name="connsiteX0" fmla="*/ 0 w 1239249"/>
              <a:gd name="connsiteY0" fmla="*/ 252663 h 616264"/>
              <a:gd name="connsiteX1" fmla="*/ 986586 w 1239249"/>
              <a:gd name="connsiteY1" fmla="*/ 0 h 616264"/>
              <a:gd name="connsiteX2" fmla="*/ 1239249 w 1239249"/>
              <a:gd name="connsiteY2" fmla="*/ 171095 h 616264"/>
              <a:gd name="connsiteX3" fmla="*/ 288757 w 1239249"/>
              <a:gd name="connsiteY3" fmla="*/ 616264 h 616264"/>
              <a:gd name="connsiteX4" fmla="*/ 0 w 1239249"/>
              <a:gd name="connsiteY4" fmla="*/ 252663 h 616264"/>
              <a:gd name="connsiteX0" fmla="*/ 0 w 1323471"/>
              <a:gd name="connsiteY0" fmla="*/ 433136 h 616264"/>
              <a:gd name="connsiteX1" fmla="*/ 1070808 w 1323471"/>
              <a:gd name="connsiteY1" fmla="*/ 0 h 616264"/>
              <a:gd name="connsiteX2" fmla="*/ 1323471 w 1323471"/>
              <a:gd name="connsiteY2" fmla="*/ 171095 h 616264"/>
              <a:gd name="connsiteX3" fmla="*/ 372979 w 1323471"/>
              <a:gd name="connsiteY3" fmla="*/ 616264 h 616264"/>
              <a:gd name="connsiteX4" fmla="*/ 0 w 1323471"/>
              <a:gd name="connsiteY4" fmla="*/ 433136 h 616264"/>
              <a:gd name="connsiteX0" fmla="*/ 0 w 1323471"/>
              <a:gd name="connsiteY0" fmla="*/ 433136 h 676422"/>
              <a:gd name="connsiteX1" fmla="*/ 1070808 w 1323471"/>
              <a:gd name="connsiteY1" fmla="*/ 0 h 676422"/>
              <a:gd name="connsiteX2" fmla="*/ 1323471 w 1323471"/>
              <a:gd name="connsiteY2" fmla="*/ 171095 h 676422"/>
              <a:gd name="connsiteX3" fmla="*/ 288758 w 1323471"/>
              <a:gd name="connsiteY3" fmla="*/ 676422 h 676422"/>
              <a:gd name="connsiteX4" fmla="*/ 0 w 1323471"/>
              <a:gd name="connsiteY4" fmla="*/ 433136 h 676422"/>
              <a:gd name="connsiteX0" fmla="*/ 0 w 1383629"/>
              <a:gd name="connsiteY0" fmla="*/ 433136 h 676422"/>
              <a:gd name="connsiteX1" fmla="*/ 1070808 w 1383629"/>
              <a:gd name="connsiteY1" fmla="*/ 0 h 676422"/>
              <a:gd name="connsiteX2" fmla="*/ 1383629 w 1383629"/>
              <a:gd name="connsiteY2" fmla="*/ 279380 h 676422"/>
              <a:gd name="connsiteX3" fmla="*/ 288758 w 1383629"/>
              <a:gd name="connsiteY3" fmla="*/ 676422 h 676422"/>
              <a:gd name="connsiteX4" fmla="*/ 0 w 1383629"/>
              <a:gd name="connsiteY4" fmla="*/ 433136 h 676422"/>
              <a:gd name="connsiteX0" fmla="*/ 0 w 1383629"/>
              <a:gd name="connsiteY0" fmla="*/ 360947 h 604233"/>
              <a:gd name="connsiteX1" fmla="*/ 1167060 w 1383629"/>
              <a:gd name="connsiteY1" fmla="*/ 0 h 604233"/>
              <a:gd name="connsiteX2" fmla="*/ 1383629 w 1383629"/>
              <a:gd name="connsiteY2" fmla="*/ 207191 h 604233"/>
              <a:gd name="connsiteX3" fmla="*/ 288758 w 1383629"/>
              <a:gd name="connsiteY3" fmla="*/ 604233 h 604233"/>
              <a:gd name="connsiteX4" fmla="*/ 0 w 1383629"/>
              <a:gd name="connsiteY4" fmla="*/ 360947 h 60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3629" h="604233">
                <a:moveTo>
                  <a:pt x="0" y="360947"/>
                </a:moveTo>
                <a:lnTo>
                  <a:pt x="1167060" y="0"/>
                </a:lnTo>
                <a:lnTo>
                  <a:pt x="1383629" y="207191"/>
                </a:lnTo>
                <a:lnTo>
                  <a:pt x="288758" y="604233"/>
                </a:lnTo>
                <a:lnTo>
                  <a:pt x="0" y="360947"/>
                </a:lnTo>
                <a:close/>
              </a:path>
            </a:pathLst>
          </a:cu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8"/>
          <p:cNvSpPr/>
          <p:nvPr/>
        </p:nvSpPr>
        <p:spPr>
          <a:xfrm>
            <a:off x="6649454" y="2933051"/>
            <a:ext cx="3116176" cy="231253"/>
          </a:xfrm>
          <a:custGeom>
            <a:avLst/>
            <a:gdLst>
              <a:gd name="connsiteX0" fmla="*/ 0 w 1443786"/>
              <a:gd name="connsiteY0" fmla="*/ 0 h 351569"/>
              <a:gd name="connsiteX1" fmla="*/ 1443786 w 1443786"/>
              <a:gd name="connsiteY1" fmla="*/ 0 h 351569"/>
              <a:gd name="connsiteX2" fmla="*/ 1443786 w 1443786"/>
              <a:gd name="connsiteY2" fmla="*/ 351569 h 351569"/>
              <a:gd name="connsiteX3" fmla="*/ 0 w 1443786"/>
              <a:gd name="connsiteY3" fmla="*/ 351569 h 351569"/>
              <a:gd name="connsiteX4" fmla="*/ 0 w 1443786"/>
              <a:gd name="connsiteY4" fmla="*/ 0 h 351569"/>
              <a:gd name="connsiteX0" fmla="*/ 0 w 1443786"/>
              <a:gd name="connsiteY0" fmla="*/ 252663 h 604232"/>
              <a:gd name="connsiteX1" fmla="*/ 986586 w 1443786"/>
              <a:gd name="connsiteY1" fmla="*/ 0 h 604232"/>
              <a:gd name="connsiteX2" fmla="*/ 1443786 w 1443786"/>
              <a:gd name="connsiteY2" fmla="*/ 604232 h 604232"/>
              <a:gd name="connsiteX3" fmla="*/ 0 w 1443786"/>
              <a:gd name="connsiteY3" fmla="*/ 604232 h 604232"/>
              <a:gd name="connsiteX4" fmla="*/ 0 w 1443786"/>
              <a:gd name="connsiteY4" fmla="*/ 252663 h 604232"/>
              <a:gd name="connsiteX0" fmla="*/ 0 w 1239249"/>
              <a:gd name="connsiteY0" fmla="*/ 252663 h 604232"/>
              <a:gd name="connsiteX1" fmla="*/ 986586 w 1239249"/>
              <a:gd name="connsiteY1" fmla="*/ 0 h 604232"/>
              <a:gd name="connsiteX2" fmla="*/ 1239249 w 1239249"/>
              <a:gd name="connsiteY2" fmla="*/ 171095 h 604232"/>
              <a:gd name="connsiteX3" fmla="*/ 0 w 1239249"/>
              <a:gd name="connsiteY3" fmla="*/ 604232 h 604232"/>
              <a:gd name="connsiteX4" fmla="*/ 0 w 1239249"/>
              <a:gd name="connsiteY4" fmla="*/ 252663 h 604232"/>
              <a:gd name="connsiteX0" fmla="*/ 0 w 1239249"/>
              <a:gd name="connsiteY0" fmla="*/ 252663 h 616264"/>
              <a:gd name="connsiteX1" fmla="*/ 986586 w 1239249"/>
              <a:gd name="connsiteY1" fmla="*/ 0 h 616264"/>
              <a:gd name="connsiteX2" fmla="*/ 1239249 w 1239249"/>
              <a:gd name="connsiteY2" fmla="*/ 171095 h 616264"/>
              <a:gd name="connsiteX3" fmla="*/ 288757 w 1239249"/>
              <a:gd name="connsiteY3" fmla="*/ 616264 h 616264"/>
              <a:gd name="connsiteX4" fmla="*/ 0 w 1239249"/>
              <a:gd name="connsiteY4" fmla="*/ 252663 h 616264"/>
              <a:gd name="connsiteX0" fmla="*/ 0 w 1323471"/>
              <a:gd name="connsiteY0" fmla="*/ 433136 h 616264"/>
              <a:gd name="connsiteX1" fmla="*/ 1070808 w 1323471"/>
              <a:gd name="connsiteY1" fmla="*/ 0 h 616264"/>
              <a:gd name="connsiteX2" fmla="*/ 1323471 w 1323471"/>
              <a:gd name="connsiteY2" fmla="*/ 171095 h 616264"/>
              <a:gd name="connsiteX3" fmla="*/ 372979 w 1323471"/>
              <a:gd name="connsiteY3" fmla="*/ 616264 h 616264"/>
              <a:gd name="connsiteX4" fmla="*/ 0 w 1323471"/>
              <a:gd name="connsiteY4" fmla="*/ 433136 h 616264"/>
              <a:gd name="connsiteX0" fmla="*/ 0 w 1323471"/>
              <a:gd name="connsiteY0" fmla="*/ 433136 h 676422"/>
              <a:gd name="connsiteX1" fmla="*/ 1070808 w 1323471"/>
              <a:gd name="connsiteY1" fmla="*/ 0 h 676422"/>
              <a:gd name="connsiteX2" fmla="*/ 1323471 w 1323471"/>
              <a:gd name="connsiteY2" fmla="*/ 171095 h 676422"/>
              <a:gd name="connsiteX3" fmla="*/ 288758 w 1323471"/>
              <a:gd name="connsiteY3" fmla="*/ 676422 h 676422"/>
              <a:gd name="connsiteX4" fmla="*/ 0 w 1323471"/>
              <a:gd name="connsiteY4" fmla="*/ 433136 h 676422"/>
              <a:gd name="connsiteX0" fmla="*/ 0 w 1744576"/>
              <a:gd name="connsiteY0" fmla="*/ 108284 h 676422"/>
              <a:gd name="connsiteX1" fmla="*/ 1491913 w 1744576"/>
              <a:gd name="connsiteY1" fmla="*/ 0 h 676422"/>
              <a:gd name="connsiteX2" fmla="*/ 1744576 w 1744576"/>
              <a:gd name="connsiteY2" fmla="*/ 171095 h 676422"/>
              <a:gd name="connsiteX3" fmla="*/ 709863 w 1744576"/>
              <a:gd name="connsiteY3" fmla="*/ 676422 h 676422"/>
              <a:gd name="connsiteX4" fmla="*/ 0 w 1744576"/>
              <a:gd name="connsiteY4" fmla="*/ 108284 h 676422"/>
              <a:gd name="connsiteX0" fmla="*/ 1251284 w 2995860"/>
              <a:gd name="connsiteY0" fmla="*/ 108284 h 291412"/>
              <a:gd name="connsiteX1" fmla="*/ 2743197 w 2995860"/>
              <a:gd name="connsiteY1" fmla="*/ 0 h 291412"/>
              <a:gd name="connsiteX2" fmla="*/ 2995860 w 2995860"/>
              <a:gd name="connsiteY2" fmla="*/ 171095 h 291412"/>
              <a:gd name="connsiteX3" fmla="*/ 0 w 2995860"/>
              <a:gd name="connsiteY3" fmla="*/ 291412 h 291412"/>
              <a:gd name="connsiteX4" fmla="*/ 1251284 w 2995860"/>
              <a:gd name="connsiteY4" fmla="*/ 108284 h 291412"/>
              <a:gd name="connsiteX0" fmla="*/ 1251284 w 2995860"/>
              <a:gd name="connsiteY0" fmla="*/ 108284 h 291412"/>
              <a:gd name="connsiteX1" fmla="*/ 2743197 w 2995860"/>
              <a:gd name="connsiteY1" fmla="*/ 0 h 291412"/>
              <a:gd name="connsiteX2" fmla="*/ 2995860 w 2995860"/>
              <a:gd name="connsiteY2" fmla="*/ 267348 h 291412"/>
              <a:gd name="connsiteX3" fmla="*/ 0 w 2995860"/>
              <a:gd name="connsiteY3" fmla="*/ 291412 h 291412"/>
              <a:gd name="connsiteX4" fmla="*/ 1251284 w 2995860"/>
              <a:gd name="connsiteY4" fmla="*/ 108284 h 291412"/>
              <a:gd name="connsiteX0" fmla="*/ 1251284 w 3007892"/>
              <a:gd name="connsiteY0" fmla="*/ 0 h 183128"/>
              <a:gd name="connsiteX1" fmla="*/ 3007892 w 3007892"/>
              <a:gd name="connsiteY1" fmla="*/ 12032 h 183128"/>
              <a:gd name="connsiteX2" fmla="*/ 2995860 w 3007892"/>
              <a:gd name="connsiteY2" fmla="*/ 159064 h 183128"/>
              <a:gd name="connsiteX3" fmla="*/ 0 w 3007892"/>
              <a:gd name="connsiteY3" fmla="*/ 183128 h 183128"/>
              <a:gd name="connsiteX4" fmla="*/ 1251284 w 3007892"/>
              <a:gd name="connsiteY4" fmla="*/ 0 h 183128"/>
              <a:gd name="connsiteX0" fmla="*/ 1251284 w 3116176"/>
              <a:gd name="connsiteY0" fmla="*/ 36095 h 219223"/>
              <a:gd name="connsiteX1" fmla="*/ 3116176 w 3116176"/>
              <a:gd name="connsiteY1" fmla="*/ 0 h 219223"/>
              <a:gd name="connsiteX2" fmla="*/ 2995860 w 3116176"/>
              <a:gd name="connsiteY2" fmla="*/ 195159 h 219223"/>
              <a:gd name="connsiteX3" fmla="*/ 0 w 3116176"/>
              <a:gd name="connsiteY3" fmla="*/ 219223 h 219223"/>
              <a:gd name="connsiteX4" fmla="*/ 1251284 w 3116176"/>
              <a:gd name="connsiteY4" fmla="*/ 36095 h 219223"/>
              <a:gd name="connsiteX0" fmla="*/ 1251284 w 3116176"/>
              <a:gd name="connsiteY0" fmla="*/ 36095 h 231253"/>
              <a:gd name="connsiteX1" fmla="*/ 3116176 w 3116176"/>
              <a:gd name="connsiteY1" fmla="*/ 0 h 231253"/>
              <a:gd name="connsiteX2" fmla="*/ 2995860 w 3116176"/>
              <a:gd name="connsiteY2" fmla="*/ 231253 h 231253"/>
              <a:gd name="connsiteX3" fmla="*/ 0 w 3116176"/>
              <a:gd name="connsiteY3" fmla="*/ 219223 h 231253"/>
              <a:gd name="connsiteX4" fmla="*/ 1251284 w 3116176"/>
              <a:gd name="connsiteY4" fmla="*/ 36095 h 231253"/>
              <a:gd name="connsiteX0" fmla="*/ 1443789 w 3116176"/>
              <a:gd name="connsiteY0" fmla="*/ 0 h 231253"/>
              <a:gd name="connsiteX1" fmla="*/ 3116176 w 3116176"/>
              <a:gd name="connsiteY1" fmla="*/ 0 h 231253"/>
              <a:gd name="connsiteX2" fmla="*/ 2995860 w 3116176"/>
              <a:gd name="connsiteY2" fmla="*/ 231253 h 231253"/>
              <a:gd name="connsiteX3" fmla="*/ 0 w 3116176"/>
              <a:gd name="connsiteY3" fmla="*/ 219223 h 231253"/>
              <a:gd name="connsiteX4" fmla="*/ 1443789 w 3116176"/>
              <a:gd name="connsiteY4" fmla="*/ 0 h 23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6176" h="231253">
                <a:moveTo>
                  <a:pt x="1443789" y="0"/>
                </a:moveTo>
                <a:lnTo>
                  <a:pt x="3116176" y="0"/>
                </a:lnTo>
                <a:lnTo>
                  <a:pt x="2995860" y="231253"/>
                </a:lnTo>
                <a:lnTo>
                  <a:pt x="0" y="219223"/>
                </a:lnTo>
                <a:lnTo>
                  <a:pt x="1443789" y="0"/>
                </a:lnTo>
                <a:close/>
              </a:path>
            </a:pathLst>
          </a:cu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" r="5497" b="43142"/>
          <a:stretch/>
        </p:blipFill>
        <p:spPr bwMode="auto">
          <a:xfrm>
            <a:off x="226032" y="3325102"/>
            <a:ext cx="3452116" cy="1128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335" y="432025"/>
            <a:ext cx="652195" cy="1940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92" y="565648"/>
            <a:ext cx="1993352" cy="187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31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496"/>
            <a:ext cx="9144000" cy="688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1484" y="481263"/>
            <a:ext cx="3457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Worst-case Scenario:  150 W/m^2K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87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32547"/>
            <a:ext cx="8229600" cy="4910974"/>
          </a:xfrm>
        </p:spPr>
        <p:txBody>
          <a:bodyPr/>
          <a:lstStyle/>
          <a:p>
            <a:r>
              <a:rPr lang="en-US" dirty="0" err="1" smtClean="0"/>
              <a:t>Epotecny</a:t>
            </a:r>
            <a:r>
              <a:rPr lang="en-US" dirty="0" smtClean="0"/>
              <a:t> E707 glue is no longer available</a:t>
            </a:r>
          </a:p>
          <a:p>
            <a:r>
              <a:rPr lang="en-US" dirty="0" err="1" smtClean="0"/>
              <a:t>Masterbond</a:t>
            </a:r>
            <a:r>
              <a:rPr lang="en-US" dirty="0" smtClean="0"/>
              <a:t> E33 failed 2x in 3 months</a:t>
            </a:r>
          </a:p>
          <a:p>
            <a:r>
              <a:rPr lang="en-US" dirty="0" smtClean="0"/>
              <a:t>Solder not reproducible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65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/>
        </p:nvSpPr>
        <p:spPr>
          <a:xfrm>
            <a:off x="2178003" y="5708979"/>
            <a:ext cx="4974770" cy="994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3033031" y="1729163"/>
            <a:ext cx="3316513" cy="3979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3033031" y="1218420"/>
            <a:ext cx="3316513" cy="5107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 rot="5400000">
            <a:off x="6542169" y="1795713"/>
            <a:ext cx="661737" cy="3555332"/>
          </a:xfrm>
          <a:prstGeom prst="downArrow">
            <a:avLst/>
          </a:prstGeom>
          <a:gradFill flip="none" rotWithShape="1">
            <a:gsLst>
              <a:gs pos="0">
                <a:srgbClr val="A603AB">
                  <a:alpha val="26000"/>
                </a:srgbClr>
              </a:gs>
              <a:gs pos="21001">
                <a:srgbClr val="0819FB">
                  <a:alpha val="25000"/>
                </a:srgbClr>
              </a:gs>
              <a:gs pos="35001">
                <a:srgbClr val="1A8D48">
                  <a:alpha val="25000"/>
                </a:srgbClr>
              </a:gs>
              <a:gs pos="52000">
                <a:srgbClr val="FFFF00">
                  <a:alpha val="25000"/>
                </a:srgbClr>
              </a:gs>
              <a:gs pos="73000">
                <a:srgbClr val="EE3F17">
                  <a:alpha val="25000"/>
                </a:srgbClr>
              </a:gs>
              <a:gs pos="88000">
                <a:srgbClr val="E81766">
                  <a:alpha val="25000"/>
                </a:srgbClr>
              </a:gs>
              <a:gs pos="100000">
                <a:srgbClr val="A603AB">
                  <a:alpha val="2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5400000">
            <a:off x="2098506" y="1795714"/>
            <a:ext cx="661737" cy="3555332"/>
          </a:xfrm>
          <a:prstGeom prst="downArrow">
            <a:avLst/>
          </a:prstGeom>
          <a:solidFill>
            <a:srgbClr val="00CC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63120" y="986589"/>
            <a:ext cx="204537" cy="216568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3" name="Group 1032"/>
          <p:cNvGrpSpPr/>
          <p:nvPr/>
        </p:nvGrpSpPr>
        <p:grpSpPr>
          <a:xfrm>
            <a:off x="2398879" y="553287"/>
            <a:ext cx="4533018" cy="393200"/>
            <a:chOff x="2398879" y="553287"/>
            <a:chExt cx="4533018" cy="393200"/>
          </a:xfrm>
        </p:grpSpPr>
        <p:grpSp>
          <p:nvGrpSpPr>
            <p:cNvPr id="23" name="Group 22"/>
            <p:cNvGrpSpPr/>
            <p:nvPr/>
          </p:nvGrpSpPr>
          <p:grpSpPr>
            <a:xfrm>
              <a:off x="2398879" y="553287"/>
              <a:ext cx="4533018" cy="393200"/>
              <a:chOff x="2393156" y="553287"/>
              <a:chExt cx="4533018" cy="393200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2393156" y="557212"/>
                <a:ext cx="4533018" cy="389275"/>
              </a:xfrm>
              <a:custGeom>
                <a:avLst/>
                <a:gdLst>
                  <a:gd name="connsiteX0" fmla="*/ 0 w 4505867"/>
                  <a:gd name="connsiteY0" fmla="*/ 55204 h 331931"/>
                  <a:gd name="connsiteX1" fmla="*/ 2045368 w 4505867"/>
                  <a:gd name="connsiteY1" fmla="*/ 283804 h 331931"/>
                  <a:gd name="connsiteX2" fmla="*/ 4247147 w 4505867"/>
                  <a:gd name="connsiteY2" fmla="*/ 7078 h 331931"/>
                  <a:gd name="connsiteX3" fmla="*/ 4331368 w 4505867"/>
                  <a:gd name="connsiteY3" fmla="*/ 103331 h 331931"/>
                  <a:gd name="connsiteX4" fmla="*/ 3068052 w 4505867"/>
                  <a:gd name="connsiteY4" fmla="*/ 331931 h 331931"/>
                  <a:gd name="connsiteX0" fmla="*/ 0 w 4264943"/>
                  <a:gd name="connsiteY0" fmla="*/ 48298 h 325025"/>
                  <a:gd name="connsiteX1" fmla="*/ 2045368 w 4264943"/>
                  <a:gd name="connsiteY1" fmla="*/ 276898 h 325025"/>
                  <a:gd name="connsiteX2" fmla="*/ 4247147 w 4264943"/>
                  <a:gd name="connsiteY2" fmla="*/ 172 h 325025"/>
                  <a:gd name="connsiteX3" fmla="*/ 3068052 w 4264943"/>
                  <a:gd name="connsiteY3" fmla="*/ 325025 h 325025"/>
                  <a:gd name="connsiteX0" fmla="*/ 0 w 4247147"/>
                  <a:gd name="connsiteY0" fmla="*/ 48298 h 277284"/>
                  <a:gd name="connsiteX1" fmla="*/ 2045368 w 4247147"/>
                  <a:gd name="connsiteY1" fmla="*/ 276898 h 277284"/>
                  <a:gd name="connsiteX2" fmla="*/ 4247147 w 4247147"/>
                  <a:gd name="connsiteY2" fmla="*/ 172 h 277284"/>
                  <a:gd name="connsiteX0" fmla="*/ 0 w 4511842"/>
                  <a:gd name="connsiteY0" fmla="*/ 167 h 276893"/>
                  <a:gd name="connsiteX1" fmla="*/ 2310063 w 4511842"/>
                  <a:gd name="connsiteY1" fmla="*/ 276893 h 276893"/>
                  <a:gd name="connsiteX2" fmla="*/ 4511842 w 4511842"/>
                  <a:gd name="connsiteY2" fmla="*/ 167 h 276893"/>
                  <a:gd name="connsiteX0" fmla="*/ 0 w 4676093"/>
                  <a:gd name="connsiteY0" fmla="*/ 22957 h 299683"/>
                  <a:gd name="connsiteX1" fmla="*/ 2310063 w 4676093"/>
                  <a:gd name="connsiteY1" fmla="*/ 299683 h 299683"/>
                  <a:gd name="connsiteX2" fmla="*/ 4511842 w 4676093"/>
                  <a:gd name="connsiteY2" fmla="*/ 22957 h 299683"/>
                  <a:gd name="connsiteX3" fmla="*/ 4515857 w 4676093"/>
                  <a:gd name="connsiteY3" fmla="*/ 14936 h 299683"/>
                  <a:gd name="connsiteX0" fmla="*/ 0 w 4668237"/>
                  <a:gd name="connsiteY0" fmla="*/ 92242 h 368968"/>
                  <a:gd name="connsiteX1" fmla="*/ 2310063 w 4668237"/>
                  <a:gd name="connsiteY1" fmla="*/ 368968 h 368968"/>
                  <a:gd name="connsiteX2" fmla="*/ 4511842 w 4668237"/>
                  <a:gd name="connsiteY2" fmla="*/ 92242 h 368968"/>
                  <a:gd name="connsiteX3" fmla="*/ 4491794 w 4668237"/>
                  <a:gd name="connsiteY3" fmla="*/ 0 h 368968"/>
                  <a:gd name="connsiteX0" fmla="*/ 0 w 4668200"/>
                  <a:gd name="connsiteY0" fmla="*/ 116376 h 393102"/>
                  <a:gd name="connsiteX1" fmla="*/ 2310063 w 4668200"/>
                  <a:gd name="connsiteY1" fmla="*/ 393102 h 393102"/>
                  <a:gd name="connsiteX2" fmla="*/ 4511842 w 4668200"/>
                  <a:gd name="connsiteY2" fmla="*/ 116376 h 393102"/>
                  <a:gd name="connsiteX3" fmla="*/ 4488912 w 4668200"/>
                  <a:gd name="connsiteY3" fmla="*/ 3831 h 393102"/>
                  <a:gd name="connsiteX4" fmla="*/ 4491794 w 4668200"/>
                  <a:gd name="connsiteY4" fmla="*/ 24134 h 393102"/>
                  <a:gd name="connsiteX0" fmla="*/ 0 w 4668200"/>
                  <a:gd name="connsiteY0" fmla="*/ 115475 h 392201"/>
                  <a:gd name="connsiteX1" fmla="*/ 2310063 w 4668200"/>
                  <a:gd name="connsiteY1" fmla="*/ 392201 h 392201"/>
                  <a:gd name="connsiteX2" fmla="*/ 4511842 w 4668200"/>
                  <a:gd name="connsiteY2" fmla="*/ 115475 h 392201"/>
                  <a:gd name="connsiteX3" fmla="*/ 4488912 w 4668200"/>
                  <a:gd name="connsiteY3" fmla="*/ 2930 h 392201"/>
                  <a:gd name="connsiteX4" fmla="*/ 4558469 w 4668200"/>
                  <a:gd name="connsiteY4" fmla="*/ 37521 h 392201"/>
                  <a:gd name="connsiteX0" fmla="*/ 0 w 4668200"/>
                  <a:gd name="connsiteY0" fmla="*/ 112545 h 389271"/>
                  <a:gd name="connsiteX1" fmla="*/ 2310063 w 4668200"/>
                  <a:gd name="connsiteY1" fmla="*/ 389271 h 389271"/>
                  <a:gd name="connsiteX2" fmla="*/ 4511842 w 4668200"/>
                  <a:gd name="connsiteY2" fmla="*/ 112545 h 389271"/>
                  <a:gd name="connsiteX3" fmla="*/ 4488912 w 4668200"/>
                  <a:gd name="connsiteY3" fmla="*/ 0 h 389271"/>
                  <a:gd name="connsiteX0" fmla="*/ 0 w 4668200"/>
                  <a:gd name="connsiteY0" fmla="*/ 112545 h 389271"/>
                  <a:gd name="connsiteX1" fmla="*/ 2310063 w 4668200"/>
                  <a:gd name="connsiteY1" fmla="*/ 389271 h 389271"/>
                  <a:gd name="connsiteX2" fmla="*/ 4511842 w 4668200"/>
                  <a:gd name="connsiteY2" fmla="*/ 112545 h 389271"/>
                  <a:gd name="connsiteX3" fmla="*/ 4488912 w 4668200"/>
                  <a:gd name="connsiteY3" fmla="*/ 0 h 389271"/>
                  <a:gd name="connsiteX0" fmla="*/ 0 w 4668200"/>
                  <a:gd name="connsiteY0" fmla="*/ 112545 h 389271"/>
                  <a:gd name="connsiteX1" fmla="*/ 2310063 w 4668200"/>
                  <a:gd name="connsiteY1" fmla="*/ 389271 h 389271"/>
                  <a:gd name="connsiteX2" fmla="*/ 4511842 w 4668200"/>
                  <a:gd name="connsiteY2" fmla="*/ 112545 h 389271"/>
                  <a:gd name="connsiteX3" fmla="*/ 4488912 w 4668200"/>
                  <a:gd name="connsiteY3" fmla="*/ 0 h 389271"/>
                  <a:gd name="connsiteX0" fmla="*/ 0 w 4511842"/>
                  <a:gd name="connsiteY0" fmla="*/ 112545 h 389271"/>
                  <a:gd name="connsiteX1" fmla="*/ 2310063 w 4511842"/>
                  <a:gd name="connsiteY1" fmla="*/ 389271 h 389271"/>
                  <a:gd name="connsiteX2" fmla="*/ 4511842 w 4511842"/>
                  <a:gd name="connsiteY2" fmla="*/ 112545 h 389271"/>
                  <a:gd name="connsiteX3" fmla="*/ 4488912 w 4511842"/>
                  <a:gd name="connsiteY3" fmla="*/ 0 h 389271"/>
                  <a:gd name="connsiteX0" fmla="*/ 0 w 4528510"/>
                  <a:gd name="connsiteY0" fmla="*/ 107782 h 389273"/>
                  <a:gd name="connsiteX1" fmla="*/ 2326731 w 4528510"/>
                  <a:gd name="connsiteY1" fmla="*/ 389271 h 389273"/>
                  <a:gd name="connsiteX2" fmla="*/ 4528510 w 4528510"/>
                  <a:gd name="connsiteY2" fmla="*/ 112545 h 389273"/>
                  <a:gd name="connsiteX3" fmla="*/ 4505580 w 4528510"/>
                  <a:gd name="connsiteY3" fmla="*/ 0 h 389273"/>
                  <a:gd name="connsiteX0" fmla="*/ 147754 w 4676264"/>
                  <a:gd name="connsiteY0" fmla="*/ 118795 h 401408"/>
                  <a:gd name="connsiteX1" fmla="*/ 176584 w 4676264"/>
                  <a:gd name="connsiteY1" fmla="*/ 8631 h 401408"/>
                  <a:gd name="connsiteX2" fmla="*/ 2474485 w 4676264"/>
                  <a:gd name="connsiteY2" fmla="*/ 400284 h 401408"/>
                  <a:gd name="connsiteX3" fmla="*/ 4676264 w 4676264"/>
                  <a:gd name="connsiteY3" fmla="*/ 123558 h 401408"/>
                  <a:gd name="connsiteX4" fmla="*/ 4653334 w 4676264"/>
                  <a:gd name="connsiteY4" fmla="*/ 11013 h 401408"/>
                  <a:gd name="connsiteX0" fmla="*/ 147754 w 4676264"/>
                  <a:gd name="connsiteY0" fmla="*/ 142005 h 424575"/>
                  <a:gd name="connsiteX1" fmla="*/ 176584 w 4676264"/>
                  <a:gd name="connsiteY1" fmla="*/ 31841 h 424575"/>
                  <a:gd name="connsiteX2" fmla="*/ 171821 w 4676264"/>
                  <a:gd name="connsiteY2" fmla="*/ 34223 h 424575"/>
                  <a:gd name="connsiteX3" fmla="*/ 2474485 w 4676264"/>
                  <a:gd name="connsiteY3" fmla="*/ 423494 h 424575"/>
                  <a:gd name="connsiteX4" fmla="*/ 4676264 w 4676264"/>
                  <a:gd name="connsiteY4" fmla="*/ 146768 h 424575"/>
                  <a:gd name="connsiteX5" fmla="*/ 4653334 w 4676264"/>
                  <a:gd name="connsiteY5" fmla="*/ 34223 h 424575"/>
                  <a:gd name="connsiteX0" fmla="*/ 147754 w 4676264"/>
                  <a:gd name="connsiteY0" fmla="*/ 244326 h 529908"/>
                  <a:gd name="connsiteX1" fmla="*/ 176584 w 4676264"/>
                  <a:gd name="connsiteY1" fmla="*/ 134162 h 529908"/>
                  <a:gd name="connsiteX2" fmla="*/ 221827 w 4676264"/>
                  <a:gd name="connsiteY2" fmla="*/ 15101 h 529908"/>
                  <a:gd name="connsiteX3" fmla="*/ 2474485 w 4676264"/>
                  <a:gd name="connsiteY3" fmla="*/ 525815 h 529908"/>
                  <a:gd name="connsiteX4" fmla="*/ 4676264 w 4676264"/>
                  <a:gd name="connsiteY4" fmla="*/ 249089 h 529908"/>
                  <a:gd name="connsiteX5" fmla="*/ 4653334 w 4676264"/>
                  <a:gd name="connsiteY5" fmla="*/ 136544 h 529908"/>
                  <a:gd name="connsiteX0" fmla="*/ 172422 w 4700932"/>
                  <a:gd name="connsiteY0" fmla="*/ 238910 h 524492"/>
                  <a:gd name="connsiteX1" fmla="*/ 167915 w 4700932"/>
                  <a:gd name="connsiteY1" fmla="*/ 247808 h 524492"/>
                  <a:gd name="connsiteX2" fmla="*/ 246495 w 4700932"/>
                  <a:gd name="connsiteY2" fmla="*/ 9685 h 524492"/>
                  <a:gd name="connsiteX3" fmla="*/ 2499153 w 4700932"/>
                  <a:gd name="connsiteY3" fmla="*/ 520399 h 524492"/>
                  <a:gd name="connsiteX4" fmla="*/ 4700932 w 4700932"/>
                  <a:gd name="connsiteY4" fmla="*/ 243673 h 524492"/>
                  <a:gd name="connsiteX5" fmla="*/ 4678002 w 4700932"/>
                  <a:gd name="connsiteY5" fmla="*/ 131128 h 524492"/>
                  <a:gd name="connsiteX0" fmla="*/ 172422 w 4700932"/>
                  <a:gd name="connsiteY0" fmla="*/ 125265 h 407878"/>
                  <a:gd name="connsiteX1" fmla="*/ 167915 w 4700932"/>
                  <a:gd name="connsiteY1" fmla="*/ 134163 h 407878"/>
                  <a:gd name="connsiteX2" fmla="*/ 196489 w 4700932"/>
                  <a:gd name="connsiteY2" fmla="*/ 15103 h 407878"/>
                  <a:gd name="connsiteX3" fmla="*/ 2499153 w 4700932"/>
                  <a:gd name="connsiteY3" fmla="*/ 406754 h 407878"/>
                  <a:gd name="connsiteX4" fmla="*/ 4700932 w 4700932"/>
                  <a:gd name="connsiteY4" fmla="*/ 130028 h 407878"/>
                  <a:gd name="connsiteX5" fmla="*/ 4678002 w 4700932"/>
                  <a:gd name="connsiteY5" fmla="*/ 17483 h 407878"/>
                  <a:gd name="connsiteX0" fmla="*/ 172422 w 4700932"/>
                  <a:gd name="connsiteY0" fmla="*/ 125265 h 407878"/>
                  <a:gd name="connsiteX1" fmla="*/ 167915 w 4700932"/>
                  <a:gd name="connsiteY1" fmla="*/ 134163 h 407878"/>
                  <a:gd name="connsiteX2" fmla="*/ 196489 w 4700932"/>
                  <a:gd name="connsiteY2" fmla="*/ 15103 h 407878"/>
                  <a:gd name="connsiteX3" fmla="*/ 2499153 w 4700932"/>
                  <a:gd name="connsiteY3" fmla="*/ 406754 h 407878"/>
                  <a:gd name="connsiteX4" fmla="*/ 4700932 w 4700932"/>
                  <a:gd name="connsiteY4" fmla="*/ 130028 h 407878"/>
                  <a:gd name="connsiteX5" fmla="*/ 4678002 w 4700932"/>
                  <a:gd name="connsiteY5" fmla="*/ 17483 h 407878"/>
                  <a:gd name="connsiteX0" fmla="*/ 172422 w 4700932"/>
                  <a:gd name="connsiteY0" fmla="*/ 110162 h 392775"/>
                  <a:gd name="connsiteX1" fmla="*/ 167915 w 4700932"/>
                  <a:gd name="connsiteY1" fmla="*/ 119060 h 392775"/>
                  <a:gd name="connsiteX2" fmla="*/ 196489 w 4700932"/>
                  <a:gd name="connsiteY2" fmla="*/ 0 h 392775"/>
                  <a:gd name="connsiteX3" fmla="*/ 2499153 w 4700932"/>
                  <a:gd name="connsiteY3" fmla="*/ 391651 h 392775"/>
                  <a:gd name="connsiteX4" fmla="*/ 4700932 w 4700932"/>
                  <a:gd name="connsiteY4" fmla="*/ 114925 h 392775"/>
                  <a:gd name="connsiteX5" fmla="*/ 4678002 w 4700932"/>
                  <a:gd name="connsiteY5" fmla="*/ 2380 h 392775"/>
                  <a:gd name="connsiteX0" fmla="*/ 256647 w 4785157"/>
                  <a:gd name="connsiteY0" fmla="*/ 110162 h 392775"/>
                  <a:gd name="connsiteX1" fmla="*/ 144983 w 4785157"/>
                  <a:gd name="connsiteY1" fmla="*/ 80960 h 392775"/>
                  <a:gd name="connsiteX2" fmla="*/ 280714 w 4785157"/>
                  <a:gd name="connsiteY2" fmla="*/ 0 h 392775"/>
                  <a:gd name="connsiteX3" fmla="*/ 2583378 w 4785157"/>
                  <a:gd name="connsiteY3" fmla="*/ 391651 h 392775"/>
                  <a:gd name="connsiteX4" fmla="*/ 4785157 w 4785157"/>
                  <a:gd name="connsiteY4" fmla="*/ 114925 h 392775"/>
                  <a:gd name="connsiteX5" fmla="*/ 4762227 w 4785157"/>
                  <a:gd name="connsiteY5" fmla="*/ 2380 h 392775"/>
                  <a:gd name="connsiteX0" fmla="*/ 190541 w 4719051"/>
                  <a:gd name="connsiteY0" fmla="*/ 110162 h 392775"/>
                  <a:gd name="connsiteX1" fmla="*/ 162221 w 4719051"/>
                  <a:gd name="connsiteY1" fmla="*/ 121441 h 392775"/>
                  <a:gd name="connsiteX2" fmla="*/ 214608 w 4719051"/>
                  <a:gd name="connsiteY2" fmla="*/ 0 h 392775"/>
                  <a:gd name="connsiteX3" fmla="*/ 2517272 w 4719051"/>
                  <a:gd name="connsiteY3" fmla="*/ 391651 h 392775"/>
                  <a:gd name="connsiteX4" fmla="*/ 4719051 w 4719051"/>
                  <a:gd name="connsiteY4" fmla="*/ 114925 h 392775"/>
                  <a:gd name="connsiteX5" fmla="*/ 4696121 w 4719051"/>
                  <a:gd name="connsiteY5" fmla="*/ 2380 h 392775"/>
                  <a:gd name="connsiteX0" fmla="*/ 0 w 4556830"/>
                  <a:gd name="connsiteY0" fmla="*/ 121441 h 392775"/>
                  <a:gd name="connsiteX1" fmla="*/ 52387 w 4556830"/>
                  <a:gd name="connsiteY1" fmla="*/ 0 h 392775"/>
                  <a:gd name="connsiteX2" fmla="*/ 2355051 w 4556830"/>
                  <a:gd name="connsiteY2" fmla="*/ 391651 h 392775"/>
                  <a:gd name="connsiteX3" fmla="*/ 4556830 w 4556830"/>
                  <a:gd name="connsiteY3" fmla="*/ 114925 h 392775"/>
                  <a:gd name="connsiteX4" fmla="*/ 4533900 w 4556830"/>
                  <a:gd name="connsiteY4" fmla="*/ 2380 h 392775"/>
                  <a:gd name="connsiteX0" fmla="*/ 0 w 4549687"/>
                  <a:gd name="connsiteY0" fmla="*/ 126204 h 392775"/>
                  <a:gd name="connsiteX1" fmla="*/ 45244 w 4549687"/>
                  <a:gd name="connsiteY1" fmla="*/ 0 h 392775"/>
                  <a:gd name="connsiteX2" fmla="*/ 2347908 w 4549687"/>
                  <a:gd name="connsiteY2" fmla="*/ 391651 h 392775"/>
                  <a:gd name="connsiteX3" fmla="*/ 4549687 w 4549687"/>
                  <a:gd name="connsiteY3" fmla="*/ 114925 h 392775"/>
                  <a:gd name="connsiteX4" fmla="*/ 4526757 w 4549687"/>
                  <a:gd name="connsiteY4" fmla="*/ 2380 h 392775"/>
                  <a:gd name="connsiteX0" fmla="*/ 0 w 4671130"/>
                  <a:gd name="connsiteY0" fmla="*/ 981 h 493771"/>
                  <a:gd name="connsiteX1" fmla="*/ 166687 w 4671130"/>
                  <a:gd name="connsiteY1" fmla="*/ 100996 h 493771"/>
                  <a:gd name="connsiteX2" fmla="*/ 2469351 w 4671130"/>
                  <a:gd name="connsiteY2" fmla="*/ 492647 h 493771"/>
                  <a:gd name="connsiteX3" fmla="*/ 4671130 w 4671130"/>
                  <a:gd name="connsiteY3" fmla="*/ 215921 h 493771"/>
                  <a:gd name="connsiteX4" fmla="*/ 4648200 w 4671130"/>
                  <a:gd name="connsiteY4" fmla="*/ 103376 h 493771"/>
                  <a:gd name="connsiteX0" fmla="*/ 0 w 4671130"/>
                  <a:gd name="connsiteY0" fmla="*/ 657 h 492327"/>
                  <a:gd name="connsiteX1" fmla="*/ 138112 w 4671130"/>
                  <a:gd name="connsiteY1" fmla="*/ 222116 h 492327"/>
                  <a:gd name="connsiteX2" fmla="*/ 2469351 w 4671130"/>
                  <a:gd name="connsiteY2" fmla="*/ 492323 h 492327"/>
                  <a:gd name="connsiteX3" fmla="*/ 4671130 w 4671130"/>
                  <a:gd name="connsiteY3" fmla="*/ 215597 h 492327"/>
                  <a:gd name="connsiteX4" fmla="*/ 4648200 w 4671130"/>
                  <a:gd name="connsiteY4" fmla="*/ 103052 h 492327"/>
                  <a:gd name="connsiteX0" fmla="*/ 0 w 4671130"/>
                  <a:gd name="connsiteY0" fmla="*/ 1802 h 493472"/>
                  <a:gd name="connsiteX1" fmla="*/ 138112 w 4671130"/>
                  <a:gd name="connsiteY1" fmla="*/ 223261 h 493472"/>
                  <a:gd name="connsiteX2" fmla="*/ 2469351 w 4671130"/>
                  <a:gd name="connsiteY2" fmla="*/ 493468 h 493472"/>
                  <a:gd name="connsiteX3" fmla="*/ 4671130 w 4671130"/>
                  <a:gd name="connsiteY3" fmla="*/ 216742 h 493472"/>
                  <a:gd name="connsiteX4" fmla="*/ 4648200 w 4671130"/>
                  <a:gd name="connsiteY4" fmla="*/ 104197 h 493472"/>
                  <a:gd name="connsiteX0" fmla="*/ 23813 w 4533018"/>
                  <a:gd name="connsiteY0" fmla="*/ 19048 h 389275"/>
                  <a:gd name="connsiteX1" fmla="*/ 0 w 4533018"/>
                  <a:gd name="connsiteY1" fmla="*/ 119064 h 389275"/>
                  <a:gd name="connsiteX2" fmla="*/ 2331239 w 4533018"/>
                  <a:gd name="connsiteY2" fmla="*/ 389271 h 389275"/>
                  <a:gd name="connsiteX3" fmla="*/ 4533018 w 4533018"/>
                  <a:gd name="connsiteY3" fmla="*/ 112545 h 389275"/>
                  <a:gd name="connsiteX4" fmla="*/ 4510088 w 4533018"/>
                  <a:gd name="connsiteY4" fmla="*/ 0 h 38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018" h="389275">
                    <a:moveTo>
                      <a:pt x="23813" y="19048"/>
                    </a:moveTo>
                    <a:cubicBezTo>
                      <a:pt x="27824" y="1084"/>
                      <a:pt x="26591" y="-980"/>
                      <a:pt x="0" y="119064"/>
                    </a:cubicBezTo>
                    <a:cubicBezTo>
                      <a:pt x="382984" y="184340"/>
                      <a:pt x="1575736" y="390358"/>
                      <a:pt x="2331239" y="389271"/>
                    </a:cubicBezTo>
                    <a:cubicBezTo>
                      <a:pt x="3086742" y="388185"/>
                      <a:pt x="4169877" y="177423"/>
                      <a:pt x="4533018" y="112545"/>
                    </a:cubicBezTo>
                    <a:cubicBezTo>
                      <a:pt x="4510396" y="-7102"/>
                      <a:pt x="4513429" y="48711"/>
                      <a:pt x="4510088" y="0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2406316" y="553287"/>
                <a:ext cx="4511842" cy="276893"/>
              </a:xfrm>
              <a:custGeom>
                <a:avLst/>
                <a:gdLst>
                  <a:gd name="connsiteX0" fmla="*/ 0 w 4505867"/>
                  <a:gd name="connsiteY0" fmla="*/ 55204 h 331931"/>
                  <a:gd name="connsiteX1" fmla="*/ 2045368 w 4505867"/>
                  <a:gd name="connsiteY1" fmla="*/ 283804 h 331931"/>
                  <a:gd name="connsiteX2" fmla="*/ 4247147 w 4505867"/>
                  <a:gd name="connsiteY2" fmla="*/ 7078 h 331931"/>
                  <a:gd name="connsiteX3" fmla="*/ 4331368 w 4505867"/>
                  <a:gd name="connsiteY3" fmla="*/ 103331 h 331931"/>
                  <a:gd name="connsiteX4" fmla="*/ 3068052 w 4505867"/>
                  <a:gd name="connsiteY4" fmla="*/ 331931 h 331931"/>
                  <a:gd name="connsiteX0" fmla="*/ 0 w 4264943"/>
                  <a:gd name="connsiteY0" fmla="*/ 48298 h 325025"/>
                  <a:gd name="connsiteX1" fmla="*/ 2045368 w 4264943"/>
                  <a:gd name="connsiteY1" fmla="*/ 276898 h 325025"/>
                  <a:gd name="connsiteX2" fmla="*/ 4247147 w 4264943"/>
                  <a:gd name="connsiteY2" fmla="*/ 172 h 325025"/>
                  <a:gd name="connsiteX3" fmla="*/ 3068052 w 4264943"/>
                  <a:gd name="connsiteY3" fmla="*/ 325025 h 325025"/>
                  <a:gd name="connsiteX0" fmla="*/ 0 w 4247147"/>
                  <a:gd name="connsiteY0" fmla="*/ 48298 h 277284"/>
                  <a:gd name="connsiteX1" fmla="*/ 2045368 w 4247147"/>
                  <a:gd name="connsiteY1" fmla="*/ 276898 h 277284"/>
                  <a:gd name="connsiteX2" fmla="*/ 4247147 w 4247147"/>
                  <a:gd name="connsiteY2" fmla="*/ 172 h 277284"/>
                  <a:gd name="connsiteX0" fmla="*/ 0 w 4511842"/>
                  <a:gd name="connsiteY0" fmla="*/ 167 h 276893"/>
                  <a:gd name="connsiteX1" fmla="*/ 2310063 w 4511842"/>
                  <a:gd name="connsiteY1" fmla="*/ 276893 h 276893"/>
                  <a:gd name="connsiteX2" fmla="*/ 4511842 w 4511842"/>
                  <a:gd name="connsiteY2" fmla="*/ 167 h 276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11842" h="276893">
                    <a:moveTo>
                      <a:pt x="0" y="167"/>
                    </a:moveTo>
                    <a:cubicBezTo>
                      <a:pt x="668755" y="118477"/>
                      <a:pt x="1558089" y="276893"/>
                      <a:pt x="2310063" y="276893"/>
                    </a:cubicBezTo>
                    <a:cubicBezTo>
                      <a:pt x="3062037" y="276893"/>
                      <a:pt x="4341395" y="-7854"/>
                      <a:pt x="4511842" y="167"/>
                    </a:cubicBezTo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32" name="Rectangle 1031"/>
            <p:cNvSpPr/>
            <p:nvPr/>
          </p:nvSpPr>
          <p:spPr>
            <a:xfrm rot="20947781">
              <a:off x="6534150" y="557212"/>
              <a:ext cx="245506" cy="2239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 rot="335051">
              <a:off x="2581835" y="566543"/>
              <a:ext cx="245506" cy="2239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6591362" y="66676"/>
            <a:ext cx="110227" cy="564230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6462717" y="258278"/>
            <a:ext cx="364328" cy="168734"/>
            <a:chOff x="581028" y="319055"/>
            <a:chExt cx="997745" cy="462092"/>
          </a:xfrm>
        </p:grpSpPr>
        <p:sp>
          <p:nvSpPr>
            <p:cNvPr id="48" name="Rectangle 47"/>
            <p:cNvSpPr/>
            <p:nvPr/>
          </p:nvSpPr>
          <p:spPr>
            <a:xfrm>
              <a:off x="713186" y="319055"/>
              <a:ext cx="735806" cy="462092"/>
            </a:xfrm>
            <a:prstGeom prst="rect">
              <a:avLst/>
            </a:pr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3500000" scaled="1"/>
              <a:tileRect/>
            </a:gra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1331123" y="319055"/>
              <a:ext cx="247650" cy="457330"/>
            </a:xfrm>
            <a:custGeom>
              <a:avLst/>
              <a:gdLst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06246 w 1008627"/>
                <a:gd name="connsiteY0" fmla="*/ 50458 h 461433"/>
                <a:gd name="connsiteX1" fmla="*/ 872896 w 1008627"/>
                <a:gd name="connsiteY1" fmla="*/ 5215 h 461433"/>
                <a:gd name="connsiteX2" fmla="*/ 760977 w 1008627"/>
                <a:gd name="connsiteY2" fmla="*/ 55221 h 461433"/>
                <a:gd name="connsiteX3" fmla="*/ 501421 w 1008627"/>
                <a:gd name="connsiteY3" fmla="*/ 5215 h 461433"/>
                <a:gd name="connsiteX4" fmla="*/ 284727 w 1008627"/>
                <a:gd name="connsiteY4" fmla="*/ 50458 h 461433"/>
                <a:gd name="connsiteX5" fmla="*/ 144233 w 1008627"/>
                <a:gd name="connsiteY5" fmla="*/ 452 h 461433"/>
                <a:gd name="connsiteX6" fmla="*/ 6121 w 1008627"/>
                <a:gd name="connsiteY6" fmla="*/ 57602 h 461433"/>
                <a:gd name="connsiteX7" fmla="*/ 13264 w 1008627"/>
                <a:gd name="connsiteY7" fmla="*/ 421933 h 461433"/>
                <a:gd name="connsiteX8" fmla="*/ 163283 w 1008627"/>
                <a:gd name="connsiteY8" fmla="*/ 450508 h 461433"/>
                <a:gd name="connsiteX9" fmla="*/ 291871 w 1008627"/>
                <a:gd name="connsiteY9" fmla="*/ 412408 h 461433"/>
                <a:gd name="connsiteX10" fmla="*/ 503802 w 1008627"/>
                <a:gd name="connsiteY10" fmla="*/ 457652 h 461433"/>
                <a:gd name="connsiteX11" fmla="*/ 760977 w 1008627"/>
                <a:gd name="connsiteY11" fmla="*/ 414790 h 461433"/>
                <a:gd name="connsiteX12" fmla="*/ 877658 w 1008627"/>
                <a:gd name="connsiteY12" fmla="*/ 460033 h 461433"/>
                <a:gd name="connsiteX13" fmla="*/ 1008627 w 1008627"/>
                <a:gd name="connsiteY13" fmla="*/ 405265 h 461433"/>
                <a:gd name="connsiteX14" fmla="*/ 1006246 w 1008627"/>
                <a:gd name="connsiteY14" fmla="*/ 50458 h 461433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0125 w 1002506"/>
                <a:gd name="connsiteY0" fmla="*/ 50049 h 461024"/>
                <a:gd name="connsiteX1" fmla="*/ 866775 w 1002506"/>
                <a:gd name="connsiteY1" fmla="*/ 4806 h 461024"/>
                <a:gd name="connsiteX2" fmla="*/ 754856 w 1002506"/>
                <a:gd name="connsiteY2" fmla="*/ 54812 h 461024"/>
                <a:gd name="connsiteX3" fmla="*/ 495300 w 1002506"/>
                <a:gd name="connsiteY3" fmla="*/ 4806 h 461024"/>
                <a:gd name="connsiteX4" fmla="*/ 278606 w 1002506"/>
                <a:gd name="connsiteY4" fmla="*/ 50049 h 461024"/>
                <a:gd name="connsiteX5" fmla="*/ 138112 w 1002506"/>
                <a:gd name="connsiteY5" fmla="*/ 43 h 461024"/>
                <a:gd name="connsiteX6" fmla="*/ 0 w 1002506"/>
                <a:gd name="connsiteY6" fmla="*/ 57193 h 461024"/>
                <a:gd name="connsiteX7" fmla="*/ 7143 w 1002506"/>
                <a:gd name="connsiteY7" fmla="*/ 421524 h 461024"/>
                <a:gd name="connsiteX8" fmla="*/ 157162 w 1002506"/>
                <a:gd name="connsiteY8" fmla="*/ 450099 h 461024"/>
                <a:gd name="connsiteX9" fmla="*/ 285750 w 1002506"/>
                <a:gd name="connsiteY9" fmla="*/ 411999 h 461024"/>
                <a:gd name="connsiteX10" fmla="*/ 497681 w 1002506"/>
                <a:gd name="connsiteY10" fmla="*/ 457243 h 461024"/>
                <a:gd name="connsiteX11" fmla="*/ 754856 w 1002506"/>
                <a:gd name="connsiteY11" fmla="*/ 414381 h 461024"/>
                <a:gd name="connsiteX12" fmla="*/ 871537 w 1002506"/>
                <a:gd name="connsiteY12" fmla="*/ 459624 h 461024"/>
                <a:gd name="connsiteX13" fmla="*/ 1002506 w 1002506"/>
                <a:gd name="connsiteY13" fmla="*/ 404856 h 461024"/>
                <a:gd name="connsiteX14" fmla="*/ 1000125 w 1002506"/>
                <a:gd name="connsiteY14" fmla="*/ 50049 h 461024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62155"/>
                <a:gd name="connsiteX1" fmla="*/ 866775 w 1002506"/>
                <a:gd name="connsiteY1" fmla="*/ 4806 h 462155"/>
                <a:gd name="connsiteX2" fmla="*/ 754856 w 1002506"/>
                <a:gd name="connsiteY2" fmla="*/ 54812 h 462155"/>
                <a:gd name="connsiteX3" fmla="*/ 495300 w 1002506"/>
                <a:gd name="connsiteY3" fmla="*/ 4806 h 462155"/>
                <a:gd name="connsiteX4" fmla="*/ 278606 w 1002506"/>
                <a:gd name="connsiteY4" fmla="*/ 50049 h 462155"/>
                <a:gd name="connsiteX5" fmla="*/ 138112 w 1002506"/>
                <a:gd name="connsiteY5" fmla="*/ 43 h 462155"/>
                <a:gd name="connsiteX6" fmla="*/ 0 w 1002506"/>
                <a:gd name="connsiteY6" fmla="*/ 57193 h 462155"/>
                <a:gd name="connsiteX7" fmla="*/ 7143 w 1002506"/>
                <a:gd name="connsiteY7" fmla="*/ 421524 h 462155"/>
                <a:gd name="connsiteX8" fmla="*/ 157162 w 1002506"/>
                <a:gd name="connsiteY8" fmla="*/ 450099 h 462155"/>
                <a:gd name="connsiteX9" fmla="*/ 285750 w 1002506"/>
                <a:gd name="connsiteY9" fmla="*/ 411999 h 462155"/>
                <a:gd name="connsiteX10" fmla="*/ 497681 w 1002506"/>
                <a:gd name="connsiteY10" fmla="*/ 457243 h 462155"/>
                <a:gd name="connsiteX11" fmla="*/ 754856 w 1002506"/>
                <a:gd name="connsiteY11" fmla="*/ 414381 h 462155"/>
                <a:gd name="connsiteX12" fmla="*/ 881062 w 1002506"/>
                <a:gd name="connsiteY12" fmla="*/ 462006 h 462155"/>
                <a:gd name="connsiteX13" fmla="*/ 1002506 w 1002506"/>
                <a:gd name="connsiteY13" fmla="*/ 404856 h 462155"/>
                <a:gd name="connsiteX14" fmla="*/ 1000125 w 1002506"/>
                <a:gd name="connsiteY14" fmla="*/ 50049 h 462155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38 h 462092"/>
                <a:gd name="connsiteX1" fmla="*/ 866775 w 1002506"/>
                <a:gd name="connsiteY1" fmla="*/ 4795 h 462092"/>
                <a:gd name="connsiteX2" fmla="*/ 754856 w 1002506"/>
                <a:gd name="connsiteY2" fmla="*/ 54801 h 462092"/>
                <a:gd name="connsiteX3" fmla="*/ 495300 w 1002506"/>
                <a:gd name="connsiteY3" fmla="*/ 4795 h 462092"/>
                <a:gd name="connsiteX4" fmla="*/ 278606 w 1002506"/>
                <a:gd name="connsiteY4" fmla="*/ 50038 h 462092"/>
                <a:gd name="connsiteX5" fmla="*/ 138112 w 1002506"/>
                <a:gd name="connsiteY5" fmla="*/ 32 h 462092"/>
                <a:gd name="connsiteX6" fmla="*/ 0 w 1002506"/>
                <a:gd name="connsiteY6" fmla="*/ 57182 h 462092"/>
                <a:gd name="connsiteX7" fmla="*/ 7143 w 1002506"/>
                <a:gd name="connsiteY7" fmla="*/ 421513 h 462092"/>
                <a:gd name="connsiteX8" fmla="*/ 157162 w 1002506"/>
                <a:gd name="connsiteY8" fmla="*/ 450088 h 462092"/>
                <a:gd name="connsiteX9" fmla="*/ 285750 w 1002506"/>
                <a:gd name="connsiteY9" fmla="*/ 411988 h 462092"/>
                <a:gd name="connsiteX10" fmla="*/ 497681 w 1002506"/>
                <a:gd name="connsiteY10" fmla="*/ 457232 h 462092"/>
                <a:gd name="connsiteX11" fmla="*/ 754856 w 1002506"/>
                <a:gd name="connsiteY11" fmla="*/ 414370 h 462092"/>
                <a:gd name="connsiteX12" fmla="*/ 881062 w 1002506"/>
                <a:gd name="connsiteY12" fmla="*/ 461995 h 462092"/>
                <a:gd name="connsiteX13" fmla="*/ 1002506 w 1002506"/>
                <a:gd name="connsiteY13" fmla="*/ 404845 h 462092"/>
                <a:gd name="connsiteX14" fmla="*/ 1000125 w 1002506"/>
                <a:gd name="connsiteY14" fmla="*/ 50038 h 462092"/>
                <a:gd name="connsiteX0" fmla="*/ 1000125 w 1002506"/>
                <a:gd name="connsiteY0" fmla="*/ 50038 h 464491"/>
                <a:gd name="connsiteX1" fmla="*/ 866775 w 1002506"/>
                <a:gd name="connsiteY1" fmla="*/ 4795 h 464491"/>
                <a:gd name="connsiteX2" fmla="*/ 754856 w 1002506"/>
                <a:gd name="connsiteY2" fmla="*/ 54801 h 464491"/>
                <a:gd name="connsiteX3" fmla="*/ 495300 w 1002506"/>
                <a:gd name="connsiteY3" fmla="*/ 4795 h 464491"/>
                <a:gd name="connsiteX4" fmla="*/ 278606 w 1002506"/>
                <a:gd name="connsiteY4" fmla="*/ 50038 h 464491"/>
                <a:gd name="connsiteX5" fmla="*/ 138112 w 1002506"/>
                <a:gd name="connsiteY5" fmla="*/ 32 h 464491"/>
                <a:gd name="connsiteX6" fmla="*/ 0 w 1002506"/>
                <a:gd name="connsiteY6" fmla="*/ 57182 h 464491"/>
                <a:gd name="connsiteX7" fmla="*/ 7143 w 1002506"/>
                <a:gd name="connsiteY7" fmla="*/ 421513 h 464491"/>
                <a:gd name="connsiteX8" fmla="*/ 142874 w 1002506"/>
                <a:gd name="connsiteY8" fmla="*/ 464375 h 464491"/>
                <a:gd name="connsiteX9" fmla="*/ 285750 w 1002506"/>
                <a:gd name="connsiteY9" fmla="*/ 411988 h 464491"/>
                <a:gd name="connsiteX10" fmla="*/ 497681 w 1002506"/>
                <a:gd name="connsiteY10" fmla="*/ 457232 h 464491"/>
                <a:gd name="connsiteX11" fmla="*/ 754856 w 1002506"/>
                <a:gd name="connsiteY11" fmla="*/ 414370 h 464491"/>
                <a:gd name="connsiteX12" fmla="*/ 881062 w 1002506"/>
                <a:gd name="connsiteY12" fmla="*/ 461995 h 464491"/>
                <a:gd name="connsiteX13" fmla="*/ 1002506 w 1002506"/>
                <a:gd name="connsiteY13" fmla="*/ 404845 h 464491"/>
                <a:gd name="connsiteX14" fmla="*/ 1000125 w 1002506"/>
                <a:gd name="connsiteY14" fmla="*/ 50038 h 464491"/>
                <a:gd name="connsiteX0" fmla="*/ 992988 w 995369"/>
                <a:gd name="connsiteY0" fmla="*/ 50038 h 472682"/>
                <a:gd name="connsiteX1" fmla="*/ 859638 w 995369"/>
                <a:gd name="connsiteY1" fmla="*/ 4795 h 472682"/>
                <a:gd name="connsiteX2" fmla="*/ 747719 w 995369"/>
                <a:gd name="connsiteY2" fmla="*/ 54801 h 472682"/>
                <a:gd name="connsiteX3" fmla="*/ 488163 w 995369"/>
                <a:gd name="connsiteY3" fmla="*/ 4795 h 472682"/>
                <a:gd name="connsiteX4" fmla="*/ 271469 w 995369"/>
                <a:gd name="connsiteY4" fmla="*/ 50038 h 472682"/>
                <a:gd name="connsiteX5" fmla="*/ 130975 w 995369"/>
                <a:gd name="connsiteY5" fmla="*/ 32 h 472682"/>
                <a:gd name="connsiteX6" fmla="*/ 6 w 995369"/>
                <a:gd name="connsiteY6" fmla="*/ 421513 h 472682"/>
                <a:gd name="connsiteX7" fmla="*/ 135737 w 995369"/>
                <a:gd name="connsiteY7" fmla="*/ 464375 h 472682"/>
                <a:gd name="connsiteX8" fmla="*/ 278613 w 995369"/>
                <a:gd name="connsiteY8" fmla="*/ 411988 h 472682"/>
                <a:gd name="connsiteX9" fmla="*/ 490544 w 995369"/>
                <a:gd name="connsiteY9" fmla="*/ 457232 h 472682"/>
                <a:gd name="connsiteX10" fmla="*/ 747719 w 995369"/>
                <a:gd name="connsiteY10" fmla="*/ 414370 h 472682"/>
                <a:gd name="connsiteX11" fmla="*/ 873925 w 995369"/>
                <a:gd name="connsiteY11" fmla="*/ 461995 h 472682"/>
                <a:gd name="connsiteX12" fmla="*/ 995369 w 995369"/>
                <a:gd name="connsiteY12" fmla="*/ 404845 h 472682"/>
                <a:gd name="connsiteX13" fmla="*/ 992988 w 995369"/>
                <a:gd name="connsiteY13" fmla="*/ 50038 h 472682"/>
                <a:gd name="connsiteX0" fmla="*/ 995966 w 998347"/>
                <a:gd name="connsiteY0" fmla="*/ 45276 h 465153"/>
                <a:gd name="connsiteX1" fmla="*/ 862616 w 998347"/>
                <a:gd name="connsiteY1" fmla="*/ 33 h 465153"/>
                <a:gd name="connsiteX2" fmla="*/ 750697 w 998347"/>
                <a:gd name="connsiteY2" fmla="*/ 50039 h 465153"/>
                <a:gd name="connsiteX3" fmla="*/ 491141 w 998347"/>
                <a:gd name="connsiteY3" fmla="*/ 33 h 465153"/>
                <a:gd name="connsiteX4" fmla="*/ 274447 w 998347"/>
                <a:gd name="connsiteY4" fmla="*/ 45276 h 465153"/>
                <a:gd name="connsiteX5" fmla="*/ 2984 w 998347"/>
                <a:gd name="connsiteY5" fmla="*/ 416751 h 465153"/>
                <a:gd name="connsiteX6" fmla="*/ 138715 w 998347"/>
                <a:gd name="connsiteY6" fmla="*/ 459613 h 465153"/>
                <a:gd name="connsiteX7" fmla="*/ 281591 w 998347"/>
                <a:gd name="connsiteY7" fmla="*/ 407226 h 465153"/>
                <a:gd name="connsiteX8" fmla="*/ 493522 w 998347"/>
                <a:gd name="connsiteY8" fmla="*/ 452470 h 465153"/>
                <a:gd name="connsiteX9" fmla="*/ 750697 w 998347"/>
                <a:gd name="connsiteY9" fmla="*/ 409608 h 465153"/>
                <a:gd name="connsiteX10" fmla="*/ 876903 w 998347"/>
                <a:gd name="connsiteY10" fmla="*/ 457233 h 465153"/>
                <a:gd name="connsiteX11" fmla="*/ 998347 w 998347"/>
                <a:gd name="connsiteY11" fmla="*/ 400083 h 465153"/>
                <a:gd name="connsiteX12" fmla="*/ 995966 w 998347"/>
                <a:gd name="connsiteY12" fmla="*/ 45276 h 465153"/>
                <a:gd name="connsiteX0" fmla="*/ 1006560 w 1008941"/>
                <a:gd name="connsiteY0" fmla="*/ 67253 h 489621"/>
                <a:gd name="connsiteX1" fmla="*/ 873210 w 1008941"/>
                <a:gd name="connsiteY1" fmla="*/ 22010 h 489621"/>
                <a:gd name="connsiteX2" fmla="*/ 761291 w 1008941"/>
                <a:gd name="connsiteY2" fmla="*/ 72016 h 489621"/>
                <a:gd name="connsiteX3" fmla="*/ 501735 w 1008941"/>
                <a:gd name="connsiteY3" fmla="*/ 22010 h 489621"/>
                <a:gd name="connsiteX4" fmla="*/ 13578 w 1008941"/>
                <a:gd name="connsiteY4" fmla="*/ 438728 h 489621"/>
                <a:gd name="connsiteX5" fmla="*/ 149309 w 1008941"/>
                <a:gd name="connsiteY5" fmla="*/ 481590 h 489621"/>
                <a:gd name="connsiteX6" fmla="*/ 292185 w 1008941"/>
                <a:gd name="connsiteY6" fmla="*/ 429203 h 489621"/>
                <a:gd name="connsiteX7" fmla="*/ 504116 w 1008941"/>
                <a:gd name="connsiteY7" fmla="*/ 474447 h 489621"/>
                <a:gd name="connsiteX8" fmla="*/ 761291 w 1008941"/>
                <a:gd name="connsiteY8" fmla="*/ 431585 h 489621"/>
                <a:gd name="connsiteX9" fmla="*/ 887497 w 1008941"/>
                <a:gd name="connsiteY9" fmla="*/ 479210 h 489621"/>
                <a:gd name="connsiteX10" fmla="*/ 1008941 w 1008941"/>
                <a:gd name="connsiteY10" fmla="*/ 422060 h 489621"/>
                <a:gd name="connsiteX11" fmla="*/ 1006560 w 1008941"/>
                <a:gd name="connsiteY11" fmla="*/ 67253 h 489621"/>
                <a:gd name="connsiteX0" fmla="*/ 1022508 w 1024889"/>
                <a:gd name="connsiteY0" fmla="*/ 45276 h 464906"/>
                <a:gd name="connsiteX1" fmla="*/ 889158 w 1024889"/>
                <a:gd name="connsiteY1" fmla="*/ 33 h 464906"/>
                <a:gd name="connsiteX2" fmla="*/ 777239 w 1024889"/>
                <a:gd name="connsiteY2" fmla="*/ 50039 h 464906"/>
                <a:gd name="connsiteX3" fmla="*/ 29526 w 1024889"/>
                <a:gd name="connsiteY3" fmla="*/ 416751 h 464906"/>
                <a:gd name="connsiteX4" fmla="*/ 165257 w 1024889"/>
                <a:gd name="connsiteY4" fmla="*/ 459613 h 464906"/>
                <a:gd name="connsiteX5" fmla="*/ 308133 w 1024889"/>
                <a:gd name="connsiteY5" fmla="*/ 407226 h 464906"/>
                <a:gd name="connsiteX6" fmla="*/ 520064 w 1024889"/>
                <a:gd name="connsiteY6" fmla="*/ 452470 h 464906"/>
                <a:gd name="connsiteX7" fmla="*/ 777239 w 1024889"/>
                <a:gd name="connsiteY7" fmla="*/ 409608 h 464906"/>
                <a:gd name="connsiteX8" fmla="*/ 903445 w 1024889"/>
                <a:gd name="connsiteY8" fmla="*/ 457233 h 464906"/>
                <a:gd name="connsiteX9" fmla="*/ 1024889 w 1024889"/>
                <a:gd name="connsiteY9" fmla="*/ 400083 h 464906"/>
                <a:gd name="connsiteX10" fmla="*/ 1022508 w 1024889"/>
                <a:gd name="connsiteY10" fmla="*/ 45276 h 464906"/>
                <a:gd name="connsiteX0" fmla="*/ 857251 w 859632"/>
                <a:gd name="connsiteY0" fmla="*/ 45276 h 459613"/>
                <a:gd name="connsiteX1" fmla="*/ 723901 w 859632"/>
                <a:gd name="connsiteY1" fmla="*/ 33 h 459613"/>
                <a:gd name="connsiteX2" fmla="*/ 611982 w 859632"/>
                <a:gd name="connsiteY2" fmla="*/ 50039 h 459613"/>
                <a:gd name="connsiteX3" fmla="*/ 0 w 859632"/>
                <a:gd name="connsiteY3" fmla="*/ 459613 h 459613"/>
                <a:gd name="connsiteX4" fmla="*/ 142876 w 859632"/>
                <a:gd name="connsiteY4" fmla="*/ 407226 h 459613"/>
                <a:gd name="connsiteX5" fmla="*/ 354807 w 859632"/>
                <a:gd name="connsiteY5" fmla="*/ 452470 h 459613"/>
                <a:gd name="connsiteX6" fmla="*/ 611982 w 859632"/>
                <a:gd name="connsiteY6" fmla="*/ 409608 h 459613"/>
                <a:gd name="connsiteX7" fmla="*/ 738188 w 859632"/>
                <a:gd name="connsiteY7" fmla="*/ 457233 h 459613"/>
                <a:gd name="connsiteX8" fmla="*/ 859632 w 859632"/>
                <a:gd name="connsiteY8" fmla="*/ 400083 h 459613"/>
                <a:gd name="connsiteX9" fmla="*/ 857251 w 859632"/>
                <a:gd name="connsiteY9" fmla="*/ 45276 h 459613"/>
                <a:gd name="connsiteX0" fmla="*/ 720986 w 723367"/>
                <a:gd name="connsiteY0" fmla="*/ 45276 h 457330"/>
                <a:gd name="connsiteX1" fmla="*/ 587636 w 723367"/>
                <a:gd name="connsiteY1" fmla="*/ 33 h 457330"/>
                <a:gd name="connsiteX2" fmla="*/ 475717 w 723367"/>
                <a:gd name="connsiteY2" fmla="*/ 50039 h 457330"/>
                <a:gd name="connsiteX3" fmla="*/ 6611 w 723367"/>
                <a:gd name="connsiteY3" fmla="*/ 407226 h 457330"/>
                <a:gd name="connsiteX4" fmla="*/ 218542 w 723367"/>
                <a:gd name="connsiteY4" fmla="*/ 452470 h 457330"/>
                <a:gd name="connsiteX5" fmla="*/ 475717 w 723367"/>
                <a:gd name="connsiteY5" fmla="*/ 409608 h 457330"/>
                <a:gd name="connsiteX6" fmla="*/ 601923 w 723367"/>
                <a:gd name="connsiteY6" fmla="*/ 457233 h 457330"/>
                <a:gd name="connsiteX7" fmla="*/ 723367 w 723367"/>
                <a:gd name="connsiteY7" fmla="*/ 400083 h 457330"/>
                <a:gd name="connsiteX8" fmla="*/ 720986 w 723367"/>
                <a:gd name="connsiteY8" fmla="*/ 45276 h 457330"/>
                <a:gd name="connsiteX0" fmla="*/ 502444 w 504825"/>
                <a:gd name="connsiteY0" fmla="*/ 45276 h 457330"/>
                <a:gd name="connsiteX1" fmla="*/ 369094 w 504825"/>
                <a:gd name="connsiteY1" fmla="*/ 33 h 457330"/>
                <a:gd name="connsiteX2" fmla="*/ 257175 w 504825"/>
                <a:gd name="connsiteY2" fmla="*/ 50039 h 457330"/>
                <a:gd name="connsiteX3" fmla="*/ 0 w 504825"/>
                <a:gd name="connsiteY3" fmla="*/ 452470 h 457330"/>
                <a:gd name="connsiteX4" fmla="*/ 257175 w 504825"/>
                <a:gd name="connsiteY4" fmla="*/ 409608 h 457330"/>
                <a:gd name="connsiteX5" fmla="*/ 383381 w 504825"/>
                <a:gd name="connsiteY5" fmla="*/ 457233 h 457330"/>
                <a:gd name="connsiteX6" fmla="*/ 504825 w 504825"/>
                <a:gd name="connsiteY6" fmla="*/ 400083 h 457330"/>
                <a:gd name="connsiteX7" fmla="*/ 502444 w 504825"/>
                <a:gd name="connsiteY7" fmla="*/ 45276 h 457330"/>
                <a:gd name="connsiteX0" fmla="*/ 260165 w 262546"/>
                <a:gd name="connsiteY0" fmla="*/ 45276 h 457330"/>
                <a:gd name="connsiteX1" fmla="*/ 126815 w 262546"/>
                <a:gd name="connsiteY1" fmla="*/ 33 h 457330"/>
                <a:gd name="connsiteX2" fmla="*/ 14896 w 262546"/>
                <a:gd name="connsiteY2" fmla="*/ 50039 h 457330"/>
                <a:gd name="connsiteX3" fmla="*/ 14896 w 262546"/>
                <a:gd name="connsiteY3" fmla="*/ 409608 h 457330"/>
                <a:gd name="connsiteX4" fmla="*/ 141102 w 262546"/>
                <a:gd name="connsiteY4" fmla="*/ 457233 h 457330"/>
                <a:gd name="connsiteX5" fmla="*/ 262546 w 262546"/>
                <a:gd name="connsiteY5" fmla="*/ 400083 h 457330"/>
                <a:gd name="connsiteX6" fmla="*/ 260165 w 262546"/>
                <a:gd name="connsiteY6" fmla="*/ 45276 h 457330"/>
                <a:gd name="connsiteX0" fmla="*/ 252976 w 255357"/>
                <a:gd name="connsiteY0" fmla="*/ 45276 h 457330"/>
                <a:gd name="connsiteX1" fmla="*/ 119626 w 255357"/>
                <a:gd name="connsiteY1" fmla="*/ 33 h 457330"/>
                <a:gd name="connsiteX2" fmla="*/ 7707 w 255357"/>
                <a:gd name="connsiteY2" fmla="*/ 50039 h 457330"/>
                <a:gd name="connsiteX3" fmla="*/ 7707 w 255357"/>
                <a:gd name="connsiteY3" fmla="*/ 409608 h 457330"/>
                <a:gd name="connsiteX4" fmla="*/ 133913 w 255357"/>
                <a:gd name="connsiteY4" fmla="*/ 457233 h 457330"/>
                <a:gd name="connsiteX5" fmla="*/ 255357 w 255357"/>
                <a:gd name="connsiteY5" fmla="*/ 400083 h 457330"/>
                <a:gd name="connsiteX6" fmla="*/ 252976 w 255357"/>
                <a:gd name="connsiteY6" fmla="*/ 45276 h 457330"/>
                <a:gd name="connsiteX0" fmla="*/ 245269 w 247650"/>
                <a:gd name="connsiteY0" fmla="*/ 45276 h 457330"/>
                <a:gd name="connsiteX1" fmla="*/ 111919 w 247650"/>
                <a:gd name="connsiteY1" fmla="*/ 33 h 457330"/>
                <a:gd name="connsiteX2" fmla="*/ 0 w 247650"/>
                <a:gd name="connsiteY2" fmla="*/ 50039 h 457330"/>
                <a:gd name="connsiteX3" fmla="*/ 0 w 247650"/>
                <a:gd name="connsiteY3" fmla="*/ 409608 h 457330"/>
                <a:gd name="connsiteX4" fmla="*/ 126206 w 247650"/>
                <a:gd name="connsiteY4" fmla="*/ 457233 h 457330"/>
                <a:gd name="connsiteX5" fmla="*/ 247650 w 247650"/>
                <a:gd name="connsiteY5" fmla="*/ 400083 h 457330"/>
                <a:gd name="connsiteX6" fmla="*/ 245269 w 247650"/>
                <a:gd name="connsiteY6" fmla="*/ 45276 h 457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457330">
                  <a:moveTo>
                    <a:pt x="245269" y="45276"/>
                  </a:moveTo>
                  <a:cubicBezTo>
                    <a:pt x="189508" y="12732"/>
                    <a:pt x="152797" y="-761"/>
                    <a:pt x="111919" y="33"/>
                  </a:cubicBezTo>
                  <a:cubicBezTo>
                    <a:pt x="71041" y="827"/>
                    <a:pt x="61912" y="-4730"/>
                    <a:pt x="0" y="50039"/>
                  </a:cubicBezTo>
                  <a:cubicBezTo>
                    <a:pt x="2779" y="404051"/>
                    <a:pt x="2779" y="55992"/>
                    <a:pt x="0" y="409608"/>
                  </a:cubicBezTo>
                  <a:cubicBezTo>
                    <a:pt x="50402" y="440961"/>
                    <a:pt x="84931" y="458820"/>
                    <a:pt x="126206" y="457233"/>
                  </a:cubicBezTo>
                  <a:cubicBezTo>
                    <a:pt x="167481" y="455646"/>
                    <a:pt x="188516" y="445722"/>
                    <a:pt x="247650" y="400083"/>
                  </a:cubicBezTo>
                  <a:cubicBezTo>
                    <a:pt x="246856" y="281814"/>
                    <a:pt x="246063" y="163545"/>
                    <a:pt x="245269" y="4527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854834" y="320900"/>
              <a:ext cx="476289" cy="452762"/>
            </a:xfrm>
            <a:custGeom>
              <a:avLst/>
              <a:gdLst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06246 w 1008627"/>
                <a:gd name="connsiteY0" fmla="*/ 50458 h 461433"/>
                <a:gd name="connsiteX1" fmla="*/ 872896 w 1008627"/>
                <a:gd name="connsiteY1" fmla="*/ 5215 h 461433"/>
                <a:gd name="connsiteX2" fmla="*/ 760977 w 1008627"/>
                <a:gd name="connsiteY2" fmla="*/ 55221 h 461433"/>
                <a:gd name="connsiteX3" fmla="*/ 501421 w 1008627"/>
                <a:gd name="connsiteY3" fmla="*/ 5215 h 461433"/>
                <a:gd name="connsiteX4" fmla="*/ 284727 w 1008627"/>
                <a:gd name="connsiteY4" fmla="*/ 50458 h 461433"/>
                <a:gd name="connsiteX5" fmla="*/ 144233 w 1008627"/>
                <a:gd name="connsiteY5" fmla="*/ 452 h 461433"/>
                <a:gd name="connsiteX6" fmla="*/ 6121 w 1008627"/>
                <a:gd name="connsiteY6" fmla="*/ 57602 h 461433"/>
                <a:gd name="connsiteX7" fmla="*/ 13264 w 1008627"/>
                <a:gd name="connsiteY7" fmla="*/ 421933 h 461433"/>
                <a:gd name="connsiteX8" fmla="*/ 163283 w 1008627"/>
                <a:gd name="connsiteY8" fmla="*/ 450508 h 461433"/>
                <a:gd name="connsiteX9" fmla="*/ 291871 w 1008627"/>
                <a:gd name="connsiteY9" fmla="*/ 412408 h 461433"/>
                <a:gd name="connsiteX10" fmla="*/ 503802 w 1008627"/>
                <a:gd name="connsiteY10" fmla="*/ 457652 h 461433"/>
                <a:gd name="connsiteX11" fmla="*/ 760977 w 1008627"/>
                <a:gd name="connsiteY11" fmla="*/ 414790 h 461433"/>
                <a:gd name="connsiteX12" fmla="*/ 877658 w 1008627"/>
                <a:gd name="connsiteY12" fmla="*/ 460033 h 461433"/>
                <a:gd name="connsiteX13" fmla="*/ 1008627 w 1008627"/>
                <a:gd name="connsiteY13" fmla="*/ 405265 h 461433"/>
                <a:gd name="connsiteX14" fmla="*/ 1006246 w 1008627"/>
                <a:gd name="connsiteY14" fmla="*/ 50458 h 461433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0125 w 1002506"/>
                <a:gd name="connsiteY0" fmla="*/ 50049 h 461024"/>
                <a:gd name="connsiteX1" fmla="*/ 866775 w 1002506"/>
                <a:gd name="connsiteY1" fmla="*/ 4806 h 461024"/>
                <a:gd name="connsiteX2" fmla="*/ 754856 w 1002506"/>
                <a:gd name="connsiteY2" fmla="*/ 54812 h 461024"/>
                <a:gd name="connsiteX3" fmla="*/ 495300 w 1002506"/>
                <a:gd name="connsiteY3" fmla="*/ 4806 h 461024"/>
                <a:gd name="connsiteX4" fmla="*/ 278606 w 1002506"/>
                <a:gd name="connsiteY4" fmla="*/ 50049 h 461024"/>
                <a:gd name="connsiteX5" fmla="*/ 138112 w 1002506"/>
                <a:gd name="connsiteY5" fmla="*/ 43 h 461024"/>
                <a:gd name="connsiteX6" fmla="*/ 0 w 1002506"/>
                <a:gd name="connsiteY6" fmla="*/ 57193 h 461024"/>
                <a:gd name="connsiteX7" fmla="*/ 7143 w 1002506"/>
                <a:gd name="connsiteY7" fmla="*/ 421524 h 461024"/>
                <a:gd name="connsiteX8" fmla="*/ 157162 w 1002506"/>
                <a:gd name="connsiteY8" fmla="*/ 450099 h 461024"/>
                <a:gd name="connsiteX9" fmla="*/ 285750 w 1002506"/>
                <a:gd name="connsiteY9" fmla="*/ 411999 h 461024"/>
                <a:gd name="connsiteX10" fmla="*/ 497681 w 1002506"/>
                <a:gd name="connsiteY10" fmla="*/ 457243 h 461024"/>
                <a:gd name="connsiteX11" fmla="*/ 754856 w 1002506"/>
                <a:gd name="connsiteY11" fmla="*/ 414381 h 461024"/>
                <a:gd name="connsiteX12" fmla="*/ 871537 w 1002506"/>
                <a:gd name="connsiteY12" fmla="*/ 459624 h 461024"/>
                <a:gd name="connsiteX13" fmla="*/ 1002506 w 1002506"/>
                <a:gd name="connsiteY13" fmla="*/ 404856 h 461024"/>
                <a:gd name="connsiteX14" fmla="*/ 1000125 w 1002506"/>
                <a:gd name="connsiteY14" fmla="*/ 50049 h 461024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62155"/>
                <a:gd name="connsiteX1" fmla="*/ 866775 w 1002506"/>
                <a:gd name="connsiteY1" fmla="*/ 4806 h 462155"/>
                <a:gd name="connsiteX2" fmla="*/ 754856 w 1002506"/>
                <a:gd name="connsiteY2" fmla="*/ 54812 h 462155"/>
                <a:gd name="connsiteX3" fmla="*/ 495300 w 1002506"/>
                <a:gd name="connsiteY3" fmla="*/ 4806 h 462155"/>
                <a:gd name="connsiteX4" fmla="*/ 278606 w 1002506"/>
                <a:gd name="connsiteY4" fmla="*/ 50049 h 462155"/>
                <a:gd name="connsiteX5" fmla="*/ 138112 w 1002506"/>
                <a:gd name="connsiteY5" fmla="*/ 43 h 462155"/>
                <a:gd name="connsiteX6" fmla="*/ 0 w 1002506"/>
                <a:gd name="connsiteY6" fmla="*/ 57193 h 462155"/>
                <a:gd name="connsiteX7" fmla="*/ 7143 w 1002506"/>
                <a:gd name="connsiteY7" fmla="*/ 421524 h 462155"/>
                <a:gd name="connsiteX8" fmla="*/ 157162 w 1002506"/>
                <a:gd name="connsiteY8" fmla="*/ 450099 h 462155"/>
                <a:gd name="connsiteX9" fmla="*/ 285750 w 1002506"/>
                <a:gd name="connsiteY9" fmla="*/ 411999 h 462155"/>
                <a:gd name="connsiteX10" fmla="*/ 497681 w 1002506"/>
                <a:gd name="connsiteY10" fmla="*/ 457243 h 462155"/>
                <a:gd name="connsiteX11" fmla="*/ 754856 w 1002506"/>
                <a:gd name="connsiteY11" fmla="*/ 414381 h 462155"/>
                <a:gd name="connsiteX12" fmla="*/ 881062 w 1002506"/>
                <a:gd name="connsiteY12" fmla="*/ 462006 h 462155"/>
                <a:gd name="connsiteX13" fmla="*/ 1002506 w 1002506"/>
                <a:gd name="connsiteY13" fmla="*/ 404856 h 462155"/>
                <a:gd name="connsiteX14" fmla="*/ 1000125 w 1002506"/>
                <a:gd name="connsiteY14" fmla="*/ 50049 h 462155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38 h 462092"/>
                <a:gd name="connsiteX1" fmla="*/ 866775 w 1002506"/>
                <a:gd name="connsiteY1" fmla="*/ 4795 h 462092"/>
                <a:gd name="connsiteX2" fmla="*/ 754856 w 1002506"/>
                <a:gd name="connsiteY2" fmla="*/ 54801 h 462092"/>
                <a:gd name="connsiteX3" fmla="*/ 495300 w 1002506"/>
                <a:gd name="connsiteY3" fmla="*/ 4795 h 462092"/>
                <a:gd name="connsiteX4" fmla="*/ 278606 w 1002506"/>
                <a:gd name="connsiteY4" fmla="*/ 50038 h 462092"/>
                <a:gd name="connsiteX5" fmla="*/ 138112 w 1002506"/>
                <a:gd name="connsiteY5" fmla="*/ 32 h 462092"/>
                <a:gd name="connsiteX6" fmla="*/ 0 w 1002506"/>
                <a:gd name="connsiteY6" fmla="*/ 57182 h 462092"/>
                <a:gd name="connsiteX7" fmla="*/ 7143 w 1002506"/>
                <a:gd name="connsiteY7" fmla="*/ 421513 h 462092"/>
                <a:gd name="connsiteX8" fmla="*/ 157162 w 1002506"/>
                <a:gd name="connsiteY8" fmla="*/ 450088 h 462092"/>
                <a:gd name="connsiteX9" fmla="*/ 285750 w 1002506"/>
                <a:gd name="connsiteY9" fmla="*/ 411988 h 462092"/>
                <a:gd name="connsiteX10" fmla="*/ 497681 w 1002506"/>
                <a:gd name="connsiteY10" fmla="*/ 457232 h 462092"/>
                <a:gd name="connsiteX11" fmla="*/ 754856 w 1002506"/>
                <a:gd name="connsiteY11" fmla="*/ 414370 h 462092"/>
                <a:gd name="connsiteX12" fmla="*/ 881062 w 1002506"/>
                <a:gd name="connsiteY12" fmla="*/ 461995 h 462092"/>
                <a:gd name="connsiteX13" fmla="*/ 1002506 w 1002506"/>
                <a:gd name="connsiteY13" fmla="*/ 404845 h 462092"/>
                <a:gd name="connsiteX14" fmla="*/ 1000125 w 1002506"/>
                <a:gd name="connsiteY14" fmla="*/ 50038 h 462092"/>
                <a:gd name="connsiteX0" fmla="*/ 1000125 w 1002506"/>
                <a:gd name="connsiteY0" fmla="*/ 50038 h 464491"/>
                <a:gd name="connsiteX1" fmla="*/ 866775 w 1002506"/>
                <a:gd name="connsiteY1" fmla="*/ 4795 h 464491"/>
                <a:gd name="connsiteX2" fmla="*/ 754856 w 1002506"/>
                <a:gd name="connsiteY2" fmla="*/ 54801 h 464491"/>
                <a:gd name="connsiteX3" fmla="*/ 495300 w 1002506"/>
                <a:gd name="connsiteY3" fmla="*/ 4795 h 464491"/>
                <a:gd name="connsiteX4" fmla="*/ 278606 w 1002506"/>
                <a:gd name="connsiteY4" fmla="*/ 50038 h 464491"/>
                <a:gd name="connsiteX5" fmla="*/ 138112 w 1002506"/>
                <a:gd name="connsiteY5" fmla="*/ 32 h 464491"/>
                <a:gd name="connsiteX6" fmla="*/ 0 w 1002506"/>
                <a:gd name="connsiteY6" fmla="*/ 57182 h 464491"/>
                <a:gd name="connsiteX7" fmla="*/ 7143 w 1002506"/>
                <a:gd name="connsiteY7" fmla="*/ 421513 h 464491"/>
                <a:gd name="connsiteX8" fmla="*/ 142874 w 1002506"/>
                <a:gd name="connsiteY8" fmla="*/ 464375 h 464491"/>
                <a:gd name="connsiteX9" fmla="*/ 285750 w 1002506"/>
                <a:gd name="connsiteY9" fmla="*/ 411988 h 464491"/>
                <a:gd name="connsiteX10" fmla="*/ 497681 w 1002506"/>
                <a:gd name="connsiteY10" fmla="*/ 457232 h 464491"/>
                <a:gd name="connsiteX11" fmla="*/ 754856 w 1002506"/>
                <a:gd name="connsiteY11" fmla="*/ 414370 h 464491"/>
                <a:gd name="connsiteX12" fmla="*/ 881062 w 1002506"/>
                <a:gd name="connsiteY12" fmla="*/ 461995 h 464491"/>
                <a:gd name="connsiteX13" fmla="*/ 1002506 w 1002506"/>
                <a:gd name="connsiteY13" fmla="*/ 404845 h 464491"/>
                <a:gd name="connsiteX14" fmla="*/ 1000125 w 1002506"/>
                <a:gd name="connsiteY14" fmla="*/ 50038 h 464491"/>
                <a:gd name="connsiteX0" fmla="*/ 992988 w 995369"/>
                <a:gd name="connsiteY0" fmla="*/ 50038 h 472682"/>
                <a:gd name="connsiteX1" fmla="*/ 859638 w 995369"/>
                <a:gd name="connsiteY1" fmla="*/ 4795 h 472682"/>
                <a:gd name="connsiteX2" fmla="*/ 747719 w 995369"/>
                <a:gd name="connsiteY2" fmla="*/ 54801 h 472682"/>
                <a:gd name="connsiteX3" fmla="*/ 488163 w 995369"/>
                <a:gd name="connsiteY3" fmla="*/ 4795 h 472682"/>
                <a:gd name="connsiteX4" fmla="*/ 271469 w 995369"/>
                <a:gd name="connsiteY4" fmla="*/ 50038 h 472682"/>
                <a:gd name="connsiteX5" fmla="*/ 130975 w 995369"/>
                <a:gd name="connsiteY5" fmla="*/ 32 h 472682"/>
                <a:gd name="connsiteX6" fmla="*/ 6 w 995369"/>
                <a:gd name="connsiteY6" fmla="*/ 421513 h 472682"/>
                <a:gd name="connsiteX7" fmla="*/ 135737 w 995369"/>
                <a:gd name="connsiteY7" fmla="*/ 464375 h 472682"/>
                <a:gd name="connsiteX8" fmla="*/ 278613 w 995369"/>
                <a:gd name="connsiteY8" fmla="*/ 411988 h 472682"/>
                <a:gd name="connsiteX9" fmla="*/ 490544 w 995369"/>
                <a:gd name="connsiteY9" fmla="*/ 457232 h 472682"/>
                <a:gd name="connsiteX10" fmla="*/ 747719 w 995369"/>
                <a:gd name="connsiteY10" fmla="*/ 414370 h 472682"/>
                <a:gd name="connsiteX11" fmla="*/ 873925 w 995369"/>
                <a:gd name="connsiteY11" fmla="*/ 461995 h 472682"/>
                <a:gd name="connsiteX12" fmla="*/ 995369 w 995369"/>
                <a:gd name="connsiteY12" fmla="*/ 404845 h 472682"/>
                <a:gd name="connsiteX13" fmla="*/ 992988 w 995369"/>
                <a:gd name="connsiteY13" fmla="*/ 50038 h 472682"/>
                <a:gd name="connsiteX0" fmla="*/ 995966 w 998347"/>
                <a:gd name="connsiteY0" fmla="*/ 45276 h 465153"/>
                <a:gd name="connsiteX1" fmla="*/ 862616 w 998347"/>
                <a:gd name="connsiteY1" fmla="*/ 33 h 465153"/>
                <a:gd name="connsiteX2" fmla="*/ 750697 w 998347"/>
                <a:gd name="connsiteY2" fmla="*/ 50039 h 465153"/>
                <a:gd name="connsiteX3" fmla="*/ 491141 w 998347"/>
                <a:gd name="connsiteY3" fmla="*/ 33 h 465153"/>
                <a:gd name="connsiteX4" fmla="*/ 274447 w 998347"/>
                <a:gd name="connsiteY4" fmla="*/ 45276 h 465153"/>
                <a:gd name="connsiteX5" fmla="*/ 2984 w 998347"/>
                <a:gd name="connsiteY5" fmla="*/ 416751 h 465153"/>
                <a:gd name="connsiteX6" fmla="*/ 138715 w 998347"/>
                <a:gd name="connsiteY6" fmla="*/ 459613 h 465153"/>
                <a:gd name="connsiteX7" fmla="*/ 281591 w 998347"/>
                <a:gd name="connsiteY7" fmla="*/ 407226 h 465153"/>
                <a:gd name="connsiteX8" fmla="*/ 493522 w 998347"/>
                <a:gd name="connsiteY8" fmla="*/ 452470 h 465153"/>
                <a:gd name="connsiteX9" fmla="*/ 750697 w 998347"/>
                <a:gd name="connsiteY9" fmla="*/ 409608 h 465153"/>
                <a:gd name="connsiteX10" fmla="*/ 876903 w 998347"/>
                <a:gd name="connsiteY10" fmla="*/ 457233 h 465153"/>
                <a:gd name="connsiteX11" fmla="*/ 998347 w 998347"/>
                <a:gd name="connsiteY11" fmla="*/ 400083 h 465153"/>
                <a:gd name="connsiteX12" fmla="*/ 995966 w 998347"/>
                <a:gd name="connsiteY12" fmla="*/ 45276 h 465153"/>
                <a:gd name="connsiteX0" fmla="*/ 857265 w 859646"/>
                <a:gd name="connsiteY0" fmla="*/ 45276 h 459613"/>
                <a:gd name="connsiteX1" fmla="*/ 723915 w 859646"/>
                <a:gd name="connsiteY1" fmla="*/ 33 h 459613"/>
                <a:gd name="connsiteX2" fmla="*/ 611996 w 859646"/>
                <a:gd name="connsiteY2" fmla="*/ 50039 h 459613"/>
                <a:gd name="connsiteX3" fmla="*/ 352440 w 859646"/>
                <a:gd name="connsiteY3" fmla="*/ 33 h 459613"/>
                <a:gd name="connsiteX4" fmla="*/ 135746 w 859646"/>
                <a:gd name="connsiteY4" fmla="*/ 45276 h 459613"/>
                <a:gd name="connsiteX5" fmla="*/ 14 w 859646"/>
                <a:gd name="connsiteY5" fmla="*/ 459613 h 459613"/>
                <a:gd name="connsiteX6" fmla="*/ 142890 w 859646"/>
                <a:gd name="connsiteY6" fmla="*/ 407226 h 459613"/>
                <a:gd name="connsiteX7" fmla="*/ 354821 w 859646"/>
                <a:gd name="connsiteY7" fmla="*/ 452470 h 459613"/>
                <a:gd name="connsiteX8" fmla="*/ 611996 w 859646"/>
                <a:gd name="connsiteY8" fmla="*/ 409608 h 459613"/>
                <a:gd name="connsiteX9" fmla="*/ 738202 w 859646"/>
                <a:gd name="connsiteY9" fmla="*/ 457233 h 459613"/>
                <a:gd name="connsiteX10" fmla="*/ 859646 w 859646"/>
                <a:gd name="connsiteY10" fmla="*/ 400083 h 459613"/>
                <a:gd name="connsiteX11" fmla="*/ 857265 w 859646"/>
                <a:gd name="connsiteY11" fmla="*/ 45276 h 459613"/>
                <a:gd name="connsiteX0" fmla="*/ 744947 w 747328"/>
                <a:gd name="connsiteY0" fmla="*/ 45276 h 457330"/>
                <a:gd name="connsiteX1" fmla="*/ 611597 w 747328"/>
                <a:gd name="connsiteY1" fmla="*/ 33 h 457330"/>
                <a:gd name="connsiteX2" fmla="*/ 499678 w 747328"/>
                <a:gd name="connsiteY2" fmla="*/ 50039 h 457330"/>
                <a:gd name="connsiteX3" fmla="*/ 240122 w 747328"/>
                <a:gd name="connsiteY3" fmla="*/ 33 h 457330"/>
                <a:gd name="connsiteX4" fmla="*/ 23428 w 747328"/>
                <a:gd name="connsiteY4" fmla="*/ 45276 h 457330"/>
                <a:gd name="connsiteX5" fmla="*/ 30572 w 747328"/>
                <a:gd name="connsiteY5" fmla="*/ 407226 h 457330"/>
                <a:gd name="connsiteX6" fmla="*/ 242503 w 747328"/>
                <a:gd name="connsiteY6" fmla="*/ 452470 h 457330"/>
                <a:gd name="connsiteX7" fmla="*/ 499678 w 747328"/>
                <a:gd name="connsiteY7" fmla="*/ 409608 h 457330"/>
                <a:gd name="connsiteX8" fmla="*/ 625884 w 747328"/>
                <a:gd name="connsiteY8" fmla="*/ 457233 h 457330"/>
                <a:gd name="connsiteX9" fmla="*/ 747328 w 747328"/>
                <a:gd name="connsiteY9" fmla="*/ 400083 h 457330"/>
                <a:gd name="connsiteX10" fmla="*/ 744947 w 747328"/>
                <a:gd name="connsiteY10" fmla="*/ 45276 h 457330"/>
                <a:gd name="connsiteX0" fmla="*/ 744947 w 747328"/>
                <a:gd name="connsiteY0" fmla="*/ 45263 h 457317"/>
                <a:gd name="connsiteX1" fmla="*/ 499678 w 747328"/>
                <a:gd name="connsiteY1" fmla="*/ 50026 h 457317"/>
                <a:gd name="connsiteX2" fmla="*/ 240122 w 747328"/>
                <a:gd name="connsiteY2" fmla="*/ 20 h 457317"/>
                <a:gd name="connsiteX3" fmla="*/ 23428 w 747328"/>
                <a:gd name="connsiteY3" fmla="*/ 45263 h 457317"/>
                <a:gd name="connsiteX4" fmla="*/ 30572 w 747328"/>
                <a:gd name="connsiteY4" fmla="*/ 407213 h 457317"/>
                <a:gd name="connsiteX5" fmla="*/ 242503 w 747328"/>
                <a:gd name="connsiteY5" fmla="*/ 452457 h 457317"/>
                <a:gd name="connsiteX6" fmla="*/ 499678 w 747328"/>
                <a:gd name="connsiteY6" fmla="*/ 409595 h 457317"/>
                <a:gd name="connsiteX7" fmla="*/ 625884 w 747328"/>
                <a:gd name="connsiteY7" fmla="*/ 457220 h 457317"/>
                <a:gd name="connsiteX8" fmla="*/ 747328 w 747328"/>
                <a:gd name="connsiteY8" fmla="*/ 400070 h 457317"/>
                <a:gd name="connsiteX9" fmla="*/ 744947 w 747328"/>
                <a:gd name="connsiteY9" fmla="*/ 45263 h 457317"/>
                <a:gd name="connsiteX0" fmla="*/ 747328 w 747328"/>
                <a:gd name="connsiteY0" fmla="*/ 401549 h 458796"/>
                <a:gd name="connsiteX1" fmla="*/ 499678 w 747328"/>
                <a:gd name="connsiteY1" fmla="*/ 51505 h 458796"/>
                <a:gd name="connsiteX2" fmla="*/ 240122 w 747328"/>
                <a:gd name="connsiteY2" fmla="*/ 1499 h 458796"/>
                <a:gd name="connsiteX3" fmla="*/ 23428 w 747328"/>
                <a:gd name="connsiteY3" fmla="*/ 46742 h 458796"/>
                <a:gd name="connsiteX4" fmla="*/ 30572 w 747328"/>
                <a:gd name="connsiteY4" fmla="*/ 408692 h 458796"/>
                <a:gd name="connsiteX5" fmla="*/ 242503 w 747328"/>
                <a:gd name="connsiteY5" fmla="*/ 453936 h 458796"/>
                <a:gd name="connsiteX6" fmla="*/ 499678 w 747328"/>
                <a:gd name="connsiteY6" fmla="*/ 411074 h 458796"/>
                <a:gd name="connsiteX7" fmla="*/ 625884 w 747328"/>
                <a:gd name="connsiteY7" fmla="*/ 458699 h 458796"/>
                <a:gd name="connsiteX8" fmla="*/ 747328 w 747328"/>
                <a:gd name="connsiteY8" fmla="*/ 401549 h 458796"/>
                <a:gd name="connsiteX0" fmla="*/ 625884 w 625884"/>
                <a:gd name="connsiteY0" fmla="*/ 461207 h 483540"/>
                <a:gd name="connsiteX1" fmla="*/ 499678 w 625884"/>
                <a:gd name="connsiteY1" fmla="*/ 54013 h 483540"/>
                <a:gd name="connsiteX2" fmla="*/ 240122 w 625884"/>
                <a:gd name="connsiteY2" fmla="*/ 4007 h 483540"/>
                <a:gd name="connsiteX3" fmla="*/ 23428 w 625884"/>
                <a:gd name="connsiteY3" fmla="*/ 49250 h 483540"/>
                <a:gd name="connsiteX4" fmla="*/ 30572 w 625884"/>
                <a:gd name="connsiteY4" fmla="*/ 411200 h 483540"/>
                <a:gd name="connsiteX5" fmla="*/ 242503 w 625884"/>
                <a:gd name="connsiteY5" fmla="*/ 456444 h 483540"/>
                <a:gd name="connsiteX6" fmla="*/ 499678 w 625884"/>
                <a:gd name="connsiteY6" fmla="*/ 413582 h 483540"/>
                <a:gd name="connsiteX7" fmla="*/ 625884 w 625884"/>
                <a:gd name="connsiteY7" fmla="*/ 461207 h 483540"/>
                <a:gd name="connsiteX0" fmla="*/ 499678 w 531973"/>
                <a:gd name="connsiteY0" fmla="*/ 411440 h 457750"/>
                <a:gd name="connsiteX1" fmla="*/ 499678 w 531973"/>
                <a:gd name="connsiteY1" fmla="*/ 51871 h 457750"/>
                <a:gd name="connsiteX2" fmla="*/ 240122 w 531973"/>
                <a:gd name="connsiteY2" fmla="*/ 1865 h 457750"/>
                <a:gd name="connsiteX3" fmla="*/ 23428 w 531973"/>
                <a:gd name="connsiteY3" fmla="*/ 47108 h 457750"/>
                <a:gd name="connsiteX4" fmla="*/ 30572 w 531973"/>
                <a:gd name="connsiteY4" fmla="*/ 409058 h 457750"/>
                <a:gd name="connsiteX5" fmla="*/ 242503 w 531973"/>
                <a:gd name="connsiteY5" fmla="*/ 454302 h 457750"/>
                <a:gd name="connsiteX6" fmla="*/ 499678 w 531973"/>
                <a:gd name="connsiteY6" fmla="*/ 411440 h 457750"/>
                <a:gd name="connsiteX0" fmla="*/ 499678 w 531973"/>
                <a:gd name="connsiteY0" fmla="*/ 411440 h 457750"/>
                <a:gd name="connsiteX1" fmla="*/ 499678 w 531973"/>
                <a:gd name="connsiteY1" fmla="*/ 51871 h 457750"/>
                <a:gd name="connsiteX2" fmla="*/ 240122 w 531973"/>
                <a:gd name="connsiteY2" fmla="*/ 1865 h 457750"/>
                <a:gd name="connsiteX3" fmla="*/ 23428 w 531973"/>
                <a:gd name="connsiteY3" fmla="*/ 47108 h 457750"/>
                <a:gd name="connsiteX4" fmla="*/ 30572 w 531973"/>
                <a:gd name="connsiteY4" fmla="*/ 409058 h 457750"/>
                <a:gd name="connsiteX5" fmla="*/ 242503 w 531973"/>
                <a:gd name="connsiteY5" fmla="*/ 454302 h 457750"/>
                <a:gd name="connsiteX6" fmla="*/ 499678 w 531973"/>
                <a:gd name="connsiteY6" fmla="*/ 411440 h 457750"/>
                <a:gd name="connsiteX0" fmla="*/ 499678 w 518385"/>
                <a:gd name="connsiteY0" fmla="*/ 411440 h 457750"/>
                <a:gd name="connsiteX1" fmla="*/ 499678 w 518385"/>
                <a:gd name="connsiteY1" fmla="*/ 51871 h 457750"/>
                <a:gd name="connsiteX2" fmla="*/ 240122 w 518385"/>
                <a:gd name="connsiteY2" fmla="*/ 1865 h 457750"/>
                <a:gd name="connsiteX3" fmla="*/ 23428 w 518385"/>
                <a:gd name="connsiteY3" fmla="*/ 47108 h 457750"/>
                <a:gd name="connsiteX4" fmla="*/ 30572 w 518385"/>
                <a:gd name="connsiteY4" fmla="*/ 409058 h 457750"/>
                <a:gd name="connsiteX5" fmla="*/ 242503 w 518385"/>
                <a:gd name="connsiteY5" fmla="*/ 454302 h 457750"/>
                <a:gd name="connsiteX6" fmla="*/ 499678 w 518385"/>
                <a:gd name="connsiteY6" fmla="*/ 411440 h 457750"/>
                <a:gd name="connsiteX0" fmla="*/ 499678 w 499717"/>
                <a:gd name="connsiteY0" fmla="*/ 411440 h 457750"/>
                <a:gd name="connsiteX1" fmla="*/ 499678 w 499717"/>
                <a:gd name="connsiteY1" fmla="*/ 51871 h 457750"/>
                <a:gd name="connsiteX2" fmla="*/ 240122 w 499717"/>
                <a:gd name="connsiteY2" fmla="*/ 1865 h 457750"/>
                <a:gd name="connsiteX3" fmla="*/ 23428 w 499717"/>
                <a:gd name="connsiteY3" fmla="*/ 47108 h 457750"/>
                <a:gd name="connsiteX4" fmla="*/ 30572 w 499717"/>
                <a:gd name="connsiteY4" fmla="*/ 409058 h 457750"/>
                <a:gd name="connsiteX5" fmla="*/ 242503 w 499717"/>
                <a:gd name="connsiteY5" fmla="*/ 454302 h 457750"/>
                <a:gd name="connsiteX6" fmla="*/ 499678 w 499717"/>
                <a:gd name="connsiteY6" fmla="*/ 411440 h 457750"/>
                <a:gd name="connsiteX0" fmla="*/ 485991 w 486030"/>
                <a:gd name="connsiteY0" fmla="*/ 411440 h 457750"/>
                <a:gd name="connsiteX1" fmla="*/ 485991 w 486030"/>
                <a:gd name="connsiteY1" fmla="*/ 51871 h 457750"/>
                <a:gd name="connsiteX2" fmla="*/ 226435 w 486030"/>
                <a:gd name="connsiteY2" fmla="*/ 1865 h 457750"/>
                <a:gd name="connsiteX3" fmla="*/ 9741 w 486030"/>
                <a:gd name="connsiteY3" fmla="*/ 47108 h 457750"/>
                <a:gd name="connsiteX4" fmla="*/ 16885 w 486030"/>
                <a:gd name="connsiteY4" fmla="*/ 409058 h 457750"/>
                <a:gd name="connsiteX5" fmla="*/ 228816 w 486030"/>
                <a:gd name="connsiteY5" fmla="*/ 454302 h 457750"/>
                <a:gd name="connsiteX6" fmla="*/ 485991 w 486030"/>
                <a:gd name="connsiteY6" fmla="*/ 411440 h 457750"/>
                <a:gd name="connsiteX0" fmla="*/ 476250 w 476289"/>
                <a:gd name="connsiteY0" fmla="*/ 411440 h 457750"/>
                <a:gd name="connsiteX1" fmla="*/ 476250 w 476289"/>
                <a:gd name="connsiteY1" fmla="*/ 51871 h 457750"/>
                <a:gd name="connsiteX2" fmla="*/ 216694 w 476289"/>
                <a:gd name="connsiteY2" fmla="*/ 1865 h 457750"/>
                <a:gd name="connsiteX3" fmla="*/ 0 w 476289"/>
                <a:gd name="connsiteY3" fmla="*/ 47108 h 457750"/>
                <a:gd name="connsiteX4" fmla="*/ 7144 w 476289"/>
                <a:gd name="connsiteY4" fmla="*/ 409058 h 457750"/>
                <a:gd name="connsiteX5" fmla="*/ 219075 w 476289"/>
                <a:gd name="connsiteY5" fmla="*/ 454302 h 457750"/>
                <a:gd name="connsiteX6" fmla="*/ 476250 w 476289"/>
                <a:gd name="connsiteY6" fmla="*/ 411440 h 457750"/>
                <a:gd name="connsiteX0" fmla="*/ 476250 w 476289"/>
                <a:gd name="connsiteY0" fmla="*/ 409595 h 455905"/>
                <a:gd name="connsiteX1" fmla="*/ 476250 w 476289"/>
                <a:gd name="connsiteY1" fmla="*/ 50026 h 455905"/>
                <a:gd name="connsiteX2" fmla="*/ 216694 w 476289"/>
                <a:gd name="connsiteY2" fmla="*/ 20 h 455905"/>
                <a:gd name="connsiteX3" fmla="*/ 0 w 476289"/>
                <a:gd name="connsiteY3" fmla="*/ 45263 h 455905"/>
                <a:gd name="connsiteX4" fmla="*/ 7144 w 476289"/>
                <a:gd name="connsiteY4" fmla="*/ 407213 h 455905"/>
                <a:gd name="connsiteX5" fmla="*/ 219075 w 476289"/>
                <a:gd name="connsiteY5" fmla="*/ 452457 h 455905"/>
                <a:gd name="connsiteX6" fmla="*/ 476250 w 476289"/>
                <a:gd name="connsiteY6" fmla="*/ 409595 h 455905"/>
                <a:gd name="connsiteX0" fmla="*/ 476250 w 476289"/>
                <a:gd name="connsiteY0" fmla="*/ 409595 h 452762"/>
                <a:gd name="connsiteX1" fmla="*/ 476250 w 476289"/>
                <a:gd name="connsiteY1" fmla="*/ 50026 h 452762"/>
                <a:gd name="connsiteX2" fmla="*/ 216694 w 476289"/>
                <a:gd name="connsiteY2" fmla="*/ 20 h 452762"/>
                <a:gd name="connsiteX3" fmla="*/ 0 w 476289"/>
                <a:gd name="connsiteY3" fmla="*/ 45263 h 452762"/>
                <a:gd name="connsiteX4" fmla="*/ 7144 w 476289"/>
                <a:gd name="connsiteY4" fmla="*/ 407213 h 452762"/>
                <a:gd name="connsiteX5" fmla="*/ 219075 w 476289"/>
                <a:gd name="connsiteY5" fmla="*/ 452457 h 452762"/>
                <a:gd name="connsiteX6" fmla="*/ 476250 w 476289"/>
                <a:gd name="connsiteY6" fmla="*/ 409595 h 45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89" h="452762">
                  <a:moveTo>
                    <a:pt x="476250" y="409595"/>
                  </a:moveTo>
                  <a:cubicBezTo>
                    <a:pt x="473869" y="75823"/>
                    <a:pt x="476646" y="370701"/>
                    <a:pt x="476250" y="50026"/>
                  </a:cubicBezTo>
                  <a:cubicBezTo>
                    <a:pt x="394891" y="10339"/>
                    <a:pt x="296069" y="814"/>
                    <a:pt x="216694" y="20"/>
                  </a:cubicBezTo>
                  <a:cubicBezTo>
                    <a:pt x="137319" y="-774"/>
                    <a:pt x="88106" y="22245"/>
                    <a:pt x="0" y="45263"/>
                  </a:cubicBezTo>
                  <a:cubicBezTo>
                    <a:pt x="5556" y="370303"/>
                    <a:pt x="-3174" y="72647"/>
                    <a:pt x="7144" y="407213"/>
                  </a:cubicBezTo>
                  <a:cubicBezTo>
                    <a:pt x="96043" y="460792"/>
                    <a:pt x="140891" y="452060"/>
                    <a:pt x="219075" y="452457"/>
                  </a:cubicBezTo>
                  <a:cubicBezTo>
                    <a:pt x="297259" y="452854"/>
                    <a:pt x="363935" y="447298"/>
                    <a:pt x="476250" y="40959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 flipH="1">
              <a:off x="581028" y="319055"/>
              <a:ext cx="273805" cy="457330"/>
            </a:xfrm>
            <a:custGeom>
              <a:avLst/>
              <a:gdLst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06246 w 1008627"/>
                <a:gd name="connsiteY0" fmla="*/ 50458 h 461433"/>
                <a:gd name="connsiteX1" fmla="*/ 872896 w 1008627"/>
                <a:gd name="connsiteY1" fmla="*/ 5215 h 461433"/>
                <a:gd name="connsiteX2" fmla="*/ 760977 w 1008627"/>
                <a:gd name="connsiteY2" fmla="*/ 55221 h 461433"/>
                <a:gd name="connsiteX3" fmla="*/ 501421 w 1008627"/>
                <a:gd name="connsiteY3" fmla="*/ 5215 h 461433"/>
                <a:gd name="connsiteX4" fmla="*/ 284727 w 1008627"/>
                <a:gd name="connsiteY4" fmla="*/ 50458 h 461433"/>
                <a:gd name="connsiteX5" fmla="*/ 144233 w 1008627"/>
                <a:gd name="connsiteY5" fmla="*/ 452 h 461433"/>
                <a:gd name="connsiteX6" fmla="*/ 6121 w 1008627"/>
                <a:gd name="connsiteY6" fmla="*/ 57602 h 461433"/>
                <a:gd name="connsiteX7" fmla="*/ 13264 w 1008627"/>
                <a:gd name="connsiteY7" fmla="*/ 421933 h 461433"/>
                <a:gd name="connsiteX8" fmla="*/ 163283 w 1008627"/>
                <a:gd name="connsiteY8" fmla="*/ 450508 h 461433"/>
                <a:gd name="connsiteX9" fmla="*/ 291871 w 1008627"/>
                <a:gd name="connsiteY9" fmla="*/ 412408 h 461433"/>
                <a:gd name="connsiteX10" fmla="*/ 503802 w 1008627"/>
                <a:gd name="connsiteY10" fmla="*/ 457652 h 461433"/>
                <a:gd name="connsiteX11" fmla="*/ 760977 w 1008627"/>
                <a:gd name="connsiteY11" fmla="*/ 414790 h 461433"/>
                <a:gd name="connsiteX12" fmla="*/ 877658 w 1008627"/>
                <a:gd name="connsiteY12" fmla="*/ 460033 h 461433"/>
                <a:gd name="connsiteX13" fmla="*/ 1008627 w 1008627"/>
                <a:gd name="connsiteY13" fmla="*/ 405265 h 461433"/>
                <a:gd name="connsiteX14" fmla="*/ 1006246 w 1008627"/>
                <a:gd name="connsiteY14" fmla="*/ 50458 h 461433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0125 w 1002506"/>
                <a:gd name="connsiteY0" fmla="*/ 50049 h 461024"/>
                <a:gd name="connsiteX1" fmla="*/ 866775 w 1002506"/>
                <a:gd name="connsiteY1" fmla="*/ 4806 h 461024"/>
                <a:gd name="connsiteX2" fmla="*/ 754856 w 1002506"/>
                <a:gd name="connsiteY2" fmla="*/ 54812 h 461024"/>
                <a:gd name="connsiteX3" fmla="*/ 495300 w 1002506"/>
                <a:gd name="connsiteY3" fmla="*/ 4806 h 461024"/>
                <a:gd name="connsiteX4" fmla="*/ 278606 w 1002506"/>
                <a:gd name="connsiteY4" fmla="*/ 50049 h 461024"/>
                <a:gd name="connsiteX5" fmla="*/ 138112 w 1002506"/>
                <a:gd name="connsiteY5" fmla="*/ 43 h 461024"/>
                <a:gd name="connsiteX6" fmla="*/ 0 w 1002506"/>
                <a:gd name="connsiteY6" fmla="*/ 57193 h 461024"/>
                <a:gd name="connsiteX7" fmla="*/ 7143 w 1002506"/>
                <a:gd name="connsiteY7" fmla="*/ 421524 h 461024"/>
                <a:gd name="connsiteX8" fmla="*/ 157162 w 1002506"/>
                <a:gd name="connsiteY8" fmla="*/ 450099 h 461024"/>
                <a:gd name="connsiteX9" fmla="*/ 285750 w 1002506"/>
                <a:gd name="connsiteY9" fmla="*/ 411999 h 461024"/>
                <a:gd name="connsiteX10" fmla="*/ 497681 w 1002506"/>
                <a:gd name="connsiteY10" fmla="*/ 457243 h 461024"/>
                <a:gd name="connsiteX11" fmla="*/ 754856 w 1002506"/>
                <a:gd name="connsiteY11" fmla="*/ 414381 h 461024"/>
                <a:gd name="connsiteX12" fmla="*/ 871537 w 1002506"/>
                <a:gd name="connsiteY12" fmla="*/ 459624 h 461024"/>
                <a:gd name="connsiteX13" fmla="*/ 1002506 w 1002506"/>
                <a:gd name="connsiteY13" fmla="*/ 404856 h 461024"/>
                <a:gd name="connsiteX14" fmla="*/ 1000125 w 1002506"/>
                <a:gd name="connsiteY14" fmla="*/ 50049 h 461024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62155"/>
                <a:gd name="connsiteX1" fmla="*/ 866775 w 1002506"/>
                <a:gd name="connsiteY1" fmla="*/ 4806 h 462155"/>
                <a:gd name="connsiteX2" fmla="*/ 754856 w 1002506"/>
                <a:gd name="connsiteY2" fmla="*/ 54812 h 462155"/>
                <a:gd name="connsiteX3" fmla="*/ 495300 w 1002506"/>
                <a:gd name="connsiteY3" fmla="*/ 4806 h 462155"/>
                <a:gd name="connsiteX4" fmla="*/ 278606 w 1002506"/>
                <a:gd name="connsiteY4" fmla="*/ 50049 h 462155"/>
                <a:gd name="connsiteX5" fmla="*/ 138112 w 1002506"/>
                <a:gd name="connsiteY5" fmla="*/ 43 h 462155"/>
                <a:gd name="connsiteX6" fmla="*/ 0 w 1002506"/>
                <a:gd name="connsiteY6" fmla="*/ 57193 h 462155"/>
                <a:gd name="connsiteX7" fmla="*/ 7143 w 1002506"/>
                <a:gd name="connsiteY7" fmla="*/ 421524 h 462155"/>
                <a:gd name="connsiteX8" fmla="*/ 157162 w 1002506"/>
                <a:gd name="connsiteY8" fmla="*/ 450099 h 462155"/>
                <a:gd name="connsiteX9" fmla="*/ 285750 w 1002506"/>
                <a:gd name="connsiteY9" fmla="*/ 411999 h 462155"/>
                <a:gd name="connsiteX10" fmla="*/ 497681 w 1002506"/>
                <a:gd name="connsiteY10" fmla="*/ 457243 h 462155"/>
                <a:gd name="connsiteX11" fmla="*/ 754856 w 1002506"/>
                <a:gd name="connsiteY11" fmla="*/ 414381 h 462155"/>
                <a:gd name="connsiteX12" fmla="*/ 881062 w 1002506"/>
                <a:gd name="connsiteY12" fmla="*/ 462006 h 462155"/>
                <a:gd name="connsiteX13" fmla="*/ 1002506 w 1002506"/>
                <a:gd name="connsiteY13" fmla="*/ 404856 h 462155"/>
                <a:gd name="connsiteX14" fmla="*/ 1000125 w 1002506"/>
                <a:gd name="connsiteY14" fmla="*/ 50049 h 462155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38 h 462092"/>
                <a:gd name="connsiteX1" fmla="*/ 866775 w 1002506"/>
                <a:gd name="connsiteY1" fmla="*/ 4795 h 462092"/>
                <a:gd name="connsiteX2" fmla="*/ 754856 w 1002506"/>
                <a:gd name="connsiteY2" fmla="*/ 54801 h 462092"/>
                <a:gd name="connsiteX3" fmla="*/ 495300 w 1002506"/>
                <a:gd name="connsiteY3" fmla="*/ 4795 h 462092"/>
                <a:gd name="connsiteX4" fmla="*/ 278606 w 1002506"/>
                <a:gd name="connsiteY4" fmla="*/ 50038 h 462092"/>
                <a:gd name="connsiteX5" fmla="*/ 138112 w 1002506"/>
                <a:gd name="connsiteY5" fmla="*/ 32 h 462092"/>
                <a:gd name="connsiteX6" fmla="*/ 0 w 1002506"/>
                <a:gd name="connsiteY6" fmla="*/ 57182 h 462092"/>
                <a:gd name="connsiteX7" fmla="*/ 7143 w 1002506"/>
                <a:gd name="connsiteY7" fmla="*/ 421513 h 462092"/>
                <a:gd name="connsiteX8" fmla="*/ 157162 w 1002506"/>
                <a:gd name="connsiteY8" fmla="*/ 450088 h 462092"/>
                <a:gd name="connsiteX9" fmla="*/ 285750 w 1002506"/>
                <a:gd name="connsiteY9" fmla="*/ 411988 h 462092"/>
                <a:gd name="connsiteX10" fmla="*/ 497681 w 1002506"/>
                <a:gd name="connsiteY10" fmla="*/ 457232 h 462092"/>
                <a:gd name="connsiteX11" fmla="*/ 754856 w 1002506"/>
                <a:gd name="connsiteY11" fmla="*/ 414370 h 462092"/>
                <a:gd name="connsiteX12" fmla="*/ 881062 w 1002506"/>
                <a:gd name="connsiteY12" fmla="*/ 461995 h 462092"/>
                <a:gd name="connsiteX13" fmla="*/ 1002506 w 1002506"/>
                <a:gd name="connsiteY13" fmla="*/ 404845 h 462092"/>
                <a:gd name="connsiteX14" fmla="*/ 1000125 w 1002506"/>
                <a:gd name="connsiteY14" fmla="*/ 50038 h 462092"/>
                <a:gd name="connsiteX0" fmla="*/ 1000125 w 1002506"/>
                <a:gd name="connsiteY0" fmla="*/ 50038 h 464491"/>
                <a:gd name="connsiteX1" fmla="*/ 866775 w 1002506"/>
                <a:gd name="connsiteY1" fmla="*/ 4795 h 464491"/>
                <a:gd name="connsiteX2" fmla="*/ 754856 w 1002506"/>
                <a:gd name="connsiteY2" fmla="*/ 54801 h 464491"/>
                <a:gd name="connsiteX3" fmla="*/ 495300 w 1002506"/>
                <a:gd name="connsiteY3" fmla="*/ 4795 h 464491"/>
                <a:gd name="connsiteX4" fmla="*/ 278606 w 1002506"/>
                <a:gd name="connsiteY4" fmla="*/ 50038 h 464491"/>
                <a:gd name="connsiteX5" fmla="*/ 138112 w 1002506"/>
                <a:gd name="connsiteY5" fmla="*/ 32 h 464491"/>
                <a:gd name="connsiteX6" fmla="*/ 0 w 1002506"/>
                <a:gd name="connsiteY6" fmla="*/ 57182 h 464491"/>
                <a:gd name="connsiteX7" fmla="*/ 7143 w 1002506"/>
                <a:gd name="connsiteY7" fmla="*/ 421513 h 464491"/>
                <a:gd name="connsiteX8" fmla="*/ 142874 w 1002506"/>
                <a:gd name="connsiteY8" fmla="*/ 464375 h 464491"/>
                <a:gd name="connsiteX9" fmla="*/ 285750 w 1002506"/>
                <a:gd name="connsiteY9" fmla="*/ 411988 h 464491"/>
                <a:gd name="connsiteX10" fmla="*/ 497681 w 1002506"/>
                <a:gd name="connsiteY10" fmla="*/ 457232 h 464491"/>
                <a:gd name="connsiteX11" fmla="*/ 754856 w 1002506"/>
                <a:gd name="connsiteY11" fmla="*/ 414370 h 464491"/>
                <a:gd name="connsiteX12" fmla="*/ 881062 w 1002506"/>
                <a:gd name="connsiteY12" fmla="*/ 461995 h 464491"/>
                <a:gd name="connsiteX13" fmla="*/ 1002506 w 1002506"/>
                <a:gd name="connsiteY13" fmla="*/ 404845 h 464491"/>
                <a:gd name="connsiteX14" fmla="*/ 1000125 w 1002506"/>
                <a:gd name="connsiteY14" fmla="*/ 50038 h 464491"/>
                <a:gd name="connsiteX0" fmla="*/ 992988 w 995369"/>
                <a:gd name="connsiteY0" fmla="*/ 50038 h 472682"/>
                <a:gd name="connsiteX1" fmla="*/ 859638 w 995369"/>
                <a:gd name="connsiteY1" fmla="*/ 4795 h 472682"/>
                <a:gd name="connsiteX2" fmla="*/ 747719 w 995369"/>
                <a:gd name="connsiteY2" fmla="*/ 54801 h 472682"/>
                <a:gd name="connsiteX3" fmla="*/ 488163 w 995369"/>
                <a:gd name="connsiteY3" fmla="*/ 4795 h 472682"/>
                <a:gd name="connsiteX4" fmla="*/ 271469 w 995369"/>
                <a:gd name="connsiteY4" fmla="*/ 50038 h 472682"/>
                <a:gd name="connsiteX5" fmla="*/ 130975 w 995369"/>
                <a:gd name="connsiteY5" fmla="*/ 32 h 472682"/>
                <a:gd name="connsiteX6" fmla="*/ 6 w 995369"/>
                <a:gd name="connsiteY6" fmla="*/ 421513 h 472682"/>
                <a:gd name="connsiteX7" fmla="*/ 135737 w 995369"/>
                <a:gd name="connsiteY7" fmla="*/ 464375 h 472682"/>
                <a:gd name="connsiteX8" fmla="*/ 278613 w 995369"/>
                <a:gd name="connsiteY8" fmla="*/ 411988 h 472682"/>
                <a:gd name="connsiteX9" fmla="*/ 490544 w 995369"/>
                <a:gd name="connsiteY9" fmla="*/ 457232 h 472682"/>
                <a:gd name="connsiteX10" fmla="*/ 747719 w 995369"/>
                <a:gd name="connsiteY10" fmla="*/ 414370 h 472682"/>
                <a:gd name="connsiteX11" fmla="*/ 873925 w 995369"/>
                <a:gd name="connsiteY11" fmla="*/ 461995 h 472682"/>
                <a:gd name="connsiteX12" fmla="*/ 995369 w 995369"/>
                <a:gd name="connsiteY12" fmla="*/ 404845 h 472682"/>
                <a:gd name="connsiteX13" fmla="*/ 992988 w 995369"/>
                <a:gd name="connsiteY13" fmla="*/ 50038 h 472682"/>
                <a:gd name="connsiteX0" fmla="*/ 995966 w 998347"/>
                <a:gd name="connsiteY0" fmla="*/ 45276 h 465153"/>
                <a:gd name="connsiteX1" fmla="*/ 862616 w 998347"/>
                <a:gd name="connsiteY1" fmla="*/ 33 h 465153"/>
                <a:gd name="connsiteX2" fmla="*/ 750697 w 998347"/>
                <a:gd name="connsiteY2" fmla="*/ 50039 h 465153"/>
                <a:gd name="connsiteX3" fmla="*/ 491141 w 998347"/>
                <a:gd name="connsiteY3" fmla="*/ 33 h 465153"/>
                <a:gd name="connsiteX4" fmla="*/ 274447 w 998347"/>
                <a:gd name="connsiteY4" fmla="*/ 45276 h 465153"/>
                <a:gd name="connsiteX5" fmla="*/ 2984 w 998347"/>
                <a:gd name="connsiteY5" fmla="*/ 416751 h 465153"/>
                <a:gd name="connsiteX6" fmla="*/ 138715 w 998347"/>
                <a:gd name="connsiteY6" fmla="*/ 459613 h 465153"/>
                <a:gd name="connsiteX7" fmla="*/ 281591 w 998347"/>
                <a:gd name="connsiteY7" fmla="*/ 407226 h 465153"/>
                <a:gd name="connsiteX8" fmla="*/ 493522 w 998347"/>
                <a:gd name="connsiteY8" fmla="*/ 452470 h 465153"/>
                <a:gd name="connsiteX9" fmla="*/ 750697 w 998347"/>
                <a:gd name="connsiteY9" fmla="*/ 409608 h 465153"/>
                <a:gd name="connsiteX10" fmla="*/ 876903 w 998347"/>
                <a:gd name="connsiteY10" fmla="*/ 457233 h 465153"/>
                <a:gd name="connsiteX11" fmla="*/ 998347 w 998347"/>
                <a:gd name="connsiteY11" fmla="*/ 400083 h 465153"/>
                <a:gd name="connsiteX12" fmla="*/ 995966 w 998347"/>
                <a:gd name="connsiteY12" fmla="*/ 45276 h 465153"/>
                <a:gd name="connsiteX0" fmla="*/ 1006560 w 1008941"/>
                <a:gd name="connsiteY0" fmla="*/ 67253 h 489621"/>
                <a:gd name="connsiteX1" fmla="*/ 873210 w 1008941"/>
                <a:gd name="connsiteY1" fmla="*/ 22010 h 489621"/>
                <a:gd name="connsiteX2" fmla="*/ 761291 w 1008941"/>
                <a:gd name="connsiteY2" fmla="*/ 72016 h 489621"/>
                <a:gd name="connsiteX3" fmla="*/ 501735 w 1008941"/>
                <a:gd name="connsiteY3" fmla="*/ 22010 h 489621"/>
                <a:gd name="connsiteX4" fmla="*/ 13578 w 1008941"/>
                <a:gd name="connsiteY4" fmla="*/ 438728 h 489621"/>
                <a:gd name="connsiteX5" fmla="*/ 149309 w 1008941"/>
                <a:gd name="connsiteY5" fmla="*/ 481590 h 489621"/>
                <a:gd name="connsiteX6" fmla="*/ 292185 w 1008941"/>
                <a:gd name="connsiteY6" fmla="*/ 429203 h 489621"/>
                <a:gd name="connsiteX7" fmla="*/ 504116 w 1008941"/>
                <a:gd name="connsiteY7" fmla="*/ 474447 h 489621"/>
                <a:gd name="connsiteX8" fmla="*/ 761291 w 1008941"/>
                <a:gd name="connsiteY8" fmla="*/ 431585 h 489621"/>
                <a:gd name="connsiteX9" fmla="*/ 887497 w 1008941"/>
                <a:gd name="connsiteY9" fmla="*/ 479210 h 489621"/>
                <a:gd name="connsiteX10" fmla="*/ 1008941 w 1008941"/>
                <a:gd name="connsiteY10" fmla="*/ 422060 h 489621"/>
                <a:gd name="connsiteX11" fmla="*/ 1006560 w 1008941"/>
                <a:gd name="connsiteY11" fmla="*/ 67253 h 489621"/>
                <a:gd name="connsiteX0" fmla="*/ 1022508 w 1024889"/>
                <a:gd name="connsiteY0" fmla="*/ 45276 h 464906"/>
                <a:gd name="connsiteX1" fmla="*/ 889158 w 1024889"/>
                <a:gd name="connsiteY1" fmla="*/ 33 h 464906"/>
                <a:gd name="connsiteX2" fmla="*/ 777239 w 1024889"/>
                <a:gd name="connsiteY2" fmla="*/ 50039 h 464906"/>
                <a:gd name="connsiteX3" fmla="*/ 29526 w 1024889"/>
                <a:gd name="connsiteY3" fmla="*/ 416751 h 464906"/>
                <a:gd name="connsiteX4" fmla="*/ 165257 w 1024889"/>
                <a:gd name="connsiteY4" fmla="*/ 459613 h 464906"/>
                <a:gd name="connsiteX5" fmla="*/ 308133 w 1024889"/>
                <a:gd name="connsiteY5" fmla="*/ 407226 h 464906"/>
                <a:gd name="connsiteX6" fmla="*/ 520064 w 1024889"/>
                <a:gd name="connsiteY6" fmla="*/ 452470 h 464906"/>
                <a:gd name="connsiteX7" fmla="*/ 777239 w 1024889"/>
                <a:gd name="connsiteY7" fmla="*/ 409608 h 464906"/>
                <a:gd name="connsiteX8" fmla="*/ 903445 w 1024889"/>
                <a:gd name="connsiteY8" fmla="*/ 457233 h 464906"/>
                <a:gd name="connsiteX9" fmla="*/ 1024889 w 1024889"/>
                <a:gd name="connsiteY9" fmla="*/ 400083 h 464906"/>
                <a:gd name="connsiteX10" fmla="*/ 1022508 w 1024889"/>
                <a:gd name="connsiteY10" fmla="*/ 45276 h 464906"/>
                <a:gd name="connsiteX0" fmla="*/ 857251 w 859632"/>
                <a:gd name="connsiteY0" fmla="*/ 45276 h 459613"/>
                <a:gd name="connsiteX1" fmla="*/ 723901 w 859632"/>
                <a:gd name="connsiteY1" fmla="*/ 33 h 459613"/>
                <a:gd name="connsiteX2" fmla="*/ 611982 w 859632"/>
                <a:gd name="connsiteY2" fmla="*/ 50039 h 459613"/>
                <a:gd name="connsiteX3" fmla="*/ 0 w 859632"/>
                <a:gd name="connsiteY3" fmla="*/ 459613 h 459613"/>
                <a:gd name="connsiteX4" fmla="*/ 142876 w 859632"/>
                <a:gd name="connsiteY4" fmla="*/ 407226 h 459613"/>
                <a:gd name="connsiteX5" fmla="*/ 354807 w 859632"/>
                <a:gd name="connsiteY5" fmla="*/ 452470 h 459613"/>
                <a:gd name="connsiteX6" fmla="*/ 611982 w 859632"/>
                <a:gd name="connsiteY6" fmla="*/ 409608 h 459613"/>
                <a:gd name="connsiteX7" fmla="*/ 738188 w 859632"/>
                <a:gd name="connsiteY7" fmla="*/ 457233 h 459613"/>
                <a:gd name="connsiteX8" fmla="*/ 859632 w 859632"/>
                <a:gd name="connsiteY8" fmla="*/ 400083 h 459613"/>
                <a:gd name="connsiteX9" fmla="*/ 857251 w 859632"/>
                <a:gd name="connsiteY9" fmla="*/ 45276 h 459613"/>
                <a:gd name="connsiteX0" fmla="*/ 720986 w 723367"/>
                <a:gd name="connsiteY0" fmla="*/ 45276 h 457330"/>
                <a:gd name="connsiteX1" fmla="*/ 587636 w 723367"/>
                <a:gd name="connsiteY1" fmla="*/ 33 h 457330"/>
                <a:gd name="connsiteX2" fmla="*/ 475717 w 723367"/>
                <a:gd name="connsiteY2" fmla="*/ 50039 h 457330"/>
                <a:gd name="connsiteX3" fmla="*/ 6611 w 723367"/>
                <a:gd name="connsiteY3" fmla="*/ 407226 h 457330"/>
                <a:gd name="connsiteX4" fmla="*/ 218542 w 723367"/>
                <a:gd name="connsiteY4" fmla="*/ 452470 h 457330"/>
                <a:gd name="connsiteX5" fmla="*/ 475717 w 723367"/>
                <a:gd name="connsiteY5" fmla="*/ 409608 h 457330"/>
                <a:gd name="connsiteX6" fmla="*/ 601923 w 723367"/>
                <a:gd name="connsiteY6" fmla="*/ 457233 h 457330"/>
                <a:gd name="connsiteX7" fmla="*/ 723367 w 723367"/>
                <a:gd name="connsiteY7" fmla="*/ 400083 h 457330"/>
                <a:gd name="connsiteX8" fmla="*/ 720986 w 723367"/>
                <a:gd name="connsiteY8" fmla="*/ 45276 h 457330"/>
                <a:gd name="connsiteX0" fmla="*/ 502444 w 504825"/>
                <a:gd name="connsiteY0" fmla="*/ 45276 h 457330"/>
                <a:gd name="connsiteX1" fmla="*/ 369094 w 504825"/>
                <a:gd name="connsiteY1" fmla="*/ 33 h 457330"/>
                <a:gd name="connsiteX2" fmla="*/ 257175 w 504825"/>
                <a:gd name="connsiteY2" fmla="*/ 50039 h 457330"/>
                <a:gd name="connsiteX3" fmla="*/ 0 w 504825"/>
                <a:gd name="connsiteY3" fmla="*/ 452470 h 457330"/>
                <a:gd name="connsiteX4" fmla="*/ 257175 w 504825"/>
                <a:gd name="connsiteY4" fmla="*/ 409608 h 457330"/>
                <a:gd name="connsiteX5" fmla="*/ 383381 w 504825"/>
                <a:gd name="connsiteY5" fmla="*/ 457233 h 457330"/>
                <a:gd name="connsiteX6" fmla="*/ 504825 w 504825"/>
                <a:gd name="connsiteY6" fmla="*/ 400083 h 457330"/>
                <a:gd name="connsiteX7" fmla="*/ 502444 w 504825"/>
                <a:gd name="connsiteY7" fmla="*/ 45276 h 457330"/>
                <a:gd name="connsiteX0" fmla="*/ 260165 w 262546"/>
                <a:gd name="connsiteY0" fmla="*/ 45276 h 457330"/>
                <a:gd name="connsiteX1" fmla="*/ 126815 w 262546"/>
                <a:gd name="connsiteY1" fmla="*/ 33 h 457330"/>
                <a:gd name="connsiteX2" fmla="*/ 14896 w 262546"/>
                <a:gd name="connsiteY2" fmla="*/ 50039 h 457330"/>
                <a:gd name="connsiteX3" fmla="*/ 14896 w 262546"/>
                <a:gd name="connsiteY3" fmla="*/ 409608 h 457330"/>
                <a:gd name="connsiteX4" fmla="*/ 141102 w 262546"/>
                <a:gd name="connsiteY4" fmla="*/ 457233 h 457330"/>
                <a:gd name="connsiteX5" fmla="*/ 262546 w 262546"/>
                <a:gd name="connsiteY5" fmla="*/ 400083 h 457330"/>
                <a:gd name="connsiteX6" fmla="*/ 260165 w 262546"/>
                <a:gd name="connsiteY6" fmla="*/ 45276 h 457330"/>
                <a:gd name="connsiteX0" fmla="*/ 252976 w 255357"/>
                <a:gd name="connsiteY0" fmla="*/ 45276 h 457330"/>
                <a:gd name="connsiteX1" fmla="*/ 119626 w 255357"/>
                <a:gd name="connsiteY1" fmla="*/ 33 h 457330"/>
                <a:gd name="connsiteX2" fmla="*/ 7707 w 255357"/>
                <a:gd name="connsiteY2" fmla="*/ 50039 h 457330"/>
                <a:gd name="connsiteX3" fmla="*/ 7707 w 255357"/>
                <a:gd name="connsiteY3" fmla="*/ 409608 h 457330"/>
                <a:gd name="connsiteX4" fmla="*/ 133913 w 255357"/>
                <a:gd name="connsiteY4" fmla="*/ 457233 h 457330"/>
                <a:gd name="connsiteX5" fmla="*/ 255357 w 255357"/>
                <a:gd name="connsiteY5" fmla="*/ 400083 h 457330"/>
                <a:gd name="connsiteX6" fmla="*/ 252976 w 255357"/>
                <a:gd name="connsiteY6" fmla="*/ 45276 h 457330"/>
                <a:gd name="connsiteX0" fmla="*/ 245269 w 247650"/>
                <a:gd name="connsiteY0" fmla="*/ 45276 h 457330"/>
                <a:gd name="connsiteX1" fmla="*/ 111919 w 247650"/>
                <a:gd name="connsiteY1" fmla="*/ 33 h 457330"/>
                <a:gd name="connsiteX2" fmla="*/ 0 w 247650"/>
                <a:gd name="connsiteY2" fmla="*/ 50039 h 457330"/>
                <a:gd name="connsiteX3" fmla="*/ 0 w 247650"/>
                <a:gd name="connsiteY3" fmla="*/ 409608 h 457330"/>
                <a:gd name="connsiteX4" fmla="*/ 126206 w 247650"/>
                <a:gd name="connsiteY4" fmla="*/ 457233 h 457330"/>
                <a:gd name="connsiteX5" fmla="*/ 247650 w 247650"/>
                <a:gd name="connsiteY5" fmla="*/ 400083 h 457330"/>
                <a:gd name="connsiteX6" fmla="*/ 245269 w 247650"/>
                <a:gd name="connsiteY6" fmla="*/ 45276 h 457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457330">
                  <a:moveTo>
                    <a:pt x="245269" y="45276"/>
                  </a:moveTo>
                  <a:cubicBezTo>
                    <a:pt x="189508" y="12732"/>
                    <a:pt x="152797" y="-761"/>
                    <a:pt x="111919" y="33"/>
                  </a:cubicBezTo>
                  <a:cubicBezTo>
                    <a:pt x="71041" y="827"/>
                    <a:pt x="61912" y="-4730"/>
                    <a:pt x="0" y="50039"/>
                  </a:cubicBezTo>
                  <a:cubicBezTo>
                    <a:pt x="2779" y="404051"/>
                    <a:pt x="2779" y="55992"/>
                    <a:pt x="0" y="409608"/>
                  </a:cubicBezTo>
                  <a:cubicBezTo>
                    <a:pt x="50402" y="440961"/>
                    <a:pt x="84931" y="458820"/>
                    <a:pt x="126206" y="457233"/>
                  </a:cubicBezTo>
                  <a:cubicBezTo>
                    <a:pt x="167481" y="455646"/>
                    <a:pt x="188516" y="445722"/>
                    <a:pt x="247650" y="400083"/>
                  </a:cubicBezTo>
                  <a:cubicBezTo>
                    <a:pt x="246856" y="281814"/>
                    <a:pt x="246063" y="163545"/>
                    <a:pt x="245269" y="4527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ounded Rectangle 52"/>
          <p:cNvSpPr/>
          <p:nvPr/>
        </p:nvSpPr>
        <p:spPr>
          <a:xfrm rot="21193229" flipH="1">
            <a:off x="6331676" y="466550"/>
            <a:ext cx="631031" cy="71438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 scaled="0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653025" y="111920"/>
            <a:ext cx="110227" cy="559706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2528892" y="258278"/>
            <a:ext cx="364328" cy="168734"/>
            <a:chOff x="581028" y="319055"/>
            <a:chExt cx="997745" cy="462092"/>
          </a:xfrm>
        </p:grpSpPr>
        <p:sp>
          <p:nvSpPr>
            <p:cNvPr id="43" name="Rectangle 42"/>
            <p:cNvSpPr/>
            <p:nvPr/>
          </p:nvSpPr>
          <p:spPr>
            <a:xfrm>
              <a:off x="713186" y="319055"/>
              <a:ext cx="735806" cy="462092"/>
            </a:xfrm>
            <a:prstGeom prst="rect">
              <a:avLst/>
            </a:pr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3500000" scaled="1"/>
              <a:tileRect/>
            </a:gra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331123" y="319055"/>
              <a:ext cx="247650" cy="457330"/>
            </a:xfrm>
            <a:custGeom>
              <a:avLst/>
              <a:gdLst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06246 w 1008627"/>
                <a:gd name="connsiteY0" fmla="*/ 50458 h 461433"/>
                <a:gd name="connsiteX1" fmla="*/ 872896 w 1008627"/>
                <a:gd name="connsiteY1" fmla="*/ 5215 h 461433"/>
                <a:gd name="connsiteX2" fmla="*/ 760977 w 1008627"/>
                <a:gd name="connsiteY2" fmla="*/ 55221 h 461433"/>
                <a:gd name="connsiteX3" fmla="*/ 501421 w 1008627"/>
                <a:gd name="connsiteY3" fmla="*/ 5215 h 461433"/>
                <a:gd name="connsiteX4" fmla="*/ 284727 w 1008627"/>
                <a:gd name="connsiteY4" fmla="*/ 50458 h 461433"/>
                <a:gd name="connsiteX5" fmla="*/ 144233 w 1008627"/>
                <a:gd name="connsiteY5" fmla="*/ 452 h 461433"/>
                <a:gd name="connsiteX6" fmla="*/ 6121 w 1008627"/>
                <a:gd name="connsiteY6" fmla="*/ 57602 h 461433"/>
                <a:gd name="connsiteX7" fmla="*/ 13264 w 1008627"/>
                <a:gd name="connsiteY7" fmla="*/ 421933 h 461433"/>
                <a:gd name="connsiteX8" fmla="*/ 163283 w 1008627"/>
                <a:gd name="connsiteY8" fmla="*/ 450508 h 461433"/>
                <a:gd name="connsiteX9" fmla="*/ 291871 w 1008627"/>
                <a:gd name="connsiteY9" fmla="*/ 412408 h 461433"/>
                <a:gd name="connsiteX10" fmla="*/ 503802 w 1008627"/>
                <a:gd name="connsiteY10" fmla="*/ 457652 h 461433"/>
                <a:gd name="connsiteX11" fmla="*/ 760977 w 1008627"/>
                <a:gd name="connsiteY11" fmla="*/ 414790 h 461433"/>
                <a:gd name="connsiteX12" fmla="*/ 877658 w 1008627"/>
                <a:gd name="connsiteY12" fmla="*/ 460033 h 461433"/>
                <a:gd name="connsiteX13" fmla="*/ 1008627 w 1008627"/>
                <a:gd name="connsiteY13" fmla="*/ 405265 h 461433"/>
                <a:gd name="connsiteX14" fmla="*/ 1006246 w 1008627"/>
                <a:gd name="connsiteY14" fmla="*/ 50458 h 461433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0125 w 1002506"/>
                <a:gd name="connsiteY0" fmla="*/ 50049 h 461024"/>
                <a:gd name="connsiteX1" fmla="*/ 866775 w 1002506"/>
                <a:gd name="connsiteY1" fmla="*/ 4806 h 461024"/>
                <a:gd name="connsiteX2" fmla="*/ 754856 w 1002506"/>
                <a:gd name="connsiteY2" fmla="*/ 54812 h 461024"/>
                <a:gd name="connsiteX3" fmla="*/ 495300 w 1002506"/>
                <a:gd name="connsiteY3" fmla="*/ 4806 h 461024"/>
                <a:gd name="connsiteX4" fmla="*/ 278606 w 1002506"/>
                <a:gd name="connsiteY4" fmla="*/ 50049 h 461024"/>
                <a:gd name="connsiteX5" fmla="*/ 138112 w 1002506"/>
                <a:gd name="connsiteY5" fmla="*/ 43 h 461024"/>
                <a:gd name="connsiteX6" fmla="*/ 0 w 1002506"/>
                <a:gd name="connsiteY6" fmla="*/ 57193 h 461024"/>
                <a:gd name="connsiteX7" fmla="*/ 7143 w 1002506"/>
                <a:gd name="connsiteY7" fmla="*/ 421524 h 461024"/>
                <a:gd name="connsiteX8" fmla="*/ 157162 w 1002506"/>
                <a:gd name="connsiteY8" fmla="*/ 450099 h 461024"/>
                <a:gd name="connsiteX9" fmla="*/ 285750 w 1002506"/>
                <a:gd name="connsiteY9" fmla="*/ 411999 h 461024"/>
                <a:gd name="connsiteX10" fmla="*/ 497681 w 1002506"/>
                <a:gd name="connsiteY10" fmla="*/ 457243 h 461024"/>
                <a:gd name="connsiteX11" fmla="*/ 754856 w 1002506"/>
                <a:gd name="connsiteY11" fmla="*/ 414381 h 461024"/>
                <a:gd name="connsiteX12" fmla="*/ 871537 w 1002506"/>
                <a:gd name="connsiteY12" fmla="*/ 459624 h 461024"/>
                <a:gd name="connsiteX13" fmla="*/ 1002506 w 1002506"/>
                <a:gd name="connsiteY13" fmla="*/ 404856 h 461024"/>
                <a:gd name="connsiteX14" fmla="*/ 1000125 w 1002506"/>
                <a:gd name="connsiteY14" fmla="*/ 50049 h 461024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62155"/>
                <a:gd name="connsiteX1" fmla="*/ 866775 w 1002506"/>
                <a:gd name="connsiteY1" fmla="*/ 4806 h 462155"/>
                <a:gd name="connsiteX2" fmla="*/ 754856 w 1002506"/>
                <a:gd name="connsiteY2" fmla="*/ 54812 h 462155"/>
                <a:gd name="connsiteX3" fmla="*/ 495300 w 1002506"/>
                <a:gd name="connsiteY3" fmla="*/ 4806 h 462155"/>
                <a:gd name="connsiteX4" fmla="*/ 278606 w 1002506"/>
                <a:gd name="connsiteY4" fmla="*/ 50049 h 462155"/>
                <a:gd name="connsiteX5" fmla="*/ 138112 w 1002506"/>
                <a:gd name="connsiteY5" fmla="*/ 43 h 462155"/>
                <a:gd name="connsiteX6" fmla="*/ 0 w 1002506"/>
                <a:gd name="connsiteY6" fmla="*/ 57193 h 462155"/>
                <a:gd name="connsiteX7" fmla="*/ 7143 w 1002506"/>
                <a:gd name="connsiteY7" fmla="*/ 421524 h 462155"/>
                <a:gd name="connsiteX8" fmla="*/ 157162 w 1002506"/>
                <a:gd name="connsiteY8" fmla="*/ 450099 h 462155"/>
                <a:gd name="connsiteX9" fmla="*/ 285750 w 1002506"/>
                <a:gd name="connsiteY9" fmla="*/ 411999 h 462155"/>
                <a:gd name="connsiteX10" fmla="*/ 497681 w 1002506"/>
                <a:gd name="connsiteY10" fmla="*/ 457243 h 462155"/>
                <a:gd name="connsiteX11" fmla="*/ 754856 w 1002506"/>
                <a:gd name="connsiteY11" fmla="*/ 414381 h 462155"/>
                <a:gd name="connsiteX12" fmla="*/ 881062 w 1002506"/>
                <a:gd name="connsiteY12" fmla="*/ 462006 h 462155"/>
                <a:gd name="connsiteX13" fmla="*/ 1002506 w 1002506"/>
                <a:gd name="connsiteY13" fmla="*/ 404856 h 462155"/>
                <a:gd name="connsiteX14" fmla="*/ 1000125 w 1002506"/>
                <a:gd name="connsiteY14" fmla="*/ 50049 h 462155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38 h 462092"/>
                <a:gd name="connsiteX1" fmla="*/ 866775 w 1002506"/>
                <a:gd name="connsiteY1" fmla="*/ 4795 h 462092"/>
                <a:gd name="connsiteX2" fmla="*/ 754856 w 1002506"/>
                <a:gd name="connsiteY2" fmla="*/ 54801 h 462092"/>
                <a:gd name="connsiteX3" fmla="*/ 495300 w 1002506"/>
                <a:gd name="connsiteY3" fmla="*/ 4795 h 462092"/>
                <a:gd name="connsiteX4" fmla="*/ 278606 w 1002506"/>
                <a:gd name="connsiteY4" fmla="*/ 50038 h 462092"/>
                <a:gd name="connsiteX5" fmla="*/ 138112 w 1002506"/>
                <a:gd name="connsiteY5" fmla="*/ 32 h 462092"/>
                <a:gd name="connsiteX6" fmla="*/ 0 w 1002506"/>
                <a:gd name="connsiteY6" fmla="*/ 57182 h 462092"/>
                <a:gd name="connsiteX7" fmla="*/ 7143 w 1002506"/>
                <a:gd name="connsiteY7" fmla="*/ 421513 h 462092"/>
                <a:gd name="connsiteX8" fmla="*/ 157162 w 1002506"/>
                <a:gd name="connsiteY8" fmla="*/ 450088 h 462092"/>
                <a:gd name="connsiteX9" fmla="*/ 285750 w 1002506"/>
                <a:gd name="connsiteY9" fmla="*/ 411988 h 462092"/>
                <a:gd name="connsiteX10" fmla="*/ 497681 w 1002506"/>
                <a:gd name="connsiteY10" fmla="*/ 457232 h 462092"/>
                <a:gd name="connsiteX11" fmla="*/ 754856 w 1002506"/>
                <a:gd name="connsiteY11" fmla="*/ 414370 h 462092"/>
                <a:gd name="connsiteX12" fmla="*/ 881062 w 1002506"/>
                <a:gd name="connsiteY12" fmla="*/ 461995 h 462092"/>
                <a:gd name="connsiteX13" fmla="*/ 1002506 w 1002506"/>
                <a:gd name="connsiteY13" fmla="*/ 404845 h 462092"/>
                <a:gd name="connsiteX14" fmla="*/ 1000125 w 1002506"/>
                <a:gd name="connsiteY14" fmla="*/ 50038 h 462092"/>
                <a:gd name="connsiteX0" fmla="*/ 1000125 w 1002506"/>
                <a:gd name="connsiteY0" fmla="*/ 50038 h 464491"/>
                <a:gd name="connsiteX1" fmla="*/ 866775 w 1002506"/>
                <a:gd name="connsiteY1" fmla="*/ 4795 h 464491"/>
                <a:gd name="connsiteX2" fmla="*/ 754856 w 1002506"/>
                <a:gd name="connsiteY2" fmla="*/ 54801 h 464491"/>
                <a:gd name="connsiteX3" fmla="*/ 495300 w 1002506"/>
                <a:gd name="connsiteY3" fmla="*/ 4795 h 464491"/>
                <a:gd name="connsiteX4" fmla="*/ 278606 w 1002506"/>
                <a:gd name="connsiteY4" fmla="*/ 50038 h 464491"/>
                <a:gd name="connsiteX5" fmla="*/ 138112 w 1002506"/>
                <a:gd name="connsiteY5" fmla="*/ 32 h 464491"/>
                <a:gd name="connsiteX6" fmla="*/ 0 w 1002506"/>
                <a:gd name="connsiteY6" fmla="*/ 57182 h 464491"/>
                <a:gd name="connsiteX7" fmla="*/ 7143 w 1002506"/>
                <a:gd name="connsiteY7" fmla="*/ 421513 h 464491"/>
                <a:gd name="connsiteX8" fmla="*/ 142874 w 1002506"/>
                <a:gd name="connsiteY8" fmla="*/ 464375 h 464491"/>
                <a:gd name="connsiteX9" fmla="*/ 285750 w 1002506"/>
                <a:gd name="connsiteY9" fmla="*/ 411988 h 464491"/>
                <a:gd name="connsiteX10" fmla="*/ 497681 w 1002506"/>
                <a:gd name="connsiteY10" fmla="*/ 457232 h 464491"/>
                <a:gd name="connsiteX11" fmla="*/ 754856 w 1002506"/>
                <a:gd name="connsiteY11" fmla="*/ 414370 h 464491"/>
                <a:gd name="connsiteX12" fmla="*/ 881062 w 1002506"/>
                <a:gd name="connsiteY12" fmla="*/ 461995 h 464491"/>
                <a:gd name="connsiteX13" fmla="*/ 1002506 w 1002506"/>
                <a:gd name="connsiteY13" fmla="*/ 404845 h 464491"/>
                <a:gd name="connsiteX14" fmla="*/ 1000125 w 1002506"/>
                <a:gd name="connsiteY14" fmla="*/ 50038 h 464491"/>
                <a:gd name="connsiteX0" fmla="*/ 992988 w 995369"/>
                <a:gd name="connsiteY0" fmla="*/ 50038 h 472682"/>
                <a:gd name="connsiteX1" fmla="*/ 859638 w 995369"/>
                <a:gd name="connsiteY1" fmla="*/ 4795 h 472682"/>
                <a:gd name="connsiteX2" fmla="*/ 747719 w 995369"/>
                <a:gd name="connsiteY2" fmla="*/ 54801 h 472682"/>
                <a:gd name="connsiteX3" fmla="*/ 488163 w 995369"/>
                <a:gd name="connsiteY3" fmla="*/ 4795 h 472682"/>
                <a:gd name="connsiteX4" fmla="*/ 271469 w 995369"/>
                <a:gd name="connsiteY4" fmla="*/ 50038 h 472682"/>
                <a:gd name="connsiteX5" fmla="*/ 130975 w 995369"/>
                <a:gd name="connsiteY5" fmla="*/ 32 h 472682"/>
                <a:gd name="connsiteX6" fmla="*/ 6 w 995369"/>
                <a:gd name="connsiteY6" fmla="*/ 421513 h 472682"/>
                <a:gd name="connsiteX7" fmla="*/ 135737 w 995369"/>
                <a:gd name="connsiteY7" fmla="*/ 464375 h 472682"/>
                <a:gd name="connsiteX8" fmla="*/ 278613 w 995369"/>
                <a:gd name="connsiteY8" fmla="*/ 411988 h 472682"/>
                <a:gd name="connsiteX9" fmla="*/ 490544 w 995369"/>
                <a:gd name="connsiteY9" fmla="*/ 457232 h 472682"/>
                <a:gd name="connsiteX10" fmla="*/ 747719 w 995369"/>
                <a:gd name="connsiteY10" fmla="*/ 414370 h 472682"/>
                <a:gd name="connsiteX11" fmla="*/ 873925 w 995369"/>
                <a:gd name="connsiteY11" fmla="*/ 461995 h 472682"/>
                <a:gd name="connsiteX12" fmla="*/ 995369 w 995369"/>
                <a:gd name="connsiteY12" fmla="*/ 404845 h 472682"/>
                <a:gd name="connsiteX13" fmla="*/ 992988 w 995369"/>
                <a:gd name="connsiteY13" fmla="*/ 50038 h 472682"/>
                <a:gd name="connsiteX0" fmla="*/ 995966 w 998347"/>
                <a:gd name="connsiteY0" fmla="*/ 45276 h 465153"/>
                <a:gd name="connsiteX1" fmla="*/ 862616 w 998347"/>
                <a:gd name="connsiteY1" fmla="*/ 33 h 465153"/>
                <a:gd name="connsiteX2" fmla="*/ 750697 w 998347"/>
                <a:gd name="connsiteY2" fmla="*/ 50039 h 465153"/>
                <a:gd name="connsiteX3" fmla="*/ 491141 w 998347"/>
                <a:gd name="connsiteY3" fmla="*/ 33 h 465153"/>
                <a:gd name="connsiteX4" fmla="*/ 274447 w 998347"/>
                <a:gd name="connsiteY4" fmla="*/ 45276 h 465153"/>
                <a:gd name="connsiteX5" fmla="*/ 2984 w 998347"/>
                <a:gd name="connsiteY5" fmla="*/ 416751 h 465153"/>
                <a:gd name="connsiteX6" fmla="*/ 138715 w 998347"/>
                <a:gd name="connsiteY6" fmla="*/ 459613 h 465153"/>
                <a:gd name="connsiteX7" fmla="*/ 281591 w 998347"/>
                <a:gd name="connsiteY7" fmla="*/ 407226 h 465153"/>
                <a:gd name="connsiteX8" fmla="*/ 493522 w 998347"/>
                <a:gd name="connsiteY8" fmla="*/ 452470 h 465153"/>
                <a:gd name="connsiteX9" fmla="*/ 750697 w 998347"/>
                <a:gd name="connsiteY9" fmla="*/ 409608 h 465153"/>
                <a:gd name="connsiteX10" fmla="*/ 876903 w 998347"/>
                <a:gd name="connsiteY10" fmla="*/ 457233 h 465153"/>
                <a:gd name="connsiteX11" fmla="*/ 998347 w 998347"/>
                <a:gd name="connsiteY11" fmla="*/ 400083 h 465153"/>
                <a:gd name="connsiteX12" fmla="*/ 995966 w 998347"/>
                <a:gd name="connsiteY12" fmla="*/ 45276 h 465153"/>
                <a:gd name="connsiteX0" fmla="*/ 1006560 w 1008941"/>
                <a:gd name="connsiteY0" fmla="*/ 67253 h 489621"/>
                <a:gd name="connsiteX1" fmla="*/ 873210 w 1008941"/>
                <a:gd name="connsiteY1" fmla="*/ 22010 h 489621"/>
                <a:gd name="connsiteX2" fmla="*/ 761291 w 1008941"/>
                <a:gd name="connsiteY2" fmla="*/ 72016 h 489621"/>
                <a:gd name="connsiteX3" fmla="*/ 501735 w 1008941"/>
                <a:gd name="connsiteY3" fmla="*/ 22010 h 489621"/>
                <a:gd name="connsiteX4" fmla="*/ 13578 w 1008941"/>
                <a:gd name="connsiteY4" fmla="*/ 438728 h 489621"/>
                <a:gd name="connsiteX5" fmla="*/ 149309 w 1008941"/>
                <a:gd name="connsiteY5" fmla="*/ 481590 h 489621"/>
                <a:gd name="connsiteX6" fmla="*/ 292185 w 1008941"/>
                <a:gd name="connsiteY6" fmla="*/ 429203 h 489621"/>
                <a:gd name="connsiteX7" fmla="*/ 504116 w 1008941"/>
                <a:gd name="connsiteY7" fmla="*/ 474447 h 489621"/>
                <a:gd name="connsiteX8" fmla="*/ 761291 w 1008941"/>
                <a:gd name="connsiteY8" fmla="*/ 431585 h 489621"/>
                <a:gd name="connsiteX9" fmla="*/ 887497 w 1008941"/>
                <a:gd name="connsiteY9" fmla="*/ 479210 h 489621"/>
                <a:gd name="connsiteX10" fmla="*/ 1008941 w 1008941"/>
                <a:gd name="connsiteY10" fmla="*/ 422060 h 489621"/>
                <a:gd name="connsiteX11" fmla="*/ 1006560 w 1008941"/>
                <a:gd name="connsiteY11" fmla="*/ 67253 h 489621"/>
                <a:gd name="connsiteX0" fmla="*/ 1022508 w 1024889"/>
                <a:gd name="connsiteY0" fmla="*/ 45276 h 464906"/>
                <a:gd name="connsiteX1" fmla="*/ 889158 w 1024889"/>
                <a:gd name="connsiteY1" fmla="*/ 33 h 464906"/>
                <a:gd name="connsiteX2" fmla="*/ 777239 w 1024889"/>
                <a:gd name="connsiteY2" fmla="*/ 50039 h 464906"/>
                <a:gd name="connsiteX3" fmla="*/ 29526 w 1024889"/>
                <a:gd name="connsiteY3" fmla="*/ 416751 h 464906"/>
                <a:gd name="connsiteX4" fmla="*/ 165257 w 1024889"/>
                <a:gd name="connsiteY4" fmla="*/ 459613 h 464906"/>
                <a:gd name="connsiteX5" fmla="*/ 308133 w 1024889"/>
                <a:gd name="connsiteY5" fmla="*/ 407226 h 464906"/>
                <a:gd name="connsiteX6" fmla="*/ 520064 w 1024889"/>
                <a:gd name="connsiteY6" fmla="*/ 452470 h 464906"/>
                <a:gd name="connsiteX7" fmla="*/ 777239 w 1024889"/>
                <a:gd name="connsiteY7" fmla="*/ 409608 h 464906"/>
                <a:gd name="connsiteX8" fmla="*/ 903445 w 1024889"/>
                <a:gd name="connsiteY8" fmla="*/ 457233 h 464906"/>
                <a:gd name="connsiteX9" fmla="*/ 1024889 w 1024889"/>
                <a:gd name="connsiteY9" fmla="*/ 400083 h 464906"/>
                <a:gd name="connsiteX10" fmla="*/ 1022508 w 1024889"/>
                <a:gd name="connsiteY10" fmla="*/ 45276 h 464906"/>
                <a:gd name="connsiteX0" fmla="*/ 857251 w 859632"/>
                <a:gd name="connsiteY0" fmla="*/ 45276 h 459613"/>
                <a:gd name="connsiteX1" fmla="*/ 723901 w 859632"/>
                <a:gd name="connsiteY1" fmla="*/ 33 h 459613"/>
                <a:gd name="connsiteX2" fmla="*/ 611982 w 859632"/>
                <a:gd name="connsiteY2" fmla="*/ 50039 h 459613"/>
                <a:gd name="connsiteX3" fmla="*/ 0 w 859632"/>
                <a:gd name="connsiteY3" fmla="*/ 459613 h 459613"/>
                <a:gd name="connsiteX4" fmla="*/ 142876 w 859632"/>
                <a:gd name="connsiteY4" fmla="*/ 407226 h 459613"/>
                <a:gd name="connsiteX5" fmla="*/ 354807 w 859632"/>
                <a:gd name="connsiteY5" fmla="*/ 452470 h 459613"/>
                <a:gd name="connsiteX6" fmla="*/ 611982 w 859632"/>
                <a:gd name="connsiteY6" fmla="*/ 409608 h 459613"/>
                <a:gd name="connsiteX7" fmla="*/ 738188 w 859632"/>
                <a:gd name="connsiteY7" fmla="*/ 457233 h 459613"/>
                <a:gd name="connsiteX8" fmla="*/ 859632 w 859632"/>
                <a:gd name="connsiteY8" fmla="*/ 400083 h 459613"/>
                <a:gd name="connsiteX9" fmla="*/ 857251 w 859632"/>
                <a:gd name="connsiteY9" fmla="*/ 45276 h 459613"/>
                <a:gd name="connsiteX0" fmla="*/ 720986 w 723367"/>
                <a:gd name="connsiteY0" fmla="*/ 45276 h 457330"/>
                <a:gd name="connsiteX1" fmla="*/ 587636 w 723367"/>
                <a:gd name="connsiteY1" fmla="*/ 33 h 457330"/>
                <a:gd name="connsiteX2" fmla="*/ 475717 w 723367"/>
                <a:gd name="connsiteY2" fmla="*/ 50039 h 457330"/>
                <a:gd name="connsiteX3" fmla="*/ 6611 w 723367"/>
                <a:gd name="connsiteY3" fmla="*/ 407226 h 457330"/>
                <a:gd name="connsiteX4" fmla="*/ 218542 w 723367"/>
                <a:gd name="connsiteY4" fmla="*/ 452470 h 457330"/>
                <a:gd name="connsiteX5" fmla="*/ 475717 w 723367"/>
                <a:gd name="connsiteY5" fmla="*/ 409608 h 457330"/>
                <a:gd name="connsiteX6" fmla="*/ 601923 w 723367"/>
                <a:gd name="connsiteY6" fmla="*/ 457233 h 457330"/>
                <a:gd name="connsiteX7" fmla="*/ 723367 w 723367"/>
                <a:gd name="connsiteY7" fmla="*/ 400083 h 457330"/>
                <a:gd name="connsiteX8" fmla="*/ 720986 w 723367"/>
                <a:gd name="connsiteY8" fmla="*/ 45276 h 457330"/>
                <a:gd name="connsiteX0" fmla="*/ 502444 w 504825"/>
                <a:gd name="connsiteY0" fmla="*/ 45276 h 457330"/>
                <a:gd name="connsiteX1" fmla="*/ 369094 w 504825"/>
                <a:gd name="connsiteY1" fmla="*/ 33 h 457330"/>
                <a:gd name="connsiteX2" fmla="*/ 257175 w 504825"/>
                <a:gd name="connsiteY2" fmla="*/ 50039 h 457330"/>
                <a:gd name="connsiteX3" fmla="*/ 0 w 504825"/>
                <a:gd name="connsiteY3" fmla="*/ 452470 h 457330"/>
                <a:gd name="connsiteX4" fmla="*/ 257175 w 504825"/>
                <a:gd name="connsiteY4" fmla="*/ 409608 h 457330"/>
                <a:gd name="connsiteX5" fmla="*/ 383381 w 504825"/>
                <a:gd name="connsiteY5" fmla="*/ 457233 h 457330"/>
                <a:gd name="connsiteX6" fmla="*/ 504825 w 504825"/>
                <a:gd name="connsiteY6" fmla="*/ 400083 h 457330"/>
                <a:gd name="connsiteX7" fmla="*/ 502444 w 504825"/>
                <a:gd name="connsiteY7" fmla="*/ 45276 h 457330"/>
                <a:gd name="connsiteX0" fmla="*/ 260165 w 262546"/>
                <a:gd name="connsiteY0" fmla="*/ 45276 h 457330"/>
                <a:gd name="connsiteX1" fmla="*/ 126815 w 262546"/>
                <a:gd name="connsiteY1" fmla="*/ 33 h 457330"/>
                <a:gd name="connsiteX2" fmla="*/ 14896 w 262546"/>
                <a:gd name="connsiteY2" fmla="*/ 50039 h 457330"/>
                <a:gd name="connsiteX3" fmla="*/ 14896 w 262546"/>
                <a:gd name="connsiteY3" fmla="*/ 409608 h 457330"/>
                <a:gd name="connsiteX4" fmla="*/ 141102 w 262546"/>
                <a:gd name="connsiteY4" fmla="*/ 457233 h 457330"/>
                <a:gd name="connsiteX5" fmla="*/ 262546 w 262546"/>
                <a:gd name="connsiteY5" fmla="*/ 400083 h 457330"/>
                <a:gd name="connsiteX6" fmla="*/ 260165 w 262546"/>
                <a:gd name="connsiteY6" fmla="*/ 45276 h 457330"/>
                <a:gd name="connsiteX0" fmla="*/ 252976 w 255357"/>
                <a:gd name="connsiteY0" fmla="*/ 45276 h 457330"/>
                <a:gd name="connsiteX1" fmla="*/ 119626 w 255357"/>
                <a:gd name="connsiteY1" fmla="*/ 33 h 457330"/>
                <a:gd name="connsiteX2" fmla="*/ 7707 w 255357"/>
                <a:gd name="connsiteY2" fmla="*/ 50039 h 457330"/>
                <a:gd name="connsiteX3" fmla="*/ 7707 w 255357"/>
                <a:gd name="connsiteY3" fmla="*/ 409608 h 457330"/>
                <a:gd name="connsiteX4" fmla="*/ 133913 w 255357"/>
                <a:gd name="connsiteY4" fmla="*/ 457233 h 457330"/>
                <a:gd name="connsiteX5" fmla="*/ 255357 w 255357"/>
                <a:gd name="connsiteY5" fmla="*/ 400083 h 457330"/>
                <a:gd name="connsiteX6" fmla="*/ 252976 w 255357"/>
                <a:gd name="connsiteY6" fmla="*/ 45276 h 457330"/>
                <a:gd name="connsiteX0" fmla="*/ 245269 w 247650"/>
                <a:gd name="connsiteY0" fmla="*/ 45276 h 457330"/>
                <a:gd name="connsiteX1" fmla="*/ 111919 w 247650"/>
                <a:gd name="connsiteY1" fmla="*/ 33 h 457330"/>
                <a:gd name="connsiteX2" fmla="*/ 0 w 247650"/>
                <a:gd name="connsiteY2" fmla="*/ 50039 h 457330"/>
                <a:gd name="connsiteX3" fmla="*/ 0 w 247650"/>
                <a:gd name="connsiteY3" fmla="*/ 409608 h 457330"/>
                <a:gd name="connsiteX4" fmla="*/ 126206 w 247650"/>
                <a:gd name="connsiteY4" fmla="*/ 457233 h 457330"/>
                <a:gd name="connsiteX5" fmla="*/ 247650 w 247650"/>
                <a:gd name="connsiteY5" fmla="*/ 400083 h 457330"/>
                <a:gd name="connsiteX6" fmla="*/ 245269 w 247650"/>
                <a:gd name="connsiteY6" fmla="*/ 45276 h 457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457330">
                  <a:moveTo>
                    <a:pt x="245269" y="45276"/>
                  </a:moveTo>
                  <a:cubicBezTo>
                    <a:pt x="189508" y="12732"/>
                    <a:pt x="152797" y="-761"/>
                    <a:pt x="111919" y="33"/>
                  </a:cubicBezTo>
                  <a:cubicBezTo>
                    <a:pt x="71041" y="827"/>
                    <a:pt x="61912" y="-4730"/>
                    <a:pt x="0" y="50039"/>
                  </a:cubicBezTo>
                  <a:cubicBezTo>
                    <a:pt x="2779" y="404051"/>
                    <a:pt x="2779" y="55992"/>
                    <a:pt x="0" y="409608"/>
                  </a:cubicBezTo>
                  <a:cubicBezTo>
                    <a:pt x="50402" y="440961"/>
                    <a:pt x="84931" y="458820"/>
                    <a:pt x="126206" y="457233"/>
                  </a:cubicBezTo>
                  <a:cubicBezTo>
                    <a:pt x="167481" y="455646"/>
                    <a:pt x="188516" y="445722"/>
                    <a:pt x="247650" y="400083"/>
                  </a:cubicBezTo>
                  <a:cubicBezTo>
                    <a:pt x="246856" y="281814"/>
                    <a:pt x="246063" y="163545"/>
                    <a:pt x="245269" y="4527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854834" y="320900"/>
              <a:ext cx="476289" cy="452762"/>
            </a:xfrm>
            <a:custGeom>
              <a:avLst/>
              <a:gdLst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06246 w 1008627"/>
                <a:gd name="connsiteY0" fmla="*/ 50458 h 461433"/>
                <a:gd name="connsiteX1" fmla="*/ 872896 w 1008627"/>
                <a:gd name="connsiteY1" fmla="*/ 5215 h 461433"/>
                <a:gd name="connsiteX2" fmla="*/ 760977 w 1008627"/>
                <a:gd name="connsiteY2" fmla="*/ 55221 h 461433"/>
                <a:gd name="connsiteX3" fmla="*/ 501421 w 1008627"/>
                <a:gd name="connsiteY3" fmla="*/ 5215 h 461433"/>
                <a:gd name="connsiteX4" fmla="*/ 284727 w 1008627"/>
                <a:gd name="connsiteY4" fmla="*/ 50458 h 461433"/>
                <a:gd name="connsiteX5" fmla="*/ 144233 w 1008627"/>
                <a:gd name="connsiteY5" fmla="*/ 452 h 461433"/>
                <a:gd name="connsiteX6" fmla="*/ 6121 w 1008627"/>
                <a:gd name="connsiteY6" fmla="*/ 57602 h 461433"/>
                <a:gd name="connsiteX7" fmla="*/ 13264 w 1008627"/>
                <a:gd name="connsiteY7" fmla="*/ 421933 h 461433"/>
                <a:gd name="connsiteX8" fmla="*/ 163283 w 1008627"/>
                <a:gd name="connsiteY8" fmla="*/ 450508 h 461433"/>
                <a:gd name="connsiteX9" fmla="*/ 291871 w 1008627"/>
                <a:gd name="connsiteY9" fmla="*/ 412408 h 461433"/>
                <a:gd name="connsiteX10" fmla="*/ 503802 w 1008627"/>
                <a:gd name="connsiteY10" fmla="*/ 457652 h 461433"/>
                <a:gd name="connsiteX11" fmla="*/ 760977 w 1008627"/>
                <a:gd name="connsiteY11" fmla="*/ 414790 h 461433"/>
                <a:gd name="connsiteX12" fmla="*/ 877658 w 1008627"/>
                <a:gd name="connsiteY12" fmla="*/ 460033 h 461433"/>
                <a:gd name="connsiteX13" fmla="*/ 1008627 w 1008627"/>
                <a:gd name="connsiteY13" fmla="*/ 405265 h 461433"/>
                <a:gd name="connsiteX14" fmla="*/ 1006246 w 1008627"/>
                <a:gd name="connsiteY14" fmla="*/ 50458 h 461433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0125 w 1002506"/>
                <a:gd name="connsiteY0" fmla="*/ 50049 h 461024"/>
                <a:gd name="connsiteX1" fmla="*/ 866775 w 1002506"/>
                <a:gd name="connsiteY1" fmla="*/ 4806 h 461024"/>
                <a:gd name="connsiteX2" fmla="*/ 754856 w 1002506"/>
                <a:gd name="connsiteY2" fmla="*/ 54812 h 461024"/>
                <a:gd name="connsiteX3" fmla="*/ 495300 w 1002506"/>
                <a:gd name="connsiteY3" fmla="*/ 4806 h 461024"/>
                <a:gd name="connsiteX4" fmla="*/ 278606 w 1002506"/>
                <a:gd name="connsiteY4" fmla="*/ 50049 h 461024"/>
                <a:gd name="connsiteX5" fmla="*/ 138112 w 1002506"/>
                <a:gd name="connsiteY5" fmla="*/ 43 h 461024"/>
                <a:gd name="connsiteX6" fmla="*/ 0 w 1002506"/>
                <a:gd name="connsiteY6" fmla="*/ 57193 h 461024"/>
                <a:gd name="connsiteX7" fmla="*/ 7143 w 1002506"/>
                <a:gd name="connsiteY7" fmla="*/ 421524 h 461024"/>
                <a:gd name="connsiteX8" fmla="*/ 157162 w 1002506"/>
                <a:gd name="connsiteY8" fmla="*/ 450099 h 461024"/>
                <a:gd name="connsiteX9" fmla="*/ 285750 w 1002506"/>
                <a:gd name="connsiteY9" fmla="*/ 411999 h 461024"/>
                <a:gd name="connsiteX10" fmla="*/ 497681 w 1002506"/>
                <a:gd name="connsiteY10" fmla="*/ 457243 h 461024"/>
                <a:gd name="connsiteX11" fmla="*/ 754856 w 1002506"/>
                <a:gd name="connsiteY11" fmla="*/ 414381 h 461024"/>
                <a:gd name="connsiteX12" fmla="*/ 871537 w 1002506"/>
                <a:gd name="connsiteY12" fmla="*/ 459624 h 461024"/>
                <a:gd name="connsiteX13" fmla="*/ 1002506 w 1002506"/>
                <a:gd name="connsiteY13" fmla="*/ 404856 h 461024"/>
                <a:gd name="connsiteX14" fmla="*/ 1000125 w 1002506"/>
                <a:gd name="connsiteY14" fmla="*/ 50049 h 461024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62155"/>
                <a:gd name="connsiteX1" fmla="*/ 866775 w 1002506"/>
                <a:gd name="connsiteY1" fmla="*/ 4806 h 462155"/>
                <a:gd name="connsiteX2" fmla="*/ 754856 w 1002506"/>
                <a:gd name="connsiteY2" fmla="*/ 54812 h 462155"/>
                <a:gd name="connsiteX3" fmla="*/ 495300 w 1002506"/>
                <a:gd name="connsiteY3" fmla="*/ 4806 h 462155"/>
                <a:gd name="connsiteX4" fmla="*/ 278606 w 1002506"/>
                <a:gd name="connsiteY4" fmla="*/ 50049 h 462155"/>
                <a:gd name="connsiteX5" fmla="*/ 138112 w 1002506"/>
                <a:gd name="connsiteY5" fmla="*/ 43 h 462155"/>
                <a:gd name="connsiteX6" fmla="*/ 0 w 1002506"/>
                <a:gd name="connsiteY6" fmla="*/ 57193 h 462155"/>
                <a:gd name="connsiteX7" fmla="*/ 7143 w 1002506"/>
                <a:gd name="connsiteY7" fmla="*/ 421524 h 462155"/>
                <a:gd name="connsiteX8" fmla="*/ 157162 w 1002506"/>
                <a:gd name="connsiteY8" fmla="*/ 450099 h 462155"/>
                <a:gd name="connsiteX9" fmla="*/ 285750 w 1002506"/>
                <a:gd name="connsiteY9" fmla="*/ 411999 h 462155"/>
                <a:gd name="connsiteX10" fmla="*/ 497681 w 1002506"/>
                <a:gd name="connsiteY10" fmla="*/ 457243 h 462155"/>
                <a:gd name="connsiteX11" fmla="*/ 754856 w 1002506"/>
                <a:gd name="connsiteY11" fmla="*/ 414381 h 462155"/>
                <a:gd name="connsiteX12" fmla="*/ 881062 w 1002506"/>
                <a:gd name="connsiteY12" fmla="*/ 462006 h 462155"/>
                <a:gd name="connsiteX13" fmla="*/ 1002506 w 1002506"/>
                <a:gd name="connsiteY13" fmla="*/ 404856 h 462155"/>
                <a:gd name="connsiteX14" fmla="*/ 1000125 w 1002506"/>
                <a:gd name="connsiteY14" fmla="*/ 50049 h 462155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38 h 462092"/>
                <a:gd name="connsiteX1" fmla="*/ 866775 w 1002506"/>
                <a:gd name="connsiteY1" fmla="*/ 4795 h 462092"/>
                <a:gd name="connsiteX2" fmla="*/ 754856 w 1002506"/>
                <a:gd name="connsiteY2" fmla="*/ 54801 h 462092"/>
                <a:gd name="connsiteX3" fmla="*/ 495300 w 1002506"/>
                <a:gd name="connsiteY3" fmla="*/ 4795 h 462092"/>
                <a:gd name="connsiteX4" fmla="*/ 278606 w 1002506"/>
                <a:gd name="connsiteY4" fmla="*/ 50038 h 462092"/>
                <a:gd name="connsiteX5" fmla="*/ 138112 w 1002506"/>
                <a:gd name="connsiteY5" fmla="*/ 32 h 462092"/>
                <a:gd name="connsiteX6" fmla="*/ 0 w 1002506"/>
                <a:gd name="connsiteY6" fmla="*/ 57182 h 462092"/>
                <a:gd name="connsiteX7" fmla="*/ 7143 w 1002506"/>
                <a:gd name="connsiteY7" fmla="*/ 421513 h 462092"/>
                <a:gd name="connsiteX8" fmla="*/ 157162 w 1002506"/>
                <a:gd name="connsiteY8" fmla="*/ 450088 h 462092"/>
                <a:gd name="connsiteX9" fmla="*/ 285750 w 1002506"/>
                <a:gd name="connsiteY9" fmla="*/ 411988 h 462092"/>
                <a:gd name="connsiteX10" fmla="*/ 497681 w 1002506"/>
                <a:gd name="connsiteY10" fmla="*/ 457232 h 462092"/>
                <a:gd name="connsiteX11" fmla="*/ 754856 w 1002506"/>
                <a:gd name="connsiteY11" fmla="*/ 414370 h 462092"/>
                <a:gd name="connsiteX12" fmla="*/ 881062 w 1002506"/>
                <a:gd name="connsiteY12" fmla="*/ 461995 h 462092"/>
                <a:gd name="connsiteX13" fmla="*/ 1002506 w 1002506"/>
                <a:gd name="connsiteY13" fmla="*/ 404845 h 462092"/>
                <a:gd name="connsiteX14" fmla="*/ 1000125 w 1002506"/>
                <a:gd name="connsiteY14" fmla="*/ 50038 h 462092"/>
                <a:gd name="connsiteX0" fmla="*/ 1000125 w 1002506"/>
                <a:gd name="connsiteY0" fmla="*/ 50038 h 464491"/>
                <a:gd name="connsiteX1" fmla="*/ 866775 w 1002506"/>
                <a:gd name="connsiteY1" fmla="*/ 4795 h 464491"/>
                <a:gd name="connsiteX2" fmla="*/ 754856 w 1002506"/>
                <a:gd name="connsiteY2" fmla="*/ 54801 h 464491"/>
                <a:gd name="connsiteX3" fmla="*/ 495300 w 1002506"/>
                <a:gd name="connsiteY3" fmla="*/ 4795 h 464491"/>
                <a:gd name="connsiteX4" fmla="*/ 278606 w 1002506"/>
                <a:gd name="connsiteY4" fmla="*/ 50038 h 464491"/>
                <a:gd name="connsiteX5" fmla="*/ 138112 w 1002506"/>
                <a:gd name="connsiteY5" fmla="*/ 32 h 464491"/>
                <a:gd name="connsiteX6" fmla="*/ 0 w 1002506"/>
                <a:gd name="connsiteY6" fmla="*/ 57182 h 464491"/>
                <a:gd name="connsiteX7" fmla="*/ 7143 w 1002506"/>
                <a:gd name="connsiteY7" fmla="*/ 421513 h 464491"/>
                <a:gd name="connsiteX8" fmla="*/ 142874 w 1002506"/>
                <a:gd name="connsiteY8" fmla="*/ 464375 h 464491"/>
                <a:gd name="connsiteX9" fmla="*/ 285750 w 1002506"/>
                <a:gd name="connsiteY9" fmla="*/ 411988 h 464491"/>
                <a:gd name="connsiteX10" fmla="*/ 497681 w 1002506"/>
                <a:gd name="connsiteY10" fmla="*/ 457232 h 464491"/>
                <a:gd name="connsiteX11" fmla="*/ 754856 w 1002506"/>
                <a:gd name="connsiteY11" fmla="*/ 414370 h 464491"/>
                <a:gd name="connsiteX12" fmla="*/ 881062 w 1002506"/>
                <a:gd name="connsiteY12" fmla="*/ 461995 h 464491"/>
                <a:gd name="connsiteX13" fmla="*/ 1002506 w 1002506"/>
                <a:gd name="connsiteY13" fmla="*/ 404845 h 464491"/>
                <a:gd name="connsiteX14" fmla="*/ 1000125 w 1002506"/>
                <a:gd name="connsiteY14" fmla="*/ 50038 h 464491"/>
                <a:gd name="connsiteX0" fmla="*/ 992988 w 995369"/>
                <a:gd name="connsiteY0" fmla="*/ 50038 h 472682"/>
                <a:gd name="connsiteX1" fmla="*/ 859638 w 995369"/>
                <a:gd name="connsiteY1" fmla="*/ 4795 h 472682"/>
                <a:gd name="connsiteX2" fmla="*/ 747719 w 995369"/>
                <a:gd name="connsiteY2" fmla="*/ 54801 h 472682"/>
                <a:gd name="connsiteX3" fmla="*/ 488163 w 995369"/>
                <a:gd name="connsiteY3" fmla="*/ 4795 h 472682"/>
                <a:gd name="connsiteX4" fmla="*/ 271469 w 995369"/>
                <a:gd name="connsiteY4" fmla="*/ 50038 h 472682"/>
                <a:gd name="connsiteX5" fmla="*/ 130975 w 995369"/>
                <a:gd name="connsiteY5" fmla="*/ 32 h 472682"/>
                <a:gd name="connsiteX6" fmla="*/ 6 w 995369"/>
                <a:gd name="connsiteY6" fmla="*/ 421513 h 472682"/>
                <a:gd name="connsiteX7" fmla="*/ 135737 w 995369"/>
                <a:gd name="connsiteY7" fmla="*/ 464375 h 472682"/>
                <a:gd name="connsiteX8" fmla="*/ 278613 w 995369"/>
                <a:gd name="connsiteY8" fmla="*/ 411988 h 472682"/>
                <a:gd name="connsiteX9" fmla="*/ 490544 w 995369"/>
                <a:gd name="connsiteY9" fmla="*/ 457232 h 472682"/>
                <a:gd name="connsiteX10" fmla="*/ 747719 w 995369"/>
                <a:gd name="connsiteY10" fmla="*/ 414370 h 472682"/>
                <a:gd name="connsiteX11" fmla="*/ 873925 w 995369"/>
                <a:gd name="connsiteY11" fmla="*/ 461995 h 472682"/>
                <a:gd name="connsiteX12" fmla="*/ 995369 w 995369"/>
                <a:gd name="connsiteY12" fmla="*/ 404845 h 472682"/>
                <a:gd name="connsiteX13" fmla="*/ 992988 w 995369"/>
                <a:gd name="connsiteY13" fmla="*/ 50038 h 472682"/>
                <a:gd name="connsiteX0" fmla="*/ 995966 w 998347"/>
                <a:gd name="connsiteY0" fmla="*/ 45276 h 465153"/>
                <a:gd name="connsiteX1" fmla="*/ 862616 w 998347"/>
                <a:gd name="connsiteY1" fmla="*/ 33 h 465153"/>
                <a:gd name="connsiteX2" fmla="*/ 750697 w 998347"/>
                <a:gd name="connsiteY2" fmla="*/ 50039 h 465153"/>
                <a:gd name="connsiteX3" fmla="*/ 491141 w 998347"/>
                <a:gd name="connsiteY3" fmla="*/ 33 h 465153"/>
                <a:gd name="connsiteX4" fmla="*/ 274447 w 998347"/>
                <a:gd name="connsiteY4" fmla="*/ 45276 h 465153"/>
                <a:gd name="connsiteX5" fmla="*/ 2984 w 998347"/>
                <a:gd name="connsiteY5" fmla="*/ 416751 h 465153"/>
                <a:gd name="connsiteX6" fmla="*/ 138715 w 998347"/>
                <a:gd name="connsiteY6" fmla="*/ 459613 h 465153"/>
                <a:gd name="connsiteX7" fmla="*/ 281591 w 998347"/>
                <a:gd name="connsiteY7" fmla="*/ 407226 h 465153"/>
                <a:gd name="connsiteX8" fmla="*/ 493522 w 998347"/>
                <a:gd name="connsiteY8" fmla="*/ 452470 h 465153"/>
                <a:gd name="connsiteX9" fmla="*/ 750697 w 998347"/>
                <a:gd name="connsiteY9" fmla="*/ 409608 h 465153"/>
                <a:gd name="connsiteX10" fmla="*/ 876903 w 998347"/>
                <a:gd name="connsiteY10" fmla="*/ 457233 h 465153"/>
                <a:gd name="connsiteX11" fmla="*/ 998347 w 998347"/>
                <a:gd name="connsiteY11" fmla="*/ 400083 h 465153"/>
                <a:gd name="connsiteX12" fmla="*/ 995966 w 998347"/>
                <a:gd name="connsiteY12" fmla="*/ 45276 h 465153"/>
                <a:gd name="connsiteX0" fmla="*/ 857265 w 859646"/>
                <a:gd name="connsiteY0" fmla="*/ 45276 h 459613"/>
                <a:gd name="connsiteX1" fmla="*/ 723915 w 859646"/>
                <a:gd name="connsiteY1" fmla="*/ 33 h 459613"/>
                <a:gd name="connsiteX2" fmla="*/ 611996 w 859646"/>
                <a:gd name="connsiteY2" fmla="*/ 50039 h 459613"/>
                <a:gd name="connsiteX3" fmla="*/ 352440 w 859646"/>
                <a:gd name="connsiteY3" fmla="*/ 33 h 459613"/>
                <a:gd name="connsiteX4" fmla="*/ 135746 w 859646"/>
                <a:gd name="connsiteY4" fmla="*/ 45276 h 459613"/>
                <a:gd name="connsiteX5" fmla="*/ 14 w 859646"/>
                <a:gd name="connsiteY5" fmla="*/ 459613 h 459613"/>
                <a:gd name="connsiteX6" fmla="*/ 142890 w 859646"/>
                <a:gd name="connsiteY6" fmla="*/ 407226 h 459613"/>
                <a:gd name="connsiteX7" fmla="*/ 354821 w 859646"/>
                <a:gd name="connsiteY7" fmla="*/ 452470 h 459613"/>
                <a:gd name="connsiteX8" fmla="*/ 611996 w 859646"/>
                <a:gd name="connsiteY8" fmla="*/ 409608 h 459613"/>
                <a:gd name="connsiteX9" fmla="*/ 738202 w 859646"/>
                <a:gd name="connsiteY9" fmla="*/ 457233 h 459613"/>
                <a:gd name="connsiteX10" fmla="*/ 859646 w 859646"/>
                <a:gd name="connsiteY10" fmla="*/ 400083 h 459613"/>
                <a:gd name="connsiteX11" fmla="*/ 857265 w 859646"/>
                <a:gd name="connsiteY11" fmla="*/ 45276 h 459613"/>
                <a:gd name="connsiteX0" fmla="*/ 744947 w 747328"/>
                <a:gd name="connsiteY0" fmla="*/ 45276 h 457330"/>
                <a:gd name="connsiteX1" fmla="*/ 611597 w 747328"/>
                <a:gd name="connsiteY1" fmla="*/ 33 h 457330"/>
                <a:gd name="connsiteX2" fmla="*/ 499678 w 747328"/>
                <a:gd name="connsiteY2" fmla="*/ 50039 h 457330"/>
                <a:gd name="connsiteX3" fmla="*/ 240122 w 747328"/>
                <a:gd name="connsiteY3" fmla="*/ 33 h 457330"/>
                <a:gd name="connsiteX4" fmla="*/ 23428 w 747328"/>
                <a:gd name="connsiteY4" fmla="*/ 45276 h 457330"/>
                <a:gd name="connsiteX5" fmla="*/ 30572 w 747328"/>
                <a:gd name="connsiteY5" fmla="*/ 407226 h 457330"/>
                <a:gd name="connsiteX6" fmla="*/ 242503 w 747328"/>
                <a:gd name="connsiteY6" fmla="*/ 452470 h 457330"/>
                <a:gd name="connsiteX7" fmla="*/ 499678 w 747328"/>
                <a:gd name="connsiteY7" fmla="*/ 409608 h 457330"/>
                <a:gd name="connsiteX8" fmla="*/ 625884 w 747328"/>
                <a:gd name="connsiteY8" fmla="*/ 457233 h 457330"/>
                <a:gd name="connsiteX9" fmla="*/ 747328 w 747328"/>
                <a:gd name="connsiteY9" fmla="*/ 400083 h 457330"/>
                <a:gd name="connsiteX10" fmla="*/ 744947 w 747328"/>
                <a:gd name="connsiteY10" fmla="*/ 45276 h 457330"/>
                <a:gd name="connsiteX0" fmla="*/ 744947 w 747328"/>
                <a:gd name="connsiteY0" fmla="*/ 45263 h 457317"/>
                <a:gd name="connsiteX1" fmla="*/ 499678 w 747328"/>
                <a:gd name="connsiteY1" fmla="*/ 50026 h 457317"/>
                <a:gd name="connsiteX2" fmla="*/ 240122 w 747328"/>
                <a:gd name="connsiteY2" fmla="*/ 20 h 457317"/>
                <a:gd name="connsiteX3" fmla="*/ 23428 w 747328"/>
                <a:gd name="connsiteY3" fmla="*/ 45263 h 457317"/>
                <a:gd name="connsiteX4" fmla="*/ 30572 w 747328"/>
                <a:gd name="connsiteY4" fmla="*/ 407213 h 457317"/>
                <a:gd name="connsiteX5" fmla="*/ 242503 w 747328"/>
                <a:gd name="connsiteY5" fmla="*/ 452457 h 457317"/>
                <a:gd name="connsiteX6" fmla="*/ 499678 w 747328"/>
                <a:gd name="connsiteY6" fmla="*/ 409595 h 457317"/>
                <a:gd name="connsiteX7" fmla="*/ 625884 w 747328"/>
                <a:gd name="connsiteY7" fmla="*/ 457220 h 457317"/>
                <a:gd name="connsiteX8" fmla="*/ 747328 w 747328"/>
                <a:gd name="connsiteY8" fmla="*/ 400070 h 457317"/>
                <a:gd name="connsiteX9" fmla="*/ 744947 w 747328"/>
                <a:gd name="connsiteY9" fmla="*/ 45263 h 457317"/>
                <a:gd name="connsiteX0" fmla="*/ 747328 w 747328"/>
                <a:gd name="connsiteY0" fmla="*/ 401549 h 458796"/>
                <a:gd name="connsiteX1" fmla="*/ 499678 w 747328"/>
                <a:gd name="connsiteY1" fmla="*/ 51505 h 458796"/>
                <a:gd name="connsiteX2" fmla="*/ 240122 w 747328"/>
                <a:gd name="connsiteY2" fmla="*/ 1499 h 458796"/>
                <a:gd name="connsiteX3" fmla="*/ 23428 w 747328"/>
                <a:gd name="connsiteY3" fmla="*/ 46742 h 458796"/>
                <a:gd name="connsiteX4" fmla="*/ 30572 w 747328"/>
                <a:gd name="connsiteY4" fmla="*/ 408692 h 458796"/>
                <a:gd name="connsiteX5" fmla="*/ 242503 w 747328"/>
                <a:gd name="connsiteY5" fmla="*/ 453936 h 458796"/>
                <a:gd name="connsiteX6" fmla="*/ 499678 w 747328"/>
                <a:gd name="connsiteY6" fmla="*/ 411074 h 458796"/>
                <a:gd name="connsiteX7" fmla="*/ 625884 w 747328"/>
                <a:gd name="connsiteY7" fmla="*/ 458699 h 458796"/>
                <a:gd name="connsiteX8" fmla="*/ 747328 w 747328"/>
                <a:gd name="connsiteY8" fmla="*/ 401549 h 458796"/>
                <a:gd name="connsiteX0" fmla="*/ 625884 w 625884"/>
                <a:gd name="connsiteY0" fmla="*/ 461207 h 483540"/>
                <a:gd name="connsiteX1" fmla="*/ 499678 w 625884"/>
                <a:gd name="connsiteY1" fmla="*/ 54013 h 483540"/>
                <a:gd name="connsiteX2" fmla="*/ 240122 w 625884"/>
                <a:gd name="connsiteY2" fmla="*/ 4007 h 483540"/>
                <a:gd name="connsiteX3" fmla="*/ 23428 w 625884"/>
                <a:gd name="connsiteY3" fmla="*/ 49250 h 483540"/>
                <a:gd name="connsiteX4" fmla="*/ 30572 w 625884"/>
                <a:gd name="connsiteY4" fmla="*/ 411200 h 483540"/>
                <a:gd name="connsiteX5" fmla="*/ 242503 w 625884"/>
                <a:gd name="connsiteY5" fmla="*/ 456444 h 483540"/>
                <a:gd name="connsiteX6" fmla="*/ 499678 w 625884"/>
                <a:gd name="connsiteY6" fmla="*/ 413582 h 483540"/>
                <a:gd name="connsiteX7" fmla="*/ 625884 w 625884"/>
                <a:gd name="connsiteY7" fmla="*/ 461207 h 483540"/>
                <a:gd name="connsiteX0" fmla="*/ 499678 w 531973"/>
                <a:gd name="connsiteY0" fmla="*/ 411440 h 457750"/>
                <a:gd name="connsiteX1" fmla="*/ 499678 w 531973"/>
                <a:gd name="connsiteY1" fmla="*/ 51871 h 457750"/>
                <a:gd name="connsiteX2" fmla="*/ 240122 w 531973"/>
                <a:gd name="connsiteY2" fmla="*/ 1865 h 457750"/>
                <a:gd name="connsiteX3" fmla="*/ 23428 w 531973"/>
                <a:gd name="connsiteY3" fmla="*/ 47108 h 457750"/>
                <a:gd name="connsiteX4" fmla="*/ 30572 w 531973"/>
                <a:gd name="connsiteY4" fmla="*/ 409058 h 457750"/>
                <a:gd name="connsiteX5" fmla="*/ 242503 w 531973"/>
                <a:gd name="connsiteY5" fmla="*/ 454302 h 457750"/>
                <a:gd name="connsiteX6" fmla="*/ 499678 w 531973"/>
                <a:gd name="connsiteY6" fmla="*/ 411440 h 457750"/>
                <a:gd name="connsiteX0" fmla="*/ 499678 w 531973"/>
                <a:gd name="connsiteY0" fmla="*/ 411440 h 457750"/>
                <a:gd name="connsiteX1" fmla="*/ 499678 w 531973"/>
                <a:gd name="connsiteY1" fmla="*/ 51871 h 457750"/>
                <a:gd name="connsiteX2" fmla="*/ 240122 w 531973"/>
                <a:gd name="connsiteY2" fmla="*/ 1865 h 457750"/>
                <a:gd name="connsiteX3" fmla="*/ 23428 w 531973"/>
                <a:gd name="connsiteY3" fmla="*/ 47108 h 457750"/>
                <a:gd name="connsiteX4" fmla="*/ 30572 w 531973"/>
                <a:gd name="connsiteY4" fmla="*/ 409058 h 457750"/>
                <a:gd name="connsiteX5" fmla="*/ 242503 w 531973"/>
                <a:gd name="connsiteY5" fmla="*/ 454302 h 457750"/>
                <a:gd name="connsiteX6" fmla="*/ 499678 w 531973"/>
                <a:gd name="connsiteY6" fmla="*/ 411440 h 457750"/>
                <a:gd name="connsiteX0" fmla="*/ 499678 w 518385"/>
                <a:gd name="connsiteY0" fmla="*/ 411440 h 457750"/>
                <a:gd name="connsiteX1" fmla="*/ 499678 w 518385"/>
                <a:gd name="connsiteY1" fmla="*/ 51871 h 457750"/>
                <a:gd name="connsiteX2" fmla="*/ 240122 w 518385"/>
                <a:gd name="connsiteY2" fmla="*/ 1865 h 457750"/>
                <a:gd name="connsiteX3" fmla="*/ 23428 w 518385"/>
                <a:gd name="connsiteY3" fmla="*/ 47108 h 457750"/>
                <a:gd name="connsiteX4" fmla="*/ 30572 w 518385"/>
                <a:gd name="connsiteY4" fmla="*/ 409058 h 457750"/>
                <a:gd name="connsiteX5" fmla="*/ 242503 w 518385"/>
                <a:gd name="connsiteY5" fmla="*/ 454302 h 457750"/>
                <a:gd name="connsiteX6" fmla="*/ 499678 w 518385"/>
                <a:gd name="connsiteY6" fmla="*/ 411440 h 457750"/>
                <a:gd name="connsiteX0" fmla="*/ 499678 w 499717"/>
                <a:gd name="connsiteY0" fmla="*/ 411440 h 457750"/>
                <a:gd name="connsiteX1" fmla="*/ 499678 w 499717"/>
                <a:gd name="connsiteY1" fmla="*/ 51871 h 457750"/>
                <a:gd name="connsiteX2" fmla="*/ 240122 w 499717"/>
                <a:gd name="connsiteY2" fmla="*/ 1865 h 457750"/>
                <a:gd name="connsiteX3" fmla="*/ 23428 w 499717"/>
                <a:gd name="connsiteY3" fmla="*/ 47108 h 457750"/>
                <a:gd name="connsiteX4" fmla="*/ 30572 w 499717"/>
                <a:gd name="connsiteY4" fmla="*/ 409058 h 457750"/>
                <a:gd name="connsiteX5" fmla="*/ 242503 w 499717"/>
                <a:gd name="connsiteY5" fmla="*/ 454302 h 457750"/>
                <a:gd name="connsiteX6" fmla="*/ 499678 w 499717"/>
                <a:gd name="connsiteY6" fmla="*/ 411440 h 457750"/>
                <a:gd name="connsiteX0" fmla="*/ 485991 w 486030"/>
                <a:gd name="connsiteY0" fmla="*/ 411440 h 457750"/>
                <a:gd name="connsiteX1" fmla="*/ 485991 w 486030"/>
                <a:gd name="connsiteY1" fmla="*/ 51871 h 457750"/>
                <a:gd name="connsiteX2" fmla="*/ 226435 w 486030"/>
                <a:gd name="connsiteY2" fmla="*/ 1865 h 457750"/>
                <a:gd name="connsiteX3" fmla="*/ 9741 w 486030"/>
                <a:gd name="connsiteY3" fmla="*/ 47108 h 457750"/>
                <a:gd name="connsiteX4" fmla="*/ 16885 w 486030"/>
                <a:gd name="connsiteY4" fmla="*/ 409058 h 457750"/>
                <a:gd name="connsiteX5" fmla="*/ 228816 w 486030"/>
                <a:gd name="connsiteY5" fmla="*/ 454302 h 457750"/>
                <a:gd name="connsiteX6" fmla="*/ 485991 w 486030"/>
                <a:gd name="connsiteY6" fmla="*/ 411440 h 457750"/>
                <a:gd name="connsiteX0" fmla="*/ 476250 w 476289"/>
                <a:gd name="connsiteY0" fmla="*/ 411440 h 457750"/>
                <a:gd name="connsiteX1" fmla="*/ 476250 w 476289"/>
                <a:gd name="connsiteY1" fmla="*/ 51871 h 457750"/>
                <a:gd name="connsiteX2" fmla="*/ 216694 w 476289"/>
                <a:gd name="connsiteY2" fmla="*/ 1865 h 457750"/>
                <a:gd name="connsiteX3" fmla="*/ 0 w 476289"/>
                <a:gd name="connsiteY3" fmla="*/ 47108 h 457750"/>
                <a:gd name="connsiteX4" fmla="*/ 7144 w 476289"/>
                <a:gd name="connsiteY4" fmla="*/ 409058 h 457750"/>
                <a:gd name="connsiteX5" fmla="*/ 219075 w 476289"/>
                <a:gd name="connsiteY5" fmla="*/ 454302 h 457750"/>
                <a:gd name="connsiteX6" fmla="*/ 476250 w 476289"/>
                <a:gd name="connsiteY6" fmla="*/ 411440 h 457750"/>
                <a:gd name="connsiteX0" fmla="*/ 476250 w 476289"/>
                <a:gd name="connsiteY0" fmla="*/ 409595 h 455905"/>
                <a:gd name="connsiteX1" fmla="*/ 476250 w 476289"/>
                <a:gd name="connsiteY1" fmla="*/ 50026 h 455905"/>
                <a:gd name="connsiteX2" fmla="*/ 216694 w 476289"/>
                <a:gd name="connsiteY2" fmla="*/ 20 h 455905"/>
                <a:gd name="connsiteX3" fmla="*/ 0 w 476289"/>
                <a:gd name="connsiteY3" fmla="*/ 45263 h 455905"/>
                <a:gd name="connsiteX4" fmla="*/ 7144 w 476289"/>
                <a:gd name="connsiteY4" fmla="*/ 407213 h 455905"/>
                <a:gd name="connsiteX5" fmla="*/ 219075 w 476289"/>
                <a:gd name="connsiteY5" fmla="*/ 452457 h 455905"/>
                <a:gd name="connsiteX6" fmla="*/ 476250 w 476289"/>
                <a:gd name="connsiteY6" fmla="*/ 409595 h 455905"/>
                <a:gd name="connsiteX0" fmla="*/ 476250 w 476289"/>
                <a:gd name="connsiteY0" fmla="*/ 409595 h 452762"/>
                <a:gd name="connsiteX1" fmla="*/ 476250 w 476289"/>
                <a:gd name="connsiteY1" fmla="*/ 50026 h 452762"/>
                <a:gd name="connsiteX2" fmla="*/ 216694 w 476289"/>
                <a:gd name="connsiteY2" fmla="*/ 20 h 452762"/>
                <a:gd name="connsiteX3" fmla="*/ 0 w 476289"/>
                <a:gd name="connsiteY3" fmla="*/ 45263 h 452762"/>
                <a:gd name="connsiteX4" fmla="*/ 7144 w 476289"/>
                <a:gd name="connsiteY4" fmla="*/ 407213 h 452762"/>
                <a:gd name="connsiteX5" fmla="*/ 219075 w 476289"/>
                <a:gd name="connsiteY5" fmla="*/ 452457 h 452762"/>
                <a:gd name="connsiteX6" fmla="*/ 476250 w 476289"/>
                <a:gd name="connsiteY6" fmla="*/ 409595 h 45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89" h="452762">
                  <a:moveTo>
                    <a:pt x="476250" y="409595"/>
                  </a:moveTo>
                  <a:cubicBezTo>
                    <a:pt x="473869" y="75823"/>
                    <a:pt x="476646" y="370701"/>
                    <a:pt x="476250" y="50026"/>
                  </a:cubicBezTo>
                  <a:cubicBezTo>
                    <a:pt x="394891" y="10339"/>
                    <a:pt x="296069" y="814"/>
                    <a:pt x="216694" y="20"/>
                  </a:cubicBezTo>
                  <a:cubicBezTo>
                    <a:pt x="137319" y="-774"/>
                    <a:pt x="88106" y="22245"/>
                    <a:pt x="0" y="45263"/>
                  </a:cubicBezTo>
                  <a:cubicBezTo>
                    <a:pt x="5556" y="370303"/>
                    <a:pt x="-3174" y="72647"/>
                    <a:pt x="7144" y="407213"/>
                  </a:cubicBezTo>
                  <a:cubicBezTo>
                    <a:pt x="96043" y="460792"/>
                    <a:pt x="140891" y="452060"/>
                    <a:pt x="219075" y="452457"/>
                  </a:cubicBezTo>
                  <a:cubicBezTo>
                    <a:pt x="297259" y="452854"/>
                    <a:pt x="363935" y="447298"/>
                    <a:pt x="476250" y="40959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 flipH="1">
              <a:off x="581028" y="319055"/>
              <a:ext cx="273805" cy="457330"/>
            </a:xfrm>
            <a:custGeom>
              <a:avLst/>
              <a:gdLst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06246 w 1008627"/>
                <a:gd name="connsiteY0" fmla="*/ 50458 h 461433"/>
                <a:gd name="connsiteX1" fmla="*/ 872896 w 1008627"/>
                <a:gd name="connsiteY1" fmla="*/ 5215 h 461433"/>
                <a:gd name="connsiteX2" fmla="*/ 760977 w 1008627"/>
                <a:gd name="connsiteY2" fmla="*/ 55221 h 461433"/>
                <a:gd name="connsiteX3" fmla="*/ 501421 w 1008627"/>
                <a:gd name="connsiteY3" fmla="*/ 5215 h 461433"/>
                <a:gd name="connsiteX4" fmla="*/ 284727 w 1008627"/>
                <a:gd name="connsiteY4" fmla="*/ 50458 h 461433"/>
                <a:gd name="connsiteX5" fmla="*/ 144233 w 1008627"/>
                <a:gd name="connsiteY5" fmla="*/ 452 h 461433"/>
                <a:gd name="connsiteX6" fmla="*/ 6121 w 1008627"/>
                <a:gd name="connsiteY6" fmla="*/ 57602 h 461433"/>
                <a:gd name="connsiteX7" fmla="*/ 13264 w 1008627"/>
                <a:gd name="connsiteY7" fmla="*/ 421933 h 461433"/>
                <a:gd name="connsiteX8" fmla="*/ 163283 w 1008627"/>
                <a:gd name="connsiteY8" fmla="*/ 450508 h 461433"/>
                <a:gd name="connsiteX9" fmla="*/ 291871 w 1008627"/>
                <a:gd name="connsiteY9" fmla="*/ 412408 h 461433"/>
                <a:gd name="connsiteX10" fmla="*/ 503802 w 1008627"/>
                <a:gd name="connsiteY10" fmla="*/ 457652 h 461433"/>
                <a:gd name="connsiteX11" fmla="*/ 760977 w 1008627"/>
                <a:gd name="connsiteY11" fmla="*/ 414790 h 461433"/>
                <a:gd name="connsiteX12" fmla="*/ 877658 w 1008627"/>
                <a:gd name="connsiteY12" fmla="*/ 460033 h 461433"/>
                <a:gd name="connsiteX13" fmla="*/ 1008627 w 1008627"/>
                <a:gd name="connsiteY13" fmla="*/ 405265 h 461433"/>
                <a:gd name="connsiteX14" fmla="*/ 1006246 w 1008627"/>
                <a:gd name="connsiteY14" fmla="*/ 50458 h 461433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0125 w 1002506"/>
                <a:gd name="connsiteY0" fmla="*/ 50049 h 461024"/>
                <a:gd name="connsiteX1" fmla="*/ 866775 w 1002506"/>
                <a:gd name="connsiteY1" fmla="*/ 4806 h 461024"/>
                <a:gd name="connsiteX2" fmla="*/ 754856 w 1002506"/>
                <a:gd name="connsiteY2" fmla="*/ 54812 h 461024"/>
                <a:gd name="connsiteX3" fmla="*/ 495300 w 1002506"/>
                <a:gd name="connsiteY3" fmla="*/ 4806 h 461024"/>
                <a:gd name="connsiteX4" fmla="*/ 278606 w 1002506"/>
                <a:gd name="connsiteY4" fmla="*/ 50049 h 461024"/>
                <a:gd name="connsiteX5" fmla="*/ 138112 w 1002506"/>
                <a:gd name="connsiteY5" fmla="*/ 43 h 461024"/>
                <a:gd name="connsiteX6" fmla="*/ 0 w 1002506"/>
                <a:gd name="connsiteY6" fmla="*/ 57193 h 461024"/>
                <a:gd name="connsiteX7" fmla="*/ 7143 w 1002506"/>
                <a:gd name="connsiteY7" fmla="*/ 421524 h 461024"/>
                <a:gd name="connsiteX8" fmla="*/ 157162 w 1002506"/>
                <a:gd name="connsiteY8" fmla="*/ 450099 h 461024"/>
                <a:gd name="connsiteX9" fmla="*/ 285750 w 1002506"/>
                <a:gd name="connsiteY9" fmla="*/ 411999 h 461024"/>
                <a:gd name="connsiteX10" fmla="*/ 497681 w 1002506"/>
                <a:gd name="connsiteY10" fmla="*/ 457243 h 461024"/>
                <a:gd name="connsiteX11" fmla="*/ 754856 w 1002506"/>
                <a:gd name="connsiteY11" fmla="*/ 414381 h 461024"/>
                <a:gd name="connsiteX12" fmla="*/ 871537 w 1002506"/>
                <a:gd name="connsiteY12" fmla="*/ 459624 h 461024"/>
                <a:gd name="connsiteX13" fmla="*/ 1002506 w 1002506"/>
                <a:gd name="connsiteY13" fmla="*/ 404856 h 461024"/>
                <a:gd name="connsiteX14" fmla="*/ 1000125 w 1002506"/>
                <a:gd name="connsiteY14" fmla="*/ 50049 h 461024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62155"/>
                <a:gd name="connsiteX1" fmla="*/ 866775 w 1002506"/>
                <a:gd name="connsiteY1" fmla="*/ 4806 h 462155"/>
                <a:gd name="connsiteX2" fmla="*/ 754856 w 1002506"/>
                <a:gd name="connsiteY2" fmla="*/ 54812 h 462155"/>
                <a:gd name="connsiteX3" fmla="*/ 495300 w 1002506"/>
                <a:gd name="connsiteY3" fmla="*/ 4806 h 462155"/>
                <a:gd name="connsiteX4" fmla="*/ 278606 w 1002506"/>
                <a:gd name="connsiteY4" fmla="*/ 50049 h 462155"/>
                <a:gd name="connsiteX5" fmla="*/ 138112 w 1002506"/>
                <a:gd name="connsiteY5" fmla="*/ 43 h 462155"/>
                <a:gd name="connsiteX6" fmla="*/ 0 w 1002506"/>
                <a:gd name="connsiteY6" fmla="*/ 57193 h 462155"/>
                <a:gd name="connsiteX7" fmla="*/ 7143 w 1002506"/>
                <a:gd name="connsiteY7" fmla="*/ 421524 h 462155"/>
                <a:gd name="connsiteX8" fmla="*/ 157162 w 1002506"/>
                <a:gd name="connsiteY8" fmla="*/ 450099 h 462155"/>
                <a:gd name="connsiteX9" fmla="*/ 285750 w 1002506"/>
                <a:gd name="connsiteY9" fmla="*/ 411999 h 462155"/>
                <a:gd name="connsiteX10" fmla="*/ 497681 w 1002506"/>
                <a:gd name="connsiteY10" fmla="*/ 457243 h 462155"/>
                <a:gd name="connsiteX11" fmla="*/ 754856 w 1002506"/>
                <a:gd name="connsiteY11" fmla="*/ 414381 h 462155"/>
                <a:gd name="connsiteX12" fmla="*/ 881062 w 1002506"/>
                <a:gd name="connsiteY12" fmla="*/ 462006 h 462155"/>
                <a:gd name="connsiteX13" fmla="*/ 1002506 w 1002506"/>
                <a:gd name="connsiteY13" fmla="*/ 404856 h 462155"/>
                <a:gd name="connsiteX14" fmla="*/ 1000125 w 1002506"/>
                <a:gd name="connsiteY14" fmla="*/ 50049 h 462155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38 h 462092"/>
                <a:gd name="connsiteX1" fmla="*/ 866775 w 1002506"/>
                <a:gd name="connsiteY1" fmla="*/ 4795 h 462092"/>
                <a:gd name="connsiteX2" fmla="*/ 754856 w 1002506"/>
                <a:gd name="connsiteY2" fmla="*/ 54801 h 462092"/>
                <a:gd name="connsiteX3" fmla="*/ 495300 w 1002506"/>
                <a:gd name="connsiteY3" fmla="*/ 4795 h 462092"/>
                <a:gd name="connsiteX4" fmla="*/ 278606 w 1002506"/>
                <a:gd name="connsiteY4" fmla="*/ 50038 h 462092"/>
                <a:gd name="connsiteX5" fmla="*/ 138112 w 1002506"/>
                <a:gd name="connsiteY5" fmla="*/ 32 h 462092"/>
                <a:gd name="connsiteX6" fmla="*/ 0 w 1002506"/>
                <a:gd name="connsiteY6" fmla="*/ 57182 h 462092"/>
                <a:gd name="connsiteX7" fmla="*/ 7143 w 1002506"/>
                <a:gd name="connsiteY7" fmla="*/ 421513 h 462092"/>
                <a:gd name="connsiteX8" fmla="*/ 157162 w 1002506"/>
                <a:gd name="connsiteY8" fmla="*/ 450088 h 462092"/>
                <a:gd name="connsiteX9" fmla="*/ 285750 w 1002506"/>
                <a:gd name="connsiteY9" fmla="*/ 411988 h 462092"/>
                <a:gd name="connsiteX10" fmla="*/ 497681 w 1002506"/>
                <a:gd name="connsiteY10" fmla="*/ 457232 h 462092"/>
                <a:gd name="connsiteX11" fmla="*/ 754856 w 1002506"/>
                <a:gd name="connsiteY11" fmla="*/ 414370 h 462092"/>
                <a:gd name="connsiteX12" fmla="*/ 881062 w 1002506"/>
                <a:gd name="connsiteY12" fmla="*/ 461995 h 462092"/>
                <a:gd name="connsiteX13" fmla="*/ 1002506 w 1002506"/>
                <a:gd name="connsiteY13" fmla="*/ 404845 h 462092"/>
                <a:gd name="connsiteX14" fmla="*/ 1000125 w 1002506"/>
                <a:gd name="connsiteY14" fmla="*/ 50038 h 462092"/>
                <a:gd name="connsiteX0" fmla="*/ 1000125 w 1002506"/>
                <a:gd name="connsiteY0" fmla="*/ 50038 h 464491"/>
                <a:gd name="connsiteX1" fmla="*/ 866775 w 1002506"/>
                <a:gd name="connsiteY1" fmla="*/ 4795 h 464491"/>
                <a:gd name="connsiteX2" fmla="*/ 754856 w 1002506"/>
                <a:gd name="connsiteY2" fmla="*/ 54801 h 464491"/>
                <a:gd name="connsiteX3" fmla="*/ 495300 w 1002506"/>
                <a:gd name="connsiteY3" fmla="*/ 4795 h 464491"/>
                <a:gd name="connsiteX4" fmla="*/ 278606 w 1002506"/>
                <a:gd name="connsiteY4" fmla="*/ 50038 h 464491"/>
                <a:gd name="connsiteX5" fmla="*/ 138112 w 1002506"/>
                <a:gd name="connsiteY5" fmla="*/ 32 h 464491"/>
                <a:gd name="connsiteX6" fmla="*/ 0 w 1002506"/>
                <a:gd name="connsiteY6" fmla="*/ 57182 h 464491"/>
                <a:gd name="connsiteX7" fmla="*/ 7143 w 1002506"/>
                <a:gd name="connsiteY7" fmla="*/ 421513 h 464491"/>
                <a:gd name="connsiteX8" fmla="*/ 142874 w 1002506"/>
                <a:gd name="connsiteY8" fmla="*/ 464375 h 464491"/>
                <a:gd name="connsiteX9" fmla="*/ 285750 w 1002506"/>
                <a:gd name="connsiteY9" fmla="*/ 411988 h 464491"/>
                <a:gd name="connsiteX10" fmla="*/ 497681 w 1002506"/>
                <a:gd name="connsiteY10" fmla="*/ 457232 h 464491"/>
                <a:gd name="connsiteX11" fmla="*/ 754856 w 1002506"/>
                <a:gd name="connsiteY11" fmla="*/ 414370 h 464491"/>
                <a:gd name="connsiteX12" fmla="*/ 881062 w 1002506"/>
                <a:gd name="connsiteY12" fmla="*/ 461995 h 464491"/>
                <a:gd name="connsiteX13" fmla="*/ 1002506 w 1002506"/>
                <a:gd name="connsiteY13" fmla="*/ 404845 h 464491"/>
                <a:gd name="connsiteX14" fmla="*/ 1000125 w 1002506"/>
                <a:gd name="connsiteY14" fmla="*/ 50038 h 464491"/>
                <a:gd name="connsiteX0" fmla="*/ 992988 w 995369"/>
                <a:gd name="connsiteY0" fmla="*/ 50038 h 472682"/>
                <a:gd name="connsiteX1" fmla="*/ 859638 w 995369"/>
                <a:gd name="connsiteY1" fmla="*/ 4795 h 472682"/>
                <a:gd name="connsiteX2" fmla="*/ 747719 w 995369"/>
                <a:gd name="connsiteY2" fmla="*/ 54801 h 472682"/>
                <a:gd name="connsiteX3" fmla="*/ 488163 w 995369"/>
                <a:gd name="connsiteY3" fmla="*/ 4795 h 472682"/>
                <a:gd name="connsiteX4" fmla="*/ 271469 w 995369"/>
                <a:gd name="connsiteY4" fmla="*/ 50038 h 472682"/>
                <a:gd name="connsiteX5" fmla="*/ 130975 w 995369"/>
                <a:gd name="connsiteY5" fmla="*/ 32 h 472682"/>
                <a:gd name="connsiteX6" fmla="*/ 6 w 995369"/>
                <a:gd name="connsiteY6" fmla="*/ 421513 h 472682"/>
                <a:gd name="connsiteX7" fmla="*/ 135737 w 995369"/>
                <a:gd name="connsiteY7" fmla="*/ 464375 h 472682"/>
                <a:gd name="connsiteX8" fmla="*/ 278613 w 995369"/>
                <a:gd name="connsiteY8" fmla="*/ 411988 h 472682"/>
                <a:gd name="connsiteX9" fmla="*/ 490544 w 995369"/>
                <a:gd name="connsiteY9" fmla="*/ 457232 h 472682"/>
                <a:gd name="connsiteX10" fmla="*/ 747719 w 995369"/>
                <a:gd name="connsiteY10" fmla="*/ 414370 h 472682"/>
                <a:gd name="connsiteX11" fmla="*/ 873925 w 995369"/>
                <a:gd name="connsiteY11" fmla="*/ 461995 h 472682"/>
                <a:gd name="connsiteX12" fmla="*/ 995369 w 995369"/>
                <a:gd name="connsiteY12" fmla="*/ 404845 h 472682"/>
                <a:gd name="connsiteX13" fmla="*/ 992988 w 995369"/>
                <a:gd name="connsiteY13" fmla="*/ 50038 h 472682"/>
                <a:gd name="connsiteX0" fmla="*/ 995966 w 998347"/>
                <a:gd name="connsiteY0" fmla="*/ 45276 h 465153"/>
                <a:gd name="connsiteX1" fmla="*/ 862616 w 998347"/>
                <a:gd name="connsiteY1" fmla="*/ 33 h 465153"/>
                <a:gd name="connsiteX2" fmla="*/ 750697 w 998347"/>
                <a:gd name="connsiteY2" fmla="*/ 50039 h 465153"/>
                <a:gd name="connsiteX3" fmla="*/ 491141 w 998347"/>
                <a:gd name="connsiteY3" fmla="*/ 33 h 465153"/>
                <a:gd name="connsiteX4" fmla="*/ 274447 w 998347"/>
                <a:gd name="connsiteY4" fmla="*/ 45276 h 465153"/>
                <a:gd name="connsiteX5" fmla="*/ 2984 w 998347"/>
                <a:gd name="connsiteY5" fmla="*/ 416751 h 465153"/>
                <a:gd name="connsiteX6" fmla="*/ 138715 w 998347"/>
                <a:gd name="connsiteY6" fmla="*/ 459613 h 465153"/>
                <a:gd name="connsiteX7" fmla="*/ 281591 w 998347"/>
                <a:gd name="connsiteY7" fmla="*/ 407226 h 465153"/>
                <a:gd name="connsiteX8" fmla="*/ 493522 w 998347"/>
                <a:gd name="connsiteY8" fmla="*/ 452470 h 465153"/>
                <a:gd name="connsiteX9" fmla="*/ 750697 w 998347"/>
                <a:gd name="connsiteY9" fmla="*/ 409608 h 465153"/>
                <a:gd name="connsiteX10" fmla="*/ 876903 w 998347"/>
                <a:gd name="connsiteY10" fmla="*/ 457233 h 465153"/>
                <a:gd name="connsiteX11" fmla="*/ 998347 w 998347"/>
                <a:gd name="connsiteY11" fmla="*/ 400083 h 465153"/>
                <a:gd name="connsiteX12" fmla="*/ 995966 w 998347"/>
                <a:gd name="connsiteY12" fmla="*/ 45276 h 465153"/>
                <a:gd name="connsiteX0" fmla="*/ 1006560 w 1008941"/>
                <a:gd name="connsiteY0" fmla="*/ 67253 h 489621"/>
                <a:gd name="connsiteX1" fmla="*/ 873210 w 1008941"/>
                <a:gd name="connsiteY1" fmla="*/ 22010 h 489621"/>
                <a:gd name="connsiteX2" fmla="*/ 761291 w 1008941"/>
                <a:gd name="connsiteY2" fmla="*/ 72016 h 489621"/>
                <a:gd name="connsiteX3" fmla="*/ 501735 w 1008941"/>
                <a:gd name="connsiteY3" fmla="*/ 22010 h 489621"/>
                <a:gd name="connsiteX4" fmla="*/ 13578 w 1008941"/>
                <a:gd name="connsiteY4" fmla="*/ 438728 h 489621"/>
                <a:gd name="connsiteX5" fmla="*/ 149309 w 1008941"/>
                <a:gd name="connsiteY5" fmla="*/ 481590 h 489621"/>
                <a:gd name="connsiteX6" fmla="*/ 292185 w 1008941"/>
                <a:gd name="connsiteY6" fmla="*/ 429203 h 489621"/>
                <a:gd name="connsiteX7" fmla="*/ 504116 w 1008941"/>
                <a:gd name="connsiteY7" fmla="*/ 474447 h 489621"/>
                <a:gd name="connsiteX8" fmla="*/ 761291 w 1008941"/>
                <a:gd name="connsiteY8" fmla="*/ 431585 h 489621"/>
                <a:gd name="connsiteX9" fmla="*/ 887497 w 1008941"/>
                <a:gd name="connsiteY9" fmla="*/ 479210 h 489621"/>
                <a:gd name="connsiteX10" fmla="*/ 1008941 w 1008941"/>
                <a:gd name="connsiteY10" fmla="*/ 422060 h 489621"/>
                <a:gd name="connsiteX11" fmla="*/ 1006560 w 1008941"/>
                <a:gd name="connsiteY11" fmla="*/ 67253 h 489621"/>
                <a:gd name="connsiteX0" fmla="*/ 1022508 w 1024889"/>
                <a:gd name="connsiteY0" fmla="*/ 45276 h 464906"/>
                <a:gd name="connsiteX1" fmla="*/ 889158 w 1024889"/>
                <a:gd name="connsiteY1" fmla="*/ 33 h 464906"/>
                <a:gd name="connsiteX2" fmla="*/ 777239 w 1024889"/>
                <a:gd name="connsiteY2" fmla="*/ 50039 h 464906"/>
                <a:gd name="connsiteX3" fmla="*/ 29526 w 1024889"/>
                <a:gd name="connsiteY3" fmla="*/ 416751 h 464906"/>
                <a:gd name="connsiteX4" fmla="*/ 165257 w 1024889"/>
                <a:gd name="connsiteY4" fmla="*/ 459613 h 464906"/>
                <a:gd name="connsiteX5" fmla="*/ 308133 w 1024889"/>
                <a:gd name="connsiteY5" fmla="*/ 407226 h 464906"/>
                <a:gd name="connsiteX6" fmla="*/ 520064 w 1024889"/>
                <a:gd name="connsiteY6" fmla="*/ 452470 h 464906"/>
                <a:gd name="connsiteX7" fmla="*/ 777239 w 1024889"/>
                <a:gd name="connsiteY7" fmla="*/ 409608 h 464906"/>
                <a:gd name="connsiteX8" fmla="*/ 903445 w 1024889"/>
                <a:gd name="connsiteY8" fmla="*/ 457233 h 464906"/>
                <a:gd name="connsiteX9" fmla="*/ 1024889 w 1024889"/>
                <a:gd name="connsiteY9" fmla="*/ 400083 h 464906"/>
                <a:gd name="connsiteX10" fmla="*/ 1022508 w 1024889"/>
                <a:gd name="connsiteY10" fmla="*/ 45276 h 464906"/>
                <a:gd name="connsiteX0" fmla="*/ 857251 w 859632"/>
                <a:gd name="connsiteY0" fmla="*/ 45276 h 459613"/>
                <a:gd name="connsiteX1" fmla="*/ 723901 w 859632"/>
                <a:gd name="connsiteY1" fmla="*/ 33 h 459613"/>
                <a:gd name="connsiteX2" fmla="*/ 611982 w 859632"/>
                <a:gd name="connsiteY2" fmla="*/ 50039 h 459613"/>
                <a:gd name="connsiteX3" fmla="*/ 0 w 859632"/>
                <a:gd name="connsiteY3" fmla="*/ 459613 h 459613"/>
                <a:gd name="connsiteX4" fmla="*/ 142876 w 859632"/>
                <a:gd name="connsiteY4" fmla="*/ 407226 h 459613"/>
                <a:gd name="connsiteX5" fmla="*/ 354807 w 859632"/>
                <a:gd name="connsiteY5" fmla="*/ 452470 h 459613"/>
                <a:gd name="connsiteX6" fmla="*/ 611982 w 859632"/>
                <a:gd name="connsiteY6" fmla="*/ 409608 h 459613"/>
                <a:gd name="connsiteX7" fmla="*/ 738188 w 859632"/>
                <a:gd name="connsiteY7" fmla="*/ 457233 h 459613"/>
                <a:gd name="connsiteX8" fmla="*/ 859632 w 859632"/>
                <a:gd name="connsiteY8" fmla="*/ 400083 h 459613"/>
                <a:gd name="connsiteX9" fmla="*/ 857251 w 859632"/>
                <a:gd name="connsiteY9" fmla="*/ 45276 h 459613"/>
                <a:gd name="connsiteX0" fmla="*/ 720986 w 723367"/>
                <a:gd name="connsiteY0" fmla="*/ 45276 h 457330"/>
                <a:gd name="connsiteX1" fmla="*/ 587636 w 723367"/>
                <a:gd name="connsiteY1" fmla="*/ 33 h 457330"/>
                <a:gd name="connsiteX2" fmla="*/ 475717 w 723367"/>
                <a:gd name="connsiteY2" fmla="*/ 50039 h 457330"/>
                <a:gd name="connsiteX3" fmla="*/ 6611 w 723367"/>
                <a:gd name="connsiteY3" fmla="*/ 407226 h 457330"/>
                <a:gd name="connsiteX4" fmla="*/ 218542 w 723367"/>
                <a:gd name="connsiteY4" fmla="*/ 452470 h 457330"/>
                <a:gd name="connsiteX5" fmla="*/ 475717 w 723367"/>
                <a:gd name="connsiteY5" fmla="*/ 409608 h 457330"/>
                <a:gd name="connsiteX6" fmla="*/ 601923 w 723367"/>
                <a:gd name="connsiteY6" fmla="*/ 457233 h 457330"/>
                <a:gd name="connsiteX7" fmla="*/ 723367 w 723367"/>
                <a:gd name="connsiteY7" fmla="*/ 400083 h 457330"/>
                <a:gd name="connsiteX8" fmla="*/ 720986 w 723367"/>
                <a:gd name="connsiteY8" fmla="*/ 45276 h 457330"/>
                <a:gd name="connsiteX0" fmla="*/ 502444 w 504825"/>
                <a:gd name="connsiteY0" fmla="*/ 45276 h 457330"/>
                <a:gd name="connsiteX1" fmla="*/ 369094 w 504825"/>
                <a:gd name="connsiteY1" fmla="*/ 33 h 457330"/>
                <a:gd name="connsiteX2" fmla="*/ 257175 w 504825"/>
                <a:gd name="connsiteY2" fmla="*/ 50039 h 457330"/>
                <a:gd name="connsiteX3" fmla="*/ 0 w 504825"/>
                <a:gd name="connsiteY3" fmla="*/ 452470 h 457330"/>
                <a:gd name="connsiteX4" fmla="*/ 257175 w 504825"/>
                <a:gd name="connsiteY4" fmla="*/ 409608 h 457330"/>
                <a:gd name="connsiteX5" fmla="*/ 383381 w 504825"/>
                <a:gd name="connsiteY5" fmla="*/ 457233 h 457330"/>
                <a:gd name="connsiteX6" fmla="*/ 504825 w 504825"/>
                <a:gd name="connsiteY6" fmla="*/ 400083 h 457330"/>
                <a:gd name="connsiteX7" fmla="*/ 502444 w 504825"/>
                <a:gd name="connsiteY7" fmla="*/ 45276 h 457330"/>
                <a:gd name="connsiteX0" fmla="*/ 260165 w 262546"/>
                <a:gd name="connsiteY0" fmla="*/ 45276 h 457330"/>
                <a:gd name="connsiteX1" fmla="*/ 126815 w 262546"/>
                <a:gd name="connsiteY1" fmla="*/ 33 h 457330"/>
                <a:gd name="connsiteX2" fmla="*/ 14896 w 262546"/>
                <a:gd name="connsiteY2" fmla="*/ 50039 h 457330"/>
                <a:gd name="connsiteX3" fmla="*/ 14896 w 262546"/>
                <a:gd name="connsiteY3" fmla="*/ 409608 h 457330"/>
                <a:gd name="connsiteX4" fmla="*/ 141102 w 262546"/>
                <a:gd name="connsiteY4" fmla="*/ 457233 h 457330"/>
                <a:gd name="connsiteX5" fmla="*/ 262546 w 262546"/>
                <a:gd name="connsiteY5" fmla="*/ 400083 h 457330"/>
                <a:gd name="connsiteX6" fmla="*/ 260165 w 262546"/>
                <a:gd name="connsiteY6" fmla="*/ 45276 h 457330"/>
                <a:gd name="connsiteX0" fmla="*/ 252976 w 255357"/>
                <a:gd name="connsiteY0" fmla="*/ 45276 h 457330"/>
                <a:gd name="connsiteX1" fmla="*/ 119626 w 255357"/>
                <a:gd name="connsiteY1" fmla="*/ 33 h 457330"/>
                <a:gd name="connsiteX2" fmla="*/ 7707 w 255357"/>
                <a:gd name="connsiteY2" fmla="*/ 50039 h 457330"/>
                <a:gd name="connsiteX3" fmla="*/ 7707 w 255357"/>
                <a:gd name="connsiteY3" fmla="*/ 409608 h 457330"/>
                <a:gd name="connsiteX4" fmla="*/ 133913 w 255357"/>
                <a:gd name="connsiteY4" fmla="*/ 457233 h 457330"/>
                <a:gd name="connsiteX5" fmla="*/ 255357 w 255357"/>
                <a:gd name="connsiteY5" fmla="*/ 400083 h 457330"/>
                <a:gd name="connsiteX6" fmla="*/ 252976 w 255357"/>
                <a:gd name="connsiteY6" fmla="*/ 45276 h 457330"/>
                <a:gd name="connsiteX0" fmla="*/ 245269 w 247650"/>
                <a:gd name="connsiteY0" fmla="*/ 45276 h 457330"/>
                <a:gd name="connsiteX1" fmla="*/ 111919 w 247650"/>
                <a:gd name="connsiteY1" fmla="*/ 33 h 457330"/>
                <a:gd name="connsiteX2" fmla="*/ 0 w 247650"/>
                <a:gd name="connsiteY2" fmla="*/ 50039 h 457330"/>
                <a:gd name="connsiteX3" fmla="*/ 0 w 247650"/>
                <a:gd name="connsiteY3" fmla="*/ 409608 h 457330"/>
                <a:gd name="connsiteX4" fmla="*/ 126206 w 247650"/>
                <a:gd name="connsiteY4" fmla="*/ 457233 h 457330"/>
                <a:gd name="connsiteX5" fmla="*/ 247650 w 247650"/>
                <a:gd name="connsiteY5" fmla="*/ 400083 h 457330"/>
                <a:gd name="connsiteX6" fmla="*/ 245269 w 247650"/>
                <a:gd name="connsiteY6" fmla="*/ 45276 h 457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457330">
                  <a:moveTo>
                    <a:pt x="245269" y="45276"/>
                  </a:moveTo>
                  <a:cubicBezTo>
                    <a:pt x="189508" y="12732"/>
                    <a:pt x="152797" y="-761"/>
                    <a:pt x="111919" y="33"/>
                  </a:cubicBezTo>
                  <a:cubicBezTo>
                    <a:pt x="71041" y="827"/>
                    <a:pt x="61912" y="-4730"/>
                    <a:pt x="0" y="50039"/>
                  </a:cubicBezTo>
                  <a:cubicBezTo>
                    <a:pt x="2779" y="404051"/>
                    <a:pt x="2779" y="55992"/>
                    <a:pt x="0" y="409608"/>
                  </a:cubicBezTo>
                  <a:cubicBezTo>
                    <a:pt x="50402" y="440961"/>
                    <a:pt x="84931" y="458820"/>
                    <a:pt x="126206" y="457233"/>
                  </a:cubicBezTo>
                  <a:cubicBezTo>
                    <a:pt x="167481" y="455646"/>
                    <a:pt x="188516" y="445722"/>
                    <a:pt x="247650" y="400083"/>
                  </a:cubicBezTo>
                  <a:cubicBezTo>
                    <a:pt x="246856" y="281814"/>
                    <a:pt x="246063" y="163545"/>
                    <a:pt x="245269" y="4527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1" name="Rounded Rectangle 1030"/>
          <p:cNvSpPr/>
          <p:nvPr/>
        </p:nvSpPr>
        <p:spPr>
          <a:xfrm rot="406771">
            <a:off x="2400233" y="459581"/>
            <a:ext cx="631031" cy="71438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 scaled="0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>
            <a:spLocks/>
          </p:cNvSpPr>
          <p:nvPr/>
        </p:nvSpPr>
        <p:spPr>
          <a:xfrm>
            <a:off x="3033031" y="1729163"/>
            <a:ext cx="3316513" cy="51074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>
            <a:spLocks/>
          </p:cNvSpPr>
          <p:nvPr/>
        </p:nvSpPr>
        <p:spPr>
          <a:xfrm>
            <a:off x="3033275" y="5198237"/>
            <a:ext cx="3316513" cy="51074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Freeform 1033"/>
          <p:cNvSpPr/>
          <p:nvPr/>
        </p:nvSpPr>
        <p:spPr>
          <a:xfrm>
            <a:off x="2887579" y="5551572"/>
            <a:ext cx="3589922" cy="143543"/>
          </a:xfrm>
          <a:custGeom>
            <a:avLst/>
            <a:gdLst>
              <a:gd name="connsiteX0" fmla="*/ 225055 w 4034008"/>
              <a:gd name="connsiteY0" fmla="*/ 12032 h 161682"/>
              <a:gd name="connsiteX1" fmla="*/ 369434 w 4034008"/>
              <a:gd name="connsiteY1" fmla="*/ 144379 h 161682"/>
              <a:gd name="connsiteX2" fmla="*/ 3678118 w 4034008"/>
              <a:gd name="connsiteY2" fmla="*/ 144379 h 161682"/>
              <a:gd name="connsiteX3" fmla="*/ 3786402 w 4034008"/>
              <a:gd name="connsiteY3" fmla="*/ 0 h 161682"/>
              <a:gd name="connsiteX0" fmla="*/ 93540 w 3902493"/>
              <a:gd name="connsiteY0" fmla="*/ 12032 h 204386"/>
              <a:gd name="connsiteX1" fmla="*/ 237919 w 3902493"/>
              <a:gd name="connsiteY1" fmla="*/ 144379 h 204386"/>
              <a:gd name="connsiteX2" fmla="*/ 3546603 w 3902493"/>
              <a:gd name="connsiteY2" fmla="*/ 144379 h 204386"/>
              <a:gd name="connsiteX3" fmla="*/ 3654887 w 3902493"/>
              <a:gd name="connsiteY3" fmla="*/ 0 h 204386"/>
              <a:gd name="connsiteX0" fmla="*/ 93540 w 3902493"/>
              <a:gd name="connsiteY0" fmla="*/ 12032 h 204386"/>
              <a:gd name="connsiteX1" fmla="*/ 237919 w 3902493"/>
              <a:gd name="connsiteY1" fmla="*/ 144379 h 204386"/>
              <a:gd name="connsiteX2" fmla="*/ 3546603 w 3902493"/>
              <a:gd name="connsiteY2" fmla="*/ 144379 h 204386"/>
              <a:gd name="connsiteX3" fmla="*/ 3654887 w 3902493"/>
              <a:gd name="connsiteY3" fmla="*/ 0 h 204386"/>
              <a:gd name="connsiteX0" fmla="*/ 93540 w 3902493"/>
              <a:gd name="connsiteY0" fmla="*/ 12032 h 154211"/>
              <a:gd name="connsiteX1" fmla="*/ 237919 w 3902493"/>
              <a:gd name="connsiteY1" fmla="*/ 144379 h 154211"/>
              <a:gd name="connsiteX2" fmla="*/ 3546603 w 3902493"/>
              <a:gd name="connsiteY2" fmla="*/ 144379 h 154211"/>
              <a:gd name="connsiteX3" fmla="*/ 3654887 w 3902493"/>
              <a:gd name="connsiteY3" fmla="*/ 0 h 154211"/>
              <a:gd name="connsiteX0" fmla="*/ 74306 w 3883259"/>
              <a:gd name="connsiteY0" fmla="*/ 12032 h 154211"/>
              <a:gd name="connsiteX1" fmla="*/ 218685 w 3883259"/>
              <a:gd name="connsiteY1" fmla="*/ 144379 h 154211"/>
              <a:gd name="connsiteX2" fmla="*/ 3527369 w 3883259"/>
              <a:gd name="connsiteY2" fmla="*/ 144379 h 154211"/>
              <a:gd name="connsiteX3" fmla="*/ 3635653 w 3883259"/>
              <a:gd name="connsiteY3" fmla="*/ 0 h 154211"/>
              <a:gd name="connsiteX0" fmla="*/ 0 w 3808953"/>
              <a:gd name="connsiteY0" fmla="*/ 12032 h 154211"/>
              <a:gd name="connsiteX1" fmla="*/ 144379 w 3808953"/>
              <a:gd name="connsiteY1" fmla="*/ 144379 h 154211"/>
              <a:gd name="connsiteX2" fmla="*/ 3453063 w 3808953"/>
              <a:gd name="connsiteY2" fmla="*/ 144379 h 154211"/>
              <a:gd name="connsiteX3" fmla="*/ 3561347 w 3808953"/>
              <a:gd name="connsiteY3" fmla="*/ 0 h 154211"/>
              <a:gd name="connsiteX0" fmla="*/ 0 w 3731842"/>
              <a:gd name="connsiteY0" fmla="*/ 12032 h 154211"/>
              <a:gd name="connsiteX1" fmla="*/ 144379 w 3731842"/>
              <a:gd name="connsiteY1" fmla="*/ 144379 h 154211"/>
              <a:gd name="connsiteX2" fmla="*/ 3453063 w 3731842"/>
              <a:gd name="connsiteY2" fmla="*/ 144379 h 154211"/>
              <a:gd name="connsiteX3" fmla="*/ 3561347 w 3731842"/>
              <a:gd name="connsiteY3" fmla="*/ 0 h 154211"/>
              <a:gd name="connsiteX0" fmla="*/ 0 w 3731842"/>
              <a:gd name="connsiteY0" fmla="*/ 12032 h 154211"/>
              <a:gd name="connsiteX1" fmla="*/ 144379 w 3731842"/>
              <a:gd name="connsiteY1" fmla="*/ 144379 h 154211"/>
              <a:gd name="connsiteX2" fmla="*/ 3453063 w 3731842"/>
              <a:gd name="connsiteY2" fmla="*/ 144379 h 154211"/>
              <a:gd name="connsiteX3" fmla="*/ 3561347 w 3731842"/>
              <a:gd name="connsiteY3" fmla="*/ 0 h 154211"/>
              <a:gd name="connsiteX0" fmla="*/ 0 w 3561347"/>
              <a:gd name="connsiteY0" fmla="*/ 12032 h 154211"/>
              <a:gd name="connsiteX1" fmla="*/ 144379 w 3561347"/>
              <a:gd name="connsiteY1" fmla="*/ 144379 h 154211"/>
              <a:gd name="connsiteX2" fmla="*/ 3453063 w 3561347"/>
              <a:gd name="connsiteY2" fmla="*/ 144379 h 154211"/>
              <a:gd name="connsiteX3" fmla="*/ 3561347 w 3561347"/>
              <a:gd name="connsiteY3" fmla="*/ 0 h 154211"/>
              <a:gd name="connsiteX0" fmla="*/ 0 w 3589922"/>
              <a:gd name="connsiteY0" fmla="*/ 9651 h 151830"/>
              <a:gd name="connsiteX1" fmla="*/ 144379 w 3589922"/>
              <a:gd name="connsiteY1" fmla="*/ 141998 h 151830"/>
              <a:gd name="connsiteX2" fmla="*/ 3453063 w 3589922"/>
              <a:gd name="connsiteY2" fmla="*/ 141998 h 151830"/>
              <a:gd name="connsiteX3" fmla="*/ 3589922 w 3589922"/>
              <a:gd name="connsiteY3" fmla="*/ 0 h 151830"/>
              <a:gd name="connsiteX0" fmla="*/ 0 w 3589922"/>
              <a:gd name="connsiteY0" fmla="*/ 9651 h 143543"/>
              <a:gd name="connsiteX1" fmla="*/ 144379 w 3589922"/>
              <a:gd name="connsiteY1" fmla="*/ 141998 h 143543"/>
              <a:gd name="connsiteX2" fmla="*/ 3453063 w 3589922"/>
              <a:gd name="connsiteY2" fmla="*/ 141998 h 143543"/>
              <a:gd name="connsiteX3" fmla="*/ 3589922 w 3589922"/>
              <a:gd name="connsiteY3" fmla="*/ 0 h 14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9922" h="143543">
                <a:moveTo>
                  <a:pt x="0" y="9651"/>
                </a:moveTo>
                <a:cubicBezTo>
                  <a:pt x="77328" y="98133"/>
                  <a:pt x="102269" y="103271"/>
                  <a:pt x="144379" y="141998"/>
                </a:cubicBezTo>
                <a:cubicBezTo>
                  <a:pt x="331745" y="137862"/>
                  <a:pt x="2909762" y="147011"/>
                  <a:pt x="3453063" y="141998"/>
                </a:cubicBezTo>
                <a:cubicBezTo>
                  <a:pt x="3565358" y="84598"/>
                  <a:pt x="3568115" y="50633"/>
                  <a:pt x="3589922" y="0"/>
                </a:cubicBezTo>
              </a:path>
            </a:pathLst>
          </a:cu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6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/>
        </p:nvSpPr>
        <p:spPr>
          <a:xfrm>
            <a:off x="2178003" y="5708979"/>
            <a:ext cx="4974770" cy="994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3033031" y="1729163"/>
            <a:ext cx="3316513" cy="3979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3033031" y="1218420"/>
            <a:ext cx="3316513" cy="5107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 rot="5400000">
            <a:off x="6542169" y="1795713"/>
            <a:ext cx="661737" cy="3555332"/>
          </a:xfrm>
          <a:prstGeom prst="downArrow">
            <a:avLst/>
          </a:prstGeom>
          <a:gradFill flip="none" rotWithShape="1">
            <a:gsLst>
              <a:gs pos="0">
                <a:srgbClr val="A603AB">
                  <a:alpha val="26000"/>
                </a:srgbClr>
              </a:gs>
              <a:gs pos="21001">
                <a:srgbClr val="0819FB">
                  <a:alpha val="25000"/>
                </a:srgbClr>
              </a:gs>
              <a:gs pos="35001">
                <a:srgbClr val="1A8D48">
                  <a:alpha val="25000"/>
                </a:srgbClr>
              </a:gs>
              <a:gs pos="52000">
                <a:srgbClr val="FFFF00">
                  <a:alpha val="25000"/>
                </a:srgbClr>
              </a:gs>
              <a:gs pos="73000">
                <a:srgbClr val="EE3F17">
                  <a:alpha val="25000"/>
                </a:srgbClr>
              </a:gs>
              <a:gs pos="88000">
                <a:srgbClr val="E81766">
                  <a:alpha val="25000"/>
                </a:srgbClr>
              </a:gs>
              <a:gs pos="100000">
                <a:srgbClr val="A603AB">
                  <a:alpha val="2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5400000">
            <a:off x="2098506" y="1795714"/>
            <a:ext cx="661737" cy="3555332"/>
          </a:xfrm>
          <a:prstGeom prst="downArrow">
            <a:avLst/>
          </a:prstGeom>
          <a:solidFill>
            <a:srgbClr val="00CC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63120" y="986589"/>
            <a:ext cx="204537" cy="216568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591362" y="66676"/>
            <a:ext cx="110227" cy="564230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6467480" y="570222"/>
            <a:ext cx="364328" cy="168734"/>
            <a:chOff x="581028" y="319055"/>
            <a:chExt cx="997745" cy="462092"/>
          </a:xfrm>
        </p:grpSpPr>
        <p:sp>
          <p:nvSpPr>
            <p:cNvPr id="48" name="Rectangle 47"/>
            <p:cNvSpPr/>
            <p:nvPr/>
          </p:nvSpPr>
          <p:spPr>
            <a:xfrm>
              <a:off x="713186" y="319055"/>
              <a:ext cx="735806" cy="462092"/>
            </a:xfrm>
            <a:prstGeom prst="rect">
              <a:avLst/>
            </a:pr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3500000" scaled="1"/>
              <a:tileRect/>
            </a:gra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1331123" y="319055"/>
              <a:ext cx="247650" cy="457330"/>
            </a:xfrm>
            <a:custGeom>
              <a:avLst/>
              <a:gdLst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06246 w 1008627"/>
                <a:gd name="connsiteY0" fmla="*/ 50458 h 461433"/>
                <a:gd name="connsiteX1" fmla="*/ 872896 w 1008627"/>
                <a:gd name="connsiteY1" fmla="*/ 5215 h 461433"/>
                <a:gd name="connsiteX2" fmla="*/ 760977 w 1008627"/>
                <a:gd name="connsiteY2" fmla="*/ 55221 h 461433"/>
                <a:gd name="connsiteX3" fmla="*/ 501421 w 1008627"/>
                <a:gd name="connsiteY3" fmla="*/ 5215 h 461433"/>
                <a:gd name="connsiteX4" fmla="*/ 284727 w 1008627"/>
                <a:gd name="connsiteY4" fmla="*/ 50458 h 461433"/>
                <a:gd name="connsiteX5" fmla="*/ 144233 w 1008627"/>
                <a:gd name="connsiteY5" fmla="*/ 452 h 461433"/>
                <a:gd name="connsiteX6" fmla="*/ 6121 w 1008627"/>
                <a:gd name="connsiteY6" fmla="*/ 57602 h 461433"/>
                <a:gd name="connsiteX7" fmla="*/ 13264 w 1008627"/>
                <a:gd name="connsiteY7" fmla="*/ 421933 h 461433"/>
                <a:gd name="connsiteX8" fmla="*/ 163283 w 1008627"/>
                <a:gd name="connsiteY8" fmla="*/ 450508 h 461433"/>
                <a:gd name="connsiteX9" fmla="*/ 291871 w 1008627"/>
                <a:gd name="connsiteY9" fmla="*/ 412408 h 461433"/>
                <a:gd name="connsiteX10" fmla="*/ 503802 w 1008627"/>
                <a:gd name="connsiteY10" fmla="*/ 457652 h 461433"/>
                <a:gd name="connsiteX11" fmla="*/ 760977 w 1008627"/>
                <a:gd name="connsiteY11" fmla="*/ 414790 h 461433"/>
                <a:gd name="connsiteX12" fmla="*/ 877658 w 1008627"/>
                <a:gd name="connsiteY12" fmla="*/ 460033 h 461433"/>
                <a:gd name="connsiteX13" fmla="*/ 1008627 w 1008627"/>
                <a:gd name="connsiteY13" fmla="*/ 405265 h 461433"/>
                <a:gd name="connsiteX14" fmla="*/ 1006246 w 1008627"/>
                <a:gd name="connsiteY14" fmla="*/ 50458 h 461433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0125 w 1002506"/>
                <a:gd name="connsiteY0" fmla="*/ 50049 h 461024"/>
                <a:gd name="connsiteX1" fmla="*/ 866775 w 1002506"/>
                <a:gd name="connsiteY1" fmla="*/ 4806 h 461024"/>
                <a:gd name="connsiteX2" fmla="*/ 754856 w 1002506"/>
                <a:gd name="connsiteY2" fmla="*/ 54812 h 461024"/>
                <a:gd name="connsiteX3" fmla="*/ 495300 w 1002506"/>
                <a:gd name="connsiteY3" fmla="*/ 4806 h 461024"/>
                <a:gd name="connsiteX4" fmla="*/ 278606 w 1002506"/>
                <a:gd name="connsiteY4" fmla="*/ 50049 h 461024"/>
                <a:gd name="connsiteX5" fmla="*/ 138112 w 1002506"/>
                <a:gd name="connsiteY5" fmla="*/ 43 h 461024"/>
                <a:gd name="connsiteX6" fmla="*/ 0 w 1002506"/>
                <a:gd name="connsiteY6" fmla="*/ 57193 h 461024"/>
                <a:gd name="connsiteX7" fmla="*/ 7143 w 1002506"/>
                <a:gd name="connsiteY7" fmla="*/ 421524 h 461024"/>
                <a:gd name="connsiteX8" fmla="*/ 157162 w 1002506"/>
                <a:gd name="connsiteY8" fmla="*/ 450099 h 461024"/>
                <a:gd name="connsiteX9" fmla="*/ 285750 w 1002506"/>
                <a:gd name="connsiteY9" fmla="*/ 411999 h 461024"/>
                <a:gd name="connsiteX10" fmla="*/ 497681 w 1002506"/>
                <a:gd name="connsiteY10" fmla="*/ 457243 h 461024"/>
                <a:gd name="connsiteX11" fmla="*/ 754856 w 1002506"/>
                <a:gd name="connsiteY11" fmla="*/ 414381 h 461024"/>
                <a:gd name="connsiteX12" fmla="*/ 871537 w 1002506"/>
                <a:gd name="connsiteY12" fmla="*/ 459624 h 461024"/>
                <a:gd name="connsiteX13" fmla="*/ 1002506 w 1002506"/>
                <a:gd name="connsiteY13" fmla="*/ 404856 h 461024"/>
                <a:gd name="connsiteX14" fmla="*/ 1000125 w 1002506"/>
                <a:gd name="connsiteY14" fmla="*/ 50049 h 461024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62155"/>
                <a:gd name="connsiteX1" fmla="*/ 866775 w 1002506"/>
                <a:gd name="connsiteY1" fmla="*/ 4806 h 462155"/>
                <a:gd name="connsiteX2" fmla="*/ 754856 w 1002506"/>
                <a:gd name="connsiteY2" fmla="*/ 54812 h 462155"/>
                <a:gd name="connsiteX3" fmla="*/ 495300 w 1002506"/>
                <a:gd name="connsiteY3" fmla="*/ 4806 h 462155"/>
                <a:gd name="connsiteX4" fmla="*/ 278606 w 1002506"/>
                <a:gd name="connsiteY4" fmla="*/ 50049 h 462155"/>
                <a:gd name="connsiteX5" fmla="*/ 138112 w 1002506"/>
                <a:gd name="connsiteY5" fmla="*/ 43 h 462155"/>
                <a:gd name="connsiteX6" fmla="*/ 0 w 1002506"/>
                <a:gd name="connsiteY6" fmla="*/ 57193 h 462155"/>
                <a:gd name="connsiteX7" fmla="*/ 7143 w 1002506"/>
                <a:gd name="connsiteY7" fmla="*/ 421524 h 462155"/>
                <a:gd name="connsiteX8" fmla="*/ 157162 w 1002506"/>
                <a:gd name="connsiteY8" fmla="*/ 450099 h 462155"/>
                <a:gd name="connsiteX9" fmla="*/ 285750 w 1002506"/>
                <a:gd name="connsiteY9" fmla="*/ 411999 h 462155"/>
                <a:gd name="connsiteX10" fmla="*/ 497681 w 1002506"/>
                <a:gd name="connsiteY10" fmla="*/ 457243 h 462155"/>
                <a:gd name="connsiteX11" fmla="*/ 754856 w 1002506"/>
                <a:gd name="connsiteY11" fmla="*/ 414381 h 462155"/>
                <a:gd name="connsiteX12" fmla="*/ 881062 w 1002506"/>
                <a:gd name="connsiteY12" fmla="*/ 462006 h 462155"/>
                <a:gd name="connsiteX13" fmla="*/ 1002506 w 1002506"/>
                <a:gd name="connsiteY13" fmla="*/ 404856 h 462155"/>
                <a:gd name="connsiteX14" fmla="*/ 1000125 w 1002506"/>
                <a:gd name="connsiteY14" fmla="*/ 50049 h 462155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38 h 462092"/>
                <a:gd name="connsiteX1" fmla="*/ 866775 w 1002506"/>
                <a:gd name="connsiteY1" fmla="*/ 4795 h 462092"/>
                <a:gd name="connsiteX2" fmla="*/ 754856 w 1002506"/>
                <a:gd name="connsiteY2" fmla="*/ 54801 h 462092"/>
                <a:gd name="connsiteX3" fmla="*/ 495300 w 1002506"/>
                <a:gd name="connsiteY3" fmla="*/ 4795 h 462092"/>
                <a:gd name="connsiteX4" fmla="*/ 278606 w 1002506"/>
                <a:gd name="connsiteY4" fmla="*/ 50038 h 462092"/>
                <a:gd name="connsiteX5" fmla="*/ 138112 w 1002506"/>
                <a:gd name="connsiteY5" fmla="*/ 32 h 462092"/>
                <a:gd name="connsiteX6" fmla="*/ 0 w 1002506"/>
                <a:gd name="connsiteY6" fmla="*/ 57182 h 462092"/>
                <a:gd name="connsiteX7" fmla="*/ 7143 w 1002506"/>
                <a:gd name="connsiteY7" fmla="*/ 421513 h 462092"/>
                <a:gd name="connsiteX8" fmla="*/ 157162 w 1002506"/>
                <a:gd name="connsiteY8" fmla="*/ 450088 h 462092"/>
                <a:gd name="connsiteX9" fmla="*/ 285750 w 1002506"/>
                <a:gd name="connsiteY9" fmla="*/ 411988 h 462092"/>
                <a:gd name="connsiteX10" fmla="*/ 497681 w 1002506"/>
                <a:gd name="connsiteY10" fmla="*/ 457232 h 462092"/>
                <a:gd name="connsiteX11" fmla="*/ 754856 w 1002506"/>
                <a:gd name="connsiteY11" fmla="*/ 414370 h 462092"/>
                <a:gd name="connsiteX12" fmla="*/ 881062 w 1002506"/>
                <a:gd name="connsiteY12" fmla="*/ 461995 h 462092"/>
                <a:gd name="connsiteX13" fmla="*/ 1002506 w 1002506"/>
                <a:gd name="connsiteY13" fmla="*/ 404845 h 462092"/>
                <a:gd name="connsiteX14" fmla="*/ 1000125 w 1002506"/>
                <a:gd name="connsiteY14" fmla="*/ 50038 h 462092"/>
                <a:gd name="connsiteX0" fmla="*/ 1000125 w 1002506"/>
                <a:gd name="connsiteY0" fmla="*/ 50038 h 464491"/>
                <a:gd name="connsiteX1" fmla="*/ 866775 w 1002506"/>
                <a:gd name="connsiteY1" fmla="*/ 4795 h 464491"/>
                <a:gd name="connsiteX2" fmla="*/ 754856 w 1002506"/>
                <a:gd name="connsiteY2" fmla="*/ 54801 h 464491"/>
                <a:gd name="connsiteX3" fmla="*/ 495300 w 1002506"/>
                <a:gd name="connsiteY3" fmla="*/ 4795 h 464491"/>
                <a:gd name="connsiteX4" fmla="*/ 278606 w 1002506"/>
                <a:gd name="connsiteY4" fmla="*/ 50038 h 464491"/>
                <a:gd name="connsiteX5" fmla="*/ 138112 w 1002506"/>
                <a:gd name="connsiteY5" fmla="*/ 32 h 464491"/>
                <a:gd name="connsiteX6" fmla="*/ 0 w 1002506"/>
                <a:gd name="connsiteY6" fmla="*/ 57182 h 464491"/>
                <a:gd name="connsiteX7" fmla="*/ 7143 w 1002506"/>
                <a:gd name="connsiteY7" fmla="*/ 421513 h 464491"/>
                <a:gd name="connsiteX8" fmla="*/ 142874 w 1002506"/>
                <a:gd name="connsiteY8" fmla="*/ 464375 h 464491"/>
                <a:gd name="connsiteX9" fmla="*/ 285750 w 1002506"/>
                <a:gd name="connsiteY9" fmla="*/ 411988 h 464491"/>
                <a:gd name="connsiteX10" fmla="*/ 497681 w 1002506"/>
                <a:gd name="connsiteY10" fmla="*/ 457232 h 464491"/>
                <a:gd name="connsiteX11" fmla="*/ 754856 w 1002506"/>
                <a:gd name="connsiteY11" fmla="*/ 414370 h 464491"/>
                <a:gd name="connsiteX12" fmla="*/ 881062 w 1002506"/>
                <a:gd name="connsiteY12" fmla="*/ 461995 h 464491"/>
                <a:gd name="connsiteX13" fmla="*/ 1002506 w 1002506"/>
                <a:gd name="connsiteY13" fmla="*/ 404845 h 464491"/>
                <a:gd name="connsiteX14" fmla="*/ 1000125 w 1002506"/>
                <a:gd name="connsiteY14" fmla="*/ 50038 h 464491"/>
                <a:gd name="connsiteX0" fmla="*/ 992988 w 995369"/>
                <a:gd name="connsiteY0" fmla="*/ 50038 h 472682"/>
                <a:gd name="connsiteX1" fmla="*/ 859638 w 995369"/>
                <a:gd name="connsiteY1" fmla="*/ 4795 h 472682"/>
                <a:gd name="connsiteX2" fmla="*/ 747719 w 995369"/>
                <a:gd name="connsiteY2" fmla="*/ 54801 h 472682"/>
                <a:gd name="connsiteX3" fmla="*/ 488163 w 995369"/>
                <a:gd name="connsiteY3" fmla="*/ 4795 h 472682"/>
                <a:gd name="connsiteX4" fmla="*/ 271469 w 995369"/>
                <a:gd name="connsiteY4" fmla="*/ 50038 h 472682"/>
                <a:gd name="connsiteX5" fmla="*/ 130975 w 995369"/>
                <a:gd name="connsiteY5" fmla="*/ 32 h 472682"/>
                <a:gd name="connsiteX6" fmla="*/ 6 w 995369"/>
                <a:gd name="connsiteY6" fmla="*/ 421513 h 472682"/>
                <a:gd name="connsiteX7" fmla="*/ 135737 w 995369"/>
                <a:gd name="connsiteY7" fmla="*/ 464375 h 472682"/>
                <a:gd name="connsiteX8" fmla="*/ 278613 w 995369"/>
                <a:gd name="connsiteY8" fmla="*/ 411988 h 472682"/>
                <a:gd name="connsiteX9" fmla="*/ 490544 w 995369"/>
                <a:gd name="connsiteY9" fmla="*/ 457232 h 472682"/>
                <a:gd name="connsiteX10" fmla="*/ 747719 w 995369"/>
                <a:gd name="connsiteY10" fmla="*/ 414370 h 472682"/>
                <a:gd name="connsiteX11" fmla="*/ 873925 w 995369"/>
                <a:gd name="connsiteY11" fmla="*/ 461995 h 472682"/>
                <a:gd name="connsiteX12" fmla="*/ 995369 w 995369"/>
                <a:gd name="connsiteY12" fmla="*/ 404845 h 472682"/>
                <a:gd name="connsiteX13" fmla="*/ 992988 w 995369"/>
                <a:gd name="connsiteY13" fmla="*/ 50038 h 472682"/>
                <a:gd name="connsiteX0" fmla="*/ 995966 w 998347"/>
                <a:gd name="connsiteY0" fmla="*/ 45276 h 465153"/>
                <a:gd name="connsiteX1" fmla="*/ 862616 w 998347"/>
                <a:gd name="connsiteY1" fmla="*/ 33 h 465153"/>
                <a:gd name="connsiteX2" fmla="*/ 750697 w 998347"/>
                <a:gd name="connsiteY2" fmla="*/ 50039 h 465153"/>
                <a:gd name="connsiteX3" fmla="*/ 491141 w 998347"/>
                <a:gd name="connsiteY3" fmla="*/ 33 h 465153"/>
                <a:gd name="connsiteX4" fmla="*/ 274447 w 998347"/>
                <a:gd name="connsiteY4" fmla="*/ 45276 h 465153"/>
                <a:gd name="connsiteX5" fmla="*/ 2984 w 998347"/>
                <a:gd name="connsiteY5" fmla="*/ 416751 h 465153"/>
                <a:gd name="connsiteX6" fmla="*/ 138715 w 998347"/>
                <a:gd name="connsiteY6" fmla="*/ 459613 h 465153"/>
                <a:gd name="connsiteX7" fmla="*/ 281591 w 998347"/>
                <a:gd name="connsiteY7" fmla="*/ 407226 h 465153"/>
                <a:gd name="connsiteX8" fmla="*/ 493522 w 998347"/>
                <a:gd name="connsiteY8" fmla="*/ 452470 h 465153"/>
                <a:gd name="connsiteX9" fmla="*/ 750697 w 998347"/>
                <a:gd name="connsiteY9" fmla="*/ 409608 h 465153"/>
                <a:gd name="connsiteX10" fmla="*/ 876903 w 998347"/>
                <a:gd name="connsiteY10" fmla="*/ 457233 h 465153"/>
                <a:gd name="connsiteX11" fmla="*/ 998347 w 998347"/>
                <a:gd name="connsiteY11" fmla="*/ 400083 h 465153"/>
                <a:gd name="connsiteX12" fmla="*/ 995966 w 998347"/>
                <a:gd name="connsiteY12" fmla="*/ 45276 h 465153"/>
                <a:gd name="connsiteX0" fmla="*/ 1006560 w 1008941"/>
                <a:gd name="connsiteY0" fmla="*/ 67253 h 489621"/>
                <a:gd name="connsiteX1" fmla="*/ 873210 w 1008941"/>
                <a:gd name="connsiteY1" fmla="*/ 22010 h 489621"/>
                <a:gd name="connsiteX2" fmla="*/ 761291 w 1008941"/>
                <a:gd name="connsiteY2" fmla="*/ 72016 h 489621"/>
                <a:gd name="connsiteX3" fmla="*/ 501735 w 1008941"/>
                <a:gd name="connsiteY3" fmla="*/ 22010 h 489621"/>
                <a:gd name="connsiteX4" fmla="*/ 13578 w 1008941"/>
                <a:gd name="connsiteY4" fmla="*/ 438728 h 489621"/>
                <a:gd name="connsiteX5" fmla="*/ 149309 w 1008941"/>
                <a:gd name="connsiteY5" fmla="*/ 481590 h 489621"/>
                <a:gd name="connsiteX6" fmla="*/ 292185 w 1008941"/>
                <a:gd name="connsiteY6" fmla="*/ 429203 h 489621"/>
                <a:gd name="connsiteX7" fmla="*/ 504116 w 1008941"/>
                <a:gd name="connsiteY7" fmla="*/ 474447 h 489621"/>
                <a:gd name="connsiteX8" fmla="*/ 761291 w 1008941"/>
                <a:gd name="connsiteY8" fmla="*/ 431585 h 489621"/>
                <a:gd name="connsiteX9" fmla="*/ 887497 w 1008941"/>
                <a:gd name="connsiteY9" fmla="*/ 479210 h 489621"/>
                <a:gd name="connsiteX10" fmla="*/ 1008941 w 1008941"/>
                <a:gd name="connsiteY10" fmla="*/ 422060 h 489621"/>
                <a:gd name="connsiteX11" fmla="*/ 1006560 w 1008941"/>
                <a:gd name="connsiteY11" fmla="*/ 67253 h 489621"/>
                <a:gd name="connsiteX0" fmla="*/ 1022508 w 1024889"/>
                <a:gd name="connsiteY0" fmla="*/ 45276 h 464906"/>
                <a:gd name="connsiteX1" fmla="*/ 889158 w 1024889"/>
                <a:gd name="connsiteY1" fmla="*/ 33 h 464906"/>
                <a:gd name="connsiteX2" fmla="*/ 777239 w 1024889"/>
                <a:gd name="connsiteY2" fmla="*/ 50039 h 464906"/>
                <a:gd name="connsiteX3" fmla="*/ 29526 w 1024889"/>
                <a:gd name="connsiteY3" fmla="*/ 416751 h 464906"/>
                <a:gd name="connsiteX4" fmla="*/ 165257 w 1024889"/>
                <a:gd name="connsiteY4" fmla="*/ 459613 h 464906"/>
                <a:gd name="connsiteX5" fmla="*/ 308133 w 1024889"/>
                <a:gd name="connsiteY5" fmla="*/ 407226 h 464906"/>
                <a:gd name="connsiteX6" fmla="*/ 520064 w 1024889"/>
                <a:gd name="connsiteY6" fmla="*/ 452470 h 464906"/>
                <a:gd name="connsiteX7" fmla="*/ 777239 w 1024889"/>
                <a:gd name="connsiteY7" fmla="*/ 409608 h 464906"/>
                <a:gd name="connsiteX8" fmla="*/ 903445 w 1024889"/>
                <a:gd name="connsiteY8" fmla="*/ 457233 h 464906"/>
                <a:gd name="connsiteX9" fmla="*/ 1024889 w 1024889"/>
                <a:gd name="connsiteY9" fmla="*/ 400083 h 464906"/>
                <a:gd name="connsiteX10" fmla="*/ 1022508 w 1024889"/>
                <a:gd name="connsiteY10" fmla="*/ 45276 h 464906"/>
                <a:gd name="connsiteX0" fmla="*/ 857251 w 859632"/>
                <a:gd name="connsiteY0" fmla="*/ 45276 h 459613"/>
                <a:gd name="connsiteX1" fmla="*/ 723901 w 859632"/>
                <a:gd name="connsiteY1" fmla="*/ 33 h 459613"/>
                <a:gd name="connsiteX2" fmla="*/ 611982 w 859632"/>
                <a:gd name="connsiteY2" fmla="*/ 50039 h 459613"/>
                <a:gd name="connsiteX3" fmla="*/ 0 w 859632"/>
                <a:gd name="connsiteY3" fmla="*/ 459613 h 459613"/>
                <a:gd name="connsiteX4" fmla="*/ 142876 w 859632"/>
                <a:gd name="connsiteY4" fmla="*/ 407226 h 459613"/>
                <a:gd name="connsiteX5" fmla="*/ 354807 w 859632"/>
                <a:gd name="connsiteY5" fmla="*/ 452470 h 459613"/>
                <a:gd name="connsiteX6" fmla="*/ 611982 w 859632"/>
                <a:gd name="connsiteY6" fmla="*/ 409608 h 459613"/>
                <a:gd name="connsiteX7" fmla="*/ 738188 w 859632"/>
                <a:gd name="connsiteY7" fmla="*/ 457233 h 459613"/>
                <a:gd name="connsiteX8" fmla="*/ 859632 w 859632"/>
                <a:gd name="connsiteY8" fmla="*/ 400083 h 459613"/>
                <a:gd name="connsiteX9" fmla="*/ 857251 w 859632"/>
                <a:gd name="connsiteY9" fmla="*/ 45276 h 459613"/>
                <a:gd name="connsiteX0" fmla="*/ 720986 w 723367"/>
                <a:gd name="connsiteY0" fmla="*/ 45276 h 457330"/>
                <a:gd name="connsiteX1" fmla="*/ 587636 w 723367"/>
                <a:gd name="connsiteY1" fmla="*/ 33 h 457330"/>
                <a:gd name="connsiteX2" fmla="*/ 475717 w 723367"/>
                <a:gd name="connsiteY2" fmla="*/ 50039 h 457330"/>
                <a:gd name="connsiteX3" fmla="*/ 6611 w 723367"/>
                <a:gd name="connsiteY3" fmla="*/ 407226 h 457330"/>
                <a:gd name="connsiteX4" fmla="*/ 218542 w 723367"/>
                <a:gd name="connsiteY4" fmla="*/ 452470 h 457330"/>
                <a:gd name="connsiteX5" fmla="*/ 475717 w 723367"/>
                <a:gd name="connsiteY5" fmla="*/ 409608 h 457330"/>
                <a:gd name="connsiteX6" fmla="*/ 601923 w 723367"/>
                <a:gd name="connsiteY6" fmla="*/ 457233 h 457330"/>
                <a:gd name="connsiteX7" fmla="*/ 723367 w 723367"/>
                <a:gd name="connsiteY7" fmla="*/ 400083 h 457330"/>
                <a:gd name="connsiteX8" fmla="*/ 720986 w 723367"/>
                <a:gd name="connsiteY8" fmla="*/ 45276 h 457330"/>
                <a:gd name="connsiteX0" fmla="*/ 502444 w 504825"/>
                <a:gd name="connsiteY0" fmla="*/ 45276 h 457330"/>
                <a:gd name="connsiteX1" fmla="*/ 369094 w 504825"/>
                <a:gd name="connsiteY1" fmla="*/ 33 h 457330"/>
                <a:gd name="connsiteX2" fmla="*/ 257175 w 504825"/>
                <a:gd name="connsiteY2" fmla="*/ 50039 h 457330"/>
                <a:gd name="connsiteX3" fmla="*/ 0 w 504825"/>
                <a:gd name="connsiteY3" fmla="*/ 452470 h 457330"/>
                <a:gd name="connsiteX4" fmla="*/ 257175 w 504825"/>
                <a:gd name="connsiteY4" fmla="*/ 409608 h 457330"/>
                <a:gd name="connsiteX5" fmla="*/ 383381 w 504825"/>
                <a:gd name="connsiteY5" fmla="*/ 457233 h 457330"/>
                <a:gd name="connsiteX6" fmla="*/ 504825 w 504825"/>
                <a:gd name="connsiteY6" fmla="*/ 400083 h 457330"/>
                <a:gd name="connsiteX7" fmla="*/ 502444 w 504825"/>
                <a:gd name="connsiteY7" fmla="*/ 45276 h 457330"/>
                <a:gd name="connsiteX0" fmla="*/ 260165 w 262546"/>
                <a:gd name="connsiteY0" fmla="*/ 45276 h 457330"/>
                <a:gd name="connsiteX1" fmla="*/ 126815 w 262546"/>
                <a:gd name="connsiteY1" fmla="*/ 33 h 457330"/>
                <a:gd name="connsiteX2" fmla="*/ 14896 w 262546"/>
                <a:gd name="connsiteY2" fmla="*/ 50039 h 457330"/>
                <a:gd name="connsiteX3" fmla="*/ 14896 w 262546"/>
                <a:gd name="connsiteY3" fmla="*/ 409608 h 457330"/>
                <a:gd name="connsiteX4" fmla="*/ 141102 w 262546"/>
                <a:gd name="connsiteY4" fmla="*/ 457233 h 457330"/>
                <a:gd name="connsiteX5" fmla="*/ 262546 w 262546"/>
                <a:gd name="connsiteY5" fmla="*/ 400083 h 457330"/>
                <a:gd name="connsiteX6" fmla="*/ 260165 w 262546"/>
                <a:gd name="connsiteY6" fmla="*/ 45276 h 457330"/>
                <a:gd name="connsiteX0" fmla="*/ 252976 w 255357"/>
                <a:gd name="connsiteY0" fmla="*/ 45276 h 457330"/>
                <a:gd name="connsiteX1" fmla="*/ 119626 w 255357"/>
                <a:gd name="connsiteY1" fmla="*/ 33 h 457330"/>
                <a:gd name="connsiteX2" fmla="*/ 7707 w 255357"/>
                <a:gd name="connsiteY2" fmla="*/ 50039 h 457330"/>
                <a:gd name="connsiteX3" fmla="*/ 7707 w 255357"/>
                <a:gd name="connsiteY3" fmla="*/ 409608 h 457330"/>
                <a:gd name="connsiteX4" fmla="*/ 133913 w 255357"/>
                <a:gd name="connsiteY4" fmla="*/ 457233 h 457330"/>
                <a:gd name="connsiteX5" fmla="*/ 255357 w 255357"/>
                <a:gd name="connsiteY5" fmla="*/ 400083 h 457330"/>
                <a:gd name="connsiteX6" fmla="*/ 252976 w 255357"/>
                <a:gd name="connsiteY6" fmla="*/ 45276 h 457330"/>
                <a:gd name="connsiteX0" fmla="*/ 245269 w 247650"/>
                <a:gd name="connsiteY0" fmla="*/ 45276 h 457330"/>
                <a:gd name="connsiteX1" fmla="*/ 111919 w 247650"/>
                <a:gd name="connsiteY1" fmla="*/ 33 h 457330"/>
                <a:gd name="connsiteX2" fmla="*/ 0 w 247650"/>
                <a:gd name="connsiteY2" fmla="*/ 50039 h 457330"/>
                <a:gd name="connsiteX3" fmla="*/ 0 w 247650"/>
                <a:gd name="connsiteY3" fmla="*/ 409608 h 457330"/>
                <a:gd name="connsiteX4" fmla="*/ 126206 w 247650"/>
                <a:gd name="connsiteY4" fmla="*/ 457233 h 457330"/>
                <a:gd name="connsiteX5" fmla="*/ 247650 w 247650"/>
                <a:gd name="connsiteY5" fmla="*/ 400083 h 457330"/>
                <a:gd name="connsiteX6" fmla="*/ 245269 w 247650"/>
                <a:gd name="connsiteY6" fmla="*/ 45276 h 457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457330">
                  <a:moveTo>
                    <a:pt x="245269" y="45276"/>
                  </a:moveTo>
                  <a:cubicBezTo>
                    <a:pt x="189508" y="12732"/>
                    <a:pt x="152797" y="-761"/>
                    <a:pt x="111919" y="33"/>
                  </a:cubicBezTo>
                  <a:cubicBezTo>
                    <a:pt x="71041" y="827"/>
                    <a:pt x="61912" y="-4730"/>
                    <a:pt x="0" y="50039"/>
                  </a:cubicBezTo>
                  <a:cubicBezTo>
                    <a:pt x="2779" y="404051"/>
                    <a:pt x="2779" y="55992"/>
                    <a:pt x="0" y="409608"/>
                  </a:cubicBezTo>
                  <a:cubicBezTo>
                    <a:pt x="50402" y="440961"/>
                    <a:pt x="84931" y="458820"/>
                    <a:pt x="126206" y="457233"/>
                  </a:cubicBezTo>
                  <a:cubicBezTo>
                    <a:pt x="167481" y="455646"/>
                    <a:pt x="188516" y="445722"/>
                    <a:pt x="247650" y="400083"/>
                  </a:cubicBezTo>
                  <a:cubicBezTo>
                    <a:pt x="246856" y="281814"/>
                    <a:pt x="246063" y="163545"/>
                    <a:pt x="245269" y="4527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854834" y="320900"/>
              <a:ext cx="476289" cy="452762"/>
            </a:xfrm>
            <a:custGeom>
              <a:avLst/>
              <a:gdLst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06246 w 1008627"/>
                <a:gd name="connsiteY0" fmla="*/ 50458 h 461433"/>
                <a:gd name="connsiteX1" fmla="*/ 872896 w 1008627"/>
                <a:gd name="connsiteY1" fmla="*/ 5215 h 461433"/>
                <a:gd name="connsiteX2" fmla="*/ 760977 w 1008627"/>
                <a:gd name="connsiteY2" fmla="*/ 55221 h 461433"/>
                <a:gd name="connsiteX3" fmla="*/ 501421 w 1008627"/>
                <a:gd name="connsiteY3" fmla="*/ 5215 h 461433"/>
                <a:gd name="connsiteX4" fmla="*/ 284727 w 1008627"/>
                <a:gd name="connsiteY4" fmla="*/ 50458 h 461433"/>
                <a:gd name="connsiteX5" fmla="*/ 144233 w 1008627"/>
                <a:gd name="connsiteY5" fmla="*/ 452 h 461433"/>
                <a:gd name="connsiteX6" fmla="*/ 6121 w 1008627"/>
                <a:gd name="connsiteY6" fmla="*/ 57602 h 461433"/>
                <a:gd name="connsiteX7" fmla="*/ 13264 w 1008627"/>
                <a:gd name="connsiteY7" fmla="*/ 421933 h 461433"/>
                <a:gd name="connsiteX8" fmla="*/ 163283 w 1008627"/>
                <a:gd name="connsiteY8" fmla="*/ 450508 h 461433"/>
                <a:gd name="connsiteX9" fmla="*/ 291871 w 1008627"/>
                <a:gd name="connsiteY9" fmla="*/ 412408 h 461433"/>
                <a:gd name="connsiteX10" fmla="*/ 503802 w 1008627"/>
                <a:gd name="connsiteY10" fmla="*/ 457652 h 461433"/>
                <a:gd name="connsiteX11" fmla="*/ 760977 w 1008627"/>
                <a:gd name="connsiteY11" fmla="*/ 414790 h 461433"/>
                <a:gd name="connsiteX12" fmla="*/ 877658 w 1008627"/>
                <a:gd name="connsiteY12" fmla="*/ 460033 h 461433"/>
                <a:gd name="connsiteX13" fmla="*/ 1008627 w 1008627"/>
                <a:gd name="connsiteY13" fmla="*/ 405265 h 461433"/>
                <a:gd name="connsiteX14" fmla="*/ 1006246 w 1008627"/>
                <a:gd name="connsiteY14" fmla="*/ 50458 h 461433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0125 w 1002506"/>
                <a:gd name="connsiteY0" fmla="*/ 50049 h 461024"/>
                <a:gd name="connsiteX1" fmla="*/ 866775 w 1002506"/>
                <a:gd name="connsiteY1" fmla="*/ 4806 h 461024"/>
                <a:gd name="connsiteX2" fmla="*/ 754856 w 1002506"/>
                <a:gd name="connsiteY2" fmla="*/ 54812 h 461024"/>
                <a:gd name="connsiteX3" fmla="*/ 495300 w 1002506"/>
                <a:gd name="connsiteY3" fmla="*/ 4806 h 461024"/>
                <a:gd name="connsiteX4" fmla="*/ 278606 w 1002506"/>
                <a:gd name="connsiteY4" fmla="*/ 50049 h 461024"/>
                <a:gd name="connsiteX5" fmla="*/ 138112 w 1002506"/>
                <a:gd name="connsiteY5" fmla="*/ 43 h 461024"/>
                <a:gd name="connsiteX6" fmla="*/ 0 w 1002506"/>
                <a:gd name="connsiteY6" fmla="*/ 57193 h 461024"/>
                <a:gd name="connsiteX7" fmla="*/ 7143 w 1002506"/>
                <a:gd name="connsiteY7" fmla="*/ 421524 h 461024"/>
                <a:gd name="connsiteX8" fmla="*/ 157162 w 1002506"/>
                <a:gd name="connsiteY8" fmla="*/ 450099 h 461024"/>
                <a:gd name="connsiteX9" fmla="*/ 285750 w 1002506"/>
                <a:gd name="connsiteY9" fmla="*/ 411999 h 461024"/>
                <a:gd name="connsiteX10" fmla="*/ 497681 w 1002506"/>
                <a:gd name="connsiteY10" fmla="*/ 457243 h 461024"/>
                <a:gd name="connsiteX11" fmla="*/ 754856 w 1002506"/>
                <a:gd name="connsiteY11" fmla="*/ 414381 h 461024"/>
                <a:gd name="connsiteX12" fmla="*/ 871537 w 1002506"/>
                <a:gd name="connsiteY12" fmla="*/ 459624 h 461024"/>
                <a:gd name="connsiteX13" fmla="*/ 1002506 w 1002506"/>
                <a:gd name="connsiteY13" fmla="*/ 404856 h 461024"/>
                <a:gd name="connsiteX14" fmla="*/ 1000125 w 1002506"/>
                <a:gd name="connsiteY14" fmla="*/ 50049 h 461024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62155"/>
                <a:gd name="connsiteX1" fmla="*/ 866775 w 1002506"/>
                <a:gd name="connsiteY1" fmla="*/ 4806 h 462155"/>
                <a:gd name="connsiteX2" fmla="*/ 754856 w 1002506"/>
                <a:gd name="connsiteY2" fmla="*/ 54812 h 462155"/>
                <a:gd name="connsiteX3" fmla="*/ 495300 w 1002506"/>
                <a:gd name="connsiteY3" fmla="*/ 4806 h 462155"/>
                <a:gd name="connsiteX4" fmla="*/ 278606 w 1002506"/>
                <a:gd name="connsiteY4" fmla="*/ 50049 h 462155"/>
                <a:gd name="connsiteX5" fmla="*/ 138112 w 1002506"/>
                <a:gd name="connsiteY5" fmla="*/ 43 h 462155"/>
                <a:gd name="connsiteX6" fmla="*/ 0 w 1002506"/>
                <a:gd name="connsiteY6" fmla="*/ 57193 h 462155"/>
                <a:gd name="connsiteX7" fmla="*/ 7143 w 1002506"/>
                <a:gd name="connsiteY7" fmla="*/ 421524 h 462155"/>
                <a:gd name="connsiteX8" fmla="*/ 157162 w 1002506"/>
                <a:gd name="connsiteY8" fmla="*/ 450099 h 462155"/>
                <a:gd name="connsiteX9" fmla="*/ 285750 w 1002506"/>
                <a:gd name="connsiteY9" fmla="*/ 411999 h 462155"/>
                <a:gd name="connsiteX10" fmla="*/ 497681 w 1002506"/>
                <a:gd name="connsiteY10" fmla="*/ 457243 h 462155"/>
                <a:gd name="connsiteX11" fmla="*/ 754856 w 1002506"/>
                <a:gd name="connsiteY11" fmla="*/ 414381 h 462155"/>
                <a:gd name="connsiteX12" fmla="*/ 881062 w 1002506"/>
                <a:gd name="connsiteY12" fmla="*/ 462006 h 462155"/>
                <a:gd name="connsiteX13" fmla="*/ 1002506 w 1002506"/>
                <a:gd name="connsiteY13" fmla="*/ 404856 h 462155"/>
                <a:gd name="connsiteX14" fmla="*/ 1000125 w 1002506"/>
                <a:gd name="connsiteY14" fmla="*/ 50049 h 462155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38 h 462092"/>
                <a:gd name="connsiteX1" fmla="*/ 866775 w 1002506"/>
                <a:gd name="connsiteY1" fmla="*/ 4795 h 462092"/>
                <a:gd name="connsiteX2" fmla="*/ 754856 w 1002506"/>
                <a:gd name="connsiteY2" fmla="*/ 54801 h 462092"/>
                <a:gd name="connsiteX3" fmla="*/ 495300 w 1002506"/>
                <a:gd name="connsiteY3" fmla="*/ 4795 h 462092"/>
                <a:gd name="connsiteX4" fmla="*/ 278606 w 1002506"/>
                <a:gd name="connsiteY4" fmla="*/ 50038 h 462092"/>
                <a:gd name="connsiteX5" fmla="*/ 138112 w 1002506"/>
                <a:gd name="connsiteY5" fmla="*/ 32 h 462092"/>
                <a:gd name="connsiteX6" fmla="*/ 0 w 1002506"/>
                <a:gd name="connsiteY6" fmla="*/ 57182 h 462092"/>
                <a:gd name="connsiteX7" fmla="*/ 7143 w 1002506"/>
                <a:gd name="connsiteY7" fmla="*/ 421513 h 462092"/>
                <a:gd name="connsiteX8" fmla="*/ 157162 w 1002506"/>
                <a:gd name="connsiteY8" fmla="*/ 450088 h 462092"/>
                <a:gd name="connsiteX9" fmla="*/ 285750 w 1002506"/>
                <a:gd name="connsiteY9" fmla="*/ 411988 h 462092"/>
                <a:gd name="connsiteX10" fmla="*/ 497681 w 1002506"/>
                <a:gd name="connsiteY10" fmla="*/ 457232 h 462092"/>
                <a:gd name="connsiteX11" fmla="*/ 754856 w 1002506"/>
                <a:gd name="connsiteY11" fmla="*/ 414370 h 462092"/>
                <a:gd name="connsiteX12" fmla="*/ 881062 w 1002506"/>
                <a:gd name="connsiteY12" fmla="*/ 461995 h 462092"/>
                <a:gd name="connsiteX13" fmla="*/ 1002506 w 1002506"/>
                <a:gd name="connsiteY13" fmla="*/ 404845 h 462092"/>
                <a:gd name="connsiteX14" fmla="*/ 1000125 w 1002506"/>
                <a:gd name="connsiteY14" fmla="*/ 50038 h 462092"/>
                <a:gd name="connsiteX0" fmla="*/ 1000125 w 1002506"/>
                <a:gd name="connsiteY0" fmla="*/ 50038 h 464491"/>
                <a:gd name="connsiteX1" fmla="*/ 866775 w 1002506"/>
                <a:gd name="connsiteY1" fmla="*/ 4795 h 464491"/>
                <a:gd name="connsiteX2" fmla="*/ 754856 w 1002506"/>
                <a:gd name="connsiteY2" fmla="*/ 54801 h 464491"/>
                <a:gd name="connsiteX3" fmla="*/ 495300 w 1002506"/>
                <a:gd name="connsiteY3" fmla="*/ 4795 h 464491"/>
                <a:gd name="connsiteX4" fmla="*/ 278606 w 1002506"/>
                <a:gd name="connsiteY4" fmla="*/ 50038 h 464491"/>
                <a:gd name="connsiteX5" fmla="*/ 138112 w 1002506"/>
                <a:gd name="connsiteY5" fmla="*/ 32 h 464491"/>
                <a:gd name="connsiteX6" fmla="*/ 0 w 1002506"/>
                <a:gd name="connsiteY6" fmla="*/ 57182 h 464491"/>
                <a:gd name="connsiteX7" fmla="*/ 7143 w 1002506"/>
                <a:gd name="connsiteY7" fmla="*/ 421513 h 464491"/>
                <a:gd name="connsiteX8" fmla="*/ 142874 w 1002506"/>
                <a:gd name="connsiteY8" fmla="*/ 464375 h 464491"/>
                <a:gd name="connsiteX9" fmla="*/ 285750 w 1002506"/>
                <a:gd name="connsiteY9" fmla="*/ 411988 h 464491"/>
                <a:gd name="connsiteX10" fmla="*/ 497681 w 1002506"/>
                <a:gd name="connsiteY10" fmla="*/ 457232 h 464491"/>
                <a:gd name="connsiteX11" fmla="*/ 754856 w 1002506"/>
                <a:gd name="connsiteY11" fmla="*/ 414370 h 464491"/>
                <a:gd name="connsiteX12" fmla="*/ 881062 w 1002506"/>
                <a:gd name="connsiteY12" fmla="*/ 461995 h 464491"/>
                <a:gd name="connsiteX13" fmla="*/ 1002506 w 1002506"/>
                <a:gd name="connsiteY13" fmla="*/ 404845 h 464491"/>
                <a:gd name="connsiteX14" fmla="*/ 1000125 w 1002506"/>
                <a:gd name="connsiteY14" fmla="*/ 50038 h 464491"/>
                <a:gd name="connsiteX0" fmla="*/ 992988 w 995369"/>
                <a:gd name="connsiteY0" fmla="*/ 50038 h 472682"/>
                <a:gd name="connsiteX1" fmla="*/ 859638 w 995369"/>
                <a:gd name="connsiteY1" fmla="*/ 4795 h 472682"/>
                <a:gd name="connsiteX2" fmla="*/ 747719 w 995369"/>
                <a:gd name="connsiteY2" fmla="*/ 54801 h 472682"/>
                <a:gd name="connsiteX3" fmla="*/ 488163 w 995369"/>
                <a:gd name="connsiteY3" fmla="*/ 4795 h 472682"/>
                <a:gd name="connsiteX4" fmla="*/ 271469 w 995369"/>
                <a:gd name="connsiteY4" fmla="*/ 50038 h 472682"/>
                <a:gd name="connsiteX5" fmla="*/ 130975 w 995369"/>
                <a:gd name="connsiteY5" fmla="*/ 32 h 472682"/>
                <a:gd name="connsiteX6" fmla="*/ 6 w 995369"/>
                <a:gd name="connsiteY6" fmla="*/ 421513 h 472682"/>
                <a:gd name="connsiteX7" fmla="*/ 135737 w 995369"/>
                <a:gd name="connsiteY7" fmla="*/ 464375 h 472682"/>
                <a:gd name="connsiteX8" fmla="*/ 278613 w 995369"/>
                <a:gd name="connsiteY8" fmla="*/ 411988 h 472682"/>
                <a:gd name="connsiteX9" fmla="*/ 490544 w 995369"/>
                <a:gd name="connsiteY9" fmla="*/ 457232 h 472682"/>
                <a:gd name="connsiteX10" fmla="*/ 747719 w 995369"/>
                <a:gd name="connsiteY10" fmla="*/ 414370 h 472682"/>
                <a:gd name="connsiteX11" fmla="*/ 873925 w 995369"/>
                <a:gd name="connsiteY11" fmla="*/ 461995 h 472682"/>
                <a:gd name="connsiteX12" fmla="*/ 995369 w 995369"/>
                <a:gd name="connsiteY12" fmla="*/ 404845 h 472682"/>
                <a:gd name="connsiteX13" fmla="*/ 992988 w 995369"/>
                <a:gd name="connsiteY13" fmla="*/ 50038 h 472682"/>
                <a:gd name="connsiteX0" fmla="*/ 995966 w 998347"/>
                <a:gd name="connsiteY0" fmla="*/ 45276 h 465153"/>
                <a:gd name="connsiteX1" fmla="*/ 862616 w 998347"/>
                <a:gd name="connsiteY1" fmla="*/ 33 h 465153"/>
                <a:gd name="connsiteX2" fmla="*/ 750697 w 998347"/>
                <a:gd name="connsiteY2" fmla="*/ 50039 h 465153"/>
                <a:gd name="connsiteX3" fmla="*/ 491141 w 998347"/>
                <a:gd name="connsiteY3" fmla="*/ 33 h 465153"/>
                <a:gd name="connsiteX4" fmla="*/ 274447 w 998347"/>
                <a:gd name="connsiteY4" fmla="*/ 45276 h 465153"/>
                <a:gd name="connsiteX5" fmla="*/ 2984 w 998347"/>
                <a:gd name="connsiteY5" fmla="*/ 416751 h 465153"/>
                <a:gd name="connsiteX6" fmla="*/ 138715 w 998347"/>
                <a:gd name="connsiteY6" fmla="*/ 459613 h 465153"/>
                <a:gd name="connsiteX7" fmla="*/ 281591 w 998347"/>
                <a:gd name="connsiteY7" fmla="*/ 407226 h 465153"/>
                <a:gd name="connsiteX8" fmla="*/ 493522 w 998347"/>
                <a:gd name="connsiteY8" fmla="*/ 452470 h 465153"/>
                <a:gd name="connsiteX9" fmla="*/ 750697 w 998347"/>
                <a:gd name="connsiteY9" fmla="*/ 409608 h 465153"/>
                <a:gd name="connsiteX10" fmla="*/ 876903 w 998347"/>
                <a:gd name="connsiteY10" fmla="*/ 457233 h 465153"/>
                <a:gd name="connsiteX11" fmla="*/ 998347 w 998347"/>
                <a:gd name="connsiteY11" fmla="*/ 400083 h 465153"/>
                <a:gd name="connsiteX12" fmla="*/ 995966 w 998347"/>
                <a:gd name="connsiteY12" fmla="*/ 45276 h 465153"/>
                <a:gd name="connsiteX0" fmla="*/ 857265 w 859646"/>
                <a:gd name="connsiteY0" fmla="*/ 45276 h 459613"/>
                <a:gd name="connsiteX1" fmla="*/ 723915 w 859646"/>
                <a:gd name="connsiteY1" fmla="*/ 33 h 459613"/>
                <a:gd name="connsiteX2" fmla="*/ 611996 w 859646"/>
                <a:gd name="connsiteY2" fmla="*/ 50039 h 459613"/>
                <a:gd name="connsiteX3" fmla="*/ 352440 w 859646"/>
                <a:gd name="connsiteY3" fmla="*/ 33 h 459613"/>
                <a:gd name="connsiteX4" fmla="*/ 135746 w 859646"/>
                <a:gd name="connsiteY4" fmla="*/ 45276 h 459613"/>
                <a:gd name="connsiteX5" fmla="*/ 14 w 859646"/>
                <a:gd name="connsiteY5" fmla="*/ 459613 h 459613"/>
                <a:gd name="connsiteX6" fmla="*/ 142890 w 859646"/>
                <a:gd name="connsiteY6" fmla="*/ 407226 h 459613"/>
                <a:gd name="connsiteX7" fmla="*/ 354821 w 859646"/>
                <a:gd name="connsiteY7" fmla="*/ 452470 h 459613"/>
                <a:gd name="connsiteX8" fmla="*/ 611996 w 859646"/>
                <a:gd name="connsiteY8" fmla="*/ 409608 h 459613"/>
                <a:gd name="connsiteX9" fmla="*/ 738202 w 859646"/>
                <a:gd name="connsiteY9" fmla="*/ 457233 h 459613"/>
                <a:gd name="connsiteX10" fmla="*/ 859646 w 859646"/>
                <a:gd name="connsiteY10" fmla="*/ 400083 h 459613"/>
                <a:gd name="connsiteX11" fmla="*/ 857265 w 859646"/>
                <a:gd name="connsiteY11" fmla="*/ 45276 h 459613"/>
                <a:gd name="connsiteX0" fmla="*/ 744947 w 747328"/>
                <a:gd name="connsiteY0" fmla="*/ 45276 h 457330"/>
                <a:gd name="connsiteX1" fmla="*/ 611597 w 747328"/>
                <a:gd name="connsiteY1" fmla="*/ 33 h 457330"/>
                <a:gd name="connsiteX2" fmla="*/ 499678 w 747328"/>
                <a:gd name="connsiteY2" fmla="*/ 50039 h 457330"/>
                <a:gd name="connsiteX3" fmla="*/ 240122 w 747328"/>
                <a:gd name="connsiteY3" fmla="*/ 33 h 457330"/>
                <a:gd name="connsiteX4" fmla="*/ 23428 w 747328"/>
                <a:gd name="connsiteY4" fmla="*/ 45276 h 457330"/>
                <a:gd name="connsiteX5" fmla="*/ 30572 w 747328"/>
                <a:gd name="connsiteY5" fmla="*/ 407226 h 457330"/>
                <a:gd name="connsiteX6" fmla="*/ 242503 w 747328"/>
                <a:gd name="connsiteY6" fmla="*/ 452470 h 457330"/>
                <a:gd name="connsiteX7" fmla="*/ 499678 w 747328"/>
                <a:gd name="connsiteY7" fmla="*/ 409608 h 457330"/>
                <a:gd name="connsiteX8" fmla="*/ 625884 w 747328"/>
                <a:gd name="connsiteY8" fmla="*/ 457233 h 457330"/>
                <a:gd name="connsiteX9" fmla="*/ 747328 w 747328"/>
                <a:gd name="connsiteY9" fmla="*/ 400083 h 457330"/>
                <a:gd name="connsiteX10" fmla="*/ 744947 w 747328"/>
                <a:gd name="connsiteY10" fmla="*/ 45276 h 457330"/>
                <a:gd name="connsiteX0" fmla="*/ 744947 w 747328"/>
                <a:gd name="connsiteY0" fmla="*/ 45263 h 457317"/>
                <a:gd name="connsiteX1" fmla="*/ 499678 w 747328"/>
                <a:gd name="connsiteY1" fmla="*/ 50026 h 457317"/>
                <a:gd name="connsiteX2" fmla="*/ 240122 w 747328"/>
                <a:gd name="connsiteY2" fmla="*/ 20 h 457317"/>
                <a:gd name="connsiteX3" fmla="*/ 23428 w 747328"/>
                <a:gd name="connsiteY3" fmla="*/ 45263 h 457317"/>
                <a:gd name="connsiteX4" fmla="*/ 30572 w 747328"/>
                <a:gd name="connsiteY4" fmla="*/ 407213 h 457317"/>
                <a:gd name="connsiteX5" fmla="*/ 242503 w 747328"/>
                <a:gd name="connsiteY5" fmla="*/ 452457 h 457317"/>
                <a:gd name="connsiteX6" fmla="*/ 499678 w 747328"/>
                <a:gd name="connsiteY6" fmla="*/ 409595 h 457317"/>
                <a:gd name="connsiteX7" fmla="*/ 625884 w 747328"/>
                <a:gd name="connsiteY7" fmla="*/ 457220 h 457317"/>
                <a:gd name="connsiteX8" fmla="*/ 747328 w 747328"/>
                <a:gd name="connsiteY8" fmla="*/ 400070 h 457317"/>
                <a:gd name="connsiteX9" fmla="*/ 744947 w 747328"/>
                <a:gd name="connsiteY9" fmla="*/ 45263 h 457317"/>
                <a:gd name="connsiteX0" fmla="*/ 747328 w 747328"/>
                <a:gd name="connsiteY0" fmla="*/ 401549 h 458796"/>
                <a:gd name="connsiteX1" fmla="*/ 499678 w 747328"/>
                <a:gd name="connsiteY1" fmla="*/ 51505 h 458796"/>
                <a:gd name="connsiteX2" fmla="*/ 240122 w 747328"/>
                <a:gd name="connsiteY2" fmla="*/ 1499 h 458796"/>
                <a:gd name="connsiteX3" fmla="*/ 23428 w 747328"/>
                <a:gd name="connsiteY3" fmla="*/ 46742 h 458796"/>
                <a:gd name="connsiteX4" fmla="*/ 30572 w 747328"/>
                <a:gd name="connsiteY4" fmla="*/ 408692 h 458796"/>
                <a:gd name="connsiteX5" fmla="*/ 242503 w 747328"/>
                <a:gd name="connsiteY5" fmla="*/ 453936 h 458796"/>
                <a:gd name="connsiteX6" fmla="*/ 499678 w 747328"/>
                <a:gd name="connsiteY6" fmla="*/ 411074 h 458796"/>
                <a:gd name="connsiteX7" fmla="*/ 625884 w 747328"/>
                <a:gd name="connsiteY7" fmla="*/ 458699 h 458796"/>
                <a:gd name="connsiteX8" fmla="*/ 747328 w 747328"/>
                <a:gd name="connsiteY8" fmla="*/ 401549 h 458796"/>
                <a:gd name="connsiteX0" fmla="*/ 625884 w 625884"/>
                <a:gd name="connsiteY0" fmla="*/ 461207 h 483540"/>
                <a:gd name="connsiteX1" fmla="*/ 499678 w 625884"/>
                <a:gd name="connsiteY1" fmla="*/ 54013 h 483540"/>
                <a:gd name="connsiteX2" fmla="*/ 240122 w 625884"/>
                <a:gd name="connsiteY2" fmla="*/ 4007 h 483540"/>
                <a:gd name="connsiteX3" fmla="*/ 23428 w 625884"/>
                <a:gd name="connsiteY3" fmla="*/ 49250 h 483540"/>
                <a:gd name="connsiteX4" fmla="*/ 30572 w 625884"/>
                <a:gd name="connsiteY4" fmla="*/ 411200 h 483540"/>
                <a:gd name="connsiteX5" fmla="*/ 242503 w 625884"/>
                <a:gd name="connsiteY5" fmla="*/ 456444 h 483540"/>
                <a:gd name="connsiteX6" fmla="*/ 499678 w 625884"/>
                <a:gd name="connsiteY6" fmla="*/ 413582 h 483540"/>
                <a:gd name="connsiteX7" fmla="*/ 625884 w 625884"/>
                <a:gd name="connsiteY7" fmla="*/ 461207 h 483540"/>
                <a:gd name="connsiteX0" fmla="*/ 499678 w 531973"/>
                <a:gd name="connsiteY0" fmla="*/ 411440 h 457750"/>
                <a:gd name="connsiteX1" fmla="*/ 499678 w 531973"/>
                <a:gd name="connsiteY1" fmla="*/ 51871 h 457750"/>
                <a:gd name="connsiteX2" fmla="*/ 240122 w 531973"/>
                <a:gd name="connsiteY2" fmla="*/ 1865 h 457750"/>
                <a:gd name="connsiteX3" fmla="*/ 23428 w 531973"/>
                <a:gd name="connsiteY3" fmla="*/ 47108 h 457750"/>
                <a:gd name="connsiteX4" fmla="*/ 30572 w 531973"/>
                <a:gd name="connsiteY4" fmla="*/ 409058 h 457750"/>
                <a:gd name="connsiteX5" fmla="*/ 242503 w 531973"/>
                <a:gd name="connsiteY5" fmla="*/ 454302 h 457750"/>
                <a:gd name="connsiteX6" fmla="*/ 499678 w 531973"/>
                <a:gd name="connsiteY6" fmla="*/ 411440 h 457750"/>
                <a:gd name="connsiteX0" fmla="*/ 499678 w 531973"/>
                <a:gd name="connsiteY0" fmla="*/ 411440 h 457750"/>
                <a:gd name="connsiteX1" fmla="*/ 499678 w 531973"/>
                <a:gd name="connsiteY1" fmla="*/ 51871 h 457750"/>
                <a:gd name="connsiteX2" fmla="*/ 240122 w 531973"/>
                <a:gd name="connsiteY2" fmla="*/ 1865 h 457750"/>
                <a:gd name="connsiteX3" fmla="*/ 23428 w 531973"/>
                <a:gd name="connsiteY3" fmla="*/ 47108 h 457750"/>
                <a:gd name="connsiteX4" fmla="*/ 30572 w 531973"/>
                <a:gd name="connsiteY4" fmla="*/ 409058 h 457750"/>
                <a:gd name="connsiteX5" fmla="*/ 242503 w 531973"/>
                <a:gd name="connsiteY5" fmla="*/ 454302 h 457750"/>
                <a:gd name="connsiteX6" fmla="*/ 499678 w 531973"/>
                <a:gd name="connsiteY6" fmla="*/ 411440 h 457750"/>
                <a:gd name="connsiteX0" fmla="*/ 499678 w 518385"/>
                <a:gd name="connsiteY0" fmla="*/ 411440 h 457750"/>
                <a:gd name="connsiteX1" fmla="*/ 499678 w 518385"/>
                <a:gd name="connsiteY1" fmla="*/ 51871 h 457750"/>
                <a:gd name="connsiteX2" fmla="*/ 240122 w 518385"/>
                <a:gd name="connsiteY2" fmla="*/ 1865 h 457750"/>
                <a:gd name="connsiteX3" fmla="*/ 23428 w 518385"/>
                <a:gd name="connsiteY3" fmla="*/ 47108 h 457750"/>
                <a:gd name="connsiteX4" fmla="*/ 30572 w 518385"/>
                <a:gd name="connsiteY4" fmla="*/ 409058 h 457750"/>
                <a:gd name="connsiteX5" fmla="*/ 242503 w 518385"/>
                <a:gd name="connsiteY5" fmla="*/ 454302 h 457750"/>
                <a:gd name="connsiteX6" fmla="*/ 499678 w 518385"/>
                <a:gd name="connsiteY6" fmla="*/ 411440 h 457750"/>
                <a:gd name="connsiteX0" fmla="*/ 499678 w 499717"/>
                <a:gd name="connsiteY0" fmla="*/ 411440 h 457750"/>
                <a:gd name="connsiteX1" fmla="*/ 499678 w 499717"/>
                <a:gd name="connsiteY1" fmla="*/ 51871 h 457750"/>
                <a:gd name="connsiteX2" fmla="*/ 240122 w 499717"/>
                <a:gd name="connsiteY2" fmla="*/ 1865 h 457750"/>
                <a:gd name="connsiteX3" fmla="*/ 23428 w 499717"/>
                <a:gd name="connsiteY3" fmla="*/ 47108 h 457750"/>
                <a:gd name="connsiteX4" fmla="*/ 30572 w 499717"/>
                <a:gd name="connsiteY4" fmla="*/ 409058 h 457750"/>
                <a:gd name="connsiteX5" fmla="*/ 242503 w 499717"/>
                <a:gd name="connsiteY5" fmla="*/ 454302 h 457750"/>
                <a:gd name="connsiteX6" fmla="*/ 499678 w 499717"/>
                <a:gd name="connsiteY6" fmla="*/ 411440 h 457750"/>
                <a:gd name="connsiteX0" fmla="*/ 485991 w 486030"/>
                <a:gd name="connsiteY0" fmla="*/ 411440 h 457750"/>
                <a:gd name="connsiteX1" fmla="*/ 485991 w 486030"/>
                <a:gd name="connsiteY1" fmla="*/ 51871 h 457750"/>
                <a:gd name="connsiteX2" fmla="*/ 226435 w 486030"/>
                <a:gd name="connsiteY2" fmla="*/ 1865 h 457750"/>
                <a:gd name="connsiteX3" fmla="*/ 9741 w 486030"/>
                <a:gd name="connsiteY3" fmla="*/ 47108 h 457750"/>
                <a:gd name="connsiteX4" fmla="*/ 16885 w 486030"/>
                <a:gd name="connsiteY4" fmla="*/ 409058 h 457750"/>
                <a:gd name="connsiteX5" fmla="*/ 228816 w 486030"/>
                <a:gd name="connsiteY5" fmla="*/ 454302 h 457750"/>
                <a:gd name="connsiteX6" fmla="*/ 485991 w 486030"/>
                <a:gd name="connsiteY6" fmla="*/ 411440 h 457750"/>
                <a:gd name="connsiteX0" fmla="*/ 476250 w 476289"/>
                <a:gd name="connsiteY0" fmla="*/ 411440 h 457750"/>
                <a:gd name="connsiteX1" fmla="*/ 476250 w 476289"/>
                <a:gd name="connsiteY1" fmla="*/ 51871 h 457750"/>
                <a:gd name="connsiteX2" fmla="*/ 216694 w 476289"/>
                <a:gd name="connsiteY2" fmla="*/ 1865 h 457750"/>
                <a:gd name="connsiteX3" fmla="*/ 0 w 476289"/>
                <a:gd name="connsiteY3" fmla="*/ 47108 h 457750"/>
                <a:gd name="connsiteX4" fmla="*/ 7144 w 476289"/>
                <a:gd name="connsiteY4" fmla="*/ 409058 h 457750"/>
                <a:gd name="connsiteX5" fmla="*/ 219075 w 476289"/>
                <a:gd name="connsiteY5" fmla="*/ 454302 h 457750"/>
                <a:gd name="connsiteX6" fmla="*/ 476250 w 476289"/>
                <a:gd name="connsiteY6" fmla="*/ 411440 h 457750"/>
                <a:gd name="connsiteX0" fmla="*/ 476250 w 476289"/>
                <a:gd name="connsiteY0" fmla="*/ 409595 h 455905"/>
                <a:gd name="connsiteX1" fmla="*/ 476250 w 476289"/>
                <a:gd name="connsiteY1" fmla="*/ 50026 h 455905"/>
                <a:gd name="connsiteX2" fmla="*/ 216694 w 476289"/>
                <a:gd name="connsiteY2" fmla="*/ 20 h 455905"/>
                <a:gd name="connsiteX3" fmla="*/ 0 w 476289"/>
                <a:gd name="connsiteY3" fmla="*/ 45263 h 455905"/>
                <a:gd name="connsiteX4" fmla="*/ 7144 w 476289"/>
                <a:gd name="connsiteY4" fmla="*/ 407213 h 455905"/>
                <a:gd name="connsiteX5" fmla="*/ 219075 w 476289"/>
                <a:gd name="connsiteY5" fmla="*/ 452457 h 455905"/>
                <a:gd name="connsiteX6" fmla="*/ 476250 w 476289"/>
                <a:gd name="connsiteY6" fmla="*/ 409595 h 455905"/>
                <a:gd name="connsiteX0" fmla="*/ 476250 w 476289"/>
                <a:gd name="connsiteY0" fmla="*/ 409595 h 452762"/>
                <a:gd name="connsiteX1" fmla="*/ 476250 w 476289"/>
                <a:gd name="connsiteY1" fmla="*/ 50026 h 452762"/>
                <a:gd name="connsiteX2" fmla="*/ 216694 w 476289"/>
                <a:gd name="connsiteY2" fmla="*/ 20 h 452762"/>
                <a:gd name="connsiteX3" fmla="*/ 0 w 476289"/>
                <a:gd name="connsiteY3" fmla="*/ 45263 h 452762"/>
                <a:gd name="connsiteX4" fmla="*/ 7144 w 476289"/>
                <a:gd name="connsiteY4" fmla="*/ 407213 h 452762"/>
                <a:gd name="connsiteX5" fmla="*/ 219075 w 476289"/>
                <a:gd name="connsiteY5" fmla="*/ 452457 h 452762"/>
                <a:gd name="connsiteX6" fmla="*/ 476250 w 476289"/>
                <a:gd name="connsiteY6" fmla="*/ 409595 h 45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89" h="452762">
                  <a:moveTo>
                    <a:pt x="476250" y="409595"/>
                  </a:moveTo>
                  <a:cubicBezTo>
                    <a:pt x="473869" y="75823"/>
                    <a:pt x="476646" y="370701"/>
                    <a:pt x="476250" y="50026"/>
                  </a:cubicBezTo>
                  <a:cubicBezTo>
                    <a:pt x="394891" y="10339"/>
                    <a:pt x="296069" y="814"/>
                    <a:pt x="216694" y="20"/>
                  </a:cubicBezTo>
                  <a:cubicBezTo>
                    <a:pt x="137319" y="-774"/>
                    <a:pt x="88106" y="22245"/>
                    <a:pt x="0" y="45263"/>
                  </a:cubicBezTo>
                  <a:cubicBezTo>
                    <a:pt x="5556" y="370303"/>
                    <a:pt x="-3174" y="72647"/>
                    <a:pt x="7144" y="407213"/>
                  </a:cubicBezTo>
                  <a:cubicBezTo>
                    <a:pt x="96043" y="460792"/>
                    <a:pt x="140891" y="452060"/>
                    <a:pt x="219075" y="452457"/>
                  </a:cubicBezTo>
                  <a:cubicBezTo>
                    <a:pt x="297259" y="452854"/>
                    <a:pt x="363935" y="447298"/>
                    <a:pt x="476250" y="40959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 flipH="1">
              <a:off x="581028" y="319055"/>
              <a:ext cx="273805" cy="457330"/>
            </a:xfrm>
            <a:custGeom>
              <a:avLst/>
              <a:gdLst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06246 w 1008627"/>
                <a:gd name="connsiteY0" fmla="*/ 50458 h 461433"/>
                <a:gd name="connsiteX1" fmla="*/ 872896 w 1008627"/>
                <a:gd name="connsiteY1" fmla="*/ 5215 h 461433"/>
                <a:gd name="connsiteX2" fmla="*/ 760977 w 1008627"/>
                <a:gd name="connsiteY2" fmla="*/ 55221 h 461433"/>
                <a:gd name="connsiteX3" fmla="*/ 501421 w 1008627"/>
                <a:gd name="connsiteY3" fmla="*/ 5215 h 461433"/>
                <a:gd name="connsiteX4" fmla="*/ 284727 w 1008627"/>
                <a:gd name="connsiteY4" fmla="*/ 50458 h 461433"/>
                <a:gd name="connsiteX5" fmla="*/ 144233 w 1008627"/>
                <a:gd name="connsiteY5" fmla="*/ 452 h 461433"/>
                <a:gd name="connsiteX6" fmla="*/ 6121 w 1008627"/>
                <a:gd name="connsiteY6" fmla="*/ 57602 h 461433"/>
                <a:gd name="connsiteX7" fmla="*/ 13264 w 1008627"/>
                <a:gd name="connsiteY7" fmla="*/ 421933 h 461433"/>
                <a:gd name="connsiteX8" fmla="*/ 163283 w 1008627"/>
                <a:gd name="connsiteY8" fmla="*/ 450508 h 461433"/>
                <a:gd name="connsiteX9" fmla="*/ 291871 w 1008627"/>
                <a:gd name="connsiteY9" fmla="*/ 412408 h 461433"/>
                <a:gd name="connsiteX10" fmla="*/ 503802 w 1008627"/>
                <a:gd name="connsiteY10" fmla="*/ 457652 h 461433"/>
                <a:gd name="connsiteX11" fmla="*/ 760977 w 1008627"/>
                <a:gd name="connsiteY11" fmla="*/ 414790 h 461433"/>
                <a:gd name="connsiteX12" fmla="*/ 877658 w 1008627"/>
                <a:gd name="connsiteY12" fmla="*/ 460033 h 461433"/>
                <a:gd name="connsiteX13" fmla="*/ 1008627 w 1008627"/>
                <a:gd name="connsiteY13" fmla="*/ 405265 h 461433"/>
                <a:gd name="connsiteX14" fmla="*/ 1006246 w 1008627"/>
                <a:gd name="connsiteY14" fmla="*/ 50458 h 461433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0125 w 1002506"/>
                <a:gd name="connsiteY0" fmla="*/ 50049 h 461024"/>
                <a:gd name="connsiteX1" fmla="*/ 866775 w 1002506"/>
                <a:gd name="connsiteY1" fmla="*/ 4806 h 461024"/>
                <a:gd name="connsiteX2" fmla="*/ 754856 w 1002506"/>
                <a:gd name="connsiteY2" fmla="*/ 54812 h 461024"/>
                <a:gd name="connsiteX3" fmla="*/ 495300 w 1002506"/>
                <a:gd name="connsiteY3" fmla="*/ 4806 h 461024"/>
                <a:gd name="connsiteX4" fmla="*/ 278606 w 1002506"/>
                <a:gd name="connsiteY4" fmla="*/ 50049 h 461024"/>
                <a:gd name="connsiteX5" fmla="*/ 138112 w 1002506"/>
                <a:gd name="connsiteY5" fmla="*/ 43 h 461024"/>
                <a:gd name="connsiteX6" fmla="*/ 0 w 1002506"/>
                <a:gd name="connsiteY6" fmla="*/ 57193 h 461024"/>
                <a:gd name="connsiteX7" fmla="*/ 7143 w 1002506"/>
                <a:gd name="connsiteY7" fmla="*/ 421524 h 461024"/>
                <a:gd name="connsiteX8" fmla="*/ 157162 w 1002506"/>
                <a:gd name="connsiteY8" fmla="*/ 450099 h 461024"/>
                <a:gd name="connsiteX9" fmla="*/ 285750 w 1002506"/>
                <a:gd name="connsiteY9" fmla="*/ 411999 h 461024"/>
                <a:gd name="connsiteX10" fmla="*/ 497681 w 1002506"/>
                <a:gd name="connsiteY10" fmla="*/ 457243 h 461024"/>
                <a:gd name="connsiteX11" fmla="*/ 754856 w 1002506"/>
                <a:gd name="connsiteY11" fmla="*/ 414381 h 461024"/>
                <a:gd name="connsiteX12" fmla="*/ 871537 w 1002506"/>
                <a:gd name="connsiteY12" fmla="*/ 459624 h 461024"/>
                <a:gd name="connsiteX13" fmla="*/ 1002506 w 1002506"/>
                <a:gd name="connsiteY13" fmla="*/ 404856 h 461024"/>
                <a:gd name="connsiteX14" fmla="*/ 1000125 w 1002506"/>
                <a:gd name="connsiteY14" fmla="*/ 50049 h 461024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62155"/>
                <a:gd name="connsiteX1" fmla="*/ 866775 w 1002506"/>
                <a:gd name="connsiteY1" fmla="*/ 4806 h 462155"/>
                <a:gd name="connsiteX2" fmla="*/ 754856 w 1002506"/>
                <a:gd name="connsiteY2" fmla="*/ 54812 h 462155"/>
                <a:gd name="connsiteX3" fmla="*/ 495300 w 1002506"/>
                <a:gd name="connsiteY3" fmla="*/ 4806 h 462155"/>
                <a:gd name="connsiteX4" fmla="*/ 278606 w 1002506"/>
                <a:gd name="connsiteY4" fmla="*/ 50049 h 462155"/>
                <a:gd name="connsiteX5" fmla="*/ 138112 w 1002506"/>
                <a:gd name="connsiteY5" fmla="*/ 43 h 462155"/>
                <a:gd name="connsiteX6" fmla="*/ 0 w 1002506"/>
                <a:gd name="connsiteY6" fmla="*/ 57193 h 462155"/>
                <a:gd name="connsiteX7" fmla="*/ 7143 w 1002506"/>
                <a:gd name="connsiteY7" fmla="*/ 421524 h 462155"/>
                <a:gd name="connsiteX8" fmla="*/ 157162 w 1002506"/>
                <a:gd name="connsiteY8" fmla="*/ 450099 h 462155"/>
                <a:gd name="connsiteX9" fmla="*/ 285750 w 1002506"/>
                <a:gd name="connsiteY9" fmla="*/ 411999 h 462155"/>
                <a:gd name="connsiteX10" fmla="*/ 497681 w 1002506"/>
                <a:gd name="connsiteY10" fmla="*/ 457243 h 462155"/>
                <a:gd name="connsiteX11" fmla="*/ 754856 w 1002506"/>
                <a:gd name="connsiteY11" fmla="*/ 414381 h 462155"/>
                <a:gd name="connsiteX12" fmla="*/ 881062 w 1002506"/>
                <a:gd name="connsiteY12" fmla="*/ 462006 h 462155"/>
                <a:gd name="connsiteX13" fmla="*/ 1002506 w 1002506"/>
                <a:gd name="connsiteY13" fmla="*/ 404856 h 462155"/>
                <a:gd name="connsiteX14" fmla="*/ 1000125 w 1002506"/>
                <a:gd name="connsiteY14" fmla="*/ 50049 h 462155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38 h 462092"/>
                <a:gd name="connsiteX1" fmla="*/ 866775 w 1002506"/>
                <a:gd name="connsiteY1" fmla="*/ 4795 h 462092"/>
                <a:gd name="connsiteX2" fmla="*/ 754856 w 1002506"/>
                <a:gd name="connsiteY2" fmla="*/ 54801 h 462092"/>
                <a:gd name="connsiteX3" fmla="*/ 495300 w 1002506"/>
                <a:gd name="connsiteY3" fmla="*/ 4795 h 462092"/>
                <a:gd name="connsiteX4" fmla="*/ 278606 w 1002506"/>
                <a:gd name="connsiteY4" fmla="*/ 50038 h 462092"/>
                <a:gd name="connsiteX5" fmla="*/ 138112 w 1002506"/>
                <a:gd name="connsiteY5" fmla="*/ 32 h 462092"/>
                <a:gd name="connsiteX6" fmla="*/ 0 w 1002506"/>
                <a:gd name="connsiteY6" fmla="*/ 57182 h 462092"/>
                <a:gd name="connsiteX7" fmla="*/ 7143 w 1002506"/>
                <a:gd name="connsiteY7" fmla="*/ 421513 h 462092"/>
                <a:gd name="connsiteX8" fmla="*/ 157162 w 1002506"/>
                <a:gd name="connsiteY8" fmla="*/ 450088 h 462092"/>
                <a:gd name="connsiteX9" fmla="*/ 285750 w 1002506"/>
                <a:gd name="connsiteY9" fmla="*/ 411988 h 462092"/>
                <a:gd name="connsiteX10" fmla="*/ 497681 w 1002506"/>
                <a:gd name="connsiteY10" fmla="*/ 457232 h 462092"/>
                <a:gd name="connsiteX11" fmla="*/ 754856 w 1002506"/>
                <a:gd name="connsiteY11" fmla="*/ 414370 h 462092"/>
                <a:gd name="connsiteX12" fmla="*/ 881062 w 1002506"/>
                <a:gd name="connsiteY12" fmla="*/ 461995 h 462092"/>
                <a:gd name="connsiteX13" fmla="*/ 1002506 w 1002506"/>
                <a:gd name="connsiteY13" fmla="*/ 404845 h 462092"/>
                <a:gd name="connsiteX14" fmla="*/ 1000125 w 1002506"/>
                <a:gd name="connsiteY14" fmla="*/ 50038 h 462092"/>
                <a:gd name="connsiteX0" fmla="*/ 1000125 w 1002506"/>
                <a:gd name="connsiteY0" fmla="*/ 50038 h 464491"/>
                <a:gd name="connsiteX1" fmla="*/ 866775 w 1002506"/>
                <a:gd name="connsiteY1" fmla="*/ 4795 h 464491"/>
                <a:gd name="connsiteX2" fmla="*/ 754856 w 1002506"/>
                <a:gd name="connsiteY2" fmla="*/ 54801 h 464491"/>
                <a:gd name="connsiteX3" fmla="*/ 495300 w 1002506"/>
                <a:gd name="connsiteY3" fmla="*/ 4795 h 464491"/>
                <a:gd name="connsiteX4" fmla="*/ 278606 w 1002506"/>
                <a:gd name="connsiteY4" fmla="*/ 50038 h 464491"/>
                <a:gd name="connsiteX5" fmla="*/ 138112 w 1002506"/>
                <a:gd name="connsiteY5" fmla="*/ 32 h 464491"/>
                <a:gd name="connsiteX6" fmla="*/ 0 w 1002506"/>
                <a:gd name="connsiteY6" fmla="*/ 57182 h 464491"/>
                <a:gd name="connsiteX7" fmla="*/ 7143 w 1002506"/>
                <a:gd name="connsiteY7" fmla="*/ 421513 h 464491"/>
                <a:gd name="connsiteX8" fmla="*/ 142874 w 1002506"/>
                <a:gd name="connsiteY8" fmla="*/ 464375 h 464491"/>
                <a:gd name="connsiteX9" fmla="*/ 285750 w 1002506"/>
                <a:gd name="connsiteY9" fmla="*/ 411988 h 464491"/>
                <a:gd name="connsiteX10" fmla="*/ 497681 w 1002506"/>
                <a:gd name="connsiteY10" fmla="*/ 457232 h 464491"/>
                <a:gd name="connsiteX11" fmla="*/ 754856 w 1002506"/>
                <a:gd name="connsiteY11" fmla="*/ 414370 h 464491"/>
                <a:gd name="connsiteX12" fmla="*/ 881062 w 1002506"/>
                <a:gd name="connsiteY12" fmla="*/ 461995 h 464491"/>
                <a:gd name="connsiteX13" fmla="*/ 1002506 w 1002506"/>
                <a:gd name="connsiteY13" fmla="*/ 404845 h 464491"/>
                <a:gd name="connsiteX14" fmla="*/ 1000125 w 1002506"/>
                <a:gd name="connsiteY14" fmla="*/ 50038 h 464491"/>
                <a:gd name="connsiteX0" fmla="*/ 992988 w 995369"/>
                <a:gd name="connsiteY0" fmla="*/ 50038 h 472682"/>
                <a:gd name="connsiteX1" fmla="*/ 859638 w 995369"/>
                <a:gd name="connsiteY1" fmla="*/ 4795 h 472682"/>
                <a:gd name="connsiteX2" fmla="*/ 747719 w 995369"/>
                <a:gd name="connsiteY2" fmla="*/ 54801 h 472682"/>
                <a:gd name="connsiteX3" fmla="*/ 488163 w 995369"/>
                <a:gd name="connsiteY3" fmla="*/ 4795 h 472682"/>
                <a:gd name="connsiteX4" fmla="*/ 271469 w 995369"/>
                <a:gd name="connsiteY4" fmla="*/ 50038 h 472682"/>
                <a:gd name="connsiteX5" fmla="*/ 130975 w 995369"/>
                <a:gd name="connsiteY5" fmla="*/ 32 h 472682"/>
                <a:gd name="connsiteX6" fmla="*/ 6 w 995369"/>
                <a:gd name="connsiteY6" fmla="*/ 421513 h 472682"/>
                <a:gd name="connsiteX7" fmla="*/ 135737 w 995369"/>
                <a:gd name="connsiteY7" fmla="*/ 464375 h 472682"/>
                <a:gd name="connsiteX8" fmla="*/ 278613 w 995369"/>
                <a:gd name="connsiteY8" fmla="*/ 411988 h 472682"/>
                <a:gd name="connsiteX9" fmla="*/ 490544 w 995369"/>
                <a:gd name="connsiteY9" fmla="*/ 457232 h 472682"/>
                <a:gd name="connsiteX10" fmla="*/ 747719 w 995369"/>
                <a:gd name="connsiteY10" fmla="*/ 414370 h 472682"/>
                <a:gd name="connsiteX11" fmla="*/ 873925 w 995369"/>
                <a:gd name="connsiteY11" fmla="*/ 461995 h 472682"/>
                <a:gd name="connsiteX12" fmla="*/ 995369 w 995369"/>
                <a:gd name="connsiteY12" fmla="*/ 404845 h 472682"/>
                <a:gd name="connsiteX13" fmla="*/ 992988 w 995369"/>
                <a:gd name="connsiteY13" fmla="*/ 50038 h 472682"/>
                <a:gd name="connsiteX0" fmla="*/ 995966 w 998347"/>
                <a:gd name="connsiteY0" fmla="*/ 45276 h 465153"/>
                <a:gd name="connsiteX1" fmla="*/ 862616 w 998347"/>
                <a:gd name="connsiteY1" fmla="*/ 33 h 465153"/>
                <a:gd name="connsiteX2" fmla="*/ 750697 w 998347"/>
                <a:gd name="connsiteY2" fmla="*/ 50039 h 465153"/>
                <a:gd name="connsiteX3" fmla="*/ 491141 w 998347"/>
                <a:gd name="connsiteY3" fmla="*/ 33 h 465153"/>
                <a:gd name="connsiteX4" fmla="*/ 274447 w 998347"/>
                <a:gd name="connsiteY4" fmla="*/ 45276 h 465153"/>
                <a:gd name="connsiteX5" fmla="*/ 2984 w 998347"/>
                <a:gd name="connsiteY5" fmla="*/ 416751 h 465153"/>
                <a:gd name="connsiteX6" fmla="*/ 138715 w 998347"/>
                <a:gd name="connsiteY6" fmla="*/ 459613 h 465153"/>
                <a:gd name="connsiteX7" fmla="*/ 281591 w 998347"/>
                <a:gd name="connsiteY7" fmla="*/ 407226 h 465153"/>
                <a:gd name="connsiteX8" fmla="*/ 493522 w 998347"/>
                <a:gd name="connsiteY8" fmla="*/ 452470 h 465153"/>
                <a:gd name="connsiteX9" fmla="*/ 750697 w 998347"/>
                <a:gd name="connsiteY9" fmla="*/ 409608 h 465153"/>
                <a:gd name="connsiteX10" fmla="*/ 876903 w 998347"/>
                <a:gd name="connsiteY10" fmla="*/ 457233 h 465153"/>
                <a:gd name="connsiteX11" fmla="*/ 998347 w 998347"/>
                <a:gd name="connsiteY11" fmla="*/ 400083 h 465153"/>
                <a:gd name="connsiteX12" fmla="*/ 995966 w 998347"/>
                <a:gd name="connsiteY12" fmla="*/ 45276 h 465153"/>
                <a:gd name="connsiteX0" fmla="*/ 1006560 w 1008941"/>
                <a:gd name="connsiteY0" fmla="*/ 67253 h 489621"/>
                <a:gd name="connsiteX1" fmla="*/ 873210 w 1008941"/>
                <a:gd name="connsiteY1" fmla="*/ 22010 h 489621"/>
                <a:gd name="connsiteX2" fmla="*/ 761291 w 1008941"/>
                <a:gd name="connsiteY2" fmla="*/ 72016 h 489621"/>
                <a:gd name="connsiteX3" fmla="*/ 501735 w 1008941"/>
                <a:gd name="connsiteY3" fmla="*/ 22010 h 489621"/>
                <a:gd name="connsiteX4" fmla="*/ 13578 w 1008941"/>
                <a:gd name="connsiteY4" fmla="*/ 438728 h 489621"/>
                <a:gd name="connsiteX5" fmla="*/ 149309 w 1008941"/>
                <a:gd name="connsiteY5" fmla="*/ 481590 h 489621"/>
                <a:gd name="connsiteX6" fmla="*/ 292185 w 1008941"/>
                <a:gd name="connsiteY6" fmla="*/ 429203 h 489621"/>
                <a:gd name="connsiteX7" fmla="*/ 504116 w 1008941"/>
                <a:gd name="connsiteY7" fmla="*/ 474447 h 489621"/>
                <a:gd name="connsiteX8" fmla="*/ 761291 w 1008941"/>
                <a:gd name="connsiteY8" fmla="*/ 431585 h 489621"/>
                <a:gd name="connsiteX9" fmla="*/ 887497 w 1008941"/>
                <a:gd name="connsiteY9" fmla="*/ 479210 h 489621"/>
                <a:gd name="connsiteX10" fmla="*/ 1008941 w 1008941"/>
                <a:gd name="connsiteY10" fmla="*/ 422060 h 489621"/>
                <a:gd name="connsiteX11" fmla="*/ 1006560 w 1008941"/>
                <a:gd name="connsiteY11" fmla="*/ 67253 h 489621"/>
                <a:gd name="connsiteX0" fmla="*/ 1022508 w 1024889"/>
                <a:gd name="connsiteY0" fmla="*/ 45276 h 464906"/>
                <a:gd name="connsiteX1" fmla="*/ 889158 w 1024889"/>
                <a:gd name="connsiteY1" fmla="*/ 33 h 464906"/>
                <a:gd name="connsiteX2" fmla="*/ 777239 w 1024889"/>
                <a:gd name="connsiteY2" fmla="*/ 50039 h 464906"/>
                <a:gd name="connsiteX3" fmla="*/ 29526 w 1024889"/>
                <a:gd name="connsiteY3" fmla="*/ 416751 h 464906"/>
                <a:gd name="connsiteX4" fmla="*/ 165257 w 1024889"/>
                <a:gd name="connsiteY4" fmla="*/ 459613 h 464906"/>
                <a:gd name="connsiteX5" fmla="*/ 308133 w 1024889"/>
                <a:gd name="connsiteY5" fmla="*/ 407226 h 464906"/>
                <a:gd name="connsiteX6" fmla="*/ 520064 w 1024889"/>
                <a:gd name="connsiteY6" fmla="*/ 452470 h 464906"/>
                <a:gd name="connsiteX7" fmla="*/ 777239 w 1024889"/>
                <a:gd name="connsiteY7" fmla="*/ 409608 h 464906"/>
                <a:gd name="connsiteX8" fmla="*/ 903445 w 1024889"/>
                <a:gd name="connsiteY8" fmla="*/ 457233 h 464906"/>
                <a:gd name="connsiteX9" fmla="*/ 1024889 w 1024889"/>
                <a:gd name="connsiteY9" fmla="*/ 400083 h 464906"/>
                <a:gd name="connsiteX10" fmla="*/ 1022508 w 1024889"/>
                <a:gd name="connsiteY10" fmla="*/ 45276 h 464906"/>
                <a:gd name="connsiteX0" fmla="*/ 857251 w 859632"/>
                <a:gd name="connsiteY0" fmla="*/ 45276 h 459613"/>
                <a:gd name="connsiteX1" fmla="*/ 723901 w 859632"/>
                <a:gd name="connsiteY1" fmla="*/ 33 h 459613"/>
                <a:gd name="connsiteX2" fmla="*/ 611982 w 859632"/>
                <a:gd name="connsiteY2" fmla="*/ 50039 h 459613"/>
                <a:gd name="connsiteX3" fmla="*/ 0 w 859632"/>
                <a:gd name="connsiteY3" fmla="*/ 459613 h 459613"/>
                <a:gd name="connsiteX4" fmla="*/ 142876 w 859632"/>
                <a:gd name="connsiteY4" fmla="*/ 407226 h 459613"/>
                <a:gd name="connsiteX5" fmla="*/ 354807 w 859632"/>
                <a:gd name="connsiteY5" fmla="*/ 452470 h 459613"/>
                <a:gd name="connsiteX6" fmla="*/ 611982 w 859632"/>
                <a:gd name="connsiteY6" fmla="*/ 409608 h 459613"/>
                <a:gd name="connsiteX7" fmla="*/ 738188 w 859632"/>
                <a:gd name="connsiteY7" fmla="*/ 457233 h 459613"/>
                <a:gd name="connsiteX8" fmla="*/ 859632 w 859632"/>
                <a:gd name="connsiteY8" fmla="*/ 400083 h 459613"/>
                <a:gd name="connsiteX9" fmla="*/ 857251 w 859632"/>
                <a:gd name="connsiteY9" fmla="*/ 45276 h 459613"/>
                <a:gd name="connsiteX0" fmla="*/ 720986 w 723367"/>
                <a:gd name="connsiteY0" fmla="*/ 45276 h 457330"/>
                <a:gd name="connsiteX1" fmla="*/ 587636 w 723367"/>
                <a:gd name="connsiteY1" fmla="*/ 33 h 457330"/>
                <a:gd name="connsiteX2" fmla="*/ 475717 w 723367"/>
                <a:gd name="connsiteY2" fmla="*/ 50039 h 457330"/>
                <a:gd name="connsiteX3" fmla="*/ 6611 w 723367"/>
                <a:gd name="connsiteY3" fmla="*/ 407226 h 457330"/>
                <a:gd name="connsiteX4" fmla="*/ 218542 w 723367"/>
                <a:gd name="connsiteY4" fmla="*/ 452470 h 457330"/>
                <a:gd name="connsiteX5" fmla="*/ 475717 w 723367"/>
                <a:gd name="connsiteY5" fmla="*/ 409608 h 457330"/>
                <a:gd name="connsiteX6" fmla="*/ 601923 w 723367"/>
                <a:gd name="connsiteY6" fmla="*/ 457233 h 457330"/>
                <a:gd name="connsiteX7" fmla="*/ 723367 w 723367"/>
                <a:gd name="connsiteY7" fmla="*/ 400083 h 457330"/>
                <a:gd name="connsiteX8" fmla="*/ 720986 w 723367"/>
                <a:gd name="connsiteY8" fmla="*/ 45276 h 457330"/>
                <a:gd name="connsiteX0" fmla="*/ 502444 w 504825"/>
                <a:gd name="connsiteY0" fmla="*/ 45276 h 457330"/>
                <a:gd name="connsiteX1" fmla="*/ 369094 w 504825"/>
                <a:gd name="connsiteY1" fmla="*/ 33 h 457330"/>
                <a:gd name="connsiteX2" fmla="*/ 257175 w 504825"/>
                <a:gd name="connsiteY2" fmla="*/ 50039 h 457330"/>
                <a:gd name="connsiteX3" fmla="*/ 0 w 504825"/>
                <a:gd name="connsiteY3" fmla="*/ 452470 h 457330"/>
                <a:gd name="connsiteX4" fmla="*/ 257175 w 504825"/>
                <a:gd name="connsiteY4" fmla="*/ 409608 h 457330"/>
                <a:gd name="connsiteX5" fmla="*/ 383381 w 504825"/>
                <a:gd name="connsiteY5" fmla="*/ 457233 h 457330"/>
                <a:gd name="connsiteX6" fmla="*/ 504825 w 504825"/>
                <a:gd name="connsiteY6" fmla="*/ 400083 h 457330"/>
                <a:gd name="connsiteX7" fmla="*/ 502444 w 504825"/>
                <a:gd name="connsiteY7" fmla="*/ 45276 h 457330"/>
                <a:gd name="connsiteX0" fmla="*/ 260165 w 262546"/>
                <a:gd name="connsiteY0" fmla="*/ 45276 h 457330"/>
                <a:gd name="connsiteX1" fmla="*/ 126815 w 262546"/>
                <a:gd name="connsiteY1" fmla="*/ 33 h 457330"/>
                <a:gd name="connsiteX2" fmla="*/ 14896 w 262546"/>
                <a:gd name="connsiteY2" fmla="*/ 50039 h 457330"/>
                <a:gd name="connsiteX3" fmla="*/ 14896 w 262546"/>
                <a:gd name="connsiteY3" fmla="*/ 409608 h 457330"/>
                <a:gd name="connsiteX4" fmla="*/ 141102 w 262546"/>
                <a:gd name="connsiteY4" fmla="*/ 457233 h 457330"/>
                <a:gd name="connsiteX5" fmla="*/ 262546 w 262546"/>
                <a:gd name="connsiteY5" fmla="*/ 400083 h 457330"/>
                <a:gd name="connsiteX6" fmla="*/ 260165 w 262546"/>
                <a:gd name="connsiteY6" fmla="*/ 45276 h 457330"/>
                <a:gd name="connsiteX0" fmla="*/ 252976 w 255357"/>
                <a:gd name="connsiteY0" fmla="*/ 45276 h 457330"/>
                <a:gd name="connsiteX1" fmla="*/ 119626 w 255357"/>
                <a:gd name="connsiteY1" fmla="*/ 33 h 457330"/>
                <a:gd name="connsiteX2" fmla="*/ 7707 w 255357"/>
                <a:gd name="connsiteY2" fmla="*/ 50039 h 457330"/>
                <a:gd name="connsiteX3" fmla="*/ 7707 w 255357"/>
                <a:gd name="connsiteY3" fmla="*/ 409608 h 457330"/>
                <a:gd name="connsiteX4" fmla="*/ 133913 w 255357"/>
                <a:gd name="connsiteY4" fmla="*/ 457233 h 457330"/>
                <a:gd name="connsiteX5" fmla="*/ 255357 w 255357"/>
                <a:gd name="connsiteY5" fmla="*/ 400083 h 457330"/>
                <a:gd name="connsiteX6" fmla="*/ 252976 w 255357"/>
                <a:gd name="connsiteY6" fmla="*/ 45276 h 457330"/>
                <a:gd name="connsiteX0" fmla="*/ 245269 w 247650"/>
                <a:gd name="connsiteY0" fmla="*/ 45276 h 457330"/>
                <a:gd name="connsiteX1" fmla="*/ 111919 w 247650"/>
                <a:gd name="connsiteY1" fmla="*/ 33 h 457330"/>
                <a:gd name="connsiteX2" fmla="*/ 0 w 247650"/>
                <a:gd name="connsiteY2" fmla="*/ 50039 h 457330"/>
                <a:gd name="connsiteX3" fmla="*/ 0 w 247650"/>
                <a:gd name="connsiteY3" fmla="*/ 409608 h 457330"/>
                <a:gd name="connsiteX4" fmla="*/ 126206 w 247650"/>
                <a:gd name="connsiteY4" fmla="*/ 457233 h 457330"/>
                <a:gd name="connsiteX5" fmla="*/ 247650 w 247650"/>
                <a:gd name="connsiteY5" fmla="*/ 400083 h 457330"/>
                <a:gd name="connsiteX6" fmla="*/ 245269 w 247650"/>
                <a:gd name="connsiteY6" fmla="*/ 45276 h 457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457330">
                  <a:moveTo>
                    <a:pt x="245269" y="45276"/>
                  </a:moveTo>
                  <a:cubicBezTo>
                    <a:pt x="189508" y="12732"/>
                    <a:pt x="152797" y="-761"/>
                    <a:pt x="111919" y="33"/>
                  </a:cubicBezTo>
                  <a:cubicBezTo>
                    <a:pt x="71041" y="827"/>
                    <a:pt x="61912" y="-4730"/>
                    <a:pt x="0" y="50039"/>
                  </a:cubicBezTo>
                  <a:cubicBezTo>
                    <a:pt x="2779" y="404051"/>
                    <a:pt x="2779" y="55992"/>
                    <a:pt x="0" y="409608"/>
                  </a:cubicBezTo>
                  <a:cubicBezTo>
                    <a:pt x="50402" y="440961"/>
                    <a:pt x="84931" y="458820"/>
                    <a:pt x="126206" y="457233"/>
                  </a:cubicBezTo>
                  <a:cubicBezTo>
                    <a:pt x="167481" y="455646"/>
                    <a:pt x="188516" y="445722"/>
                    <a:pt x="247650" y="400083"/>
                  </a:cubicBezTo>
                  <a:cubicBezTo>
                    <a:pt x="246856" y="281814"/>
                    <a:pt x="246063" y="163545"/>
                    <a:pt x="245269" y="4527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ounded Rectangle 52"/>
          <p:cNvSpPr/>
          <p:nvPr/>
        </p:nvSpPr>
        <p:spPr>
          <a:xfrm flipH="1">
            <a:off x="6331676" y="740394"/>
            <a:ext cx="631031" cy="71438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 scaled="0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653025" y="111920"/>
            <a:ext cx="110227" cy="559706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2531273" y="565459"/>
            <a:ext cx="364328" cy="168734"/>
            <a:chOff x="581028" y="319055"/>
            <a:chExt cx="997745" cy="462092"/>
          </a:xfrm>
        </p:grpSpPr>
        <p:sp>
          <p:nvSpPr>
            <p:cNvPr id="43" name="Rectangle 42"/>
            <p:cNvSpPr/>
            <p:nvPr/>
          </p:nvSpPr>
          <p:spPr>
            <a:xfrm>
              <a:off x="713186" y="319055"/>
              <a:ext cx="735806" cy="462092"/>
            </a:xfrm>
            <a:prstGeom prst="rect">
              <a:avLst/>
            </a:pr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3500000" scaled="1"/>
              <a:tileRect/>
            </a:gra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331123" y="319055"/>
              <a:ext cx="247650" cy="457330"/>
            </a:xfrm>
            <a:custGeom>
              <a:avLst/>
              <a:gdLst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06246 w 1008627"/>
                <a:gd name="connsiteY0" fmla="*/ 50458 h 461433"/>
                <a:gd name="connsiteX1" fmla="*/ 872896 w 1008627"/>
                <a:gd name="connsiteY1" fmla="*/ 5215 h 461433"/>
                <a:gd name="connsiteX2" fmla="*/ 760977 w 1008627"/>
                <a:gd name="connsiteY2" fmla="*/ 55221 h 461433"/>
                <a:gd name="connsiteX3" fmla="*/ 501421 w 1008627"/>
                <a:gd name="connsiteY3" fmla="*/ 5215 h 461433"/>
                <a:gd name="connsiteX4" fmla="*/ 284727 w 1008627"/>
                <a:gd name="connsiteY4" fmla="*/ 50458 h 461433"/>
                <a:gd name="connsiteX5" fmla="*/ 144233 w 1008627"/>
                <a:gd name="connsiteY5" fmla="*/ 452 h 461433"/>
                <a:gd name="connsiteX6" fmla="*/ 6121 w 1008627"/>
                <a:gd name="connsiteY6" fmla="*/ 57602 h 461433"/>
                <a:gd name="connsiteX7" fmla="*/ 13264 w 1008627"/>
                <a:gd name="connsiteY7" fmla="*/ 421933 h 461433"/>
                <a:gd name="connsiteX8" fmla="*/ 163283 w 1008627"/>
                <a:gd name="connsiteY8" fmla="*/ 450508 h 461433"/>
                <a:gd name="connsiteX9" fmla="*/ 291871 w 1008627"/>
                <a:gd name="connsiteY9" fmla="*/ 412408 h 461433"/>
                <a:gd name="connsiteX10" fmla="*/ 503802 w 1008627"/>
                <a:gd name="connsiteY10" fmla="*/ 457652 h 461433"/>
                <a:gd name="connsiteX11" fmla="*/ 760977 w 1008627"/>
                <a:gd name="connsiteY11" fmla="*/ 414790 h 461433"/>
                <a:gd name="connsiteX12" fmla="*/ 877658 w 1008627"/>
                <a:gd name="connsiteY12" fmla="*/ 460033 h 461433"/>
                <a:gd name="connsiteX13" fmla="*/ 1008627 w 1008627"/>
                <a:gd name="connsiteY13" fmla="*/ 405265 h 461433"/>
                <a:gd name="connsiteX14" fmla="*/ 1006246 w 1008627"/>
                <a:gd name="connsiteY14" fmla="*/ 50458 h 461433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0125 w 1002506"/>
                <a:gd name="connsiteY0" fmla="*/ 50049 h 461024"/>
                <a:gd name="connsiteX1" fmla="*/ 866775 w 1002506"/>
                <a:gd name="connsiteY1" fmla="*/ 4806 h 461024"/>
                <a:gd name="connsiteX2" fmla="*/ 754856 w 1002506"/>
                <a:gd name="connsiteY2" fmla="*/ 54812 h 461024"/>
                <a:gd name="connsiteX3" fmla="*/ 495300 w 1002506"/>
                <a:gd name="connsiteY3" fmla="*/ 4806 h 461024"/>
                <a:gd name="connsiteX4" fmla="*/ 278606 w 1002506"/>
                <a:gd name="connsiteY4" fmla="*/ 50049 h 461024"/>
                <a:gd name="connsiteX5" fmla="*/ 138112 w 1002506"/>
                <a:gd name="connsiteY5" fmla="*/ 43 h 461024"/>
                <a:gd name="connsiteX6" fmla="*/ 0 w 1002506"/>
                <a:gd name="connsiteY6" fmla="*/ 57193 h 461024"/>
                <a:gd name="connsiteX7" fmla="*/ 7143 w 1002506"/>
                <a:gd name="connsiteY7" fmla="*/ 421524 h 461024"/>
                <a:gd name="connsiteX8" fmla="*/ 157162 w 1002506"/>
                <a:gd name="connsiteY8" fmla="*/ 450099 h 461024"/>
                <a:gd name="connsiteX9" fmla="*/ 285750 w 1002506"/>
                <a:gd name="connsiteY9" fmla="*/ 411999 h 461024"/>
                <a:gd name="connsiteX10" fmla="*/ 497681 w 1002506"/>
                <a:gd name="connsiteY10" fmla="*/ 457243 h 461024"/>
                <a:gd name="connsiteX11" fmla="*/ 754856 w 1002506"/>
                <a:gd name="connsiteY11" fmla="*/ 414381 h 461024"/>
                <a:gd name="connsiteX12" fmla="*/ 871537 w 1002506"/>
                <a:gd name="connsiteY12" fmla="*/ 459624 h 461024"/>
                <a:gd name="connsiteX13" fmla="*/ 1002506 w 1002506"/>
                <a:gd name="connsiteY13" fmla="*/ 404856 h 461024"/>
                <a:gd name="connsiteX14" fmla="*/ 1000125 w 1002506"/>
                <a:gd name="connsiteY14" fmla="*/ 50049 h 461024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62155"/>
                <a:gd name="connsiteX1" fmla="*/ 866775 w 1002506"/>
                <a:gd name="connsiteY1" fmla="*/ 4806 h 462155"/>
                <a:gd name="connsiteX2" fmla="*/ 754856 w 1002506"/>
                <a:gd name="connsiteY2" fmla="*/ 54812 h 462155"/>
                <a:gd name="connsiteX3" fmla="*/ 495300 w 1002506"/>
                <a:gd name="connsiteY3" fmla="*/ 4806 h 462155"/>
                <a:gd name="connsiteX4" fmla="*/ 278606 w 1002506"/>
                <a:gd name="connsiteY4" fmla="*/ 50049 h 462155"/>
                <a:gd name="connsiteX5" fmla="*/ 138112 w 1002506"/>
                <a:gd name="connsiteY5" fmla="*/ 43 h 462155"/>
                <a:gd name="connsiteX6" fmla="*/ 0 w 1002506"/>
                <a:gd name="connsiteY6" fmla="*/ 57193 h 462155"/>
                <a:gd name="connsiteX7" fmla="*/ 7143 w 1002506"/>
                <a:gd name="connsiteY7" fmla="*/ 421524 h 462155"/>
                <a:gd name="connsiteX8" fmla="*/ 157162 w 1002506"/>
                <a:gd name="connsiteY8" fmla="*/ 450099 h 462155"/>
                <a:gd name="connsiteX9" fmla="*/ 285750 w 1002506"/>
                <a:gd name="connsiteY9" fmla="*/ 411999 h 462155"/>
                <a:gd name="connsiteX10" fmla="*/ 497681 w 1002506"/>
                <a:gd name="connsiteY10" fmla="*/ 457243 h 462155"/>
                <a:gd name="connsiteX11" fmla="*/ 754856 w 1002506"/>
                <a:gd name="connsiteY11" fmla="*/ 414381 h 462155"/>
                <a:gd name="connsiteX12" fmla="*/ 881062 w 1002506"/>
                <a:gd name="connsiteY12" fmla="*/ 462006 h 462155"/>
                <a:gd name="connsiteX13" fmla="*/ 1002506 w 1002506"/>
                <a:gd name="connsiteY13" fmla="*/ 404856 h 462155"/>
                <a:gd name="connsiteX14" fmla="*/ 1000125 w 1002506"/>
                <a:gd name="connsiteY14" fmla="*/ 50049 h 462155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38 h 462092"/>
                <a:gd name="connsiteX1" fmla="*/ 866775 w 1002506"/>
                <a:gd name="connsiteY1" fmla="*/ 4795 h 462092"/>
                <a:gd name="connsiteX2" fmla="*/ 754856 w 1002506"/>
                <a:gd name="connsiteY2" fmla="*/ 54801 h 462092"/>
                <a:gd name="connsiteX3" fmla="*/ 495300 w 1002506"/>
                <a:gd name="connsiteY3" fmla="*/ 4795 h 462092"/>
                <a:gd name="connsiteX4" fmla="*/ 278606 w 1002506"/>
                <a:gd name="connsiteY4" fmla="*/ 50038 h 462092"/>
                <a:gd name="connsiteX5" fmla="*/ 138112 w 1002506"/>
                <a:gd name="connsiteY5" fmla="*/ 32 h 462092"/>
                <a:gd name="connsiteX6" fmla="*/ 0 w 1002506"/>
                <a:gd name="connsiteY6" fmla="*/ 57182 h 462092"/>
                <a:gd name="connsiteX7" fmla="*/ 7143 w 1002506"/>
                <a:gd name="connsiteY7" fmla="*/ 421513 h 462092"/>
                <a:gd name="connsiteX8" fmla="*/ 157162 w 1002506"/>
                <a:gd name="connsiteY8" fmla="*/ 450088 h 462092"/>
                <a:gd name="connsiteX9" fmla="*/ 285750 w 1002506"/>
                <a:gd name="connsiteY9" fmla="*/ 411988 h 462092"/>
                <a:gd name="connsiteX10" fmla="*/ 497681 w 1002506"/>
                <a:gd name="connsiteY10" fmla="*/ 457232 h 462092"/>
                <a:gd name="connsiteX11" fmla="*/ 754856 w 1002506"/>
                <a:gd name="connsiteY11" fmla="*/ 414370 h 462092"/>
                <a:gd name="connsiteX12" fmla="*/ 881062 w 1002506"/>
                <a:gd name="connsiteY12" fmla="*/ 461995 h 462092"/>
                <a:gd name="connsiteX13" fmla="*/ 1002506 w 1002506"/>
                <a:gd name="connsiteY13" fmla="*/ 404845 h 462092"/>
                <a:gd name="connsiteX14" fmla="*/ 1000125 w 1002506"/>
                <a:gd name="connsiteY14" fmla="*/ 50038 h 462092"/>
                <a:gd name="connsiteX0" fmla="*/ 1000125 w 1002506"/>
                <a:gd name="connsiteY0" fmla="*/ 50038 h 464491"/>
                <a:gd name="connsiteX1" fmla="*/ 866775 w 1002506"/>
                <a:gd name="connsiteY1" fmla="*/ 4795 h 464491"/>
                <a:gd name="connsiteX2" fmla="*/ 754856 w 1002506"/>
                <a:gd name="connsiteY2" fmla="*/ 54801 h 464491"/>
                <a:gd name="connsiteX3" fmla="*/ 495300 w 1002506"/>
                <a:gd name="connsiteY3" fmla="*/ 4795 h 464491"/>
                <a:gd name="connsiteX4" fmla="*/ 278606 w 1002506"/>
                <a:gd name="connsiteY4" fmla="*/ 50038 h 464491"/>
                <a:gd name="connsiteX5" fmla="*/ 138112 w 1002506"/>
                <a:gd name="connsiteY5" fmla="*/ 32 h 464491"/>
                <a:gd name="connsiteX6" fmla="*/ 0 w 1002506"/>
                <a:gd name="connsiteY6" fmla="*/ 57182 h 464491"/>
                <a:gd name="connsiteX7" fmla="*/ 7143 w 1002506"/>
                <a:gd name="connsiteY7" fmla="*/ 421513 h 464491"/>
                <a:gd name="connsiteX8" fmla="*/ 142874 w 1002506"/>
                <a:gd name="connsiteY8" fmla="*/ 464375 h 464491"/>
                <a:gd name="connsiteX9" fmla="*/ 285750 w 1002506"/>
                <a:gd name="connsiteY9" fmla="*/ 411988 h 464491"/>
                <a:gd name="connsiteX10" fmla="*/ 497681 w 1002506"/>
                <a:gd name="connsiteY10" fmla="*/ 457232 h 464491"/>
                <a:gd name="connsiteX11" fmla="*/ 754856 w 1002506"/>
                <a:gd name="connsiteY11" fmla="*/ 414370 h 464491"/>
                <a:gd name="connsiteX12" fmla="*/ 881062 w 1002506"/>
                <a:gd name="connsiteY12" fmla="*/ 461995 h 464491"/>
                <a:gd name="connsiteX13" fmla="*/ 1002506 w 1002506"/>
                <a:gd name="connsiteY13" fmla="*/ 404845 h 464491"/>
                <a:gd name="connsiteX14" fmla="*/ 1000125 w 1002506"/>
                <a:gd name="connsiteY14" fmla="*/ 50038 h 464491"/>
                <a:gd name="connsiteX0" fmla="*/ 992988 w 995369"/>
                <a:gd name="connsiteY0" fmla="*/ 50038 h 472682"/>
                <a:gd name="connsiteX1" fmla="*/ 859638 w 995369"/>
                <a:gd name="connsiteY1" fmla="*/ 4795 h 472682"/>
                <a:gd name="connsiteX2" fmla="*/ 747719 w 995369"/>
                <a:gd name="connsiteY2" fmla="*/ 54801 h 472682"/>
                <a:gd name="connsiteX3" fmla="*/ 488163 w 995369"/>
                <a:gd name="connsiteY3" fmla="*/ 4795 h 472682"/>
                <a:gd name="connsiteX4" fmla="*/ 271469 w 995369"/>
                <a:gd name="connsiteY4" fmla="*/ 50038 h 472682"/>
                <a:gd name="connsiteX5" fmla="*/ 130975 w 995369"/>
                <a:gd name="connsiteY5" fmla="*/ 32 h 472682"/>
                <a:gd name="connsiteX6" fmla="*/ 6 w 995369"/>
                <a:gd name="connsiteY6" fmla="*/ 421513 h 472682"/>
                <a:gd name="connsiteX7" fmla="*/ 135737 w 995369"/>
                <a:gd name="connsiteY7" fmla="*/ 464375 h 472682"/>
                <a:gd name="connsiteX8" fmla="*/ 278613 w 995369"/>
                <a:gd name="connsiteY8" fmla="*/ 411988 h 472682"/>
                <a:gd name="connsiteX9" fmla="*/ 490544 w 995369"/>
                <a:gd name="connsiteY9" fmla="*/ 457232 h 472682"/>
                <a:gd name="connsiteX10" fmla="*/ 747719 w 995369"/>
                <a:gd name="connsiteY10" fmla="*/ 414370 h 472682"/>
                <a:gd name="connsiteX11" fmla="*/ 873925 w 995369"/>
                <a:gd name="connsiteY11" fmla="*/ 461995 h 472682"/>
                <a:gd name="connsiteX12" fmla="*/ 995369 w 995369"/>
                <a:gd name="connsiteY12" fmla="*/ 404845 h 472682"/>
                <a:gd name="connsiteX13" fmla="*/ 992988 w 995369"/>
                <a:gd name="connsiteY13" fmla="*/ 50038 h 472682"/>
                <a:gd name="connsiteX0" fmla="*/ 995966 w 998347"/>
                <a:gd name="connsiteY0" fmla="*/ 45276 h 465153"/>
                <a:gd name="connsiteX1" fmla="*/ 862616 w 998347"/>
                <a:gd name="connsiteY1" fmla="*/ 33 h 465153"/>
                <a:gd name="connsiteX2" fmla="*/ 750697 w 998347"/>
                <a:gd name="connsiteY2" fmla="*/ 50039 h 465153"/>
                <a:gd name="connsiteX3" fmla="*/ 491141 w 998347"/>
                <a:gd name="connsiteY3" fmla="*/ 33 h 465153"/>
                <a:gd name="connsiteX4" fmla="*/ 274447 w 998347"/>
                <a:gd name="connsiteY4" fmla="*/ 45276 h 465153"/>
                <a:gd name="connsiteX5" fmla="*/ 2984 w 998347"/>
                <a:gd name="connsiteY5" fmla="*/ 416751 h 465153"/>
                <a:gd name="connsiteX6" fmla="*/ 138715 w 998347"/>
                <a:gd name="connsiteY6" fmla="*/ 459613 h 465153"/>
                <a:gd name="connsiteX7" fmla="*/ 281591 w 998347"/>
                <a:gd name="connsiteY7" fmla="*/ 407226 h 465153"/>
                <a:gd name="connsiteX8" fmla="*/ 493522 w 998347"/>
                <a:gd name="connsiteY8" fmla="*/ 452470 h 465153"/>
                <a:gd name="connsiteX9" fmla="*/ 750697 w 998347"/>
                <a:gd name="connsiteY9" fmla="*/ 409608 h 465153"/>
                <a:gd name="connsiteX10" fmla="*/ 876903 w 998347"/>
                <a:gd name="connsiteY10" fmla="*/ 457233 h 465153"/>
                <a:gd name="connsiteX11" fmla="*/ 998347 w 998347"/>
                <a:gd name="connsiteY11" fmla="*/ 400083 h 465153"/>
                <a:gd name="connsiteX12" fmla="*/ 995966 w 998347"/>
                <a:gd name="connsiteY12" fmla="*/ 45276 h 465153"/>
                <a:gd name="connsiteX0" fmla="*/ 1006560 w 1008941"/>
                <a:gd name="connsiteY0" fmla="*/ 67253 h 489621"/>
                <a:gd name="connsiteX1" fmla="*/ 873210 w 1008941"/>
                <a:gd name="connsiteY1" fmla="*/ 22010 h 489621"/>
                <a:gd name="connsiteX2" fmla="*/ 761291 w 1008941"/>
                <a:gd name="connsiteY2" fmla="*/ 72016 h 489621"/>
                <a:gd name="connsiteX3" fmla="*/ 501735 w 1008941"/>
                <a:gd name="connsiteY3" fmla="*/ 22010 h 489621"/>
                <a:gd name="connsiteX4" fmla="*/ 13578 w 1008941"/>
                <a:gd name="connsiteY4" fmla="*/ 438728 h 489621"/>
                <a:gd name="connsiteX5" fmla="*/ 149309 w 1008941"/>
                <a:gd name="connsiteY5" fmla="*/ 481590 h 489621"/>
                <a:gd name="connsiteX6" fmla="*/ 292185 w 1008941"/>
                <a:gd name="connsiteY6" fmla="*/ 429203 h 489621"/>
                <a:gd name="connsiteX7" fmla="*/ 504116 w 1008941"/>
                <a:gd name="connsiteY7" fmla="*/ 474447 h 489621"/>
                <a:gd name="connsiteX8" fmla="*/ 761291 w 1008941"/>
                <a:gd name="connsiteY8" fmla="*/ 431585 h 489621"/>
                <a:gd name="connsiteX9" fmla="*/ 887497 w 1008941"/>
                <a:gd name="connsiteY9" fmla="*/ 479210 h 489621"/>
                <a:gd name="connsiteX10" fmla="*/ 1008941 w 1008941"/>
                <a:gd name="connsiteY10" fmla="*/ 422060 h 489621"/>
                <a:gd name="connsiteX11" fmla="*/ 1006560 w 1008941"/>
                <a:gd name="connsiteY11" fmla="*/ 67253 h 489621"/>
                <a:gd name="connsiteX0" fmla="*/ 1022508 w 1024889"/>
                <a:gd name="connsiteY0" fmla="*/ 45276 h 464906"/>
                <a:gd name="connsiteX1" fmla="*/ 889158 w 1024889"/>
                <a:gd name="connsiteY1" fmla="*/ 33 h 464906"/>
                <a:gd name="connsiteX2" fmla="*/ 777239 w 1024889"/>
                <a:gd name="connsiteY2" fmla="*/ 50039 h 464906"/>
                <a:gd name="connsiteX3" fmla="*/ 29526 w 1024889"/>
                <a:gd name="connsiteY3" fmla="*/ 416751 h 464906"/>
                <a:gd name="connsiteX4" fmla="*/ 165257 w 1024889"/>
                <a:gd name="connsiteY4" fmla="*/ 459613 h 464906"/>
                <a:gd name="connsiteX5" fmla="*/ 308133 w 1024889"/>
                <a:gd name="connsiteY5" fmla="*/ 407226 h 464906"/>
                <a:gd name="connsiteX6" fmla="*/ 520064 w 1024889"/>
                <a:gd name="connsiteY6" fmla="*/ 452470 h 464906"/>
                <a:gd name="connsiteX7" fmla="*/ 777239 w 1024889"/>
                <a:gd name="connsiteY7" fmla="*/ 409608 h 464906"/>
                <a:gd name="connsiteX8" fmla="*/ 903445 w 1024889"/>
                <a:gd name="connsiteY8" fmla="*/ 457233 h 464906"/>
                <a:gd name="connsiteX9" fmla="*/ 1024889 w 1024889"/>
                <a:gd name="connsiteY9" fmla="*/ 400083 h 464906"/>
                <a:gd name="connsiteX10" fmla="*/ 1022508 w 1024889"/>
                <a:gd name="connsiteY10" fmla="*/ 45276 h 464906"/>
                <a:gd name="connsiteX0" fmla="*/ 857251 w 859632"/>
                <a:gd name="connsiteY0" fmla="*/ 45276 h 459613"/>
                <a:gd name="connsiteX1" fmla="*/ 723901 w 859632"/>
                <a:gd name="connsiteY1" fmla="*/ 33 h 459613"/>
                <a:gd name="connsiteX2" fmla="*/ 611982 w 859632"/>
                <a:gd name="connsiteY2" fmla="*/ 50039 h 459613"/>
                <a:gd name="connsiteX3" fmla="*/ 0 w 859632"/>
                <a:gd name="connsiteY3" fmla="*/ 459613 h 459613"/>
                <a:gd name="connsiteX4" fmla="*/ 142876 w 859632"/>
                <a:gd name="connsiteY4" fmla="*/ 407226 h 459613"/>
                <a:gd name="connsiteX5" fmla="*/ 354807 w 859632"/>
                <a:gd name="connsiteY5" fmla="*/ 452470 h 459613"/>
                <a:gd name="connsiteX6" fmla="*/ 611982 w 859632"/>
                <a:gd name="connsiteY6" fmla="*/ 409608 h 459613"/>
                <a:gd name="connsiteX7" fmla="*/ 738188 w 859632"/>
                <a:gd name="connsiteY7" fmla="*/ 457233 h 459613"/>
                <a:gd name="connsiteX8" fmla="*/ 859632 w 859632"/>
                <a:gd name="connsiteY8" fmla="*/ 400083 h 459613"/>
                <a:gd name="connsiteX9" fmla="*/ 857251 w 859632"/>
                <a:gd name="connsiteY9" fmla="*/ 45276 h 459613"/>
                <a:gd name="connsiteX0" fmla="*/ 720986 w 723367"/>
                <a:gd name="connsiteY0" fmla="*/ 45276 h 457330"/>
                <a:gd name="connsiteX1" fmla="*/ 587636 w 723367"/>
                <a:gd name="connsiteY1" fmla="*/ 33 h 457330"/>
                <a:gd name="connsiteX2" fmla="*/ 475717 w 723367"/>
                <a:gd name="connsiteY2" fmla="*/ 50039 h 457330"/>
                <a:gd name="connsiteX3" fmla="*/ 6611 w 723367"/>
                <a:gd name="connsiteY3" fmla="*/ 407226 h 457330"/>
                <a:gd name="connsiteX4" fmla="*/ 218542 w 723367"/>
                <a:gd name="connsiteY4" fmla="*/ 452470 h 457330"/>
                <a:gd name="connsiteX5" fmla="*/ 475717 w 723367"/>
                <a:gd name="connsiteY5" fmla="*/ 409608 h 457330"/>
                <a:gd name="connsiteX6" fmla="*/ 601923 w 723367"/>
                <a:gd name="connsiteY6" fmla="*/ 457233 h 457330"/>
                <a:gd name="connsiteX7" fmla="*/ 723367 w 723367"/>
                <a:gd name="connsiteY7" fmla="*/ 400083 h 457330"/>
                <a:gd name="connsiteX8" fmla="*/ 720986 w 723367"/>
                <a:gd name="connsiteY8" fmla="*/ 45276 h 457330"/>
                <a:gd name="connsiteX0" fmla="*/ 502444 w 504825"/>
                <a:gd name="connsiteY0" fmla="*/ 45276 h 457330"/>
                <a:gd name="connsiteX1" fmla="*/ 369094 w 504825"/>
                <a:gd name="connsiteY1" fmla="*/ 33 h 457330"/>
                <a:gd name="connsiteX2" fmla="*/ 257175 w 504825"/>
                <a:gd name="connsiteY2" fmla="*/ 50039 h 457330"/>
                <a:gd name="connsiteX3" fmla="*/ 0 w 504825"/>
                <a:gd name="connsiteY3" fmla="*/ 452470 h 457330"/>
                <a:gd name="connsiteX4" fmla="*/ 257175 w 504825"/>
                <a:gd name="connsiteY4" fmla="*/ 409608 h 457330"/>
                <a:gd name="connsiteX5" fmla="*/ 383381 w 504825"/>
                <a:gd name="connsiteY5" fmla="*/ 457233 h 457330"/>
                <a:gd name="connsiteX6" fmla="*/ 504825 w 504825"/>
                <a:gd name="connsiteY6" fmla="*/ 400083 h 457330"/>
                <a:gd name="connsiteX7" fmla="*/ 502444 w 504825"/>
                <a:gd name="connsiteY7" fmla="*/ 45276 h 457330"/>
                <a:gd name="connsiteX0" fmla="*/ 260165 w 262546"/>
                <a:gd name="connsiteY0" fmla="*/ 45276 h 457330"/>
                <a:gd name="connsiteX1" fmla="*/ 126815 w 262546"/>
                <a:gd name="connsiteY1" fmla="*/ 33 h 457330"/>
                <a:gd name="connsiteX2" fmla="*/ 14896 w 262546"/>
                <a:gd name="connsiteY2" fmla="*/ 50039 h 457330"/>
                <a:gd name="connsiteX3" fmla="*/ 14896 w 262546"/>
                <a:gd name="connsiteY3" fmla="*/ 409608 h 457330"/>
                <a:gd name="connsiteX4" fmla="*/ 141102 w 262546"/>
                <a:gd name="connsiteY4" fmla="*/ 457233 h 457330"/>
                <a:gd name="connsiteX5" fmla="*/ 262546 w 262546"/>
                <a:gd name="connsiteY5" fmla="*/ 400083 h 457330"/>
                <a:gd name="connsiteX6" fmla="*/ 260165 w 262546"/>
                <a:gd name="connsiteY6" fmla="*/ 45276 h 457330"/>
                <a:gd name="connsiteX0" fmla="*/ 252976 w 255357"/>
                <a:gd name="connsiteY0" fmla="*/ 45276 h 457330"/>
                <a:gd name="connsiteX1" fmla="*/ 119626 w 255357"/>
                <a:gd name="connsiteY1" fmla="*/ 33 h 457330"/>
                <a:gd name="connsiteX2" fmla="*/ 7707 w 255357"/>
                <a:gd name="connsiteY2" fmla="*/ 50039 h 457330"/>
                <a:gd name="connsiteX3" fmla="*/ 7707 w 255357"/>
                <a:gd name="connsiteY3" fmla="*/ 409608 h 457330"/>
                <a:gd name="connsiteX4" fmla="*/ 133913 w 255357"/>
                <a:gd name="connsiteY4" fmla="*/ 457233 h 457330"/>
                <a:gd name="connsiteX5" fmla="*/ 255357 w 255357"/>
                <a:gd name="connsiteY5" fmla="*/ 400083 h 457330"/>
                <a:gd name="connsiteX6" fmla="*/ 252976 w 255357"/>
                <a:gd name="connsiteY6" fmla="*/ 45276 h 457330"/>
                <a:gd name="connsiteX0" fmla="*/ 245269 w 247650"/>
                <a:gd name="connsiteY0" fmla="*/ 45276 h 457330"/>
                <a:gd name="connsiteX1" fmla="*/ 111919 w 247650"/>
                <a:gd name="connsiteY1" fmla="*/ 33 h 457330"/>
                <a:gd name="connsiteX2" fmla="*/ 0 w 247650"/>
                <a:gd name="connsiteY2" fmla="*/ 50039 h 457330"/>
                <a:gd name="connsiteX3" fmla="*/ 0 w 247650"/>
                <a:gd name="connsiteY3" fmla="*/ 409608 h 457330"/>
                <a:gd name="connsiteX4" fmla="*/ 126206 w 247650"/>
                <a:gd name="connsiteY4" fmla="*/ 457233 h 457330"/>
                <a:gd name="connsiteX5" fmla="*/ 247650 w 247650"/>
                <a:gd name="connsiteY5" fmla="*/ 400083 h 457330"/>
                <a:gd name="connsiteX6" fmla="*/ 245269 w 247650"/>
                <a:gd name="connsiteY6" fmla="*/ 45276 h 457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457330">
                  <a:moveTo>
                    <a:pt x="245269" y="45276"/>
                  </a:moveTo>
                  <a:cubicBezTo>
                    <a:pt x="189508" y="12732"/>
                    <a:pt x="152797" y="-761"/>
                    <a:pt x="111919" y="33"/>
                  </a:cubicBezTo>
                  <a:cubicBezTo>
                    <a:pt x="71041" y="827"/>
                    <a:pt x="61912" y="-4730"/>
                    <a:pt x="0" y="50039"/>
                  </a:cubicBezTo>
                  <a:cubicBezTo>
                    <a:pt x="2779" y="404051"/>
                    <a:pt x="2779" y="55992"/>
                    <a:pt x="0" y="409608"/>
                  </a:cubicBezTo>
                  <a:cubicBezTo>
                    <a:pt x="50402" y="440961"/>
                    <a:pt x="84931" y="458820"/>
                    <a:pt x="126206" y="457233"/>
                  </a:cubicBezTo>
                  <a:cubicBezTo>
                    <a:pt x="167481" y="455646"/>
                    <a:pt x="188516" y="445722"/>
                    <a:pt x="247650" y="400083"/>
                  </a:cubicBezTo>
                  <a:cubicBezTo>
                    <a:pt x="246856" y="281814"/>
                    <a:pt x="246063" y="163545"/>
                    <a:pt x="245269" y="4527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854834" y="320900"/>
              <a:ext cx="476289" cy="452762"/>
            </a:xfrm>
            <a:custGeom>
              <a:avLst/>
              <a:gdLst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06246 w 1008627"/>
                <a:gd name="connsiteY0" fmla="*/ 50458 h 461433"/>
                <a:gd name="connsiteX1" fmla="*/ 872896 w 1008627"/>
                <a:gd name="connsiteY1" fmla="*/ 5215 h 461433"/>
                <a:gd name="connsiteX2" fmla="*/ 760977 w 1008627"/>
                <a:gd name="connsiteY2" fmla="*/ 55221 h 461433"/>
                <a:gd name="connsiteX3" fmla="*/ 501421 w 1008627"/>
                <a:gd name="connsiteY3" fmla="*/ 5215 h 461433"/>
                <a:gd name="connsiteX4" fmla="*/ 284727 w 1008627"/>
                <a:gd name="connsiteY4" fmla="*/ 50458 h 461433"/>
                <a:gd name="connsiteX5" fmla="*/ 144233 w 1008627"/>
                <a:gd name="connsiteY5" fmla="*/ 452 h 461433"/>
                <a:gd name="connsiteX6" fmla="*/ 6121 w 1008627"/>
                <a:gd name="connsiteY6" fmla="*/ 57602 h 461433"/>
                <a:gd name="connsiteX7" fmla="*/ 13264 w 1008627"/>
                <a:gd name="connsiteY7" fmla="*/ 421933 h 461433"/>
                <a:gd name="connsiteX8" fmla="*/ 163283 w 1008627"/>
                <a:gd name="connsiteY8" fmla="*/ 450508 h 461433"/>
                <a:gd name="connsiteX9" fmla="*/ 291871 w 1008627"/>
                <a:gd name="connsiteY9" fmla="*/ 412408 h 461433"/>
                <a:gd name="connsiteX10" fmla="*/ 503802 w 1008627"/>
                <a:gd name="connsiteY10" fmla="*/ 457652 h 461433"/>
                <a:gd name="connsiteX11" fmla="*/ 760977 w 1008627"/>
                <a:gd name="connsiteY11" fmla="*/ 414790 h 461433"/>
                <a:gd name="connsiteX12" fmla="*/ 877658 w 1008627"/>
                <a:gd name="connsiteY12" fmla="*/ 460033 h 461433"/>
                <a:gd name="connsiteX13" fmla="*/ 1008627 w 1008627"/>
                <a:gd name="connsiteY13" fmla="*/ 405265 h 461433"/>
                <a:gd name="connsiteX14" fmla="*/ 1006246 w 1008627"/>
                <a:gd name="connsiteY14" fmla="*/ 50458 h 461433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0125 w 1002506"/>
                <a:gd name="connsiteY0" fmla="*/ 50049 h 461024"/>
                <a:gd name="connsiteX1" fmla="*/ 866775 w 1002506"/>
                <a:gd name="connsiteY1" fmla="*/ 4806 h 461024"/>
                <a:gd name="connsiteX2" fmla="*/ 754856 w 1002506"/>
                <a:gd name="connsiteY2" fmla="*/ 54812 h 461024"/>
                <a:gd name="connsiteX3" fmla="*/ 495300 w 1002506"/>
                <a:gd name="connsiteY3" fmla="*/ 4806 h 461024"/>
                <a:gd name="connsiteX4" fmla="*/ 278606 w 1002506"/>
                <a:gd name="connsiteY4" fmla="*/ 50049 h 461024"/>
                <a:gd name="connsiteX5" fmla="*/ 138112 w 1002506"/>
                <a:gd name="connsiteY5" fmla="*/ 43 h 461024"/>
                <a:gd name="connsiteX6" fmla="*/ 0 w 1002506"/>
                <a:gd name="connsiteY6" fmla="*/ 57193 h 461024"/>
                <a:gd name="connsiteX7" fmla="*/ 7143 w 1002506"/>
                <a:gd name="connsiteY7" fmla="*/ 421524 h 461024"/>
                <a:gd name="connsiteX8" fmla="*/ 157162 w 1002506"/>
                <a:gd name="connsiteY8" fmla="*/ 450099 h 461024"/>
                <a:gd name="connsiteX9" fmla="*/ 285750 w 1002506"/>
                <a:gd name="connsiteY9" fmla="*/ 411999 h 461024"/>
                <a:gd name="connsiteX10" fmla="*/ 497681 w 1002506"/>
                <a:gd name="connsiteY10" fmla="*/ 457243 h 461024"/>
                <a:gd name="connsiteX11" fmla="*/ 754856 w 1002506"/>
                <a:gd name="connsiteY11" fmla="*/ 414381 h 461024"/>
                <a:gd name="connsiteX12" fmla="*/ 871537 w 1002506"/>
                <a:gd name="connsiteY12" fmla="*/ 459624 h 461024"/>
                <a:gd name="connsiteX13" fmla="*/ 1002506 w 1002506"/>
                <a:gd name="connsiteY13" fmla="*/ 404856 h 461024"/>
                <a:gd name="connsiteX14" fmla="*/ 1000125 w 1002506"/>
                <a:gd name="connsiteY14" fmla="*/ 50049 h 461024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62155"/>
                <a:gd name="connsiteX1" fmla="*/ 866775 w 1002506"/>
                <a:gd name="connsiteY1" fmla="*/ 4806 h 462155"/>
                <a:gd name="connsiteX2" fmla="*/ 754856 w 1002506"/>
                <a:gd name="connsiteY2" fmla="*/ 54812 h 462155"/>
                <a:gd name="connsiteX3" fmla="*/ 495300 w 1002506"/>
                <a:gd name="connsiteY3" fmla="*/ 4806 h 462155"/>
                <a:gd name="connsiteX4" fmla="*/ 278606 w 1002506"/>
                <a:gd name="connsiteY4" fmla="*/ 50049 h 462155"/>
                <a:gd name="connsiteX5" fmla="*/ 138112 w 1002506"/>
                <a:gd name="connsiteY5" fmla="*/ 43 h 462155"/>
                <a:gd name="connsiteX6" fmla="*/ 0 w 1002506"/>
                <a:gd name="connsiteY6" fmla="*/ 57193 h 462155"/>
                <a:gd name="connsiteX7" fmla="*/ 7143 w 1002506"/>
                <a:gd name="connsiteY7" fmla="*/ 421524 h 462155"/>
                <a:gd name="connsiteX8" fmla="*/ 157162 w 1002506"/>
                <a:gd name="connsiteY8" fmla="*/ 450099 h 462155"/>
                <a:gd name="connsiteX9" fmla="*/ 285750 w 1002506"/>
                <a:gd name="connsiteY9" fmla="*/ 411999 h 462155"/>
                <a:gd name="connsiteX10" fmla="*/ 497681 w 1002506"/>
                <a:gd name="connsiteY10" fmla="*/ 457243 h 462155"/>
                <a:gd name="connsiteX11" fmla="*/ 754856 w 1002506"/>
                <a:gd name="connsiteY11" fmla="*/ 414381 h 462155"/>
                <a:gd name="connsiteX12" fmla="*/ 881062 w 1002506"/>
                <a:gd name="connsiteY12" fmla="*/ 462006 h 462155"/>
                <a:gd name="connsiteX13" fmla="*/ 1002506 w 1002506"/>
                <a:gd name="connsiteY13" fmla="*/ 404856 h 462155"/>
                <a:gd name="connsiteX14" fmla="*/ 1000125 w 1002506"/>
                <a:gd name="connsiteY14" fmla="*/ 50049 h 462155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38 h 462092"/>
                <a:gd name="connsiteX1" fmla="*/ 866775 w 1002506"/>
                <a:gd name="connsiteY1" fmla="*/ 4795 h 462092"/>
                <a:gd name="connsiteX2" fmla="*/ 754856 w 1002506"/>
                <a:gd name="connsiteY2" fmla="*/ 54801 h 462092"/>
                <a:gd name="connsiteX3" fmla="*/ 495300 w 1002506"/>
                <a:gd name="connsiteY3" fmla="*/ 4795 h 462092"/>
                <a:gd name="connsiteX4" fmla="*/ 278606 w 1002506"/>
                <a:gd name="connsiteY4" fmla="*/ 50038 h 462092"/>
                <a:gd name="connsiteX5" fmla="*/ 138112 w 1002506"/>
                <a:gd name="connsiteY5" fmla="*/ 32 h 462092"/>
                <a:gd name="connsiteX6" fmla="*/ 0 w 1002506"/>
                <a:gd name="connsiteY6" fmla="*/ 57182 h 462092"/>
                <a:gd name="connsiteX7" fmla="*/ 7143 w 1002506"/>
                <a:gd name="connsiteY7" fmla="*/ 421513 h 462092"/>
                <a:gd name="connsiteX8" fmla="*/ 157162 w 1002506"/>
                <a:gd name="connsiteY8" fmla="*/ 450088 h 462092"/>
                <a:gd name="connsiteX9" fmla="*/ 285750 w 1002506"/>
                <a:gd name="connsiteY9" fmla="*/ 411988 h 462092"/>
                <a:gd name="connsiteX10" fmla="*/ 497681 w 1002506"/>
                <a:gd name="connsiteY10" fmla="*/ 457232 h 462092"/>
                <a:gd name="connsiteX11" fmla="*/ 754856 w 1002506"/>
                <a:gd name="connsiteY11" fmla="*/ 414370 h 462092"/>
                <a:gd name="connsiteX12" fmla="*/ 881062 w 1002506"/>
                <a:gd name="connsiteY12" fmla="*/ 461995 h 462092"/>
                <a:gd name="connsiteX13" fmla="*/ 1002506 w 1002506"/>
                <a:gd name="connsiteY13" fmla="*/ 404845 h 462092"/>
                <a:gd name="connsiteX14" fmla="*/ 1000125 w 1002506"/>
                <a:gd name="connsiteY14" fmla="*/ 50038 h 462092"/>
                <a:gd name="connsiteX0" fmla="*/ 1000125 w 1002506"/>
                <a:gd name="connsiteY0" fmla="*/ 50038 h 464491"/>
                <a:gd name="connsiteX1" fmla="*/ 866775 w 1002506"/>
                <a:gd name="connsiteY1" fmla="*/ 4795 h 464491"/>
                <a:gd name="connsiteX2" fmla="*/ 754856 w 1002506"/>
                <a:gd name="connsiteY2" fmla="*/ 54801 h 464491"/>
                <a:gd name="connsiteX3" fmla="*/ 495300 w 1002506"/>
                <a:gd name="connsiteY3" fmla="*/ 4795 h 464491"/>
                <a:gd name="connsiteX4" fmla="*/ 278606 w 1002506"/>
                <a:gd name="connsiteY4" fmla="*/ 50038 h 464491"/>
                <a:gd name="connsiteX5" fmla="*/ 138112 w 1002506"/>
                <a:gd name="connsiteY5" fmla="*/ 32 h 464491"/>
                <a:gd name="connsiteX6" fmla="*/ 0 w 1002506"/>
                <a:gd name="connsiteY6" fmla="*/ 57182 h 464491"/>
                <a:gd name="connsiteX7" fmla="*/ 7143 w 1002506"/>
                <a:gd name="connsiteY7" fmla="*/ 421513 h 464491"/>
                <a:gd name="connsiteX8" fmla="*/ 142874 w 1002506"/>
                <a:gd name="connsiteY8" fmla="*/ 464375 h 464491"/>
                <a:gd name="connsiteX9" fmla="*/ 285750 w 1002506"/>
                <a:gd name="connsiteY9" fmla="*/ 411988 h 464491"/>
                <a:gd name="connsiteX10" fmla="*/ 497681 w 1002506"/>
                <a:gd name="connsiteY10" fmla="*/ 457232 h 464491"/>
                <a:gd name="connsiteX11" fmla="*/ 754856 w 1002506"/>
                <a:gd name="connsiteY11" fmla="*/ 414370 h 464491"/>
                <a:gd name="connsiteX12" fmla="*/ 881062 w 1002506"/>
                <a:gd name="connsiteY12" fmla="*/ 461995 h 464491"/>
                <a:gd name="connsiteX13" fmla="*/ 1002506 w 1002506"/>
                <a:gd name="connsiteY13" fmla="*/ 404845 h 464491"/>
                <a:gd name="connsiteX14" fmla="*/ 1000125 w 1002506"/>
                <a:gd name="connsiteY14" fmla="*/ 50038 h 464491"/>
                <a:gd name="connsiteX0" fmla="*/ 992988 w 995369"/>
                <a:gd name="connsiteY0" fmla="*/ 50038 h 472682"/>
                <a:gd name="connsiteX1" fmla="*/ 859638 w 995369"/>
                <a:gd name="connsiteY1" fmla="*/ 4795 h 472682"/>
                <a:gd name="connsiteX2" fmla="*/ 747719 w 995369"/>
                <a:gd name="connsiteY2" fmla="*/ 54801 h 472682"/>
                <a:gd name="connsiteX3" fmla="*/ 488163 w 995369"/>
                <a:gd name="connsiteY3" fmla="*/ 4795 h 472682"/>
                <a:gd name="connsiteX4" fmla="*/ 271469 w 995369"/>
                <a:gd name="connsiteY4" fmla="*/ 50038 h 472682"/>
                <a:gd name="connsiteX5" fmla="*/ 130975 w 995369"/>
                <a:gd name="connsiteY5" fmla="*/ 32 h 472682"/>
                <a:gd name="connsiteX6" fmla="*/ 6 w 995369"/>
                <a:gd name="connsiteY6" fmla="*/ 421513 h 472682"/>
                <a:gd name="connsiteX7" fmla="*/ 135737 w 995369"/>
                <a:gd name="connsiteY7" fmla="*/ 464375 h 472682"/>
                <a:gd name="connsiteX8" fmla="*/ 278613 w 995369"/>
                <a:gd name="connsiteY8" fmla="*/ 411988 h 472682"/>
                <a:gd name="connsiteX9" fmla="*/ 490544 w 995369"/>
                <a:gd name="connsiteY9" fmla="*/ 457232 h 472682"/>
                <a:gd name="connsiteX10" fmla="*/ 747719 w 995369"/>
                <a:gd name="connsiteY10" fmla="*/ 414370 h 472682"/>
                <a:gd name="connsiteX11" fmla="*/ 873925 w 995369"/>
                <a:gd name="connsiteY11" fmla="*/ 461995 h 472682"/>
                <a:gd name="connsiteX12" fmla="*/ 995369 w 995369"/>
                <a:gd name="connsiteY12" fmla="*/ 404845 h 472682"/>
                <a:gd name="connsiteX13" fmla="*/ 992988 w 995369"/>
                <a:gd name="connsiteY13" fmla="*/ 50038 h 472682"/>
                <a:gd name="connsiteX0" fmla="*/ 995966 w 998347"/>
                <a:gd name="connsiteY0" fmla="*/ 45276 h 465153"/>
                <a:gd name="connsiteX1" fmla="*/ 862616 w 998347"/>
                <a:gd name="connsiteY1" fmla="*/ 33 h 465153"/>
                <a:gd name="connsiteX2" fmla="*/ 750697 w 998347"/>
                <a:gd name="connsiteY2" fmla="*/ 50039 h 465153"/>
                <a:gd name="connsiteX3" fmla="*/ 491141 w 998347"/>
                <a:gd name="connsiteY3" fmla="*/ 33 h 465153"/>
                <a:gd name="connsiteX4" fmla="*/ 274447 w 998347"/>
                <a:gd name="connsiteY4" fmla="*/ 45276 h 465153"/>
                <a:gd name="connsiteX5" fmla="*/ 2984 w 998347"/>
                <a:gd name="connsiteY5" fmla="*/ 416751 h 465153"/>
                <a:gd name="connsiteX6" fmla="*/ 138715 w 998347"/>
                <a:gd name="connsiteY6" fmla="*/ 459613 h 465153"/>
                <a:gd name="connsiteX7" fmla="*/ 281591 w 998347"/>
                <a:gd name="connsiteY7" fmla="*/ 407226 h 465153"/>
                <a:gd name="connsiteX8" fmla="*/ 493522 w 998347"/>
                <a:gd name="connsiteY8" fmla="*/ 452470 h 465153"/>
                <a:gd name="connsiteX9" fmla="*/ 750697 w 998347"/>
                <a:gd name="connsiteY9" fmla="*/ 409608 h 465153"/>
                <a:gd name="connsiteX10" fmla="*/ 876903 w 998347"/>
                <a:gd name="connsiteY10" fmla="*/ 457233 h 465153"/>
                <a:gd name="connsiteX11" fmla="*/ 998347 w 998347"/>
                <a:gd name="connsiteY11" fmla="*/ 400083 h 465153"/>
                <a:gd name="connsiteX12" fmla="*/ 995966 w 998347"/>
                <a:gd name="connsiteY12" fmla="*/ 45276 h 465153"/>
                <a:gd name="connsiteX0" fmla="*/ 857265 w 859646"/>
                <a:gd name="connsiteY0" fmla="*/ 45276 h 459613"/>
                <a:gd name="connsiteX1" fmla="*/ 723915 w 859646"/>
                <a:gd name="connsiteY1" fmla="*/ 33 h 459613"/>
                <a:gd name="connsiteX2" fmla="*/ 611996 w 859646"/>
                <a:gd name="connsiteY2" fmla="*/ 50039 h 459613"/>
                <a:gd name="connsiteX3" fmla="*/ 352440 w 859646"/>
                <a:gd name="connsiteY3" fmla="*/ 33 h 459613"/>
                <a:gd name="connsiteX4" fmla="*/ 135746 w 859646"/>
                <a:gd name="connsiteY4" fmla="*/ 45276 h 459613"/>
                <a:gd name="connsiteX5" fmla="*/ 14 w 859646"/>
                <a:gd name="connsiteY5" fmla="*/ 459613 h 459613"/>
                <a:gd name="connsiteX6" fmla="*/ 142890 w 859646"/>
                <a:gd name="connsiteY6" fmla="*/ 407226 h 459613"/>
                <a:gd name="connsiteX7" fmla="*/ 354821 w 859646"/>
                <a:gd name="connsiteY7" fmla="*/ 452470 h 459613"/>
                <a:gd name="connsiteX8" fmla="*/ 611996 w 859646"/>
                <a:gd name="connsiteY8" fmla="*/ 409608 h 459613"/>
                <a:gd name="connsiteX9" fmla="*/ 738202 w 859646"/>
                <a:gd name="connsiteY9" fmla="*/ 457233 h 459613"/>
                <a:gd name="connsiteX10" fmla="*/ 859646 w 859646"/>
                <a:gd name="connsiteY10" fmla="*/ 400083 h 459613"/>
                <a:gd name="connsiteX11" fmla="*/ 857265 w 859646"/>
                <a:gd name="connsiteY11" fmla="*/ 45276 h 459613"/>
                <a:gd name="connsiteX0" fmla="*/ 744947 w 747328"/>
                <a:gd name="connsiteY0" fmla="*/ 45276 h 457330"/>
                <a:gd name="connsiteX1" fmla="*/ 611597 w 747328"/>
                <a:gd name="connsiteY1" fmla="*/ 33 h 457330"/>
                <a:gd name="connsiteX2" fmla="*/ 499678 w 747328"/>
                <a:gd name="connsiteY2" fmla="*/ 50039 h 457330"/>
                <a:gd name="connsiteX3" fmla="*/ 240122 w 747328"/>
                <a:gd name="connsiteY3" fmla="*/ 33 h 457330"/>
                <a:gd name="connsiteX4" fmla="*/ 23428 w 747328"/>
                <a:gd name="connsiteY4" fmla="*/ 45276 h 457330"/>
                <a:gd name="connsiteX5" fmla="*/ 30572 w 747328"/>
                <a:gd name="connsiteY5" fmla="*/ 407226 h 457330"/>
                <a:gd name="connsiteX6" fmla="*/ 242503 w 747328"/>
                <a:gd name="connsiteY6" fmla="*/ 452470 h 457330"/>
                <a:gd name="connsiteX7" fmla="*/ 499678 w 747328"/>
                <a:gd name="connsiteY7" fmla="*/ 409608 h 457330"/>
                <a:gd name="connsiteX8" fmla="*/ 625884 w 747328"/>
                <a:gd name="connsiteY8" fmla="*/ 457233 h 457330"/>
                <a:gd name="connsiteX9" fmla="*/ 747328 w 747328"/>
                <a:gd name="connsiteY9" fmla="*/ 400083 h 457330"/>
                <a:gd name="connsiteX10" fmla="*/ 744947 w 747328"/>
                <a:gd name="connsiteY10" fmla="*/ 45276 h 457330"/>
                <a:gd name="connsiteX0" fmla="*/ 744947 w 747328"/>
                <a:gd name="connsiteY0" fmla="*/ 45263 h 457317"/>
                <a:gd name="connsiteX1" fmla="*/ 499678 w 747328"/>
                <a:gd name="connsiteY1" fmla="*/ 50026 h 457317"/>
                <a:gd name="connsiteX2" fmla="*/ 240122 w 747328"/>
                <a:gd name="connsiteY2" fmla="*/ 20 h 457317"/>
                <a:gd name="connsiteX3" fmla="*/ 23428 w 747328"/>
                <a:gd name="connsiteY3" fmla="*/ 45263 h 457317"/>
                <a:gd name="connsiteX4" fmla="*/ 30572 w 747328"/>
                <a:gd name="connsiteY4" fmla="*/ 407213 h 457317"/>
                <a:gd name="connsiteX5" fmla="*/ 242503 w 747328"/>
                <a:gd name="connsiteY5" fmla="*/ 452457 h 457317"/>
                <a:gd name="connsiteX6" fmla="*/ 499678 w 747328"/>
                <a:gd name="connsiteY6" fmla="*/ 409595 h 457317"/>
                <a:gd name="connsiteX7" fmla="*/ 625884 w 747328"/>
                <a:gd name="connsiteY7" fmla="*/ 457220 h 457317"/>
                <a:gd name="connsiteX8" fmla="*/ 747328 w 747328"/>
                <a:gd name="connsiteY8" fmla="*/ 400070 h 457317"/>
                <a:gd name="connsiteX9" fmla="*/ 744947 w 747328"/>
                <a:gd name="connsiteY9" fmla="*/ 45263 h 457317"/>
                <a:gd name="connsiteX0" fmla="*/ 747328 w 747328"/>
                <a:gd name="connsiteY0" fmla="*/ 401549 h 458796"/>
                <a:gd name="connsiteX1" fmla="*/ 499678 w 747328"/>
                <a:gd name="connsiteY1" fmla="*/ 51505 h 458796"/>
                <a:gd name="connsiteX2" fmla="*/ 240122 w 747328"/>
                <a:gd name="connsiteY2" fmla="*/ 1499 h 458796"/>
                <a:gd name="connsiteX3" fmla="*/ 23428 w 747328"/>
                <a:gd name="connsiteY3" fmla="*/ 46742 h 458796"/>
                <a:gd name="connsiteX4" fmla="*/ 30572 w 747328"/>
                <a:gd name="connsiteY4" fmla="*/ 408692 h 458796"/>
                <a:gd name="connsiteX5" fmla="*/ 242503 w 747328"/>
                <a:gd name="connsiteY5" fmla="*/ 453936 h 458796"/>
                <a:gd name="connsiteX6" fmla="*/ 499678 w 747328"/>
                <a:gd name="connsiteY6" fmla="*/ 411074 h 458796"/>
                <a:gd name="connsiteX7" fmla="*/ 625884 w 747328"/>
                <a:gd name="connsiteY7" fmla="*/ 458699 h 458796"/>
                <a:gd name="connsiteX8" fmla="*/ 747328 w 747328"/>
                <a:gd name="connsiteY8" fmla="*/ 401549 h 458796"/>
                <a:gd name="connsiteX0" fmla="*/ 625884 w 625884"/>
                <a:gd name="connsiteY0" fmla="*/ 461207 h 483540"/>
                <a:gd name="connsiteX1" fmla="*/ 499678 w 625884"/>
                <a:gd name="connsiteY1" fmla="*/ 54013 h 483540"/>
                <a:gd name="connsiteX2" fmla="*/ 240122 w 625884"/>
                <a:gd name="connsiteY2" fmla="*/ 4007 h 483540"/>
                <a:gd name="connsiteX3" fmla="*/ 23428 w 625884"/>
                <a:gd name="connsiteY3" fmla="*/ 49250 h 483540"/>
                <a:gd name="connsiteX4" fmla="*/ 30572 w 625884"/>
                <a:gd name="connsiteY4" fmla="*/ 411200 h 483540"/>
                <a:gd name="connsiteX5" fmla="*/ 242503 w 625884"/>
                <a:gd name="connsiteY5" fmla="*/ 456444 h 483540"/>
                <a:gd name="connsiteX6" fmla="*/ 499678 w 625884"/>
                <a:gd name="connsiteY6" fmla="*/ 413582 h 483540"/>
                <a:gd name="connsiteX7" fmla="*/ 625884 w 625884"/>
                <a:gd name="connsiteY7" fmla="*/ 461207 h 483540"/>
                <a:gd name="connsiteX0" fmla="*/ 499678 w 531973"/>
                <a:gd name="connsiteY0" fmla="*/ 411440 h 457750"/>
                <a:gd name="connsiteX1" fmla="*/ 499678 w 531973"/>
                <a:gd name="connsiteY1" fmla="*/ 51871 h 457750"/>
                <a:gd name="connsiteX2" fmla="*/ 240122 w 531973"/>
                <a:gd name="connsiteY2" fmla="*/ 1865 h 457750"/>
                <a:gd name="connsiteX3" fmla="*/ 23428 w 531973"/>
                <a:gd name="connsiteY3" fmla="*/ 47108 h 457750"/>
                <a:gd name="connsiteX4" fmla="*/ 30572 w 531973"/>
                <a:gd name="connsiteY4" fmla="*/ 409058 h 457750"/>
                <a:gd name="connsiteX5" fmla="*/ 242503 w 531973"/>
                <a:gd name="connsiteY5" fmla="*/ 454302 h 457750"/>
                <a:gd name="connsiteX6" fmla="*/ 499678 w 531973"/>
                <a:gd name="connsiteY6" fmla="*/ 411440 h 457750"/>
                <a:gd name="connsiteX0" fmla="*/ 499678 w 531973"/>
                <a:gd name="connsiteY0" fmla="*/ 411440 h 457750"/>
                <a:gd name="connsiteX1" fmla="*/ 499678 w 531973"/>
                <a:gd name="connsiteY1" fmla="*/ 51871 h 457750"/>
                <a:gd name="connsiteX2" fmla="*/ 240122 w 531973"/>
                <a:gd name="connsiteY2" fmla="*/ 1865 h 457750"/>
                <a:gd name="connsiteX3" fmla="*/ 23428 w 531973"/>
                <a:gd name="connsiteY3" fmla="*/ 47108 h 457750"/>
                <a:gd name="connsiteX4" fmla="*/ 30572 w 531973"/>
                <a:gd name="connsiteY4" fmla="*/ 409058 h 457750"/>
                <a:gd name="connsiteX5" fmla="*/ 242503 w 531973"/>
                <a:gd name="connsiteY5" fmla="*/ 454302 h 457750"/>
                <a:gd name="connsiteX6" fmla="*/ 499678 w 531973"/>
                <a:gd name="connsiteY6" fmla="*/ 411440 h 457750"/>
                <a:gd name="connsiteX0" fmla="*/ 499678 w 518385"/>
                <a:gd name="connsiteY0" fmla="*/ 411440 h 457750"/>
                <a:gd name="connsiteX1" fmla="*/ 499678 w 518385"/>
                <a:gd name="connsiteY1" fmla="*/ 51871 h 457750"/>
                <a:gd name="connsiteX2" fmla="*/ 240122 w 518385"/>
                <a:gd name="connsiteY2" fmla="*/ 1865 h 457750"/>
                <a:gd name="connsiteX3" fmla="*/ 23428 w 518385"/>
                <a:gd name="connsiteY3" fmla="*/ 47108 h 457750"/>
                <a:gd name="connsiteX4" fmla="*/ 30572 w 518385"/>
                <a:gd name="connsiteY4" fmla="*/ 409058 h 457750"/>
                <a:gd name="connsiteX5" fmla="*/ 242503 w 518385"/>
                <a:gd name="connsiteY5" fmla="*/ 454302 h 457750"/>
                <a:gd name="connsiteX6" fmla="*/ 499678 w 518385"/>
                <a:gd name="connsiteY6" fmla="*/ 411440 h 457750"/>
                <a:gd name="connsiteX0" fmla="*/ 499678 w 499717"/>
                <a:gd name="connsiteY0" fmla="*/ 411440 h 457750"/>
                <a:gd name="connsiteX1" fmla="*/ 499678 w 499717"/>
                <a:gd name="connsiteY1" fmla="*/ 51871 h 457750"/>
                <a:gd name="connsiteX2" fmla="*/ 240122 w 499717"/>
                <a:gd name="connsiteY2" fmla="*/ 1865 h 457750"/>
                <a:gd name="connsiteX3" fmla="*/ 23428 w 499717"/>
                <a:gd name="connsiteY3" fmla="*/ 47108 h 457750"/>
                <a:gd name="connsiteX4" fmla="*/ 30572 w 499717"/>
                <a:gd name="connsiteY4" fmla="*/ 409058 h 457750"/>
                <a:gd name="connsiteX5" fmla="*/ 242503 w 499717"/>
                <a:gd name="connsiteY5" fmla="*/ 454302 h 457750"/>
                <a:gd name="connsiteX6" fmla="*/ 499678 w 499717"/>
                <a:gd name="connsiteY6" fmla="*/ 411440 h 457750"/>
                <a:gd name="connsiteX0" fmla="*/ 485991 w 486030"/>
                <a:gd name="connsiteY0" fmla="*/ 411440 h 457750"/>
                <a:gd name="connsiteX1" fmla="*/ 485991 w 486030"/>
                <a:gd name="connsiteY1" fmla="*/ 51871 h 457750"/>
                <a:gd name="connsiteX2" fmla="*/ 226435 w 486030"/>
                <a:gd name="connsiteY2" fmla="*/ 1865 h 457750"/>
                <a:gd name="connsiteX3" fmla="*/ 9741 w 486030"/>
                <a:gd name="connsiteY3" fmla="*/ 47108 h 457750"/>
                <a:gd name="connsiteX4" fmla="*/ 16885 w 486030"/>
                <a:gd name="connsiteY4" fmla="*/ 409058 h 457750"/>
                <a:gd name="connsiteX5" fmla="*/ 228816 w 486030"/>
                <a:gd name="connsiteY5" fmla="*/ 454302 h 457750"/>
                <a:gd name="connsiteX6" fmla="*/ 485991 w 486030"/>
                <a:gd name="connsiteY6" fmla="*/ 411440 h 457750"/>
                <a:gd name="connsiteX0" fmla="*/ 476250 w 476289"/>
                <a:gd name="connsiteY0" fmla="*/ 411440 h 457750"/>
                <a:gd name="connsiteX1" fmla="*/ 476250 w 476289"/>
                <a:gd name="connsiteY1" fmla="*/ 51871 h 457750"/>
                <a:gd name="connsiteX2" fmla="*/ 216694 w 476289"/>
                <a:gd name="connsiteY2" fmla="*/ 1865 h 457750"/>
                <a:gd name="connsiteX3" fmla="*/ 0 w 476289"/>
                <a:gd name="connsiteY3" fmla="*/ 47108 h 457750"/>
                <a:gd name="connsiteX4" fmla="*/ 7144 w 476289"/>
                <a:gd name="connsiteY4" fmla="*/ 409058 h 457750"/>
                <a:gd name="connsiteX5" fmla="*/ 219075 w 476289"/>
                <a:gd name="connsiteY5" fmla="*/ 454302 h 457750"/>
                <a:gd name="connsiteX6" fmla="*/ 476250 w 476289"/>
                <a:gd name="connsiteY6" fmla="*/ 411440 h 457750"/>
                <a:gd name="connsiteX0" fmla="*/ 476250 w 476289"/>
                <a:gd name="connsiteY0" fmla="*/ 409595 h 455905"/>
                <a:gd name="connsiteX1" fmla="*/ 476250 w 476289"/>
                <a:gd name="connsiteY1" fmla="*/ 50026 h 455905"/>
                <a:gd name="connsiteX2" fmla="*/ 216694 w 476289"/>
                <a:gd name="connsiteY2" fmla="*/ 20 h 455905"/>
                <a:gd name="connsiteX3" fmla="*/ 0 w 476289"/>
                <a:gd name="connsiteY3" fmla="*/ 45263 h 455905"/>
                <a:gd name="connsiteX4" fmla="*/ 7144 w 476289"/>
                <a:gd name="connsiteY4" fmla="*/ 407213 h 455905"/>
                <a:gd name="connsiteX5" fmla="*/ 219075 w 476289"/>
                <a:gd name="connsiteY5" fmla="*/ 452457 h 455905"/>
                <a:gd name="connsiteX6" fmla="*/ 476250 w 476289"/>
                <a:gd name="connsiteY6" fmla="*/ 409595 h 455905"/>
                <a:gd name="connsiteX0" fmla="*/ 476250 w 476289"/>
                <a:gd name="connsiteY0" fmla="*/ 409595 h 452762"/>
                <a:gd name="connsiteX1" fmla="*/ 476250 w 476289"/>
                <a:gd name="connsiteY1" fmla="*/ 50026 h 452762"/>
                <a:gd name="connsiteX2" fmla="*/ 216694 w 476289"/>
                <a:gd name="connsiteY2" fmla="*/ 20 h 452762"/>
                <a:gd name="connsiteX3" fmla="*/ 0 w 476289"/>
                <a:gd name="connsiteY3" fmla="*/ 45263 h 452762"/>
                <a:gd name="connsiteX4" fmla="*/ 7144 w 476289"/>
                <a:gd name="connsiteY4" fmla="*/ 407213 h 452762"/>
                <a:gd name="connsiteX5" fmla="*/ 219075 w 476289"/>
                <a:gd name="connsiteY5" fmla="*/ 452457 h 452762"/>
                <a:gd name="connsiteX6" fmla="*/ 476250 w 476289"/>
                <a:gd name="connsiteY6" fmla="*/ 409595 h 45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89" h="452762">
                  <a:moveTo>
                    <a:pt x="476250" y="409595"/>
                  </a:moveTo>
                  <a:cubicBezTo>
                    <a:pt x="473869" y="75823"/>
                    <a:pt x="476646" y="370701"/>
                    <a:pt x="476250" y="50026"/>
                  </a:cubicBezTo>
                  <a:cubicBezTo>
                    <a:pt x="394891" y="10339"/>
                    <a:pt x="296069" y="814"/>
                    <a:pt x="216694" y="20"/>
                  </a:cubicBezTo>
                  <a:cubicBezTo>
                    <a:pt x="137319" y="-774"/>
                    <a:pt x="88106" y="22245"/>
                    <a:pt x="0" y="45263"/>
                  </a:cubicBezTo>
                  <a:cubicBezTo>
                    <a:pt x="5556" y="370303"/>
                    <a:pt x="-3174" y="72647"/>
                    <a:pt x="7144" y="407213"/>
                  </a:cubicBezTo>
                  <a:cubicBezTo>
                    <a:pt x="96043" y="460792"/>
                    <a:pt x="140891" y="452060"/>
                    <a:pt x="219075" y="452457"/>
                  </a:cubicBezTo>
                  <a:cubicBezTo>
                    <a:pt x="297259" y="452854"/>
                    <a:pt x="363935" y="447298"/>
                    <a:pt x="476250" y="40959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 flipH="1">
              <a:off x="581028" y="319055"/>
              <a:ext cx="273805" cy="457330"/>
            </a:xfrm>
            <a:custGeom>
              <a:avLst/>
              <a:gdLst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06246 w 1008627"/>
                <a:gd name="connsiteY0" fmla="*/ 50458 h 461433"/>
                <a:gd name="connsiteX1" fmla="*/ 872896 w 1008627"/>
                <a:gd name="connsiteY1" fmla="*/ 5215 h 461433"/>
                <a:gd name="connsiteX2" fmla="*/ 760977 w 1008627"/>
                <a:gd name="connsiteY2" fmla="*/ 55221 h 461433"/>
                <a:gd name="connsiteX3" fmla="*/ 501421 w 1008627"/>
                <a:gd name="connsiteY3" fmla="*/ 5215 h 461433"/>
                <a:gd name="connsiteX4" fmla="*/ 284727 w 1008627"/>
                <a:gd name="connsiteY4" fmla="*/ 50458 h 461433"/>
                <a:gd name="connsiteX5" fmla="*/ 144233 w 1008627"/>
                <a:gd name="connsiteY5" fmla="*/ 452 h 461433"/>
                <a:gd name="connsiteX6" fmla="*/ 6121 w 1008627"/>
                <a:gd name="connsiteY6" fmla="*/ 57602 h 461433"/>
                <a:gd name="connsiteX7" fmla="*/ 13264 w 1008627"/>
                <a:gd name="connsiteY7" fmla="*/ 421933 h 461433"/>
                <a:gd name="connsiteX8" fmla="*/ 163283 w 1008627"/>
                <a:gd name="connsiteY8" fmla="*/ 450508 h 461433"/>
                <a:gd name="connsiteX9" fmla="*/ 291871 w 1008627"/>
                <a:gd name="connsiteY9" fmla="*/ 412408 h 461433"/>
                <a:gd name="connsiteX10" fmla="*/ 503802 w 1008627"/>
                <a:gd name="connsiteY10" fmla="*/ 457652 h 461433"/>
                <a:gd name="connsiteX11" fmla="*/ 760977 w 1008627"/>
                <a:gd name="connsiteY11" fmla="*/ 414790 h 461433"/>
                <a:gd name="connsiteX12" fmla="*/ 877658 w 1008627"/>
                <a:gd name="connsiteY12" fmla="*/ 460033 h 461433"/>
                <a:gd name="connsiteX13" fmla="*/ 1008627 w 1008627"/>
                <a:gd name="connsiteY13" fmla="*/ 405265 h 461433"/>
                <a:gd name="connsiteX14" fmla="*/ 1006246 w 1008627"/>
                <a:gd name="connsiteY14" fmla="*/ 50458 h 461433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0125 w 1002506"/>
                <a:gd name="connsiteY0" fmla="*/ 50049 h 461024"/>
                <a:gd name="connsiteX1" fmla="*/ 866775 w 1002506"/>
                <a:gd name="connsiteY1" fmla="*/ 4806 h 461024"/>
                <a:gd name="connsiteX2" fmla="*/ 754856 w 1002506"/>
                <a:gd name="connsiteY2" fmla="*/ 54812 h 461024"/>
                <a:gd name="connsiteX3" fmla="*/ 495300 w 1002506"/>
                <a:gd name="connsiteY3" fmla="*/ 4806 h 461024"/>
                <a:gd name="connsiteX4" fmla="*/ 278606 w 1002506"/>
                <a:gd name="connsiteY4" fmla="*/ 50049 h 461024"/>
                <a:gd name="connsiteX5" fmla="*/ 138112 w 1002506"/>
                <a:gd name="connsiteY5" fmla="*/ 43 h 461024"/>
                <a:gd name="connsiteX6" fmla="*/ 0 w 1002506"/>
                <a:gd name="connsiteY6" fmla="*/ 57193 h 461024"/>
                <a:gd name="connsiteX7" fmla="*/ 7143 w 1002506"/>
                <a:gd name="connsiteY7" fmla="*/ 421524 h 461024"/>
                <a:gd name="connsiteX8" fmla="*/ 157162 w 1002506"/>
                <a:gd name="connsiteY8" fmla="*/ 450099 h 461024"/>
                <a:gd name="connsiteX9" fmla="*/ 285750 w 1002506"/>
                <a:gd name="connsiteY9" fmla="*/ 411999 h 461024"/>
                <a:gd name="connsiteX10" fmla="*/ 497681 w 1002506"/>
                <a:gd name="connsiteY10" fmla="*/ 457243 h 461024"/>
                <a:gd name="connsiteX11" fmla="*/ 754856 w 1002506"/>
                <a:gd name="connsiteY11" fmla="*/ 414381 h 461024"/>
                <a:gd name="connsiteX12" fmla="*/ 871537 w 1002506"/>
                <a:gd name="connsiteY12" fmla="*/ 459624 h 461024"/>
                <a:gd name="connsiteX13" fmla="*/ 1002506 w 1002506"/>
                <a:gd name="connsiteY13" fmla="*/ 404856 h 461024"/>
                <a:gd name="connsiteX14" fmla="*/ 1000125 w 1002506"/>
                <a:gd name="connsiteY14" fmla="*/ 50049 h 461024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62155"/>
                <a:gd name="connsiteX1" fmla="*/ 866775 w 1002506"/>
                <a:gd name="connsiteY1" fmla="*/ 4806 h 462155"/>
                <a:gd name="connsiteX2" fmla="*/ 754856 w 1002506"/>
                <a:gd name="connsiteY2" fmla="*/ 54812 h 462155"/>
                <a:gd name="connsiteX3" fmla="*/ 495300 w 1002506"/>
                <a:gd name="connsiteY3" fmla="*/ 4806 h 462155"/>
                <a:gd name="connsiteX4" fmla="*/ 278606 w 1002506"/>
                <a:gd name="connsiteY4" fmla="*/ 50049 h 462155"/>
                <a:gd name="connsiteX5" fmla="*/ 138112 w 1002506"/>
                <a:gd name="connsiteY5" fmla="*/ 43 h 462155"/>
                <a:gd name="connsiteX6" fmla="*/ 0 w 1002506"/>
                <a:gd name="connsiteY6" fmla="*/ 57193 h 462155"/>
                <a:gd name="connsiteX7" fmla="*/ 7143 w 1002506"/>
                <a:gd name="connsiteY7" fmla="*/ 421524 h 462155"/>
                <a:gd name="connsiteX8" fmla="*/ 157162 w 1002506"/>
                <a:gd name="connsiteY8" fmla="*/ 450099 h 462155"/>
                <a:gd name="connsiteX9" fmla="*/ 285750 w 1002506"/>
                <a:gd name="connsiteY9" fmla="*/ 411999 h 462155"/>
                <a:gd name="connsiteX10" fmla="*/ 497681 w 1002506"/>
                <a:gd name="connsiteY10" fmla="*/ 457243 h 462155"/>
                <a:gd name="connsiteX11" fmla="*/ 754856 w 1002506"/>
                <a:gd name="connsiteY11" fmla="*/ 414381 h 462155"/>
                <a:gd name="connsiteX12" fmla="*/ 881062 w 1002506"/>
                <a:gd name="connsiteY12" fmla="*/ 462006 h 462155"/>
                <a:gd name="connsiteX13" fmla="*/ 1002506 w 1002506"/>
                <a:gd name="connsiteY13" fmla="*/ 404856 h 462155"/>
                <a:gd name="connsiteX14" fmla="*/ 1000125 w 1002506"/>
                <a:gd name="connsiteY14" fmla="*/ 50049 h 462155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38 h 462092"/>
                <a:gd name="connsiteX1" fmla="*/ 866775 w 1002506"/>
                <a:gd name="connsiteY1" fmla="*/ 4795 h 462092"/>
                <a:gd name="connsiteX2" fmla="*/ 754856 w 1002506"/>
                <a:gd name="connsiteY2" fmla="*/ 54801 h 462092"/>
                <a:gd name="connsiteX3" fmla="*/ 495300 w 1002506"/>
                <a:gd name="connsiteY3" fmla="*/ 4795 h 462092"/>
                <a:gd name="connsiteX4" fmla="*/ 278606 w 1002506"/>
                <a:gd name="connsiteY4" fmla="*/ 50038 h 462092"/>
                <a:gd name="connsiteX5" fmla="*/ 138112 w 1002506"/>
                <a:gd name="connsiteY5" fmla="*/ 32 h 462092"/>
                <a:gd name="connsiteX6" fmla="*/ 0 w 1002506"/>
                <a:gd name="connsiteY6" fmla="*/ 57182 h 462092"/>
                <a:gd name="connsiteX7" fmla="*/ 7143 w 1002506"/>
                <a:gd name="connsiteY7" fmla="*/ 421513 h 462092"/>
                <a:gd name="connsiteX8" fmla="*/ 157162 w 1002506"/>
                <a:gd name="connsiteY8" fmla="*/ 450088 h 462092"/>
                <a:gd name="connsiteX9" fmla="*/ 285750 w 1002506"/>
                <a:gd name="connsiteY9" fmla="*/ 411988 h 462092"/>
                <a:gd name="connsiteX10" fmla="*/ 497681 w 1002506"/>
                <a:gd name="connsiteY10" fmla="*/ 457232 h 462092"/>
                <a:gd name="connsiteX11" fmla="*/ 754856 w 1002506"/>
                <a:gd name="connsiteY11" fmla="*/ 414370 h 462092"/>
                <a:gd name="connsiteX12" fmla="*/ 881062 w 1002506"/>
                <a:gd name="connsiteY12" fmla="*/ 461995 h 462092"/>
                <a:gd name="connsiteX13" fmla="*/ 1002506 w 1002506"/>
                <a:gd name="connsiteY13" fmla="*/ 404845 h 462092"/>
                <a:gd name="connsiteX14" fmla="*/ 1000125 w 1002506"/>
                <a:gd name="connsiteY14" fmla="*/ 50038 h 462092"/>
                <a:gd name="connsiteX0" fmla="*/ 1000125 w 1002506"/>
                <a:gd name="connsiteY0" fmla="*/ 50038 h 464491"/>
                <a:gd name="connsiteX1" fmla="*/ 866775 w 1002506"/>
                <a:gd name="connsiteY1" fmla="*/ 4795 h 464491"/>
                <a:gd name="connsiteX2" fmla="*/ 754856 w 1002506"/>
                <a:gd name="connsiteY2" fmla="*/ 54801 h 464491"/>
                <a:gd name="connsiteX3" fmla="*/ 495300 w 1002506"/>
                <a:gd name="connsiteY3" fmla="*/ 4795 h 464491"/>
                <a:gd name="connsiteX4" fmla="*/ 278606 w 1002506"/>
                <a:gd name="connsiteY4" fmla="*/ 50038 h 464491"/>
                <a:gd name="connsiteX5" fmla="*/ 138112 w 1002506"/>
                <a:gd name="connsiteY5" fmla="*/ 32 h 464491"/>
                <a:gd name="connsiteX6" fmla="*/ 0 w 1002506"/>
                <a:gd name="connsiteY6" fmla="*/ 57182 h 464491"/>
                <a:gd name="connsiteX7" fmla="*/ 7143 w 1002506"/>
                <a:gd name="connsiteY7" fmla="*/ 421513 h 464491"/>
                <a:gd name="connsiteX8" fmla="*/ 142874 w 1002506"/>
                <a:gd name="connsiteY8" fmla="*/ 464375 h 464491"/>
                <a:gd name="connsiteX9" fmla="*/ 285750 w 1002506"/>
                <a:gd name="connsiteY9" fmla="*/ 411988 h 464491"/>
                <a:gd name="connsiteX10" fmla="*/ 497681 w 1002506"/>
                <a:gd name="connsiteY10" fmla="*/ 457232 h 464491"/>
                <a:gd name="connsiteX11" fmla="*/ 754856 w 1002506"/>
                <a:gd name="connsiteY11" fmla="*/ 414370 h 464491"/>
                <a:gd name="connsiteX12" fmla="*/ 881062 w 1002506"/>
                <a:gd name="connsiteY12" fmla="*/ 461995 h 464491"/>
                <a:gd name="connsiteX13" fmla="*/ 1002506 w 1002506"/>
                <a:gd name="connsiteY13" fmla="*/ 404845 h 464491"/>
                <a:gd name="connsiteX14" fmla="*/ 1000125 w 1002506"/>
                <a:gd name="connsiteY14" fmla="*/ 50038 h 464491"/>
                <a:gd name="connsiteX0" fmla="*/ 992988 w 995369"/>
                <a:gd name="connsiteY0" fmla="*/ 50038 h 472682"/>
                <a:gd name="connsiteX1" fmla="*/ 859638 w 995369"/>
                <a:gd name="connsiteY1" fmla="*/ 4795 h 472682"/>
                <a:gd name="connsiteX2" fmla="*/ 747719 w 995369"/>
                <a:gd name="connsiteY2" fmla="*/ 54801 h 472682"/>
                <a:gd name="connsiteX3" fmla="*/ 488163 w 995369"/>
                <a:gd name="connsiteY3" fmla="*/ 4795 h 472682"/>
                <a:gd name="connsiteX4" fmla="*/ 271469 w 995369"/>
                <a:gd name="connsiteY4" fmla="*/ 50038 h 472682"/>
                <a:gd name="connsiteX5" fmla="*/ 130975 w 995369"/>
                <a:gd name="connsiteY5" fmla="*/ 32 h 472682"/>
                <a:gd name="connsiteX6" fmla="*/ 6 w 995369"/>
                <a:gd name="connsiteY6" fmla="*/ 421513 h 472682"/>
                <a:gd name="connsiteX7" fmla="*/ 135737 w 995369"/>
                <a:gd name="connsiteY7" fmla="*/ 464375 h 472682"/>
                <a:gd name="connsiteX8" fmla="*/ 278613 w 995369"/>
                <a:gd name="connsiteY8" fmla="*/ 411988 h 472682"/>
                <a:gd name="connsiteX9" fmla="*/ 490544 w 995369"/>
                <a:gd name="connsiteY9" fmla="*/ 457232 h 472682"/>
                <a:gd name="connsiteX10" fmla="*/ 747719 w 995369"/>
                <a:gd name="connsiteY10" fmla="*/ 414370 h 472682"/>
                <a:gd name="connsiteX11" fmla="*/ 873925 w 995369"/>
                <a:gd name="connsiteY11" fmla="*/ 461995 h 472682"/>
                <a:gd name="connsiteX12" fmla="*/ 995369 w 995369"/>
                <a:gd name="connsiteY12" fmla="*/ 404845 h 472682"/>
                <a:gd name="connsiteX13" fmla="*/ 992988 w 995369"/>
                <a:gd name="connsiteY13" fmla="*/ 50038 h 472682"/>
                <a:gd name="connsiteX0" fmla="*/ 995966 w 998347"/>
                <a:gd name="connsiteY0" fmla="*/ 45276 h 465153"/>
                <a:gd name="connsiteX1" fmla="*/ 862616 w 998347"/>
                <a:gd name="connsiteY1" fmla="*/ 33 h 465153"/>
                <a:gd name="connsiteX2" fmla="*/ 750697 w 998347"/>
                <a:gd name="connsiteY2" fmla="*/ 50039 h 465153"/>
                <a:gd name="connsiteX3" fmla="*/ 491141 w 998347"/>
                <a:gd name="connsiteY3" fmla="*/ 33 h 465153"/>
                <a:gd name="connsiteX4" fmla="*/ 274447 w 998347"/>
                <a:gd name="connsiteY4" fmla="*/ 45276 h 465153"/>
                <a:gd name="connsiteX5" fmla="*/ 2984 w 998347"/>
                <a:gd name="connsiteY5" fmla="*/ 416751 h 465153"/>
                <a:gd name="connsiteX6" fmla="*/ 138715 w 998347"/>
                <a:gd name="connsiteY6" fmla="*/ 459613 h 465153"/>
                <a:gd name="connsiteX7" fmla="*/ 281591 w 998347"/>
                <a:gd name="connsiteY7" fmla="*/ 407226 h 465153"/>
                <a:gd name="connsiteX8" fmla="*/ 493522 w 998347"/>
                <a:gd name="connsiteY8" fmla="*/ 452470 h 465153"/>
                <a:gd name="connsiteX9" fmla="*/ 750697 w 998347"/>
                <a:gd name="connsiteY9" fmla="*/ 409608 h 465153"/>
                <a:gd name="connsiteX10" fmla="*/ 876903 w 998347"/>
                <a:gd name="connsiteY10" fmla="*/ 457233 h 465153"/>
                <a:gd name="connsiteX11" fmla="*/ 998347 w 998347"/>
                <a:gd name="connsiteY11" fmla="*/ 400083 h 465153"/>
                <a:gd name="connsiteX12" fmla="*/ 995966 w 998347"/>
                <a:gd name="connsiteY12" fmla="*/ 45276 h 465153"/>
                <a:gd name="connsiteX0" fmla="*/ 1006560 w 1008941"/>
                <a:gd name="connsiteY0" fmla="*/ 67253 h 489621"/>
                <a:gd name="connsiteX1" fmla="*/ 873210 w 1008941"/>
                <a:gd name="connsiteY1" fmla="*/ 22010 h 489621"/>
                <a:gd name="connsiteX2" fmla="*/ 761291 w 1008941"/>
                <a:gd name="connsiteY2" fmla="*/ 72016 h 489621"/>
                <a:gd name="connsiteX3" fmla="*/ 501735 w 1008941"/>
                <a:gd name="connsiteY3" fmla="*/ 22010 h 489621"/>
                <a:gd name="connsiteX4" fmla="*/ 13578 w 1008941"/>
                <a:gd name="connsiteY4" fmla="*/ 438728 h 489621"/>
                <a:gd name="connsiteX5" fmla="*/ 149309 w 1008941"/>
                <a:gd name="connsiteY5" fmla="*/ 481590 h 489621"/>
                <a:gd name="connsiteX6" fmla="*/ 292185 w 1008941"/>
                <a:gd name="connsiteY6" fmla="*/ 429203 h 489621"/>
                <a:gd name="connsiteX7" fmla="*/ 504116 w 1008941"/>
                <a:gd name="connsiteY7" fmla="*/ 474447 h 489621"/>
                <a:gd name="connsiteX8" fmla="*/ 761291 w 1008941"/>
                <a:gd name="connsiteY8" fmla="*/ 431585 h 489621"/>
                <a:gd name="connsiteX9" fmla="*/ 887497 w 1008941"/>
                <a:gd name="connsiteY9" fmla="*/ 479210 h 489621"/>
                <a:gd name="connsiteX10" fmla="*/ 1008941 w 1008941"/>
                <a:gd name="connsiteY10" fmla="*/ 422060 h 489621"/>
                <a:gd name="connsiteX11" fmla="*/ 1006560 w 1008941"/>
                <a:gd name="connsiteY11" fmla="*/ 67253 h 489621"/>
                <a:gd name="connsiteX0" fmla="*/ 1022508 w 1024889"/>
                <a:gd name="connsiteY0" fmla="*/ 45276 h 464906"/>
                <a:gd name="connsiteX1" fmla="*/ 889158 w 1024889"/>
                <a:gd name="connsiteY1" fmla="*/ 33 h 464906"/>
                <a:gd name="connsiteX2" fmla="*/ 777239 w 1024889"/>
                <a:gd name="connsiteY2" fmla="*/ 50039 h 464906"/>
                <a:gd name="connsiteX3" fmla="*/ 29526 w 1024889"/>
                <a:gd name="connsiteY3" fmla="*/ 416751 h 464906"/>
                <a:gd name="connsiteX4" fmla="*/ 165257 w 1024889"/>
                <a:gd name="connsiteY4" fmla="*/ 459613 h 464906"/>
                <a:gd name="connsiteX5" fmla="*/ 308133 w 1024889"/>
                <a:gd name="connsiteY5" fmla="*/ 407226 h 464906"/>
                <a:gd name="connsiteX6" fmla="*/ 520064 w 1024889"/>
                <a:gd name="connsiteY6" fmla="*/ 452470 h 464906"/>
                <a:gd name="connsiteX7" fmla="*/ 777239 w 1024889"/>
                <a:gd name="connsiteY7" fmla="*/ 409608 h 464906"/>
                <a:gd name="connsiteX8" fmla="*/ 903445 w 1024889"/>
                <a:gd name="connsiteY8" fmla="*/ 457233 h 464906"/>
                <a:gd name="connsiteX9" fmla="*/ 1024889 w 1024889"/>
                <a:gd name="connsiteY9" fmla="*/ 400083 h 464906"/>
                <a:gd name="connsiteX10" fmla="*/ 1022508 w 1024889"/>
                <a:gd name="connsiteY10" fmla="*/ 45276 h 464906"/>
                <a:gd name="connsiteX0" fmla="*/ 857251 w 859632"/>
                <a:gd name="connsiteY0" fmla="*/ 45276 h 459613"/>
                <a:gd name="connsiteX1" fmla="*/ 723901 w 859632"/>
                <a:gd name="connsiteY1" fmla="*/ 33 h 459613"/>
                <a:gd name="connsiteX2" fmla="*/ 611982 w 859632"/>
                <a:gd name="connsiteY2" fmla="*/ 50039 h 459613"/>
                <a:gd name="connsiteX3" fmla="*/ 0 w 859632"/>
                <a:gd name="connsiteY3" fmla="*/ 459613 h 459613"/>
                <a:gd name="connsiteX4" fmla="*/ 142876 w 859632"/>
                <a:gd name="connsiteY4" fmla="*/ 407226 h 459613"/>
                <a:gd name="connsiteX5" fmla="*/ 354807 w 859632"/>
                <a:gd name="connsiteY5" fmla="*/ 452470 h 459613"/>
                <a:gd name="connsiteX6" fmla="*/ 611982 w 859632"/>
                <a:gd name="connsiteY6" fmla="*/ 409608 h 459613"/>
                <a:gd name="connsiteX7" fmla="*/ 738188 w 859632"/>
                <a:gd name="connsiteY7" fmla="*/ 457233 h 459613"/>
                <a:gd name="connsiteX8" fmla="*/ 859632 w 859632"/>
                <a:gd name="connsiteY8" fmla="*/ 400083 h 459613"/>
                <a:gd name="connsiteX9" fmla="*/ 857251 w 859632"/>
                <a:gd name="connsiteY9" fmla="*/ 45276 h 459613"/>
                <a:gd name="connsiteX0" fmla="*/ 720986 w 723367"/>
                <a:gd name="connsiteY0" fmla="*/ 45276 h 457330"/>
                <a:gd name="connsiteX1" fmla="*/ 587636 w 723367"/>
                <a:gd name="connsiteY1" fmla="*/ 33 h 457330"/>
                <a:gd name="connsiteX2" fmla="*/ 475717 w 723367"/>
                <a:gd name="connsiteY2" fmla="*/ 50039 h 457330"/>
                <a:gd name="connsiteX3" fmla="*/ 6611 w 723367"/>
                <a:gd name="connsiteY3" fmla="*/ 407226 h 457330"/>
                <a:gd name="connsiteX4" fmla="*/ 218542 w 723367"/>
                <a:gd name="connsiteY4" fmla="*/ 452470 h 457330"/>
                <a:gd name="connsiteX5" fmla="*/ 475717 w 723367"/>
                <a:gd name="connsiteY5" fmla="*/ 409608 h 457330"/>
                <a:gd name="connsiteX6" fmla="*/ 601923 w 723367"/>
                <a:gd name="connsiteY6" fmla="*/ 457233 h 457330"/>
                <a:gd name="connsiteX7" fmla="*/ 723367 w 723367"/>
                <a:gd name="connsiteY7" fmla="*/ 400083 h 457330"/>
                <a:gd name="connsiteX8" fmla="*/ 720986 w 723367"/>
                <a:gd name="connsiteY8" fmla="*/ 45276 h 457330"/>
                <a:gd name="connsiteX0" fmla="*/ 502444 w 504825"/>
                <a:gd name="connsiteY0" fmla="*/ 45276 h 457330"/>
                <a:gd name="connsiteX1" fmla="*/ 369094 w 504825"/>
                <a:gd name="connsiteY1" fmla="*/ 33 h 457330"/>
                <a:gd name="connsiteX2" fmla="*/ 257175 w 504825"/>
                <a:gd name="connsiteY2" fmla="*/ 50039 h 457330"/>
                <a:gd name="connsiteX3" fmla="*/ 0 w 504825"/>
                <a:gd name="connsiteY3" fmla="*/ 452470 h 457330"/>
                <a:gd name="connsiteX4" fmla="*/ 257175 w 504825"/>
                <a:gd name="connsiteY4" fmla="*/ 409608 h 457330"/>
                <a:gd name="connsiteX5" fmla="*/ 383381 w 504825"/>
                <a:gd name="connsiteY5" fmla="*/ 457233 h 457330"/>
                <a:gd name="connsiteX6" fmla="*/ 504825 w 504825"/>
                <a:gd name="connsiteY6" fmla="*/ 400083 h 457330"/>
                <a:gd name="connsiteX7" fmla="*/ 502444 w 504825"/>
                <a:gd name="connsiteY7" fmla="*/ 45276 h 457330"/>
                <a:gd name="connsiteX0" fmla="*/ 260165 w 262546"/>
                <a:gd name="connsiteY0" fmla="*/ 45276 h 457330"/>
                <a:gd name="connsiteX1" fmla="*/ 126815 w 262546"/>
                <a:gd name="connsiteY1" fmla="*/ 33 h 457330"/>
                <a:gd name="connsiteX2" fmla="*/ 14896 w 262546"/>
                <a:gd name="connsiteY2" fmla="*/ 50039 h 457330"/>
                <a:gd name="connsiteX3" fmla="*/ 14896 w 262546"/>
                <a:gd name="connsiteY3" fmla="*/ 409608 h 457330"/>
                <a:gd name="connsiteX4" fmla="*/ 141102 w 262546"/>
                <a:gd name="connsiteY4" fmla="*/ 457233 h 457330"/>
                <a:gd name="connsiteX5" fmla="*/ 262546 w 262546"/>
                <a:gd name="connsiteY5" fmla="*/ 400083 h 457330"/>
                <a:gd name="connsiteX6" fmla="*/ 260165 w 262546"/>
                <a:gd name="connsiteY6" fmla="*/ 45276 h 457330"/>
                <a:gd name="connsiteX0" fmla="*/ 252976 w 255357"/>
                <a:gd name="connsiteY0" fmla="*/ 45276 h 457330"/>
                <a:gd name="connsiteX1" fmla="*/ 119626 w 255357"/>
                <a:gd name="connsiteY1" fmla="*/ 33 h 457330"/>
                <a:gd name="connsiteX2" fmla="*/ 7707 w 255357"/>
                <a:gd name="connsiteY2" fmla="*/ 50039 h 457330"/>
                <a:gd name="connsiteX3" fmla="*/ 7707 w 255357"/>
                <a:gd name="connsiteY3" fmla="*/ 409608 h 457330"/>
                <a:gd name="connsiteX4" fmla="*/ 133913 w 255357"/>
                <a:gd name="connsiteY4" fmla="*/ 457233 h 457330"/>
                <a:gd name="connsiteX5" fmla="*/ 255357 w 255357"/>
                <a:gd name="connsiteY5" fmla="*/ 400083 h 457330"/>
                <a:gd name="connsiteX6" fmla="*/ 252976 w 255357"/>
                <a:gd name="connsiteY6" fmla="*/ 45276 h 457330"/>
                <a:gd name="connsiteX0" fmla="*/ 245269 w 247650"/>
                <a:gd name="connsiteY0" fmla="*/ 45276 h 457330"/>
                <a:gd name="connsiteX1" fmla="*/ 111919 w 247650"/>
                <a:gd name="connsiteY1" fmla="*/ 33 h 457330"/>
                <a:gd name="connsiteX2" fmla="*/ 0 w 247650"/>
                <a:gd name="connsiteY2" fmla="*/ 50039 h 457330"/>
                <a:gd name="connsiteX3" fmla="*/ 0 w 247650"/>
                <a:gd name="connsiteY3" fmla="*/ 409608 h 457330"/>
                <a:gd name="connsiteX4" fmla="*/ 126206 w 247650"/>
                <a:gd name="connsiteY4" fmla="*/ 457233 h 457330"/>
                <a:gd name="connsiteX5" fmla="*/ 247650 w 247650"/>
                <a:gd name="connsiteY5" fmla="*/ 400083 h 457330"/>
                <a:gd name="connsiteX6" fmla="*/ 245269 w 247650"/>
                <a:gd name="connsiteY6" fmla="*/ 45276 h 457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457330">
                  <a:moveTo>
                    <a:pt x="245269" y="45276"/>
                  </a:moveTo>
                  <a:cubicBezTo>
                    <a:pt x="189508" y="12732"/>
                    <a:pt x="152797" y="-761"/>
                    <a:pt x="111919" y="33"/>
                  </a:cubicBezTo>
                  <a:cubicBezTo>
                    <a:pt x="71041" y="827"/>
                    <a:pt x="61912" y="-4730"/>
                    <a:pt x="0" y="50039"/>
                  </a:cubicBezTo>
                  <a:cubicBezTo>
                    <a:pt x="2779" y="404051"/>
                    <a:pt x="2779" y="55992"/>
                    <a:pt x="0" y="409608"/>
                  </a:cubicBezTo>
                  <a:cubicBezTo>
                    <a:pt x="50402" y="440961"/>
                    <a:pt x="84931" y="458820"/>
                    <a:pt x="126206" y="457233"/>
                  </a:cubicBezTo>
                  <a:cubicBezTo>
                    <a:pt x="167481" y="455646"/>
                    <a:pt x="188516" y="445722"/>
                    <a:pt x="247650" y="400083"/>
                  </a:cubicBezTo>
                  <a:cubicBezTo>
                    <a:pt x="246856" y="281814"/>
                    <a:pt x="246063" y="163545"/>
                    <a:pt x="245269" y="4527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1" name="Rounded Rectangle 1030"/>
          <p:cNvSpPr/>
          <p:nvPr/>
        </p:nvSpPr>
        <p:spPr>
          <a:xfrm>
            <a:off x="2395470" y="735806"/>
            <a:ext cx="631031" cy="71438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 scaled="0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>
            <a:spLocks/>
          </p:cNvSpPr>
          <p:nvPr/>
        </p:nvSpPr>
        <p:spPr>
          <a:xfrm>
            <a:off x="3033031" y="1729163"/>
            <a:ext cx="3316513" cy="51074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>
            <a:spLocks/>
          </p:cNvSpPr>
          <p:nvPr/>
        </p:nvSpPr>
        <p:spPr>
          <a:xfrm>
            <a:off x="3033275" y="5198237"/>
            <a:ext cx="3316513" cy="51074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Freeform 1033"/>
          <p:cNvSpPr/>
          <p:nvPr/>
        </p:nvSpPr>
        <p:spPr>
          <a:xfrm>
            <a:off x="2887579" y="5551572"/>
            <a:ext cx="3589922" cy="143543"/>
          </a:xfrm>
          <a:custGeom>
            <a:avLst/>
            <a:gdLst>
              <a:gd name="connsiteX0" fmla="*/ 225055 w 4034008"/>
              <a:gd name="connsiteY0" fmla="*/ 12032 h 161682"/>
              <a:gd name="connsiteX1" fmla="*/ 369434 w 4034008"/>
              <a:gd name="connsiteY1" fmla="*/ 144379 h 161682"/>
              <a:gd name="connsiteX2" fmla="*/ 3678118 w 4034008"/>
              <a:gd name="connsiteY2" fmla="*/ 144379 h 161682"/>
              <a:gd name="connsiteX3" fmla="*/ 3786402 w 4034008"/>
              <a:gd name="connsiteY3" fmla="*/ 0 h 161682"/>
              <a:gd name="connsiteX0" fmla="*/ 93540 w 3902493"/>
              <a:gd name="connsiteY0" fmla="*/ 12032 h 204386"/>
              <a:gd name="connsiteX1" fmla="*/ 237919 w 3902493"/>
              <a:gd name="connsiteY1" fmla="*/ 144379 h 204386"/>
              <a:gd name="connsiteX2" fmla="*/ 3546603 w 3902493"/>
              <a:gd name="connsiteY2" fmla="*/ 144379 h 204386"/>
              <a:gd name="connsiteX3" fmla="*/ 3654887 w 3902493"/>
              <a:gd name="connsiteY3" fmla="*/ 0 h 204386"/>
              <a:gd name="connsiteX0" fmla="*/ 93540 w 3902493"/>
              <a:gd name="connsiteY0" fmla="*/ 12032 h 204386"/>
              <a:gd name="connsiteX1" fmla="*/ 237919 w 3902493"/>
              <a:gd name="connsiteY1" fmla="*/ 144379 h 204386"/>
              <a:gd name="connsiteX2" fmla="*/ 3546603 w 3902493"/>
              <a:gd name="connsiteY2" fmla="*/ 144379 h 204386"/>
              <a:gd name="connsiteX3" fmla="*/ 3654887 w 3902493"/>
              <a:gd name="connsiteY3" fmla="*/ 0 h 204386"/>
              <a:gd name="connsiteX0" fmla="*/ 93540 w 3902493"/>
              <a:gd name="connsiteY0" fmla="*/ 12032 h 154211"/>
              <a:gd name="connsiteX1" fmla="*/ 237919 w 3902493"/>
              <a:gd name="connsiteY1" fmla="*/ 144379 h 154211"/>
              <a:gd name="connsiteX2" fmla="*/ 3546603 w 3902493"/>
              <a:gd name="connsiteY2" fmla="*/ 144379 h 154211"/>
              <a:gd name="connsiteX3" fmla="*/ 3654887 w 3902493"/>
              <a:gd name="connsiteY3" fmla="*/ 0 h 154211"/>
              <a:gd name="connsiteX0" fmla="*/ 74306 w 3883259"/>
              <a:gd name="connsiteY0" fmla="*/ 12032 h 154211"/>
              <a:gd name="connsiteX1" fmla="*/ 218685 w 3883259"/>
              <a:gd name="connsiteY1" fmla="*/ 144379 h 154211"/>
              <a:gd name="connsiteX2" fmla="*/ 3527369 w 3883259"/>
              <a:gd name="connsiteY2" fmla="*/ 144379 h 154211"/>
              <a:gd name="connsiteX3" fmla="*/ 3635653 w 3883259"/>
              <a:gd name="connsiteY3" fmla="*/ 0 h 154211"/>
              <a:gd name="connsiteX0" fmla="*/ 0 w 3808953"/>
              <a:gd name="connsiteY0" fmla="*/ 12032 h 154211"/>
              <a:gd name="connsiteX1" fmla="*/ 144379 w 3808953"/>
              <a:gd name="connsiteY1" fmla="*/ 144379 h 154211"/>
              <a:gd name="connsiteX2" fmla="*/ 3453063 w 3808953"/>
              <a:gd name="connsiteY2" fmla="*/ 144379 h 154211"/>
              <a:gd name="connsiteX3" fmla="*/ 3561347 w 3808953"/>
              <a:gd name="connsiteY3" fmla="*/ 0 h 154211"/>
              <a:gd name="connsiteX0" fmla="*/ 0 w 3731842"/>
              <a:gd name="connsiteY0" fmla="*/ 12032 h 154211"/>
              <a:gd name="connsiteX1" fmla="*/ 144379 w 3731842"/>
              <a:gd name="connsiteY1" fmla="*/ 144379 h 154211"/>
              <a:gd name="connsiteX2" fmla="*/ 3453063 w 3731842"/>
              <a:gd name="connsiteY2" fmla="*/ 144379 h 154211"/>
              <a:gd name="connsiteX3" fmla="*/ 3561347 w 3731842"/>
              <a:gd name="connsiteY3" fmla="*/ 0 h 154211"/>
              <a:gd name="connsiteX0" fmla="*/ 0 w 3731842"/>
              <a:gd name="connsiteY0" fmla="*/ 12032 h 154211"/>
              <a:gd name="connsiteX1" fmla="*/ 144379 w 3731842"/>
              <a:gd name="connsiteY1" fmla="*/ 144379 h 154211"/>
              <a:gd name="connsiteX2" fmla="*/ 3453063 w 3731842"/>
              <a:gd name="connsiteY2" fmla="*/ 144379 h 154211"/>
              <a:gd name="connsiteX3" fmla="*/ 3561347 w 3731842"/>
              <a:gd name="connsiteY3" fmla="*/ 0 h 154211"/>
              <a:gd name="connsiteX0" fmla="*/ 0 w 3561347"/>
              <a:gd name="connsiteY0" fmla="*/ 12032 h 154211"/>
              <a:gd name="connsiteX1" fmla="*/ 144379 w 3561347"/>
              <a:gd name="connsiteY1" fmla="*/ 144379 h 154211"/>
              <a:gd name="connsiteX2" fmla="*/ 3453063 w 3561347"/>
              <a:gd name="connsiteY2" fmla="*/ 144379 h 154211"/>
              <a:gd name="connsiteX3" fmla="*/ 3561347 w 3561347"/>
              <a:gd name="connsiteY3" fmla="*/ 0 h 154211"/>
              <a:gd name="connsiteX0" fmla="*/ 0 w 3589922"/>
              <a:gd name="connsiteY0" fmla="*/ 9651 h 151830"/>
              <a:gd name="connsiteX1" fmla="*/ 144379 w 3589922"/>
              <a:gd name="connsiteY1" fmla="*/ 141998 h 151830"/>
              <a:gd name="connsiteX2" fmla="*/ 3453063 w 3589922"/>
              <a:gd name="connsiteY2" fmla="*/ 141998 h 151830"/>
              <a:gd name="connsiteX3" fmla="*/ 3589922 w 3589922"/>
              <a:gd name="connsiteY3" fmla="*/ 0 h 151830"/>
              <a:gd name="connsiteX0" fmla="*/ 0 w 3589922"/>
              <a:gd name="connsiteY0" fmla="*/ 9651 h 143543"/>
              <a:gd name="connsiteX1" fmla="*/ 144379 w 3589922"/>
              <a:gd name="connsiteY1" fmla="*/ 141998 h 143543"/>
              <a:gd name="connsiteX2" fmla="*/ 3453063 w 3589922"/>
              <a:gd name="connsiteY2" fmla="*/ 141998 h 143543"/>
              <a:gd name="connsiteX3" fmla="*/ 3589922 w 3589922"/>
              <a:gd name="connsiteY3" fmla="*/ 0 h 14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9922" h="143543">
                <a:moveTo>
                  <a:pt x="0" y="9651"/>
                </a:moveTo>
                <a:cubicBezTo>
                  <a:pt x="77328" y="98133"/>
                  <a:pt x="102269" y="103271"/>
                  <a:pt x="144379" y="141998"/>
                </a:cubicBezTo>
                <a:cubicBezTo>
                  <a:pt x="331745" y="137862"/>
                  <a:pt x="2909762" y="147011"/>
                  <a:pt x="3453063" y="141998"/>
                </a:cubicBezTo>
                <a:cubicBezTo>
                  <a:pt x="3565358" y="84598"/>
                  <a:pt x="3568115" y="50633"/>
                  <a:pt x="3589922" y="0"/>
                </a:cubicBezTo>
              </a:path>
            </a:pathLst>
          </a:cu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828925" y="814388"/>
            <a:ext cx="3709987" cy="1530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288380" y="816770"/>
            <a:ext cx="304710" cy="1530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758396" y="812007"/>
            <a:ext cx="197235" cy="1530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Down Arrow 1035"/>
          <p:cNvSpPr/>
          <p:nvPr/>
        </p:nvSpPr>
        <p:spPr>
          <a:xfrm>
            <a:off x="3965825" y="246580"/>
            <a:ext cx="1438382" cy="49315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70 </a:t>
            </a:r>
            <a:r>
              <a:rPr lang="en-US" dirty="0" err="1" smtClean="0">
                <a:solidFill>
                  <a:srgbClr val="FF0000"/>
                </a:solidFill>
              </a:rPr>
              <a:t>lb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81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/>
        </p:nvSpPr>
        <p:spPr>
          <a:xfrm>
            <a:off x="3033275" y="5708980"/>
            <a:ext cx="4974770" cy="994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3033032" y="1729163"/>
            <a:ext cx="2990088" cy="3979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3033032" y="1218420"/>
            <a:ext cx="2990088" cy="5107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70941" y="992981"/>
            <a:ext cx="651963" cy="2254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22000">
                <a:srgbClr val="7D8496"/>
              </a:gs>
              <a:gs pos="75000">
                <a:srgbClr val="E6E6E6"/>
              </a:gs>
              <a:gs pos="94000">
                <a:srgbClr val="7D8496"/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170941" y="553287"/>
            <a:ext cx="651963" cy="43969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>
            <a:spLocks/>
          </p:cNvSpPr>
          <p:nvPr/>
        </p:nvSpPr>
        <p:spPr>
          <a:xfrm>
            <a:off x="2923674" y="2188968"/>
            <a:ext cx="505326" cy="3116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 rot="16438342">
            <a:off x="2187866" y="2792303"/>
            <a:ext cx="661737" cy="1682476"/>
          </a:xfrm>
          <a:prstGeom prst="downArrow">
            <a:avLst/>
          </a:prstGeom>
          <a:gradFill flip="none" rotWithShape="1">
            <a:gsLst>
              <a:gs pos="0">
                <a:srgbClr val="A603AB">
                  <a:alpha val="26000"/>
                </a:srgbClr>
              </a:gs>
              <a:gs pos="21001">
                <a:srgbClr val="0819FB">
                  <a:alpha val="25000"/>
                </a:srgbClr>
              </a:gs>
              <a:gs pos="35001">
                <a:srgbClr val="1A8D48">
                  <a:alpha val="25000"/>
                </a:srgbClr>
              </a:gs>
              <a:gs pos="52000">
                <a:srgbClr val="FFFF00">
                  <a:alpha val="25000"/>
                </a:srgbClr>
              </a:gs>
              <a:gs pos="73000">
                <a:srgbClr val="EE3F17">
                  <a:alpha val="25000"/>
                </a:srgbClr>
              </a:gs>
              <a:gs pos="88000">
                <a:srgbClr val="E81766">
                  <a:alpha val="25000"/>
                </a:srgbClr>
              </a:gs>
              <a:gs pos="100000">
                <a:srgbClr val="A603AB">
                  <a:alpha val="2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5163025">
            <a:off x="1773899" y="2601350"/>
            <a:ext cx="661737" cy="2512596"/>
          </a:xfrm>
          <a:prstGeom prst="downArrow">
            <a:avLst/>
          </a:prstGeom>
          <a:solidFill>
            <a:srgbClr val="00CC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20720" y="5883442"/>
            <a:ext cx="661736" cy="6617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061285" y="5883442"/>
            <a:ext cx="661736" cy="6617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344651" y="1218420"/>
            <a:ext cx="110227" cy="449056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45568" y="6085973"/>
            <a:ext cx="1768643" cy="25667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535283" y="6085973"/>
            <a:ext cx="232610" cy="2566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75848" y="6085973"/>
            <a:ext cx="232610" cy="2566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2887579" y="5537286"/>
            <a:ext cx="3589922" cy="143543"/>
          </a:xfrm>
          <a:custGeom>
            <a:avLst/>
            <a:gdLst>
              <a:gd name="connsiteX0" fmla="*/ 225055 w 4034008"/>
              <a:gd name="connsiteY0" fmla="*/ 12032 h 161682"/>
              <a:gd name="connsiteX1" fmla="*/ 369434 w 4034008"/>
              <a:gd name="connsiteY1" fmla="*/ 144379 h 161682"/>
              <a:gd name="connsiteX2" fmla="*/ 3678118 w 4034008"/>
              <a:gd name="connsiteY2" fmla="*/ 144379 h 161682"/>
              <a:gd name="connsiteX3" fmla="*/ 3786402 w 4034008"/>
              <a:gd name="connsiteY3" fmla="*/ 0 h 161682"/>
              <a:gd name="connsiteX0" fmla="*/ 93540 w 3902493"/>
              <a:gd name="connsiteY0" fmla="*/ 12032 h 204386"/>
              <a:gd name="connsiteX1" fmla="*/ 237919 w 3902493"/>
              <a:gd name="connsiteY1" fmla="*/ 144379 h 204386"/>
              <a:gd name="connsiteX2" fmla="*/ 3546603 w 3902493"/>
              <a:gd name="connsiteY2" fmla="*/ 144379 h 204386"/>
              <a:gd name="connsiteX3" fmla="*/ 3654887 w 3902493"/>
              <a:gd name="connsiteY3" fmla="*/ 0 h 204386"/>
              <a:gd name="connsiteX0" fmla="*/ 93540 w 3902493"/>
              <a:gd name="connsiteY0" fmla="*/ 12032 h 204386"/>
              <a:gd name="connsiteX1" fmla="*/ 237919 w 3902493"/>
              <a:gd name="connsiteY1" fmla="*/ 144379 h 204386"/>
              <a:gd name="connsiteX2" fmla="*/ 3546603 w 3902493"/>
              <a:gd name="connsiteY2" fmla="*/ 144379 h 204386"/>
              <a:gd name="connsiteX3" fmla="*/ 3654887 w 3902493"/>
              <a:gd name="connsiteY3" fmla="*/ 0 h 204386"/>
              <a:gd name="connsiteX0" fmla="*/ 93540 w 3902493"/>
              <a:gd name="connsiteY0" fmla="*/ 12032 h 154211"/>
              <a:gd name="connsiteX1" fmla="*/ 237919 w 3902493"/>
              <a:gd name="connsiteY1" fmla="*/ 144379 h 154211"/>
              <a:gd name="connsiteX2" fmla="*/ 3546603 w 3902493"/>
              <a:gd name="connsiteY2" fmla="*/ 144379 h 154211"/>
              <a:gd name="connsiteX3" fmla="*/ 3654887 w 3902493"/>
              <a:gd name="connsiteY3" fmla="*/ 0 h 154211"/>
              <a:gd name="connsiteX0" fmla="*/ 74306 w 3883259"/>
              <a:gd name="connsiteY0" fmla="*/ 12032 h 154211"/>
              <a:gd name="connsiteX1" fmla="*/ 218685 w 3883259"/>
              <a:gd name="connsiteY1" fmla="*/ 144379 h 154211"/>
              <a:gd name="connsiteX2" fmla="*/ 3527369 w 3883259"/>
              <a:gd name="connsiteY2" fmla="*/ 144379 h 154211"/>
              <a:gd name="connsiteX3" fmla="*/ 3635653 w 3883259"/>
              <a:gd name="connsiteY3" fmla="*/ 0 h 154211"/>
              <a:gd name="connsiteX0" fmla="*/ 0 w 3808953"/>
              <a:gd name="connsiteY0" fmla="*/ 12032 h 154211"/>
              <a:gd name="connsiteX1" fmla="*/ 144379 w 3808953"/>
              <a:gd name="connsiteY1" fmla="*/ 144379 h 154211"/>
              <a:gd name="connsiteX2" fmla="*/ 3453063 w 3808953"/>
              <a:gd name="connsiteY2" fmla="*/ 144379 h 154211"/>
              <a:gd name="connsiteX3" fmla="*/ 3561347 w 3808953"/>
              <a:gd name="connsiteY3" fmla="*/ 0 h 154211"/>
              <a:gd name="connsiteX0" fmla="*/ 0 w 3731842"/>
              <a:gd name="connsiteY0" fmla="*/ 12032 h 154211"/>
              <a:gd name="connsiteX1" fmla="*/ 144379 w 3731842"/>
              <a:gd name="connsiteY1" fmla="*/ 144379 h 154211"/>
              <a:gd name="connsiteX2" fmla="*/ 3453063 w 3731842"/>
              <a:gd name="connsiteY2" fmla="*/ 144379 h 154211"/>
              <a:gd name="connsiteX3" fmla="*/ 3561347 w 3731842"/>
              <a:gd name="connsiteY3" fmla="*/ 0 h 154211"/>
              <a:gd name="connsiteX0" fmla="*/ 0 w 3731842"/>
              <a:gd name="connsiteY0" fmla="*/ 12032 h 154211"/>
              <a:gd name="connsiteX1" fmla="*/ 144379 w 3731842"/>
              <a:gd name="connsiteY1" fmla="*/ 144379 h 154211"/>
              <a:gd name="connsiteX2" fmla="*/ 3453063 w 3731842"/>
              <a:gd name="connsiteY2" fmla="*/ 144379 h 154211"/>
              <a:gd name="connsiteX3" fmla="*/ 3561347 w 3731842"/>
              <a:gd name="connsiteY3" fmla="*/ 0 h 154211"/>
              <a:gd name="connsiteX0" fmla="*/ 0 w 3561347"/>
              <a:gd name="connsiteY0" fmla="*/ 12032 h 154211"/>
              <a:gd name="connsiteX1" fmla="*/ 144379 w 3561347"/>
              <a:gd name="connsiteY1" fmla="*/ 144379 h 154211"/>
              <a:gd name="connsiteX2" fmla="*/ 3453063 w 3561347"/>
              <a:gd name="connsiteY2" fmla="*/ 144379 h 154211"/>
              <a:gd name="connsiteX3" fmla="*/ 3561347 w 3561347"/>
              <a:gd name="connsiteY3" fmla="*/ 0 h 154211"/>
              <a:gd name="connsiteX0" fmla="*/ 0 w 3589922"/>
              <a:gd name="connsiteY0" fmla="*/ 9651 h 151830"/>
              <a:gd name="connsiteX1" fmla="*/ 144379 w 3589922"/>
              <a:gd name="connsiteY1" fmla="*/ 141998 h 151830"/>
              <a:gd name="connsiteX2" fmla="*/ 3453063 w 3589922"/>
              <a:gd name="connsiteY2" fmla="*/ 141998 h 151830"/>
              <a:gd name="connsiteX3" fmla="*/ 3589922 w 3589922"/>
              <a:gd name="connsiteY3" fmla="*/ 0 h 151830"/>
              <a:gd name="connsiteX0" fmla="*/ 0 w 3589922"/>
              <a:gd name="connsiteY0" fmla="*/ 9651 h 143543"/>
              <a:gd name="connsiteX1" fmla="*/ 144379 w 3589922"/>
              <a:gd name="connsiteY1" fmla="*/ 141998 h 143543"/>
              <a:gd name="connsiteX2" fmla="*/ 3453063 w 3589922"/>
              <a:gd name="connsiteY2" fmla="*/ 141998 h 143543"/>
              <a:gd name="connsiteX3" fmla="*/ 3589922 w 3589922"/>
              <a:gd name="connsiteY3" fmla="*/ 0 h 14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9922" h="143543">
                <a:moveTo>
                  <a:pt x="0" y="9651"/>
                </a:moveTo>
                <a:cubicBezTo>
                  <a:pt x="77328" y="98133"/>
                  <a:pt x="102269" y="103271"/>
                  <a:pt x="144379" y="141998"/>
                </a:cubicBezTo>
                <a:cubicBezTo>
                  <a:pt x="331745" y="137862"/>
                  <a:pt x="2909762" y="147011"/>
                  <a:pt x="3453063" y="141998"/>
                </a:cubicBezTo>
                <a:cubicBezTo>
                  <a:pt x="3565358" y="84598"/>
                  <a:pt x="3568115" y="50633"/>
                  <a:pt x="3589922" y="0"/>
                </a:cubicBezTo>
              </a:path>
            </a:pathLst>
          </a:cu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455817" y="111920"/>
            <a:ext cx="110227" cy="559706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4331684" y="258278"/>
            <a:ext cx="364328" cy="168734"/>
            <a:chOff x="581028" y="319055"/>
            <a:chExt cx="997745" cy="462092"/>
          </a:xfrm>
        </p:grpSpPr>
        <p:sp>
          <p:nvSpPr>
            <p:cNvPr id="43" name="Rectangle 42"/>
            <p:cNvSpPr/>
            <p:nvPr/>
          </p:nvSpPr>
          <p:spPr>
            <a:xfrm>
              <a:off x="713186" y="319055"/>
              <a:ext cx="735806" cy="462092"/>
            </a:xfrm>
            <a:prstGeom prst="rect">
              <a:avLst/>
            </a:pr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3500000" scaled="1"/>
              <a:tileRect/>
            </a:gra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331123" y="319055"/>
              <a:ext cx="247650" cy="457330"/>
            </a:xfrm>
            <a:custGeom>
              <a:avLst/>
              <a:gdLst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06246 w 1008627"/>
                <a:gd name="connsiteY0" fmla="*/ 50458 h 461433"/>
                <a:gd name="connsiteX1" fmla="*/ 872896 w 1008627"/>
                <a:gd name="connsiteY1" fmla="*/ 5215 h 461433"/>
                <a:gd name="connsiteX2" fmla="*/ 760977 w 1008627"/>
                <a:gd name="connsiteY2" fmla="*/ 55221 h 461433"/>
                <a:gd name="connsiteX3" fmla="*/ 501421 w 1008627"/>
                <a:gd name="connsiteY3" fmla="*/ 5215 h 461433"/>
                <a:gd name="connsiteX4" fmla="*/ 284727 w 1008627"/>
                <a:gd name="connsiteY4" fmla="*/ 50458 h 461433"/>
                <a:gd name="connsiteX5" fmla="*/ 144233 w 1008627"/>
                <a:gd name="connsiteY5" fmla="*/ 452 h 461433"/>
                <a:gd name="connsiteX6" fmla="*/ 6121 w 1008627"/>
                <a:gd name="connsiteY6" fmla="*/ 57602 h 461433"/>
                <a:gd name="connsiteX7" fmla="*/ 13264 w 1008627"/>
                <a:gd name="connsiteY7" fmla="*/ 421933 h 461433"/>
                <a:gd name="connsiteX8" fmla="*/ 163283 w 1008627"/>
                <a:gd name="connsiteY8" fmla="*/ 450508 h 461433"/>
                <a:gd name="connsiteX9" fmla="*/ 291871 w 1008627"/>
                <a:gd name="connsiteY9" fmla="*/ 412408 h 461433"/>
                <a:gd name="connsiteX10" fmla="*/ 503802 w 1008627"/>
                <a:gd name="connsiteY10" fmla="*/ 457652 h 461433"/>
                <a:gd name="connsiteX11" fmla="*/ 760977 w 1008627"/>
                <a:gd name="connsiteY11" fmla="*/ 414790 h 461433"/>
                <a:gd name="connsiteX12" fmla="*/ 877658 w 1008627"/>
                <a:gd name="connsiteY12" fmla="*/ 460033 h 461433"/>
                <a:gd name="connsiteX13" fmla="*/ 1008627 w 1008627"/>
                <a:gd name="connsiteY13" fmla="*/ 405265 h 461433"/>
                <a:gd name="connsiteX14" fmla="*/ 1006246 w 1008627"/>
                <a:gd name="connsiteY14" fmla="*/ 50458 h 461433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0125 w 1002506"/>
                <a:gd name="connsiteY0" fmla="*/ 50049 h 461024"/>
                <a:gd name="connsiteX1" fmla="*/ 866775 w 1002506"/>
                <a:gd name="connsiteY1" fmla="*/ 4806 h 461024"/>
                <a:gd name="connsiteX2" fmla="*/ 754856 w 1002506"/>
                <a:gd name="connsiteY2" fmla="*/ 54812 h 461024"/>
                <a:gd name="connsiteX3" fmla="*/ 495300 w 1002506"/>
                <a:gd name="connsiteY3" fmla="*/ 4806 h 461024"/>
                <a:gd name="connsiteX4" fmla="*/ 278606 w 1002506"/>
                <a:gd name="connsiteY4" fmla="*/ 50049 h 461024"/>
                <a:gd name="connsiteX5" fmla="*/ 138112 w 1002506"/>
                <a:gd name="connsiteY5" fmla="*/ 43 h 461024"/>
                <a:gd name="connsiteX6" fmla="*/ 0 w 1002506"/>
                <a:gd name="connsiteY6" fmla="*/ 57193 h 461024"/>
                <a:gd name="connsiteX7" fmla="*/ 7143 w 1002506"/>
                <a:gd name="connsiteY7" fmla="*/ 421524 h 461024"/>
                <a:gd name="connsiteX8" fmla="*/ 157162 w 1002506"/>
                <a:gd name="connsiteY8" fmla="*/ 450099 h 461024"/>
                <a:gd name="connsiteX9" fmla="*/ 285750 w 1002506"/>
                <a:gd name="connsiteY9" fmla="*/ 411999 h 461024"/>
                <a:gd name="connsiteX10" fmla="*/ 497681 w 1002506"/>
                <a:gd name="connsiteY10" fmla="*/ 457243 h 461024"/>
                <a:gd name="connsiteX11" fmla="*/ 754856 w 1002506"/>
                <a:gd name="connsiteY11" fmla="*/ 414381 h 461024"/>
                <a:gd name="connsiteX12" fmla="*/ 871537 w 1002506"/>
                <a:gd name="connsiteY12" fmla="*/ 459624 h 461024"/>
                <a:gd name="connsiteX13" fmla="*/ 1002506 w 1002506"/>
                <a:gd name="connsiteY13" fmla="*/ 404856 h 461024"/>
                <a:gd name="connsiteX14" fmla="*/ 1000125 w 1002506"/>
                <a:gd name="connsiteY14" fmla="*/ 50049 h 461024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62155"/>
                <a:gd name="connsiteX1" fmla="*/ 866775 w 1002506"/>
                <a:gd name="connsiteY1" fmla="*/ 4806 h 462155"/>
                <a:gd name="connsiteX2" fmla="*/ 754856 w 1002506"/>
                <a:gd name="connsiteY2" fmla="*/ 54812 h 462155"/>
                <a:gd name="connsiteX3" fmla="*/ 495300 w 1002506"/>
                <a:gd name="connsiteY3" fmla="*/ 4806 h 462155"/>
                <a:gd name="connsiteX4" fmla="*/ 278606 w 1002506"/>
                <a:gd name="connsiteY4" fmla="*/ 50049 h 462155"/>
                <a:gd name="connsiteX5" fmla="*/ 138112 w 1002506"/>
                <a:gd name="connsiteY5" fmla="*/ 43 h 462155"/>
                <a:gd name="connsiteX6" fmla="*/ 0 w 1002506"/>
                <a:gd name="connsiteY6" fmla="*/ 57193 h 462155"/>
                <a:gd name="connsiteX7" fmla="*/ 7143 w 1002506"/>
                <a:gd name="connsiteY7" fmla="*/ 421524 h 462155"/>
                <a:gd name="connsiteX8" fmla="*/ 157162 w 1002506"/>
                <a:gd name="connsiteY8" fmla="*/ 450099 h 462155"/>
                <a:gd name="connsiteX9" fmla="*/ 285750 w 1002506"/>
                <a:gd name="connsiteY9" fmla="*/ 411999 h 462155"/>
                <a:gd name="connsiteX10" fmla="*/ 497681 w 1002506"/>
                <a:gd name="connsiteY10" fmla="*/ 457243 h 462155"/>
                <a:gd name="connsiteX11" fmla="*/ 754856 w 1002506"/>
                <a:gd name="connsiteY11" fmla="*/ 414381 h 462155"/>
                <a:gd name="connsiteX12" fmla="*/ 881062 w 1002506"/>
                <a:gd name="connsiteY12" fmla="*/ 462006 h 462155"/>
                <a:gd name="connsiteX13" fmla="*/ 1002506 w 1002506"/>
                <a:gd name="connsiteY13" fmla="*/ 404856 h 462155"/>
                <a:gd name="connsiteX14" fmla="*/ 1000125 w 1002506"/>
                <a:gd name="connsiteY14" fmla="*/ 50049 h 462155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38 h 462092"/>
                <a:gd name="connsiteX1" fmla="*/ 866775 w 1002506"/>
                <a:gd name="connsiteY1" fmla="*/ 4795 h 462092"/>
                <a:gd name="connsiteX2" fmla="*/ 754856 w 1002506"/>
                <a:gd name="connsiteY2" fmla="*/ 54801 h 462092"/>
                <a:gd name="connsiteX3" fmla="*/ 495300 w 1002506"/>
                <a:gd name="connsiteY3" fmla="*/ 4795 h 462092"/>
                <a:gd name="connsiteX4" fmla="*/ 278606 w 1002506"/>
                <a:gd name="connsiteY4" fmla="*/ 50038 h 462092"/>
                <a:gd name="connsiteX5" fmla="*/ 138112 w 1002506"/>
                <a:gd name="connsiteY5" fmla="*/ 32 h 462092"/>
                <a:gd name="connsiteX6" fmla="*/ 0 w 1002506"/>
                <a:gd name="connsiteY6" fmla="*/ 57182 h 462092"/>
                <a:gd name="connsiteX7" fmla="*/ 7143 w 1002506"/>
                <a:gd name="connsiteY7" fmla="*/ 421513 h 462092"/>
                <a:gd name="connsiteX8" fmla="*/ 157162 w 1002506"/>
                <a:gd name="connsiteY8" fmla="*/ 450088 h 462092"/>
                <a:gd name="connsiteX9" fmla="*/ 285750 w 1002506"/>
                <a:gd name="connsiteY9" fmla="*/ 411988 h 462092"/>
                <a:gd name="connsiteX10" fmla="*/ 497681 w 1002506"/>
                <a:gd name="connsiteY10" fmla="*/ 457232 h 462092"/>
                <a:gd name="connsiteX11" fmla="*/ 754856 w 1002506"/>
                <a:gd name="connsiteY11" fmla="*/ 414370 h 462092"/>
                <a:gd name="connsiteX12" fmla="*/ 881062 w 1002506"/>
                <a:gd name="connsiteY12" fmla="*/ 461995 h 462092"/>
                <a:gd name="connsiteX13" fmla="*/ 1002506 w 1002506"/>
                <a:gd name="connsiteY13" fmla="*/ 404845 h 462092"/>
                <a:gd name="connsiteX14" fmla="*/ 1000125 w 1002506"/>
                <a:gd name="connsiteY14" fmla="*/ 50038 h 462092"/>
                <a:gd name="connsiteX0" fmla="*/ 1000125 w 1002506"/>
                <a:gd name="connsiteY0" fmla="*/ 50038 h 464491"/>
                <a:gd name="connsiteX1" fmla="*/ 866775 w 1002506"/>
                <a:gd name="connsiteY1" fmla="*/ 4795 h 464491"/>
                <a:gd name="connsiteX2" fmla="*/ 754856 w 1002506"/>
                <a:gd name="connsiteY2" fmla="*/ 54801 h 464491"/>
                <a:gd name="connsiteX3" fmla="*/ 495300 w 1002506"/>
                <a:gd name="connsiteY3" fmla="*/ 4795 h 464491"/>
                <a:gd name="connsiteX4" fmla="*/ 278606 w 1002506"/>
                <a:gd name="connsiteY4" fmla="*/ 50038 h 464491"/>
                <a:gd name="connsiteX5" fmla="*/ 138112 w 1002506"/>
                <a:gd name="connsiteY5" fmla="*/ 32 h 464491"/>
                <a:gd name="connsiteX6" fmla="*/ 0 w 1002506"/>
                <a:gd name="connsiteY6" fmla="*/ 57182 h 464491"/>
                <a:gd name="connsiteX7" fmla="*/ 7143 w 1002506"/>
                <a:gd name="connsiteY7" fmla="*/ 421513 h 464491"/>
                <a:gd name="connsiteX8" fmla="*/ 142874 w 1002506"/>
                <a:gd name="connsiteY8" fmla="*/ 464375 h 464491"/>
                <a:gd name="connsiteX9" fmla="*/ 285750 w 1002506"/>
                <a:gd name="connsiteY9" fmla="*/ 411988 h 464491"/>
                <a:gd name="connsiteX10" fmla="*/ 497681 w 1002506"/>
                <a:gd name="connsiteY10" fmla="*/ 457232 h 464491"/>
                <a:gd name="connsiteX11" fmla="*/ 754856 w 1002506"/>
                <a:gd name="connsiteY11" fmla="*/ 414370 h 464491"/>
                <a:gd name="connsiteX12" fmla="*/ 881062 w 1002506"/>
                <a:gd name="connsiteY12" fmla="*/ 461995 h 464491"/>
                <a:gd name="connsiteX13" fmla="*/ 1002506 w 1002506"/>
                <a:gd name="connsiteY13" fmla="*/ 404845 h 464491"/>
                <a:gd name="connsiteX14" fmla="*/ 1000125 w 1002506"/>
                <a:gd name="connsiteY14" fmla="*/ 50038 h 464491"/>
                <a:gd name="connsiteX0" fmla="*/ 992988 w 995369"/>
                <a:gd name="connsiteY0" fmla="*/ 50038 h 472682"/>
                <a:gd name="connsiteX1" fmla="*/ 859638 w 995369"/>
                <a:gd name="connsiteY1" fmla="*/ 4795 h 472682"/>
                <a:gd name="connsiteX2" fmla="*/ 747719 w 995369"/>
                <a:gd name="connsiteY2" fmla="*/ 54801 h 472682"/>
                <a:gd name="connsiteX3" fmla="*/ 488163 w 995369"/>
                <a:gd name="connsiteY3" fmla="*/ 4795 h 472682"/>
                <a:gd name="connsiteX4" fmla="*/ 271469 w 995369"/>
                <a:gd name="connsiteY4" fmla="*/ 50038 h 472682"/>
                <a:gd name="connsiteX5" fmla="*/ 130975 w 995369"/>
                <a:gd name="connsiteY5" fmla="*/ 32 h 472682"/>
                <a:gd name="connsiteX6" fmla="*/ 6 w 995369"/>
                <a:gd name="connsiteY6" fmla="*/ 421513 h 472682"/>
                <a:gd name="connsiteX7" fmla="*/ 135737 w 995369"/>
                <a:gd name="connsiteY7" fmla="*/ 464375 h 472682"/>
                <a:gd name="connsiteX8" fmla="*/ 278613 w 995369"/>
                <a:gd name="connsiteY8" fmla="*/ 411988 h 472682"/>
                <a:gd name="connsiteX9" fmla="*/ 490544 w 995369"/>
                <a:gd name="connsiteY9" fmla="*/ 457232 h 472682"/>
                <a:gd name="connsiteX10" fmla="*/ 747719 w 995369"/>
                <a:gd name="connsiteY10" fmla="*/ 414370 h 472682"/>
                <a:gd name="connsiteX11" fmla="*/ 873925 w 995369"/>
                <a:gd name="connsiteY11" fmla="*/ 461995 h 472682"/>
                <a:gd name="connsiteX12" fmla="*/ 995369 w 995369"/>
                <a:gd name="connsiteY12" fmla="*/ 404845 h 472682"/>
                <a:gd name="connsiteX13" fmla="*/ 992988 w 995369"/>
                <a:gd name="connsiteY13" fmla="*/ 50038 h 472682"/>
                <a:gd name="connsiteX0" fmla="*/ 995966 w 998347"/>
                <a:gd name="connsiteY0" fmla="*/ 45276 h 465153"/>
                <a:gd name="connsiteX1" fmla="*/ 862616 w 998347"/>
                <a:gd name="connsiteY1" fmla="*/ 33 h 465153"/>
                <a:gd name="connsiteX2" fmla="*/ 750697 w 998347"/>
                <a:gd name="connsiteY2" fmla="*/ 50039 h 465153"/>
                <a:gd name="connsiteX3" fmla="*/ 491141 w 998347"/>
                <a:gd name="connsiteY3" fmla="*/ 33 h 465153"/>
                <a:gd name="connsiteX4" fmla="*/ 274447 w 998347"/>
                <a:gd name="connsiteY4" fmla="*/ 45276 h 465153"/>
                <a:gd name="connsiteX5" fmla="*/ 2984 w 998347"/>
                <a:gd name="connsiteY5" fmla="*/ 416751 h 465153"/>
                <a:gd name="connsiteX6" fmla="*/ 138715 w 998347"/>
                <a:gd name="connsiteY6" fmla="*/ 459613 h 465153"/>
                <a:gd name="connsiteX7" fmla="*/ 281591 w 998347"/>
                <a:gd name="connsiteY7" fmla="*/ 407226 h 465153"/>
                <a:gd name="connsiteX8" fmla="*/ 493522 w 998347"/>
                <a:gd name="connsiteY8" fmla="*/ 452470 h 465153"/>
                <a:gd name="connsiteX9" fmla="*/ 750697 w 998347"/>
                <a:gd name="connsiteY9" fmla="*/ 409608 h 465153"/>
                <a:gd name="connsiteX10" fmla="*/ 876903 w 998347"/>
                <a:gd name="connsiteY10" fmla="*/ 457233 h 465153"/>
                <a:gd name="connsiteX11" fmla="*/ 998347 w 998347"/>
                <a:gd name="connsiteY11" fmla="*/ 400083 h 465153"/>
                <a:gd name="connsiteX12" fmla="*/ 995966 w 998347"/>
                <a:gd name="connsiteY12" fmla="*/ 45276 h 465153"/>
                <a:gd name="connsiteX0" fmla="*/ 1006560 w 1008941"/>
                <a:gd name="connsiteY0" fmla="*/ 67253 h 489621"/>
                <a:gd name="connsiteX1" fmla="*/ 873210 w 1008941"/>
                <a:gd name="connsiteY1" fmla="*/ 22010 h 489621"/>
                <a:gd name="connsiteX2" fmla="*/ 761291 w 1008941"/>
                <a:gd name="connsiteY2" fmla="*/ 72016 h 489621"/>
                <a:gd name="connsiteX3" fmla="*/ 501735 w 1008941"/>
                <a:gd name="connsiteY3" fmla="*/ 22010 h 489621"/>
                <a:gd name="connsiteX4" fmla="*/ 13578 w 1008941"/>
                <a:gd name="connsiteY4" fmla="*/ 438728 h 489621"/>
                <a:gd name="connsiteX5" fmla="*/ 149309 w 1008941"/>
                <a:gd name="connsiteY5" fmla="*/ 481590 h 489621"/>
                <a:gd name="connsiteX6" fmla="*/ 292185 w 1008941"/>
                <a:gd name="connsiteY6" fmla="*/ 429203 h 489621"/>
                <a:gd name="connsiteX7" fmla="*/ 504116 w 1008941"/>
                <a:gd name="connsiteY7" fmla="*/ 474447 h 489621"/>
                <a:gd name="connsiteX8" fmla="*/ 761291 w 1008941"/>
                <a:gd name="connsiteY8" fmla="*/ 431585 h 489621"/>
                <a:gd name="connsiteX9" fmla="*/ 887497 w 1008941"/>
                <a:gd name="connsiteY9" fmla="*/ 479210 h 489621"/>
                <a:gd name="connsiteX10" fmla="*/ 1008941 w 1008941"/>
                <a:gd name="connsiteY10" fmla="*/ 422060 h 489621"/>
                <a:gd name="connsiteX11" fmla="*/ 1006560 w 1008941"/>
                <a:gd name="connsiteY11" fmla="*/ 67253 h 489621"/>
                <a:gd name="connsiteX0" fmla="*/ 1022508 w 1024889"/>
                <a:gd name="connsiteY0" fmla="*/ 45276 h 464906"/>
                <a:gd name="connsiteX1" fmla="*/ 889158 w 1024889"/>
                <a:gd name="connsiteY1" fmla="*/ 33 h 464906"/>
                <a:gd name="connsiteX2" fmla="*/ 777239 w 1024889"/>
                <a:gd name="connsiteY2" fmla="*/ 50039 h 464906"/>
                <a:gd name="connsiteX3" fmla="*/ 29526 w 1024889"/>
                <a:gd name="connsiteY3" fmla="*/ 416751 h 464906"/>
                <a:gd name="connsiteX4" fmla="*/ 165257 w 1024889"/>
                <a:gd name="connsiteY4" fmla="*/ 459613 h 464906"/>
                <a:gd name="connsiteX5" fmla="*/ 308133 w 1024889"/>
                <a:gd name="connsiteY5" fmla="*/ 407226 h 464906"/>
                <a:gd name="connsiteX6" fmla="*/ 520064 w 1024889"/>
                <a:gd name="connsiteY6" fmla="*/ 452470 h 464906"/>
                <a:gd name="connsiteX7" fmla="*/ 777239 w 1024889"/>
                <a:gd name="connsiteY7" fmla="*/ 409608 h 464906"/>
                <a:gd name="connsiteX8" fmla="*/ 903445 w 1024889"/>
                <a:gd name="connsiteY8" fmla="*/ 457233 h 464906"/>
                <a:gd name="connsiteX9" fmla="*/ 1024889 w 1024889"/>
                <a:gd name="connsiteY9" fmla="*/ 400083 h 464906"/>
                <a:gd name="connsiteX10" fmla="*/ 1022508 w 1024889"/>
                <a:gd name="connsiteY10" fmla="*/ 45276 h 464906"/>
                <a:gd name="connsiteX0" fmla="*/ 857251 w 859632"/>
                <a:gd name="connsiteY0" fmla="*/ 45276 h 459613"/>
                <a:gd name="connsiteX1" fmla="*/ 723901 w 859632"/>
                <a:gd name="connsiteY1" fmla="*/ 33 h 459613"/>
                <a:gd name="connsiteX2" fmla="*/ 611982 w 859632"/>
                <a:gd name="connsiteY2" fmla="*/ 50039 h 459613"/>
                <a:gd name="connsiteX3" fmla="*/ 0 w 859632"/>
                <a:gd name="connsiteY3" fmla="*/ 459613 h 459613"/>
                <a:gd name="connsiteX4" fmla="*/ 142876 w 859632"/>
                <a:gd name="connsiteY4" fmla="*/ 407226 h 459613"/>
                <a:gd name="connsiteX5" fmla="*/ 354807 w 859632"/>
                <a:gd name="connsiteY5" fmla="*/ 452470 h 459613"/>
                <a:gd name="connsiteX6" fmla="*/ 611982 w 859632"/>
                <a:gd name="connsiteY6" fmla="*/ 409608 h 459613"/>
                <a:gd name="connsiteX7" fmla="*/ 738188 w 859632"/>
                <a:gd name="connsiteY7" fmla="*/ 457233 h 459613"/>
                <a:gd name="connsiteX8" fmla="*/ 859632 w 859632"/>
                <a:gd name="connsiteY8" fmla="*/ 400083 h 459613"/>
                <a:gd name="connsiteX9" fmla="*/ 857251 w 859632"/>
                <a:gd name="connsiteY9" fmla="*/ 45276 h 459613"/>
                <a:gd name="connsiteX0" fmla="*/ 720986 w 723367"/>
                <a:gd name="connsiteY0" fmla="*/ 45276 h 457330"/>
                <a:gd name="connsiteX1" fmla="*/ 587636 w 723367"/>
                <a:gd name="connsiteY1" fmla="*/ 33 h 457330"/>
                <a:gd name="connsiteX2" fmla="*/ 475717 w 723367"/>
                <a:gd name="connsiteY2" fmla="*/ 50039 h 457330"/>
                <a:gd name="connsiteX3" fmla="*/ 6611 w 723367"/>
                <a:gd name="connsiteY3" fmla="*/ 407226 h 457330"/>
                <a:gd name="connsiteX4" fmla="*/ 218542 w 723367"/>
                <a:gd name="connsiteY4" fmla="*/ 452470 h 457330"/>
                <a:gd name="connsiteX5" fmla="*/ 475717 w 723367"/>
                <a:gd name="connsiteY5" fmla="*/ 409608 h 457330"/>
                <a:gd name="connsiteX6" fmla="*/ 601923 w 723367"/>
                <a:gd name="connsiteY6" fmla="*/ 457233 h 457330"/>
                <a:gd name="connsiteX7" fmla="*/ 723367 w 723367"/>
                <a:gd name="connsiteY7" fmla="*/ 400083 h 457330"/>
                <a:gd name="connsiteX8" fmla="*/ 720986 w 723367"/>
                <a:gd name="connsiteY8" fmla="*/ 45276 h 457330"/>
                <a:gd name="connsiteX0" fmla="*/ 502444 w 504825"/>
                <a:gd name="connsiteY0" fmla="*/ 45276 h 457330"/>
                <a:gd name="connsiteX1" fmla="*/ 369094 w 504825"/>
                <a:gd name="connsiteY1" fmla="*/ 33 h 457330"/>
                <a:gd name="connsiteX2" fmla="*/ 257175 w 504825"/>
                <a:gd name="connsiteY2" fmla="*/ 50039 h 457330"/>
                <a:gd name="connsiteX3" fmla="*/ 0 w 504825"/>
                <a:gd name="connsiteY3" fmla="*/ 452470 h 457330"/>
                <a:gd name="connsiteX4" fmla="*/ 257175 w 504825"/>
                <a:gd name="connsiteY4" fmla="*/ 409608 h 457330"/>
                <a:gd name="connsiteX5" fmla="*/ 383381 w 504825"/>
                <a:gd name="connsiteY5" fmla="*/ 457233 h 457330"/>
                <a:gd name="connsiteX6" fmla="*/ 504825 w 504825"/>
                <a:gd name="connsiteY6" fmla="*/ 400083 h 457330"/>
                <a:gd name="connsiteX7" fmla="*/ 502444 w 504825"/>
                <a:gd name="connsiteY7" fmla="*/ 45276 h 457330"/>
                <a:gd name="connsiteX0" fmla="*/ 260165 w 262546"/>
                <a:gd name="connsiteY0" fmla="*/ 45276 h 457330"/>
                <a:gd name="connsiteX1" fmla="*/ 126815 w 262546"/>
                <a:gd name="connsiteY1" fmla="*/ 33 h 457330"/>
                <a:gd name="connsiteX2" fmla="*/ 14896 w 262546"/>
                <a:gd name="connsiteY2" fmla="*/ 50039 h 457330"/>
                <a:gd name="connsiteX3" fmla="*/ 14896 w 262546"/>
                <a:gd name="connsiteY3" fmla="*/ 409608 h 457330"/>
                <a:gd name="connsiteX4" fmla="*/ 141102 w 262546"/>
                <a:gd name="connsiteY4" fmla="*/ 457233 h 457330"/>
                <a:gd name="connsiteX5" fmla="*/ 262546 w 262546"/>
                <a:gd name="connsiteY5" fmla="*/ 400083 h 457330"/>
                <a:gd name="connsiteX6" fmla="*/ 260165 w 262546"/>
                <a:gd name="connsiteY6" fmla="*/ 45276 h 457330"/>
                <a:gd name="connsiteX0" fmla="*/ 252976 w 255357"/>
                <a:gd name="connsiteY0" fmla="*/ 45276 h 457330"/>
                <a:gd name="connsiteX1" fmla="*/ 119626 w 255357"/>
                <a:gd name="connsiteY1" fmla="*/ 33 h 457330"/>
                <a:gd name="connsiteX2" fmla="*/ 7707 w 255357"/>
                <a:gd name="connsiteY2" fmla="*/ 50039 h 457330"/>
                <a:gd name="connsiteX3" fmla="*/ 7707 w 255357"/>
                <a:gd name="connsiteY3" fmla="*/ 409608 h 457330"/>
                <a:gd name="connsiteX4" fmla="*/ 133913 w 255357"/>
                <a:gd name="connsiteY4" fmla="*/ 457233 h 457330"/>
                <a:gd name="connsiteX5" fmla="*/ 255357 w 255357"/>
                <a:gd name="connsiteY5" fmla="*/ 400083 h 457330"/>
                <a:gd name="connsiteX6" fmla="*/ 252976 w 255357"/>
                <a:gd name="connsiteY6" fmla="*/ 45276 h 457330"/>
                <a:gd name="connsiteX0" fmla="*/ 245269 w 247650"/>
                <a:gd name="connsiteY0" fmla="*/ 45276 h 457330"/>
                <a:gd name="connsiteX1" fmla="*/ 111919 w 247650"/>
                <a:gd name="connsiteY1" fmla="*/ 33 h 457330"/>
                <a:gd name="connsiteX2" fmla="*/ 0 w 247650"/>
                <a:gd name="connsiteY2" fmla="*/ 50039 h 457330"/>
                <a:gd name="connsiteX3" fmla="*/ 0 w 247650"/>
                <a:gd name="connsiteY3" fmla="*/ 409608 h 457330"/>
                <a:gd name="connsiteX4" fmla="*/ 126206 w 247650"/>
                <a:gd name="connsiteY4" fmla="*/ 457233 h 457330"/>
                <a:gd name="connsiteX5" fmla="*/ 247650 w 247650"/>
                <a:gd name="connsiteY5" fmla="*/ 400083 h 457330"/>
                <a:gd name="connsiteX6" fmla="*/ 245269 w 247650"/>
                <a:gd name="connsiteY6" fmla="*/ 45276 h 457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457330">
                  <a:moveTo>
                    <a:pt x="245269" y="45276"/>
                  </a:moveTo>
                  <a:cubicBezTo>
                    <a:pt x="189508" y="12732"/>
                    <a:pt x="152797" y="-761"/>
                    <a:pt x="111919" y="33"/>
                  </a:cubicBezTo>
                  <a:cubicBezTo>
                    <a:pt x="71041" y="827"/>
                    <a:pt x="61912" y="-4730"/>
                    <a:pt x="0" y="50039"/>
                  </a:cubicBezTo>
                  <a:cubicBezTo>
                    <a:pt x="2779" y="404051"/>
                    <a:pt x="2779" y="55992"/>
                    <a:pt x="0" y="409608"/>
                  </a:cubicBezTo>
                  <a:cubicBezTo>
                    <a:pt x="50402" y="440961"/>
                    <a:pt x="84931" y="458820"/>
                    <a:pt x="126206" y="457233"/>
                  </a:cubicBezTo>
                  <a:cubicBezTo>
                    <a:pt x="167481" y="455646"/>
                    <a:pt x="188516" y="445722"/>
                    <a:pt x="247650" y="400083"/>
                  </a:cubicBezTo>
                  <a:cubicBezTo>
                    <a:pt x="246856" y="281814"/>
                    <a:pt x="246063" y="163545"/>
                    <a:pt x="245269" y="4527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854834" y="320900"/>
              <a:ext cx="476289" cy="452762"/>
            </a:xfrm>
            <a:custGeom>
              <a:avLst/>
              <a:gdLst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06246 w 1008627"/>
                <a:gd name="connsiteY0" fmla="*/ 50458 h 461433"/>
                <a:gd name="connsiteX1" fmla="*/ 872896 w 1008627"/>
                <a:gd name="connsiteY1" fmla="*/ 5215 h 461433"/>
                <a:gd name="connsiteX2" fmla="*/ 760977 w 1008627"/>
                <a:gd name="connsiteY2" fmla="*/ 55221 h 461433"/>
                <a:gd name="connsiteX3" fmla="*/ 501421 w 1008627"/>
                <a:gd name="connsiteY3" fmla="*/ 5215 h 461433"/>
                <a:gd name="connsiteX4" fmla="*/ 284727 w 1008627"/>
                <a:gd name="connsiteY4" fmla="*/ 50458 h 461433"/>
                <a:gd name="connsiteX5" fmla="*/ 144233 w 1008627"/>
                <a:gd name="connsiteY5" fmla="*/ 452 h 461433"/>
                <a:gd name="connsiteX6" fmla="*/ 6121 w 1008627"/>
                <a:gd name="connsiteY6" fmla="*/ 57602 h 461433"/>
                <a:gd name="connsiteX7" fmla="*/ 13264 w 1008627"/>
                <a:gd name="connsiteY7" fmla="*/ 421933 h 461433"/>
                <a:gd name="connsiteX8" fmla="*/ 163283 w 1008627"/>
                <a:gd name="connsiteY8" fmla="*/ 450508 h 461433"/>
                <a:gd name="connsiteX9" fmla="*/ 291871 w 1008627"/>
                <a:gd name="connsiteY9" fmla="*/ 412408 h 461433"/>
                <a:gd name="connsiteX10" fmla="*/ 503802 w 1008627"/>
                <a:gd name="connsiteY10" fmla="*/ 457652 h 461433"/>
                <a:gd name="connsiteX11" fmla="*/ 760977 w 1008627"/>
                <a:gd name="connsiteY11" fmla="*/ 414790 h 461433"/>
                <a:gd name="connsiteX12" fmla="*/ 877658 w 1008627"/>
                <a:gd name="connsiteY12" fmla="*/ 460033 h 461433"/>
                <a:gd name="connsiteX13" fmla="*/ 1008627 w 1008627"/>
                <a:gd name="connsiteY13" fmla="*/ 405265 h 461433"/>
                <a:gd name="connsiteX14" fmla="*/ 1006246 w 1008627"/>
                <a:gd name="connsiteY14" fmla="*/ 50458 h 461433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0125 w 1002506"/>
                <a:gd name="connsiteY0" fmla="*/ 50049 h 461024"/>
                <a:gd name="connsiteX1" fmla="*/ 866775 w 1002506"/>
                <a:gd name="connsiteY1" fmla="*/ 4806 h 461024"/>
                <a:gd name="connsiteX2" fmla="*/ 754856 w 1002506"/>
                <a:gd name="connsiteY2" fmla="*/ 54812 h 461024"/>
                <a:gd name="connsiteX3" fmla="*/ 495300 w 1002506"/>
                <a:gd name="connsiteY3" fmla="*/ 4806 h 461024"/>
                <a:gd name="connsiteX4" fmla="*/ 278606 w 1002506"/>
                <a:gd name="connsiteY4" fmla="*/ 50049 h 461024"/>
                <a:gd name="connsiteX5" fmla="*/ 138112 w 1002506"/>
                <a:gd name="connsiteY5" fmla="*/ 43 h 461024"/>
                <a:gd name="connsiteX6" fmla="*/ 0 w 1002506"/>
                <a:gd name="connsiteY6" fmla="*/ 57193 h 461024"/>
                <a:gd name="connsiteX7" fmla="*/ 7143 w 1002506"/>
                <a:gd name="connsiteY7" fmla="*/ 421524 h 461024"/>
                <a:gd name="connsiteX8" fmla="*/ 157162 w 1002506"/>
                <a:gd name="connsiteY8" fmla="*/ 450099 h 461024"/>
                <a:gd name="connsiteX9" fmla="*/ 285750 w 1002506"/>
                <a:gd name="connsiteY9" fmla="*/ 411999 h 461024"/>
                <a:gd name="connsiteX10" fmla="*/ 497681 w 1002506"/>
                <a:gd name="connsiteY10" fmla="*/ 457243 h 461024"/>
                <a:gd name="connsiteX11" fmla="*/ 754856 w 1002506"/>
                <a:gd name="connsiteY11" fmla="*/ 414381 h 461024"/>
                <a:gd name="connsiteX12" fmla="*/ 871537 w 1002506"/>
                <a:gd name="connsiteY12" fmla="*/ 459624 h 461024"/>
                <a:gd name="connsiteX13" fmla="*/ 1002506 w 1002506"/>
                <a:gd name="connsiteY13" fmla="*/ 404856 h 461024"/>
                <a:gd name="connsiteX14" fmla="*/ 1000125 w 1002506"/>
                <a:gd name="connsiteY14" fmla="*/ 50049 h 461024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62155"/>
                <a:gd name="connsiteX1" fmla="*/ 866775 w 1002506"/>
                <a:gd name="connsiteY1" fmla="*/ 4806 h 462155"/>
                <a:gd name="connsiteX2" fmla="*/ 754856 w 1002506"/>
                <a:gd name="connsiteY2" fmla="*/ 54812 h 462155"/>
                <a:gd name="connsiteX3" fmla="*/ 495300 w 1002506"/>
                <a:gd name="connsiteY3" fmla="*/ 4806 h 462155"/>
                <a:gd name="connsiteX4" fmla="*/ 278606 w 1002506"/>
                <a:gd name="connsiteY4" fmla="*/ 50049 h 462155"/>
                <a:gd name="connsiteX5" fmla="*/ 138112 w 1002506"/>
                <a:gd name="connsiteY5" fmla="*/ 43 h 462155"/>
                <a:gd name="connsiteX6" fmla="*/ 0 w 1002506"/>
                <a:gd name="connsiteY6" fmla="*/ 57193 h 462155"/>
                <a:gd name="connsiteX7" fmla="*/ 7143 w 1002506"/>
                <a:gd name="connsiteY7" fmla="*/ 421524 h 462155"/>
                <a:gd name="connsiteX8" fmla="*/ 157162 w 1002506"/>
                <a:gd name="connsiteY8" fmla="*/ 450099 h 462155"/>
                <a:gd name="connsiteX9" fmla="*/ 285750 w 1002506"/>
                <a:gd name="connsiteY9" fmla="*/ 411999 h 462155"/>
                <a:gd name="connsiteX10" fmla="*/ 497681 w 1002506"/>
                <a:gd name="connsiteY10" fmla="*/ 457243 h 462155"/>
                <a:gd name="connsiteX11" fmla="*/ 754856 w 1002506"/>
                <a:gd name="connsiteY11" fmla="*/ 414381 h 462155"/>
                <a:gd name="connsiteX12" fmla="*/ 881062 w 1002506"/>
                <a:gd name="connsiteY12" fmla="*/ 462006 h 462155"/>
                <a:gd name="connsiteX13" fmla="*/ 1002506 w 1002506"/>
                <a:gd name="connsiteY13" fmla="*/ 404856 h 462155"/>
                <a:gd name="connsiteX14" fmla="*/ 1000125 w 1002506"/>
                <a:gd name="connsiteY14" fmla="*/ 50049 h 462155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38 h 462092"/>
                <a:gd name="connsiteX1" fmla="*/ 866775 w 1002506"/>
                <a:gd name="connsiteY1" fmla="*/ 4795 h 462092"/>
                <a:gd name="connsiteX2" fmla="*/ 754856 w 1002506"/>
                <a:gd name="connsiteY2" fmla="*/ 54801 h 462092"/>
                <a:gd name="connsiteX3" fmla="*/ 495300 w 1002506"/>
                <a:gd name="connsiteY3" fmla="*/ 4795 h 462092"/>
                <a:gd name="connsiteX4" fmla="*/ 278606 w 1002506"/>
                <a:gd name="connsiteY4" fmla="*/ 50038 h 462092"/>
                <a:gd name="connsiteX5" fmla="*/ 138112 w 1002506"/>
                <a:gd name="connsiteY5" fmla="*/ 32 h 462092"/>
                <a:gd name="connsiteX6" fmla="*/ 0 w 1002506"/>
                <a:gd name="connsiteY6" fmla="*/ 57182 h 462092"/>
                <a:gd name="connsiteX7" fmla="*/ 7143 w 1002506"/>
                <a:gd name="connsiteY7" fmla="*/ 421513 h 462092"/>
                <a:gd name="connsiteX8" fmla="*/ 157162 w 1002506"/>
                <a:gd name="connsiteY8" fmla="*/ 450088 h 462092"/>
                <a:gd name="connsiteX9" fmla="*/ 285750 w 1002506"/>
                <a:gd name="connsiteY9" fmla="*/ 411988 h 462092"/>
                <a:gd name="connsiteX10" fmla="*/ 497681 w 1002506"/>
                <a:gd name="connsiteY10" fmla="*/ 457232 h 462092"/>
                <a:gd name="connsiteX11" fmla="*/ 754856 w 1002506"/>
                <a:gd name="connsiteY11" fmla="*/ 414370 h 462092"/>
                <a:gd name="connsiteX12" fmla="*/ 881062 w 1002506"/>
                <a:gd name="connsiteY12" fmla="*/ 461995 h 462092"/>
                <a:gd name="connsiteX13" fmla="*/ 1002506 w 1002506"/>
                <a:gd name="connsiteY13" fmla="*/ 404845 h 462092"/>
                <a:gd name="connsiteX14" fmla="*/ 1000125 w 1002506"/>
                <a:gd name="connsiteY14" fmla="*/ 50038 h 462092"/>
                <a:gd name="connsiteX0" fmla="*/ 1000125 w 1002506"/>
                <a:gd name="connsiteY0" fmla="*/ 50038 h 464491"/>
                <a:gd name="connsiteX1" fmla="*/ 866775 w 1002506"/>
                <a:gd name="connsiteY1" fmla="*/ 4795 h 464491"/>
                <a:gd name="connsiteX2" fmla="*/ 754856 w 1002506"/>
                <a:gd name="connsiteY2" fmla="*/ 54801 h 464491"/>
                <a:gd name="connsiteX3" fmla="*/ 495300 w 1002506"/>
                <a:gd name="connsiteY3" fmla="*/ 4795 h 464491"/>
                <a:gd name="connsiteX4" fmla="*/ 278606 w 1002506"/>
                <a:gd name="connsiteY4" fmla="*/ 50038 h 464491"/>
                <a:gd name="connsiteX5" fmla="*/ 138112 w 1002506"/>
                <a:gd name="connsiteY5" fmla="*/ 32 h 464491"/>
                <a:gd name="connsiteX6" fmla="*/ 0 w 1002506"/>
                <a:gd name="connsiteY6" fmla="*/ 57182 h 464491"/>
                <a:gd name="connsiteX7" fmla="*/ 7143 w 1002506"/>
                <a:gd name="connsiteY7" fmla="*/ 421513 h 464491"/>
                <a:gd name="connsiteX8" fmla="*/ 142874 w 1002506"/>
                <a:gd name="connsiteY8" fmla="*/ 464375 h 464491"/>
                <a:gd name="connsiteX9" fmla="*/ 285750 w 1002506"/>
                <a:gd name="connsiteY9" fmla="*/ 411988 h 464491"/>
                <a:gd name="connsiteX10" fmla="*/ 497681 w 1002506"/>
                <a:gd name="connsiteY10" fmla="*/ 457232 h 464491"/>
                <a:gd name="connsiteX11" fmla="*/ 754856 w 1002506"/>
                <a:gd name="connsiteY11" fmla="*/ 414370 h 464491"/>
                <a:gd name="connsiteX12" fmla="*/ 881062 w 1002506"/>
                <a:gd name="connsiteY12" fmla="*/ 461995 h 464491"/>
                <a:gd name="connsiteX13" fmla="*/ 1002506 w 1002506"/>
                <a:gd name="connsiteY13" fmla="*/ 404845 h 464491"/>
                <a:gd name="connsiteX14" fmla="*/ 1000125 w 1002506"/>
                <a:gd name="connsiteY14" fmla="*/ 50038 h 464491"/>
                <a:gd name="connsiteX0" fmla="*/ 992988 w 995369"/>
                <a:gd name="connsiteY0" fmla="*/ 50038 h 472682"/>
                <a:gd name="connsiteX1" fmla="*/ 859638 w 995369"/>
                <a:gd name="connsiteY1" fmla="*/ 4795 h 472682"/>
                <a:gd name="connsiteX2" fmla="*/ 747719 w 995369"/>
                <a:gd name="connsiteY2" fmla="*/ 54801 h 472682"/>
                <a:gd name="connsiteX3" fmla="*/ 488163 w 995369"/>
                <a:gd name="connsiteY3" fmla="*/ 4795 h 472682"/>
                <a:gd name="connsiteX4" fmla="*/ 271469 w 995369"/>
                <a:gd name="connsiteY4" fmla="*/ 50038 h 472682"/>
                <a:gd name="connsiteX5" fmla="*/ 130975 w 995369"/>
                <a:gd name="connsiteY5" fmla="*/ 32 h 472682"/>
                <a:gd name="connsiteX6" fmla="*/ 6 w 995369"/>
                <a:gd name="connsiteY6" fmla="*/ 421513 h 472682"/>
                <a:gd name="connsiteX7" fmla="*/ 135737 w 995369"/>
                <a:gd name="connsiteY7" fmla="*/ 464375 h 472682"/>
                <a:gd name="connsiteX8" fmla="*/ 278613 w 995369"/>
                <a:gd name="connsiteY8" fmla="*/ 411988 h 472682"/>
                <a:gd name="connsiteX9" fmla="*/ 490544 w 995369"/>
                <a:gd name="connsiteY9" fmla="*/ 457232 h 472682"/>
                <a:gd name="connsiteX10" fmla="*/ 747719 w 995369"/>
                <a:gd name="connsiteY10" fmla="*/ 414370 h 472682"/>
                <a:gd name="connsiteX11" fmla="*/ 873925 w 995369"/>
                <a:gd name="connsiteY11" fmla="*/ 461995 h 472682"/>
                <a:gd name="connsiteX12" fmla="*/ 995369 w 995369"/>
                <a:gd name="connsiteY12" fmla="*/ 404845 h 472682"/>
                <a:gd name="connsiteX13" fmla="*/ 992988 w 995369"/>
                <a:gd name="connsiteY13" fmla="*/ 50038 h 472682"/>
                <a:gd name="connsiteX0" fmla="*/ 995966 w 998347"/>
                <a:gd name="connsiteY0" fmla="*/ 45276 h 465153"/>
                <a:gd name="connsiteX1" fmla="*/ 862616 w 998347"/>
                <a:gd name="connsiteY1" fmla="*/ 33 h 465153"/>
                <a:gd name="connsiteX2" fmla="*/ 750697 w 998347"/>
                <a:gd name="connsiteY2" fmla="*/ 50039 h 465153"/>
                <a:gd name="connsiteX3" fmla="*/ 491141 w 998347"/>
                <a:gd name="connsiteY3" fmla="*/ 33 h 465153"/>
                <a:gd name="connsiteX4" fmla="*/ 274447 w 998347"/>
                <a:gd name="connsiteY4" fmla="*/ 45276 h 465153"/>
                <a:gd name="connsiteX5" fmla="*/ 2984 w 998347"/>
                <a:gd name="connsiteY5" fmla="*/ 416751 h 465153"/>
                <a:gd name="connsiteX6" fmla="*/ 138715 w 998347"/>
                <a:gd name="connsiteY6" fmla="*/ 459613 h 465153"/>
                <a:gd name="connsiteX7" fmla="*/ 281591 w 998347"/>
                <a:gd name="connsiteY7" fmla="*/ 407226 h 465153"/>
                <a:gd name="connsiteX8" fmla="*/ 493522 w 998347"/>
                <a:gd name="connsiteY8" fmla="*/ 452470 h 465153"/>
                <a:gd name="connsiteX9" fmla="*/ 750697 w 998347"/>
                <a:gd name="connsiteY9" fmla="*/ 409608 h 465153"/>
                <a:gd name="connsiteX10" fmla="*/ 876903 w 998347"/>
                <a:gd name="connsiteY10" fmla="*/ 457233 h 465153"/>
                <a:gd name="connsiteX11" fmla="*/ 998347 w 998347"/>
                <a:gd name="connsiteY11" fmla="*/ 400083 h 465153"/>
                <a:gd name="connsiteX12" fmla="*/ 995966 w 998347"/>
                <a:gd name="connsiteY12" fmla="*/ 45276 h 465153"/>
                <a:gd name="connsiteX0" fmla="*/ 857265 w 859646"/>
                <a:gd name="connsiteY0" fmla="*/ 45276 h 459613"/>
                <a:gd name="connsiteX1" fmla="*/ 723915 w 859646"/>
                <a:gd name="connsiteY1" fmla="*/ 33 h 459613"/>
                <a:gd name="connsiteX2" fmla="*/ 611996 w 859646"/>
                <a:gd name="connsiteY2" fmla="*/ 50039 h 459613"/>
                <a:gd name="connsiteX3" fmla="*/ 352440 w 859646"/>
                <a:gd name="connsiteY3" fmla="*/ 33 h 459613"/>
                <a:gd name="connsiteX4" fmla="*/ 135746 w 859646"/>
                <a:gd name="connsiteY4" fmla="*/ 45276 h 459613"/>
                <a:gd name="connsiteX5" fmla="*/ 14 w 859646"/>
                <a:gd name="connsiteY5" fmla="*/ 459613 h 459613"/>
                <a:gd name="connsiteX6" fmla="*/ 142890 w 859646"/>
                <a:gd name="connsiteY6" fmla="*/ 407226 h 459613"/>
                <a:gd name="connsiteX7" fmla="*/ 354821 w 859646"/>
                <a:gd name="connsiteY7" fmla="*/ 452470 h 459613"/>
                <a:gd name="connsiteX8" fmla="*/ 611996 w 859646"/>
                <a:gd name="connsiteY8" fmla="*/ 409608 h 459613"/>
                <a:gd name="connsiteX9" fmla="*/ 738202 w 859646"/>
                <a:gd name="connsiteY9" fmla="*/ 457233 h 459613"/>
                <a:gd name="connsiteX10" fmla="*/ 859646 w 859646"/>
                <a:gd name="connsiteY10" fmla="*/ 400083 h 459613"/>
                <a:gd name="connsiteX11" fmla="*/ 857265 w 859646"/>
                <a:gd name="connsiteY11" fmla="*/ 45276 h 459613"/>
                <a:gd name="connsiteX0" fmla="*/ 744947 w 747328"/>
                <a:gd name="connsiteY0" fmla="*/ 45276 h 457330"/>
                <a:gd name="connsiteX1" fmla="*/ 611597 w 747328"/>
                <a:gd name="connsiteY1" fmla="*/ 33 h 457330"/>
                <a:gd name="connsiteX2" fmla="*/ 499678 w 747328"/>
                <a:gd name="connsiteY2" fmla="*/ 50039 h 457330"/>
                <a:gd name="connsiteX3" fmla="*/ 240122 w 747328"/>
                <a:gd name="connsiteY3" fmla="*/ 33 h 457330"/>
                <a:gd name="connsiteX4" fmla="*/ 23428 w 747328"/>
                <a:gd name="connsiteY4" fmla="*/ 45276 h 457330"/>
                <a:gd name="connsiteX5" fmla="*/ 30572 w 747328"/>
                <a:gd name="connsiteY5" fmla="*/ 407226 h 457330"/>
                <a:gd name="connsiteX6" fmla="*/ 242503 w 747328"/>
                <a:gd name="connsiteY6" fmla="*/ 452470 h 457330"/>
                <a:gd name="connsiteX7" fmla="*/ 499678 w 747328"/>
                <a:gd name="connsiteY7" fmla="*/ 409608 h 457330"/>
                <a:gd name="connsiteX8" fmla="*/ 625884 w 747328"/>
                <a:gd name="connsiteY8" fmla="*/ 457233 h 457330"/>
                <a:gd name="connsiteX9" fmla="*/ 747328 w 747328"/>
                <a:gd name="connsiteY9" fmla="*/ 400083 h 457330"/>
                <a:gd name="connsiteX10" fmla="*/ 744947 w 747328"/>
                <a:gd name="connsiteY10" fmla="*/ 45276 h 457330"/>
                <a:gd name="connsiteX0" fmla="*/ 744947 w 747328"/>
                <a:gd name="connsiteY0" fmla="*/ 45263 h 457317"/>
                <a:gd name="connsiteX1" fmla="*/ 499678 w 747328"/>
                <a:gd name="connsiteY1" fmla="*/ 50026 h 457317"/>
                <a:gd name="connsiteX2" fmla="*/ 240122 w 747328"/>
                <a:gd name="connsiteY2" fmla="*/ 20 h 457317"/>
                <a:gd name="connsiteX3" fmla="*/ 23428 w 747328"/>
                <a:gd name="connsiteY3" fmla="*/ 45263 h 457317"/>
                <a:gd name="connsiteX4" fmla="*/ 30572 w 747328"/>
                <a:gd name="connsiteY4" fmla="*/ 407213 h 457317"/>
                <a:gd name="connsiteX5" fmla="*/ 242503 w 747328"/>
                <a:gd name="connsiteY5" fmla="*/ 452457 h 457317"/>
                <a:gd name="connsiteX6" fmla="*/ 499678 w 747328"/>
                <a:gd name="connsiteY6" fmla="*/ 409595 h 457317"/>
                <a:gd name="connsiteX7" fmla="*/ 625884 w 747328"/>
                <a:gd name="connsiteY7" fmla="*/ 457220 h 457317"/>
                <a:gd name="connsiteX8" fmla="*/ 747328 w 747328"/>
                <a:gd name="connsiteY8" fmla="*/ 400070 h 457317"/>
                <a:gd name="connsiteX9" fmla="*/ 744947 w 747328"/>
                <a:gd name="connsiteY9" fmla="*/ 45263 h 457317"/>
                <a:gd name="connsiteX0" fmla="*/ 747328 w 747328"/>
                <a:gd name="connsiteY0" fmla="*/ 401549 h 458796"/>
                <a:gd name="connsiteX1" fmla="*/ 499678 w 747328"/>
                <a:gd name="connsiteY1" fmla="*/ 51505 h 458796"/>
                <a:gd name="connsiteX2" fmla="*/ 240122 w 747328"/>
                <a:gd name="connsiteY2" fmla="*/ 1499 h 458796"/>
                <a:gd name="connsiteX3" fmla="*/ 23428 w 747328"/>
                <a:gd name="connsiteY3" fmla="*/ 46742 h 458796"/>
                <a:gd name="connsiteX4" fmla="*/ 30572 w 747328"/>
                <a:gd name="connsiteY4" fmla="*/ 408692 h 458796"/>
                <a:gd name="connsiteX5" fmla="*/ 242503 w 747328"/>
                <a:gd name="connsiteY5" fmla="*/ 453936 h 458796"/>
                <a:gd name="connsiteX6" fmla="*/ 499678 w 747328"/>
                <a:gd name="connsiteY6" fmla="*/ 411074 h 458796"/>
                <a:gd name="connsiteX7" fmla="*/ 625884 w 747328"/>
                <a:gd name="connsiteY7" fmla="*/ 458699 h 458796"/>
                <a:gd name="connsiteX8" fmla="*/ 747328 w 747328"/>
                <a:gd name="connsiteY8" fmla="*/ 401549 h 458796"/>
                <a:gd name="connsiteX0" fmla="*/ 625884 w 625884"/>
                <a:gd name="connsiteY0" fmla="*/ 461207 h 483540"/>
                <a:gd name="connsiteX1" fmla="*/ 499678 w 625884"/>
                <a:gd name="connsiteY1" fmla="*/ 54013 h 483540"/>
                <a:gd name="connsiteX2" fmla="*/ 240122 w 625884"/>
                <a:gd name="connsiteY2" fmla="*/ 4007 h 483540"/>
                <a:gd name="connsiteX3" fmla="*/ 23428 w 625884"/>
                <a:gd name="connsiteY3" fmla="*/ 49250 h 483540"/>
                <a:gd name="connsiteX4" fmla="*/ 30572 w 625884"/>
                <a:gd name="connsiteY4" fmla="*/ 411200 h 483540"/>
                <a:gd name="connsiteX5" fmla="*/ 242503 w 625884"/>
                <a:gd name="connsiteY5" fmla="*/ 456444 h 483540"/>
                <a:gd name="connsiteX6" fmla="*/ 499678 w 625884"/>
                <a:gd name="connsiteY6" fmla="*/ 413582 h 483540"/>
                <a:gd name="connsiteX7" fmla="*/ 625884 w 625884"/>
                <a:gd name="connsiteY7" fmla="*/ 461207 h 483540"/>
                <a:gd name="connsiteX0" fmla="*/ 499678 w 531973"/>
                <a:gd name="connsiteY0" fmla="*/ 411440 h 457750"/>
                <a:gd name="connsiteX1" fmla="*/ 499678 w 531973"/>
                <a:gd name="connsiteY1" fmla="*/ 51871 h 457750"/>
                <a:gd name="connsiteX2" fmla="*/ 240122 w 531973"/>
                <a:gd name="connsiteY2" fmla="*/ 1865 h 457750"/>
                <a:gd name="connsiteX3" fmla="*/ 23428 w 531973"/>
                <a:gd name="connsiteY3" fmla="*/ 47108 h 457750"/>
                <a:gd name="connsiteX4" fmla="*/ 30572 w 531973"/>
                <a:gd name="connsiteY4" fmla="*/ 409058 h 457750"/>
                <a:gd name="connsiteX5" fmla="*/ 242503 w 531973"/>
                <a:gd name="connsiteY5" fmla="*/ 454302 h 457750"/>
                <a:gd name="connsiteX6" fmla="*/ 499678 w 531973"/>
                <a:gd name="connsiteY6" fmla="*/ 411440 h 457750"/>
                <a:gd name="connsiteX0" fmla="*/ 499678 w 531973"/>
                <a:gd name="connsiteY0" fmla="*/ 411440 h 457750"/>
                <a:gd name="connsiteX1" fmla="*/ 499678 w 531973"/>
                <a:gd name="connsiteY1" fmla="*/ 51871 h 457750"/>
                <a:gd name="connsiteX2" fmla="*/ 240122 w 531973"/>
                <a:gd name="connsiteY2" fmla="*/ 1865 h 457750"/>
                <a:gd name="connsiteX3" fmla="*/ 23428 w 531973"/>
                <a:gd name="connsiteY3" fmla="*/ 47108 h 457750"/>
                <a:gd name="connsiteX4" fmla="*/ 30572 w 531973"/>
                <a:gd name="connsiteY4" fmla="*/ 409058 h 457750"/>
                <a:gd name="connsiteX5" fmla="*/ 242503 w 531973"/>
                <a:gd name="connsiteY5" fmla="*/ 454302 h 457750"/>
                <a:gd name="connsiteX6" fmla="*/ 499678 w 531973"/>
                <a:gd name="connsiteY6" fmla="*/ 411440 h 457750"/>
                <a:gd name="connsiteX0" fmla="*/ 499678 w 518385"/>
                <a:gd name="connsiteY0" fmla="*/ 411440 h 457750"/>
                <a:gd name="connsiteX1" fmla="*/ 499678 w 518385"/>
                <a:gd name="connsiteY1" fmla="*/ 51871 h 457750"/>
                <a:gd name="connsiteX2" fmla="*/ 240122 w 518385"/>
                <a:gd name="connsiteY2" fmla="*/ 1865 h 457750"/>
                <a:gd name="connsiteX3" fmla="*/ 23428 w 518385"/>
                <a:gd name="connsiteY3" fmla="*/ 47108 h 457750"/>
                <a:gd name="connsiteX4" fmla="*/ 30572 w 518385"/>
                <a:gd name="connsiteY4" fmla="*/ 409058 h 457750"/>
                <a:gd name="connsiteX5" fmla="*/ 242503 w 518385"/>
                <a:gd name="connsiteY5" fmla="*/ 454302 h 457750"/>
                <a:gd name="connsiteX6" fmla="*/ 499678 w 518385"/>
                <a:gd name="connsiteY6" fmla="*/ 411440 h 457750"/>
                <a:gd name="connsiteX0" fmla="*/ 499678 w 499717"/>
                <a:gd name="connsiteY0" fmla="*/ 411440 h 457750"/>
                <a:gd name="connsiteX1" fmla="*/ 499678 w 499717"/>
                <a:gd name="connsiteY1" fmla="*/ 51871 h 457750"/>
                <a:gd name="connsiteX2" fmla="*/ 240122 w 499717"/>
                <a:gd name="connsiteY2" fmla="*/ 1865 h 457750"/>
                <a:gd name="connsiteX3" fmla="*/ 23428 w 499717"/>
                <a:gd name="connsiteY3" fmla="*/ 47108 h 457750"/>
                <a:gd name="connsiteX4" fmla="*/ 30572 w 499717"/>
                <a:gd name="connsiteY4" fmla="*/ 409058 h 457750"/>
                <a:gd name="connsiteX5" fmla="*/ 242503 w 499717"/>
                <a:gd name="connsiteY5" fmla="*/ 454302 h 457750"/>
                <a:gd name="connsiteX6" fmla="*/ 499678 w 499717"/>
                <a:gd name="connsiteY6" fmla="*/ 411440 h 457750"/>
                <a:gd name="connsiteX0" fmla="*/ 485991 w 486030"/>
                <a:gd name="connsiteY0" fmla="*/ 411440 h 457750"/>
                <a:gd name="connsiteX1" fmla="*/ 485991 w 486030"/>
                <a:gd name="connsiteY1" fmla="*/ 51871 h 457750"/>
                <a:gd name="connsiteX2" fmla="*/ 226435 w 486030"/>
                <a:gd name="connsiteY2" fmla="*/ 1865 h 457750"/>
                <a:gd name="connsiteX3" fmla="*/ 9741 w 486030"/>
                <a:gd name="connsiteY3" fmla="*/ 47108 h 457750"/>
                <a:gd name="connsiteX4" fmla="*/ 16885 w 486030"/>
                <a:gd name="connsiteY4" fmla="*/ 409058 h 457750"/>
                <a:gd name="connsiteX5" fmla="*/ 228816 w 486030"/>
                <a:gd name="connsiteY5" fmla="*/ 454302 h 457750"/>
                <a:gd name="connsiteX6" fmla="*/ 485991 w 486030"/>
                <a:gd name="connsiteY6" fmla="*/ 411440 h 457750"/>
                <a:gd name="connsiteX0" fmla="*/ 476250 w 476289"/>
                <a:gd name="connsiteY0" fmla="*/ 411440 h 457750"/>
                <a:gd name="connsiteX1" fmla="*/ 476250 w 476289"/>
                <a:gd name="connsiteY1" fmla="*/ 51871 h 457750"/>
                <a:gd name="connsiteX2" fmla="*/ 216694 w 476289"/>
                <a:gd name="connsiteY2" fmla="*/ 1865 h 457750"/>
                <a:gd name="connsiteX3" fmla="*/ 0 w 476289"/>
                <a:gd name="connsiteY3" fmla="*/ 47108 h 457750"/>
                <a:gd name="connsiteX4" fmla="*/ 7144 w 476289"/>
                <a:gd name="connsiteY4" fmla="*/ 409058 h 457750"/>
                <a:gd name="connsiteX5" fmla="*/ 219075 w 476289"/>
                <a:gd name="connsiteY5" fmla="*/ 454302 h 457750"/>
                <a:gd name="connsiteX6" fmla="*/ 476250 w 476289"/>
                <a:gd name="connsiteY6" fmla="*/ 411440 h 457750"/>
                <a:gd name="connsiteX0" fmla="*/ 476250 w 476289"/>
                <a:gd name="connsiteY0" fmla="*/ 409595 h 455905"/>
                <a:gd name="connsiteX1" fmla="*/ 476250 w 476289"/>
                <a:gd name="connsiteY1" fmla="*/ 50026 h 455905"/>
                <a:gd name="connsiteX2" fmla="*/ 216694 w 476289"/>
                <a:gd name="connsiteY2" fmla="*/ 20 h 455905"/>
                <a:gd name="connsiteX3" fmla="*/ 0 w 476289"/>
                <a:gd name="connsiteY3" fmla="*/ 45263 h 455905"/>
                <a:gd name="connsiteX4" fmla="*/ 7144 w 476289"/>
                <a:gd name="connsiteY4" fmla="*/ 407213 h 455905"/>
                <a:gd name="connsiteX5" fmla="*/ 219075 w 476289"/>
                <a:gd name="connsiteY5" fmla="*/ 452457 h 455905"/>
                <a:gd name="connsiteX6" fmla="*/ 476250 w 476289"/>
                <a:gd name="connsiteY6" fmla="*/ 409595 h 455905"/>
                <a:gd name="connsiteX0" fmla="*/ 476250 w 476289"/>
                <a:gd name="connsiteY0" fmla="*/ 409595 h 452762"/>
                <a:gd name="connsiteX1" fmla="*/ 476250 w 476289"/>
                <a:gd name="connsiteY1" fmla="*/ 50026 h 452762"/>
                <a:gd name="connsiteX2" fmla="*/ 216694 w 476289"/>
                <a:gd name="connsiteY2" fmla="*/ 20 h 452762"/>
                <a:gd name="connsiteX3" fmla="*/ 0 w 476289"/>
                <a:gd name="connsiteY3" fmla="*/ 45263 h 452762"/>
                <a:gd name="connsiteX4" fmla="*/ 7144 w 476289"/>
                <a:gd name="connsiteY4" fmla="*/ 407213 h 452762"/>
                <a:gd name="connsiteX5" fmla="*/ 219075 w 476289"/>
                <a:gd name="connsiteY5" fmla="*/ 452457 h 452762"/>
                <a:gd name="connsiteX6" fmla="*/ 476250 w 476289"/>
                <a:gd name="connsiteY6" fmla="*/ 409595 h 45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89" h="452762">
                  <a:moveTo>
                    <a:pt x="476250" y="409595"/>
                  </a:moveTo>
                  <a:cubicBezTo>
                    <a:pt x="473869" y="75823"/>
                    <a:pt x="476646" y="370701"/>
                    <a:pt x="476250" y="50026"/>
                  </a:cubicBezTo>
                  <a:cubicBezTo>
                    <a:pt x="394891" y="10339"/>
                    <a:pt x="296069" y="814"/>
                    <a:pt x="216694" y="20"/>
                  </a:cubicBezTo>
                  <a:cubicBezTo>
                    <a:pt x="137319" y="-774"/>
                    <a:pt x="88106" y="22245"/>
                    <a:pt x="0" y="45263"/>
                  </a:cubicBezTo>
                  <a:cubicBezTo>
                    <a:pt x="5556" y="370303"/>
                    <a:pt x="-3174" y="72647"/>
                    <a:pt x="7144" y="407213"/>
                  </a:cubicBezTo>
                  <a:cubicBezTo>
                    <a:pt x="96043" y="460792"/>
                    <a:pt x="140891" y="452060"/>
                    <a:pt x="219075" y="452457"/>
                  </a:cubicBezTo>
                  <a:cubicBezTo>
                    <a:pt x="297259" y="452854"/>
                    <a:pt x="363935" y="447298"/>
                    <a:pt x="476250" y="40959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 flipH="1">
              <a:off x="581028" y="319055"/>
              <a:ext cx="273805" cy="457330"/>
            </a:xfrm>
            <a:custGeom>
              <a:avLst/>
              <a:gdLst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06246 w 1008627"/>
                <a:gd name="connsiteY0" fmla="*/ 50458 h 461433"/>
                <a:gd name="connsiteX1" fmla="*/ 872896 w 1008627"/>
                <a:gd name="connsiteY1" fmla="*/ 5215 h 461433"/>
                <a:gd name="connsiteX2" fmla="*/ 760977 w 1008627"/>
                <a:gd name="connsiteY2" fmla="*/ 55221 h 461433"/>
                <a:gd name="connsiteX3" fmla="*/ 501421 w 1008627"/>
                <a:gd name="connsiteY3" fmla="*/ 5215 h 461433"/>
                <a:gd name="connsiteX4" fmla="*/ 284727 w 1008627"/>
                <a:gd name="connsiteY4" fmla="*/ 50458 h 461433"/>
                <a:gd name="connsiteX5" fmla="*/ 144233 w 1008627"/>
                <a:gd name="connsiteY5" fmla="*/ 452 h 461433"/>
                <a:gd name="connsiteX6" fmla="*/ 6121 w 1008627"/>
                <a:gd name="connsiteY6" fmla="*/ 57602 h 461433"/>
                <a:gd name="connsiteX7" fmla="*/ 13264 w 1008627"/>
                <a:gd name="connsiteY7" fmla="*/ 421933 h 461433"/>
                <a:gd name="connsiteX8" fmla="*/ 163283 w 1008627"/>
                <a:gd name="connsiteY8" fmla="*/ 450508 h 461433"/>
                <a:gd name="connsiteX9" fmla="*/ 291871 w 1008627"/>
                <a:gd name="connsiteY9" fmla="*/ 412408 h 461433"/>
                <a:gd name="connsiteX10" fmla="*/ 503802 w 1008627"/>
                <a:gd name="connsiteY10" fmla="*/ 457652 h 461433"/>
                <a:gd name="connsiteX11" fmla="*/ 760977 w 1008627"/>
                <a:gd name="connsiteY11" fmla="*/ 414790 h 461433"/>
                <a:gd name="connsiteX12" fmla="*/ 877658 w 1008627"/>
                <a:gd name="connsiteY12" fmla="*/ 460033 h 461433"/>
                <a:gd name="connsiteX13" fmla="*/ 1008627 w 1008627"/>
                <a:gd name="connsiteY13" fmla="*/ 405265 h 461433"/>
                <a:gd name="connsiteX14" fmla="*/ 1006246 w 1008627"/>
                <a:gd name="connsiteY14" fmla="*/ 50458 h 461433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0125 w 1002506"/>
                <a:gd name="connsiteY0" fmla="*/ 50049 h 461024"/>
                <a:gd name="connsiteX1" fmla="*/ 866775 w 1002506"/>
                <a:gd name="connsiteY1" fmla="*/ 4806 h 461024"/>
                <a:gd name="connsiteX2" fmla="*/ 754856 w 1002506"/>
                <a:gd name="connsiteY2" fmla="*/ 54812 h 461024"/>
                <a:gd name="connsiteX3" fmla="*/ 495300 w 1002506"/>
                <a:gd name="connsiteY3" fmla="*/ 4806 h 461024"/>
                <a:gd name="connsiteX4" fmla="*/ 278606 w 1002506"/>
                <a:gd name="connsiteY4" fmla="*/ 50049 h 461024"/>
                <a:gd name="connsiteX5" fmla="*/ 138112 w 1002506"/>
                <a:gd name="connsiteY5" fmla="*/ 43 h 461024"/>
                <a:gd name="connsiteX6" fmla="*/ 0 w 1002506"/>
                <a:gd name="connsiteY6" fmla="*/ 57193 h 461024"/>
                <a:gd name="connsiteX7" fmla="*/ 7143 w 1002506"/>
                <a:gd name="connsiteY7" fmla="*/ 421524 h 461024"/>
                <a:gd name="connsiteX8" fmla="*/ 157162 w 1002506"/>
                <a:gd name="connsiteY8" fmla="*/ 450099 h 461024"/>
                <a:gd name="connsiteX9" fmla="*/ 285750 w 1002506"/>
                <a:gd name="connsiteY9" fmla="*/ 411999 h 461024"/>
                <a:gd name="connsiteX10" fmla="*/ 497681 w 1002506"/>
                <a:gd name="connsiteY10" fmla="*/ 457243 h 461024"/>
                <a:gd name="connsiteX11" fmla="*/ 754856 w 1002506"/>
                <a:gd name="connsiteY11" fmla="*/ 414381 h 461024"/>
                <a:gd name="connsiteX12" fmla="*/ 871537 w 1002506"/>
                <a:gd name="connsiteY12" fmla="*/ 459624 h 461024"/>
                <a:gd name="connsiteX13" fmla="*/ 1002506 w 1002506"/>
                <a:gd name="connsiteY13" fmla="*/ 404856 h 461024"/>
                <a:gd name="connsiteX14" fmla="*/ 1000125 w 1002506"/>
                <a:gd name="connsiteY14" fmla="*/ 50049 h 461024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62155"/>
                <a:gd name="connsiteX1" fmla="*/ 866775 w 1002506"/>
                <a:gd name="connsiteY1" fmla="*/ 4806 h 462155"/>
                <a:gd name="connsiteX2" fmla="*/ 754856 w 1002506"/>
                <a:gd name="connsiteY2" fmla="*/ 54812 h 462155"/>
                <a:gd name="connsiteX3" fmla="*/ 495300 w 1002506"/>
                <a:gd name="connsiteY3" fmla="*/ 4806 h 462155"/>
                <a:gd name="connsiteX4" fmla="*/ 278606 w 1002506"/>
                <a:gd name="connsiteY4" fmla="*/ 50049 h 462155"/>
                <a:gd name="connsiteX5" fmla="*/ 138112 w 1002506"/>
                <a:gd name="connsiteY5" fmla="*/ 43 h 462155"/>
                <a:gd name="connsiteX6" fmla="*/ 0 w 1002506"/>
                <a:gd name="connsiteY6" fmla="*/ 57193 h 462155"/>
                <a:gd name="connsiteX7" fmla="*/ 7143 w 1002506"/>
                <a:gd name="connsiteY7" fmla="*/ 421524 h 462155"/>
                <a:gd name="connsiteX8" fmla="*/ 157162 w 1002506"/>
                <a:gd name="connsiteY8" fmla="*/ 450099 h 462155"/>
                <a:gd name="connsiteX9" fmla="*/ 285750 w 1002506"/>
                <a:gd name="connsiteY9" fmla="*/ 411999 h 462155"/>
                <a:gd name="connsiteX10" fmla="*/ 497681 w 1002506"/>
                <a:gd name="connsiteY10" fmla="*/ 457243 h 462155"/>
                <a:gd name="connsiteX11" fmla="*/ 754856 w 1002506"/>
                <a:gd name="connsiteY11" fmla="*/ 414381 h 462155"/>
                <a:gd name="connsiteX12" fmla="*/ 881062 w 1002506"/>
                <a:gd name="connsiteY12" fmla="*/ 462006 h 462155"/>
                <a:gd name="connsiteX13" fmla="*/ 1002506 w 1002506"/>
                <a:gd name="connsiteY13" fmla="*/ 404856 h 462155"/>
                <a:gd name="connsiteX14" fmla="*/ 1000125 w 1002506"/>
                <a:gd name="connsiteY14" fmla="*/ 50049 h 462155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38 h 462092"/>
                <a:gd name="connsiteX1" fmla="*/ 866775 w 1002506"/>
                <a:gd name="connsiteY1" fmla="*/ 4795 h 462092"/>
                <a:gd name="connsiteX2" fmla="*/ 754856 w 1002506"/>
                <a:gd name="connsiteY2" fmla="*/ 54801 h 462092"/>
                <a:gd name="connsiteX3" fmla="*/ 495300 w 1002506"/>
                <a:gd name="connsiteY3" fmla="*/ 4795 h 462092"/>
                <a:gd name="connsiteX4" fmla="*/ 278606 w 1002506"/>
                <a:gd name="connsiteY4" fmla="*/ 50038 h 462092"/>
                <a:gd name="connsiteX5" fmla="*/ 138112 w 1002506"/>
                <a:gd name="connsiteY5" fmla="*/ 32 h 462092"/>
                <a:gd name="connsiteX6" fmla="*/ 0 w 1002506"/>
                <a:gd name="connsiteY6" fmla="*/ 57182 h 462092"/>
                <a:gd name="connsiteX7" fmla="*/ 7143 w 1002506"/>
                <a:gd name="connsiteY7" fmla="*/ 421513 h 462092"/>
                <a:gd name="connsiteX8" fmla="*/ 157162 w 1002506"/>
                <a:gd name="connsiteY8" fmla="*/ 450088 h 462092"/>
                <a:gd name="connsiteX9" fmla="*/ 285750 w 1002506"/>
                <a:gd name="connsiteY9" fmla="*/ 411988 h 462092"/>
                <a:gd name="connsiteX10" fmla="*/ 497681 w 1002506"/>
                <a:gd name="connsiteY10" fmla="*/ 457232 h 462092"/>
                <a:gd name="connsiteX11" fmla="*/ 754856 w 1002506"/>
                <a:gd name="connsiteY11" fmla="*/ 414370 h 462092"/>
                <a:gd name="connsiteX12" fmla="*/ 881062 w 1002506"/>
                <a:gd name="connsiteY12" fmla="*/ 461995 h 462092"/>
                <a:gd name="connsiteX13" fmla="*/ 1002506 w 1002506"/>
                <a:gd name="connsiteY13" fmla="*/ 404845 h 462092"/>
                <a:gd name="connsiteX14" fmla="*/ 1000125 w 1002506"/>
                <a:gd name="connsiteY14" fmla="*/ 50038 h 462092"/>
                <a:gd name="connsiteX0" fmla="*/ 1000125 w 1002506"/>
                <a:gd name="connsiteY0" fmla="*/ 50038 h 464491"/>
                <a:gd name="connsiteX1" fmla="*/ 866775 w 1002506"/>
                <a:gd name="connsiteY1" fmla="*/ 4795 h 464491"/>
                <a:gd name="connsiteX2" fmla="*/ 754856 w 1002506"/>
                <a:gd name="connsiteY2" fmla="*/ 54801 h 464491"/>
                <a:gd name="connsiteX3" fmla="*/ 495300 w 1002506"/>
                <a:gd name="connsiteY3" fmla="*/ 4795 h 464491"/>
                <a:gd name="connsiteX4" fmla="*/ 278606 w 1002506"/>
                <a:gd name="connsiteY4" fmla="*/ 50038 h 464491"/>
                <a:gd name="connsiteX5" fmla="*/ 138112 w 1002506"/>
                <a:gd name="connsiteY5" fmla="*/ 32 h 464491"/>
                <a:gd name="connsiteX6" fmla="*/ 0 w 1002506"/>
                <a:gd name="connsiteY6" fmla="*/ 57182 h 464491"/>
                <a:gd name="connsiteX7" fmla="*/ 7143 w 1002506"/>
                <a:gd name="connsiteY7" fmla="*/ 421513 h 464491"/>
                <a:gd name="connsiteX8" fmla="*/ 142874 w 1002506"/>
                <a:gd name="connsiteY8" fmla="*/ 464375 h 464491"/>
                <a:gd name="connsiteX9" fmla="*/ 285750 w 1002506"/>
                <a:gd name="connsiteY9" fmla="*/ 411988 h 464491"/>
                <a:gd name="connsiteX10" fmla="*/ 497681 w 1002506"/>
                <a:gd name="connsiteY10" fmla="*/ 457232 h 464491"/>
                <a:gd name="connsiteX11" fmla="*/ 754856 w 1002506"/>
                <a:gd name="connsiteY11" fmla="*/ 414370 h 464491"/>
                <a:gd name="connsiteX12" fmla="*/ 881062 w 1002506"/>
                <a:gd name="connsiteY12" fmla="*/ 461995 h 464491"/>
                <a:gd name="connsiteX13" fmla="*/ 1002506 w 1002506"/>
                <a:gd name="connsiteY13" fmla="*/ 404845 h 464491"/>
                <a:gd name="connsiteX14" fmla="*/ 1000125 w 1002506"/>
                <a:gd name="connsiteY14" fmla="*/ 50038 h 464491"/>
                <a:gd name="connsiteX0" fmla="*/ 992988 w 995369"/>
                <a:gd name="connsiteY0" fmla="*/ 50038 h 472682"/>
                <a:gd name="connsiteX1" fmla="*/ 859638 w 995369"/>
                <a:gd name="connsiteY1" fmla="*/ 4795 h 472682"/>
                <a:gd name="connsiteX2" fmla="*/ 747719 w 995369"/>
                <a:gd name="connsiteY2" fmla="*/ 54801 h 472682"/>
                <a:gd name="connsiteX3" fmla="*/ 488163 w 995369"/>
                <a:gd name="connsiteY3" fmla="*/ 4795 h 472682"/>
                <a:gd name="connsiteX4" fmla="*/ 271469 w 995369"/>
                <a:gd name="connsiteY4" fmla="*/ 50038 h 472682"/>
                <a:gd name="connsiteX5" fmla="*/ 130975 w 995369"/>
                <a:gd name="connsiteY5" fmla="*/ 32 h 472682"/>
                <a:gd name="connsiteX6" fmla="*/ 6 w 995369"/>
                <a:gd name="connsiteY6" fmla="*/ 421513 h 472682"/>
                <a:gd name="connsiteX7" fmla="*/ 135737 w 995369"/>
                <a:gd name="connsiteY7" fmla="*/ 464375 h 472682"/>
                <a:gd name="connsiteX8" fmla="*/ 278613 w 995369"/>
                <a:gd name="connsiteY8" fmla="*/ 411988 h 472682"/>
                <a:gd name="connsiteX9" fmla="*/ 490544 w 995369"/>
                <a:gd name="connsiteY9" fmla="*/ 457232 h 472682"/>
                <a:gd name="connsiteX10" fmla="*/ 747719 w 995369"/>
                <a:gd name="connsiteY10" fmla="*/ 414370 h 472682"/>
                <a:gd name="connsiteX11" fmla="*/ 873925 w 995369"/>
                <a:gd name="connsiteY11" fmla="*/ 461995 h 472682"/>
                <a:gd name="connsiteX12" fmla="*/ 995369 w 995369"/>
                <a:gd name="connsiteY12" fmla="*/ 404845 h 472682"/>
                <a:gd name="connsiteX13" fmla="*/ 992988 w 995369"/>
                <a:gd name="connsiteY13" fmla="*/ 50038 h 472682"/>
                <a:gd name="connsiteX0" fmla="*/ 995966 w 998347"/>
                <a:gd name="connsiteY0" fmla="*/ 45276 h 465153"/>
                <a:gd name="connsiteX1" fmla="*/ 862616 w 998347"/>
                <a:gd name="connsiteY1" fmla="*/ 33 h 465153"/>
                <a:gd name="connsiteX2" fmla="*/ 750697 w 998347"/>
                <a:gd name="connsiteY2" fmla="*/ 50039 h 465153"/>
                <a:gd name="connsiteX3" fmla="*/ 491141 w 998347"/>
                <a:gd name="connsiteY3" fmla="*/ 33 h 465153"/>
                <a:gd name="connsiteX4" fmla="*/ 274447 w 998347"/>
                <a:gd name="connsiteY4" fmla="*/ 45276 h 465153"/>
                <a:gd name="connsiteX5" fmla="*/ 2984 w 998347"/>
                <a:gd name="connsiteY5" fmla="*/ 416751 h 465153"/>
                <a:gd name="connsiteX6" fmla="*/ 138715 w 998347"/>
                <a:gd name="connsiteY6" fmla="*/ 459613 h 465153"/>
                <a:gd name="connsiteX7" fmla="*/ 281591 w 998347"/>
                <a:gd name="connsiteY7" fmla="*/ 407226 h 465153"/>
                <a:gd name="connsiteX8" fmla="*/ 493522 w 998347"/>
                <a:gd name="connsiteY8" fmla="*/ 452470 h 465153"/>
                <a:gd name="connsiteX9" fmla="*/ 750697 w 998347"/>
                <a:gd name="connsiteY9" fmla="*/ 409608 h 465153"/>
                <a:gd name="connsiteX10" fmla="*/ 876903 w 998347"/>
                <a:gd name="connsiteY10" fmla="*/ 457233 h 465153"/>
                <a:gd name="connsiteX11" fmla="*/ 998347 w 998347"/>
                <a:gd name="connsiteY11" fmla="*/ 400083 h 465153"/>
                <a:gd name="connsiteX12" fmla="*/ 995966 w 998347"/>
                <a:gd name="connsiteY12" fmla="*/ 45276 h 465153"/>
                <a:gd name="connsiteX0" fmla="*/ 1006560 w 1008941"/>
                <a:gd name="connsiteY0" fmla="*/ 67253 h 489621"/>
                <a:gd name="connsiteX1" fmla="*/ 873210 w 1008941"/>
                <a:gd name="connsiteY1" fmla="*/ 22010 h 489621"/>
                <a:gd name="connsiteX2" fmla="*/ 761291 w 1008941"/>
                <a:gd name="connsiteY2" fmla="*/ 72016 h 489621"/>
                <a:gd name="connsiteX3" fmla="*/ 501735 w 1008941"/>
                <a:gd name="connsiteY3" fmla="*/ 22010 h 489621"/>
                <a:gd name="connsiteX4" fmla="*/ 13578 w 1008941"/>
                <a:gd name="connsiteY4" fmla="*/ 438728 h 489621"/>
                <a:gd name="connsiteX5" fmla="*/ 149309 w 1008941"/>
                <a:gd name="connsiteY5" fmla="*/ 481590 h 489621"/>
                <a:gd name="connsiteX6" fmla="*/ 292185 w 1008941"/>
                <a:gd name="connsiteY6" fmla="*/ 429203 h 489621"/>
                <a:gd name="connsiteX7" fmla="*/ 504116 w 1008941"/>
                <a:gd name="connsiteY7" fmla="*/ 474447 h 489621"/>
                <a:gd name="connsiteX8" fmla="*/ 761291 w 1008941"/>
                <a:gd name="connsiteY8" fmla="*/ 431585 h 489621"/>
                <a:gd name="connsiteX9" fmla="*/ 887497 w 1008941"/>
                <a:gd name="connsiteY9" fmla="*/ 479210 h 489621"/>
                <a:gd name="connsiteX10" fmla="*/ 1008941 w 1008941"/>
                <a:gd name="connsiteY10" fmla="*/ 422060 h 489621"/>
                <a:gd name="connsiteX11" fmla="*/ 1006560 w 1008941"/>
                <a:gd name="connsiteY11" fmla="*/ 67253 h 489621"/>
                <a:gd name="connsiteX0" fmla="*/ 1022508 w 1024889"/>
                <a:gd name="connsiteY0" fmla="*/ 45276 h 464906"/>
                <a:gd name="connsiteX1" fmla="*/ 889158 w 1024889"/>
                <a:gd name="connsiteY1" fmla="*/ 33 h 464906"/>
                <a:gd name="connsiteX2" fmla="*/ 777239 w 1024889"/>
                <a:gd name="connsiteY2" fmla="*/ 50039 h 464906"/>
                <a:gd name="connsiteX3" fmla="*/ 29526 w 1024889"/>
                <a:gd name="connsiteY3" fmla="*/ 416751 h 464906"/>
                <a:gd name="connsiteX4" fmla="*/ 165257 w 1024889"/>
                <a:gd name="connsiteY4" fmla="*/ 459613 h 464906"/>
                <a:gd name="connsiteX5" fmla="*/ 308133 w 1024889"/>
                <a:gd name="connsiteY5" fmla="*/ 407226 h 464906"/>
                <a:gd name="connsiteX6" fmla="*/ 520064 w 1024889"/>
                <a:gd name="connsiteY6" fmla="*/ 452470 h 464906"/>
                <a:gd name="connsiteX7" fmla="*/ 777239 w 1024889"/>
                <a:gd name="connsiteY7" fmla="*/ 409608 h 464906"/>
                <a:gd name="connsiteX8" fmla="*/ 903445 w 1024889"/>
                <a:gd name="connsiteY8" fmla="*/ 457233 h 464906"/>
                <a:gd name="connsiteX9" fmla="*/ 1024889 w 1024889"/>
                <a:gd name="connsiteY9" fmla="*/ 400083 h 464906"/>
                <a:gd name="connsiteX10" fmla="*/ 1022508 w 1024889"/>
                <a:gd name="connsiteY10" fmla="*/ 45276 h 464906"/>
                <a:gd name="connsiteX0" fmla="*/ 857251 w 859632"/>
                <a:gd name="connsiteY0" fmla="*/ 45276 h 459613"/>
                <a:gd name="connsiteX1" fmla="*/ 723901 w 859632"/>
                <a:gd name="connsiteY1" fmla="*/ 33 h 459613"/>
                <a:gd name="connsiteX2" fmla="*/ 611982 w 859632"/>
                <a:gd name="connsiteY2" fmla="*/ 50039 h 459613"/>
                <a:gd name="connsiteX3" fmla="*/ 0 w 859632"/>
                <a:gd name="connsiteY3" fmla="*/ 459613 h 459613"/>
                <a:gd name="connsiteX4" fmla="*/ 142876 w 859632"/>
                <a:gd name="connsiteY4" fmla="*/ 407226 h 459613"/>
                <a:gd name="connsiteX5" fmla="*/ 354807 w 859632"/>
                <a:gd name="connsiteY5" fmla="*/ 452470 h 459613"/>
                <a:gd name="connsiteX6" fmla="*/ 611982 w 859632"/>
                <a:gd name="connsiteY6" fmla="*/ 409608 h 459613"/>
                <a:gd name="connsiteX7" fmla="*/ 738188 w 859632"/>
                <a:gd name="connsiteY7" fmla="*/ 457233 h 459613"/>
                <a:gd name="connsiteX8" fmla="*/ 859632 w 859632"/>
                <a:gd name="connsiteY8" fmla="*/ 400083 h 459613"/>
                <a:gd name="connsiteX9" fmla="*/ 857251 w 859632"/>
                <a:gd name="connsiteY9" fmla="*/ 45276 h 459613"/>
                <a:gd name="connsiteX0" fmla="*/ 720986 w 723367"/>
                <a:gd name="connsiteY0" fmla="*/ 45276 h 457330"/>
                <a:gd name="connsiteX1" fmla="*/ 587636 w 723367"/>
                <a:gd name="connsiteY1" fmla="*/ 33 h 457330"/>
                <a:gd name="connsiteX2" fmla="*/ 475717 w 723367"/>
                <a:gd name="connsiteY2" fmla="*/ 50039 h 457330"/>
                <a:gd name="connsiteX3" fmla="*/ 6611 w 723367"/>
                <a:gd name="connsiteY3" fmla="*/ 407226 h 457330"/>
                <a:gd name="connsiteX4" fmla="*/ 218542 w 723367"/>
                <a:gd name="connsiteY4" fmla="*/ 452470 h 457330"/>
                <a:gd name="connsiteX5" fmla="*/ 475717 w 723367"/>
                <a:gd name="connsiteY5" fmla="*/ 409608 h 457330"/>
                <a:gd name="connsiteX6" fmla="*/ 601923 w 723367"/>
                <a:gd name="connsiteY6" fmla="*/ 457233 h 457330"/>
                <a:gd name="connsiteX7" fmla="*/ 723367 w 723367"/>
                <a:gd name="connsiteY7" fmla="*/ 400083 h 457330"/>
                <a:gd name="connsiteX8" fmla="*/ 720986 w 723367"/>
                <a:gd name="connsiteY8" fmla="*/ 45276 h 457330"/>
                <a:gd name="connsiteX0" fmla="*/ 502444 w 504825"/>
                <a:gd name="connsiteY0" fmla="*/ 45276 h 457330"/>
                <a:gd name="connsiteX1" fmla="*/ 369094 w 504825"/>
                <a:gd name="connsiteY1" fmla="*/ 33 h 457330"/>
                <a:gd name="connsiteX2" fmla="*/ 257175 w 504825"/>
                <a:gd name="connsiteY2" fmla="*/ 50039 h 457330"/>
                <a:gd name="connsiteX3" fmla="*/ 0 w 504825"/>
                <a:gd name="connsiteY3" fmla="*/ 452470 h 457330"/>
                <a:gd name="connsiteX4" fmla="*/ 257175 w 504825"/>
                <a:gd name="connsiteY4" fmla="*/ 409608 h 457330"/>
                <a:gd name="connsiteX5" fmla="*/ 383381 w 504825"/>
                <a:gd name="connsiteY5" fmla="*/ 457233 h 457330"/>
                <a:gd name="connsiteX6" fmla="*/ 504825 w 504825"/>
                <a:gd name="connsiteY6" fmla="*/ 400083 h 457330"/>
                <a:gd name="connsiteX7" fmla="*/ 502444 w 504825"/>
                <a:gd name="connsiteY7" fmla="*/ 45276 h 457330"/>
                <a:gd name="connsiteX0" fmla="*/ 260165 w 262546"/>
                <a:gd name="connsiteY0" fmla="*/ 45276 h 457330"/>
                <a:gd name="connsiteX1" fmla="*/ 126815 w 262546"/>
                <a:gd name="connsiteY1" fmla="*/ 33 h 457330"/>
                <a:gd name="connsiteX2" fmla="*/ 14896 w 262546"/>
                <a:gd name="connsiteY2" fmla="*/ 50039 h 457330"/>
                <a:gd name="connsiteX3" fmla="*/ 14896 w 262546"/>
                <a:gd name="connsiteY3" fmla="*/ 409608 h 457330"/>
                <a:gd name="connsiteX4" fmla="*/ 141102 w 262546"/>
                <a:gd name="connsiteY4" fmla="*/ 457233 h 457330"/>
                <a:gd name="connsiteX5" fmla="*/ 262546 w 262546"/>
                <a:gd name="connsiteY5" fmla="*/ 400083 h 457330"/>
                <a:gd name="connsiteX6" fmla="*/ 260165 w 262546"/>
                <a:gd name="connsiteY6" fmla="*/ 45276 h 457330"/>
                <a:gd name="connsiteX0" fmla="*/ 252976 w 255357"/>
                <a:gd name="connsiteY0" fmla="*/ 45276 h 457330"/>
                <a:gd name="connsiteX1" fmla="*/ 119626 w 255357"/>
                <a:gd name="connsiteY1" fmla="*/ 33 h 457330"/>
                <a:gd name="connsiteX2" fmla="*/ 7707 w 255357"/>
                <a:gd name="connsiteY2" fmla="*/ 50039 h 457330"/>
                <a:gd name="connsiteX3" fmla="*/ 7707 w 255357"/>
                <a:gd name="connsiteY3" fmla="*/ 409608 h 457330"/>
                <a:gd name="connsiteX4" fmla="*/ 133913 w 255357"/>
                <a:gd name="connsiteY4" fmla="*/ 457233 h 457330"/>
                <a:gd name="connsiteX5" fmla="*/ 255357 w 255357"/>
                <a:gd name="connsiteY5" fmla="*/ 400083 h 457330"/>
                <a:gd name="connsiteX6" fmla="*/ 252976 w 255357"/>
                <a:gd name="connsiteY6" fmla="*/ 45276 h 457330"/>
                <a:gd name="connsiteX0" fmla="*/ 245269 w 247650"/>
                <a:gd name="connsiteY0" fmla="*/ 45276 h 457330"/>
                <a:gd name="connsiteX1" fmla="*/ 111919 w 247650"/>
                <a:gd name="connsiteY1" fmla="*/ 33 h 457330"/>
                <a:gd name="connsiteX2" fmla="*/ 0 w 247650"/>
                <a:gd name="connsiteY2" fmla="*/ 50039 h 457330"/>
                <a:gd name="connsiteX3" fmla="*/ 0 w 247650"/>
                <a:gd name="connsiteY3" fmla="*/ 409608 h 457330"/>
                <a:gd name="connsiteX4" fmla="*/ 126206 w 247650"/>
                <a:gd name="connsiteY4" fmla="*/ 457233 h 457330"/>
                <a:gd name="connsiteX5" fmla="*/ 247650 w 247650"/>
                <a:gd name="connsiteY5" fmla="*/ 400083 h 457330"/>
                <a:gd name="connsiteX6" fmla="*/ 245269 w 247650"/>
                <a:gd name="connsiteY6" fmla="*/ 45276 h 457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457330">
                  <a:moveTo>
                    <a:pt x="245269" y="45276"/>
                  </a:moveTo>
                  <a:cubicBezTo>
                    <a:pt x="189508" y="12732"/>
                    <a:pt x="152797" y="-761"/>
                    <a:pt x="111919" y="33"/>
                  </a:cubicBezTo>
                  <a:cubicBezTo>
                    <a:pt x="71041" y="827"/>
                    <a:pt x="61912" y="-4730"/>
                    <a:pt x="0" y="50039"/>
                  </a:cubicBezTo>
                  <a:cubicBezTo>
                    <a:pt x="2779" y="404051"/>
                    <a:pt x="2779" y="55992"/>
                    <a:pt x="0" y="409608"/>
                  </a:cubicBezTo>
                  <a:cubicBezTo>
                    <a:pt x="50402" y="440961"/>
                    <a:pt x="84931" y="458820"/>
                    <a:pt x="126206" y="457233"/>
                  </a:cubicBezTo>
                  <a:cubicBezTo>
                    <a:pt x="167481" y="455646"/>
                    <a:pt x="188516" y="445722"/>
                    <a:pt x="247650" y="400083"/>
                  </a:cubicBezTo>
                  <a:cubicBezTo>
                    <a:pt x="246856" y="281814"/>
                    <a:pt x="246063" y="163545"/>
                    <a:pt x="245269" y="4527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1" name="Rounded Rectangle 1030"/>
          <p:cNvSpPr/>
          <p:nvPr/>
        </p:nvSpPr>
        <p:spPr>
          <a:xfrm>
            <a:off x="4203025" y="459581"/>
            <a:ext cx="631031" cy="71438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 scaled="0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170941" y="553287"/>
            <a:ext cx="651963" cy="1110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1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MasterBond</a:t>
            </a:r>
            <a:r>
              <a:rPr lang="en-US" dirty="0" smtClean="0"/>
              <a:t> E33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16" y="1181333"/>
            <a:ext cx="7890553" cy="5917915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7284"/>
            <a:ext cx="9163313" cy="338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97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39AnaB9L-kE7Hk9i_COzTGHPelpKZskISOTWFqJH6VrTSB76Ylg5R1IPmLFEnG2tPseQbAaNkpSMIpQLUmR4qHI1t3qW2PXtAOQrVKRB50eUUHdzgNCLYdKs6UY4Q1qkKPj0tWqps5MhXmO7QQgRrQ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646" y="0"/>
            <a:ext cx="6899353" cy="685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542362"/>
            <a:ext cx="217399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8.3.1</a:t>
            </a:r>
          </a:p>
          <a:p>
            <a:r>
              <a:rPr lang="en-US" sz="3600" dirty="0" smtClean="0"/>
              <a:t>C1</a:t>
            </a:r>
          </a:p>
          <a:p>
            <a:r>
              <a:rPr lang="en-US" sz="3600" dirty="0" smtClean="0"/>
              <a:t>Failed</a:t>
            </a:r>
          </a:p>
          <a:p>
            <a:r>
              <a:rPr lang="en-US" sz="3600" dirty="0" smtClean="0"/>
              <a:t>Jan 4 2023</a:t>
            </a:r>
          </a:p>
          <a:p>
            <a:endParaRPr lang="en-US" sz="3600" dirty="0"/>
          </a:p>
          <a:p>
            <a:r>
              <a:rPr lang="en-US" sz="3600" dirty="0" smtClean="0"/>
              <a:t>Silicon</a:t>
            </a:r>
          </a:p>
          <a:p>
            <a:r>
              <a:rPr lang="en-US" sz="3600" dirty="0" smtClean="0"/>
              <a:t>cracked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4493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4887" y="859316"/>
            <a:ext cx="5299113" cy="1421176"/>
          </a:xfrm>
        </p:spPr>
        <p:txBody>
          <a:bodyPr/>
          <a:lstStyle/>
          <a:p>
            <a:r>
              <a:rPr lang="en-US" dirty="0" smtClean="0"/>
              <a:t>Current best “spare”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20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“French Glue” is no longer available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89505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274" y="1427745"/>
            <a:ext cx="4478726" cy="4491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8" y="1427745"/>
            <a:ext cx="4450151" cy="44912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28358" y="721893"/>
            <a:ext cx="3872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COOLED ON ONE SIDE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42254" y="721895"/>
            <a:ext cx="4100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COOLED ON CHANNELS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446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73" y="0"/>
            <a:ext cx="683895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8461" y="105627"/>
            <a:ext cx="3909212" cy="255454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HEAT LOAD ~ 40 W</a:t>
            </a:r>
          </a:p>
          <a:p>
            <a:r>
              <a:rPr lang="en-US" sz="3200" dirty="0" smtClean="0"/>
              <a:t>PEAK POWER DENSITY</a:t>
            </a:r>
          </a:p>
          <a:p>
            <a:r>
              <a:rPr lang="en-US" sz="3200" dirty="0" smtClean="0"/>
              <a:t> ~0.1 W /mm^2</a:t>
            </a:r>
          </a:p>
          <a:p>
            <a:r>
              <a:rPr lang="en-US" sz="3200" dirty="0" smtClean="0"/>
              <a:t>(ESTIMATED BY </a:t>
            </a:r>
          </a:p>
          <a:p>
            <a:r>
              <a:rPr lang="en-US" sz="3200" dirty="0" smtClean="0"/>
              <a:t>DANIELE, JAN 2022)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90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965" y="1298361"/>
            <a:ext cx="4961036" cy="49748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2" y="1298362"/>
            <a:ext cx="4944039" cy="49748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87261" y="711619"/>
            <a:ext cx="3872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COOLED ON ONE SIDE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01157" y="711621"/>
            <a:ext cx="4100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COOLED ON CHANNELS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129281"/>
            <a:ext cx="7598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STEADY-STATE TEMPERATURE DISTRIBUTION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7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966" y="1"/>
            <a:ext cx="5050631" cy="6867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7286" y="1439840"/>
            <a:ext cx="2466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HEAT BUMPS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22028" y="2887009"/>
            <a:ext cx="31270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RIPPLES ARE DUE TO VARIATION IN THERMAL CONDUCTIVITY DUE TO CHANNELS (VOIDS IN MATERIAL) </a:t>
            </a:r>
          </a:p>
          <a:p>
            <a:r>
              <a:rPr lang="en-US" i="1" dirty="0" smtClean="0"/>
              <a:t>NOT DUE TO COOLING OR PRESSURE</a:t>
            </a:r>
            <a:endParaRPr lang="en-US" i="1" dirty="0"/>
          </a:p>
        </p:txBody>
      </p:sp>
      <p:cxnSp>
        <p:nvCxnSpPr>
          <p:cNvPr id="8" name="Elbow Connector 7"/>
          <p:cNvCxnSpPr>
            <a:stCxn id="6" idx="2"/>
          </p:cNvCxnSpPr>
          <p:nvPr/>
        </p:nvCxnSpPr>
        <p:spPr>
          <a:xfrm rot="16200000" flipH="1">
            <a:off x="3090807" y="3913077"/>
            <a:ext cx="69917" cy="208043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01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15" y="0"/>
            <a:ext cx="87889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89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14585</TotalTime>
  <Words>112</Words>
  <Application>Microsoft Office PowerPoint</Application>
  <PresentationFormat>On-screen Show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Current best “spare”</vt:lpstr>
      <vt:lpstr>“French Glue” is no longer available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MasterBond E33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James_Holton</dc:creator>
  <cp:lastModifiedBy>James_Holton</cp:lastModifiedBy>
  <cp:revision>72</cp:revision>
  <dcterms:created xsi:type="dcterms:W3CDTF">2023-01-13T23:55:47Z</dcterms:created>
  <dcterms:modified xsi:type="dcterms:W3CDTF">2023-02-07T21:30:39Z</dcterms:modified>
</cp:coreProperties>
</file>