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4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82D"/>
    <a:srgbClr val="2AD63A"/>
    <a:srgbClr val="EAF0FE"/>
    <a:srgbClr val="FF4F29"/>
    <a:srgbClr val="000066"/>
    <a:srgbClr val="CC3300"/>
    <a:srgbClr val="CCFF33"/>
    <a:srgbClr val="D7AE85"/>
    <a:srgbClr val="F0E0D0"/>
    <a:srgbClr val="FAF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8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44"/>
    </p:cViewPr>
  </p:sorterViewPr>
  <p:notesViewPr>
    <p:cSldViewPr snapToGrid="0" snapToObjects="1">
      <p:cViewPr varScale="1">
        <p:scale>
          <a:sx n="56" d="100"/>
          <a:sy n="56" d="100"/>
        </p:scale>
        <p:origin x="-118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93BC01-7209-40CD-95DD-48E4C770F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134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28B3F-2A5E-4CEC-9170-A04634840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6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6C2AA-3663-42BF-BDA7-36F0BBE3B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94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B848F-EBCB-43BC-A04F-F210387FD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8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0F5A26-E009-4AEF-9B04-2B770AC73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719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D4A8BA-F916-410E-8B17-4FAE96AD2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CE25BF-22F6-48B7-B391-0A984E013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7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77ED7-9549-4DD5-9A0A-629A75386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3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7BA7E-529B-411E-BD30-7933DCF46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16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ABFDA-C3A3-4645-9DAD-B0EEF50FF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88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B7099-D08F-4C12-B1D1-B0254418F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4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31B59-A4DA-4715-945A-6C2B43432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77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07F4-4EFB-4019-9808-0BAFC8F7D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2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45732-0EFC-4E57-84EB-8F009C085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61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9F14-D48A-4C06-AC96-F17040FB1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06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B8CB44-EA5B-46DA-A15B-9729A54D5F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70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7200" y="1122363"/>
          <a:ext cx="8229600" cy="504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117" name="Chart" r:id="rId3" imgW="7219950" imgH="5057775" progId="MSGraph.Chart.8">
                  <p:embed followColorScheme="full"/>
                </p:oleObj>
              </mc:Choice>
              <mc:Fallback>
                <p:oleObj name="Chart" r:id="rId3" imgW="7219950" imgH="505777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22363"/>
                        <a:ext cx="8229600" cy="504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70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600" dirty="0"/>
              <a:t>X-ray scattering </a:t>
            </a:r>
            <a:r>
              <a:rPr lang="en-US" altLang="en-US" sz="3600" dirty="0" smtClean="0"/>
              <a:t>of tray materials</a:t>
            </a:r>
            <a:endParaRPr lang="en-US" altLang="en-US" sz="3600" dirty="0"/>
          </a:p>
        </p:txBody>
      </p:sp>
      <p:sp>
        <p:nvSpPr>
          <p:cNvPr id="3117060" name="Text Box 4"/>
          <p:cNvSpPr txBox="1">
            <a:spLocks noChangeArrowheads="1"/>
          </p:cNvSpPr>
          <p:nvPr/>
        </p:nvSpPr>
        <p:spPr bwMode="auto">
          <a:xfrm rot="-5400000">
            <a:off x="-2449512" y="3371850"/>
            <a:ext cx="5630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Differential cross section</a:t>
            </a:r>
          </a:p>
          <a:p>
            <a:pPr algn="ctr"/>
            <a:r>
              <a:rPr lang="en-US" altLang="en-US" sz="1400" b="1"/>
              <a:t> (scattered photons/solid angle/incident photon/meter thickness)</a:t>
            </a:r>
          </a:p>
        </p:txBody>
      </p:sp>
      <p:sp>
        <p:nvSpPr>
          <p:cNvPr id="3117061" name="Text Box 5"/>
          <p:cNvSpPr txBox="1">
            <a:spLocks noChangeArrowheads="1"/>
          </p:cNvSpPr>
          <p:nvPr/>
        </p:nvSpPr>
        <p:spPr bwMode="auto">
          <a:xfrm>
            <a:off x="990600" y="5867400"/>
            <a:ext cx="777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900" b="1">
                <a:sym typeface="Symbol" pitchFamily="18" charset="2"/>
              </a:rPr>
              <a:t> </a:t>
            </a:r>
            <a:r>
              <a:rPr lang="en-US" altLang="en-US" sz="1900" b="1"/>
              <a:t>                7.5                3.8                2.5                1.9               1.5</a:t>
            </a:r>
          </a:p>
        </p:txBody>
      </p:sp>
      <p:sp>
        <p:nvSpPr>
          <p:cNvPr id="3117062" name="Text Box 6"/>
          <p:cNvSpPr txBox="1">
            <a:spLocks noChangeArrowheads="1"/>
          </p:cNvSpPr>
          <p:nvPr/>
        </p:nvSpPr>
        <p:spPr bwMode="auto">
          <a:xfrm>
            <a:off x="3917950" y="6172200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d-spacing (</a:t>
            </a:r>
            <a:r>
              <a:rPr lang="en-US" altLang="en-US" b="1">
                <a:cs typeface="Arial" pitchFamily="34" charset="0"/>
              </a:rPr>
              <a:t>Ǻ</a:t>
            </a:r>
            <a:r>
              <a:rPr lang="en-US" altLang="en-US" b="1"/>
              <a:t>)</a:t>
            </a:r>
          </a:p>
        </p:txBody>
      </p:sp>
      <p:grpSp>
        <p:nvGrpSpPr>
          <p:cNvPr id="3117063" name="Group 7"/>
          <p:cNvGrpSpPr>
            <a:grpSpLocks/>
          </p:cNvGrpSpPr>
          <p:nvPr/>
        </p:nvGrpSpPr>
        <p:grpSpPr bwMode="auto">
          <a:xfrm>
            <a:off x="2157413" y="2822575"/>
            <a:ext cx="4335462" cy="2495550"/>
            <a:chOff x="1359" y="1001"/>
            <a:chExt cx="2731" cy="2148"/>
          </a:xfrm>
        </p:grpSpPr>
        <p:sp>
          <p:nvSpPr>
            <p:cNvPr id="3117064" name="Text Box 8"/>
            <p:cNvSpPr txBox="1">
              <a:spLocks noChangeArrowheads="1"/>
            </p:cNvSpPr>
            <p:nvPr/>
          </p:nvSpPr>
          <p:spPr bwMode="auto">
            <a:xfrm>
              <a:off x="3360" y="2833"/>
              <a:ext cx="492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0000FF"/>
                  </a:solidFill>
                </a:rPr>
                <a:t>water</a:t>
              </a:r>
            </a:p>
          </p:txBody>
        </p:sp>
        <p:sp>
          <p:nvSpPr>
            <p:cNvPr id="3117065" name="Text Box 9"/>
            <p:cNvSpPr txBox="1">
              <a:spLocks noChangeArrowheads="1"/>
            </p:cNvSpPr>
            <p:nvPr/>
          </p:nvSpPr>
          <p:spPr bwMode="auto">
            <a:xfrm>
              <a:off x="3006" y="2601"/>
              <a:ext cx="996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800080"/>
                  </a:solidFill>
                </a:rPr>
                <a:t>25% glycerol</a:t>
              </a:r>
            </a:p>
          </p:txBody>
        </p:sp>
        <p:sp>
          <p:nvSpPr>
            <p:cNvPr id="3117066" name="Text Box 10"/>
            <p:cNvSpPr txBox="1">
              <a:spLocks noChangeArrowheads="1"/>
            </p:cNvSpPr>
            <p:nvPr/>
          </p:nvSpPr>
          <p:spPr bwMode="auto">
            <a:xfrm>
              <a:off x="3006" y="2400"/>
              <a:ext cx="108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8A5C00"/>
                  </a:solidFill>
                </a:rPr>
                <a:t>paratone-N oil</a:t>
              </a:r>
            </a:p>
          </p:txBody>
        </p:sp>
        <p:sp>
          <p:nvSpPr>
            <p:cNvPr id="3117067" name="Line 11"/>
            <p:cNvSpPr>
              <a:spLocks noChangeShapeType="1"/>
            </p:cNvSpPr>
            <p:nvPr/>
          </p:nvSpPr>
          <p:spPr bwMode="auto">
            <a:xfrm flipH="1">
              <a:off x="2638" y="2714"/>
              <a:ext cx="368" cy="214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068" name="Line 12"/>
            <p:cNvSpPr>
              <a:spLocks noChangeShapeType="1"/>
            </p:cNvSpPr>
            <p:nvPr/>
          </p:nvSpPr>
          <p:spPr bwMode="auto">
            <a:xfrm flipH="1">
              <a:off x="2194" y="2526"/>
              <a:ext cx="816" cy="223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069" name="Text Box 13"/>
            <p:cNvSpPr txBox="1">
              <a:spLocks noChangeArrowheads="1"/>
            </p:cNvSpPr>
            <p:nvPr/>
          </p:nvSpPr>
          <p:spPr bwMode="auto">
            <a:xfrm>
              <a:off x="1359" y="1001"/>
              <a:ext cx="532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8A5C00"/>
                  </a:solidFill>
                </a:rPr>
                <a:t>PDMS</a:t>
              </a:r>
            </a:p>
          </p:txBody>
        </p:sp>
        <p:sp>
          <p:nvSpPr>
            <p:cNvPr id="3117070" name="Text Box 14"/>
            <p:cNvSpPr txBox="1">
              <a:spLocks noChangeArrowheads="1"/>
            </p:cNvSpPr>
            <p:nvPr/>
          </p:nvSpPr>
          <p:spPr bwMode="auto">
            <a:xfrm>
              <a:off x="2173" y="1047"/>
              <a:ext cx="652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006600"/>
                  </a:solidFill>
                </a:rPr>
                <a:t>plastic1</a:t>
              </a:r>
            </a:p>
          </p:txBody>
        </p:sp>
        <p:sp>
          <p:nvSpPr>
            <p:cNvPr id="3117071" name="Text Box 15"/>
            <p:cNvSpPr txBox="1">
              <a:spLocks noChangeArrowheads="1"/>
            </p:cNvSpPr>
            <p:nvPr/>
          </p:nvSpPr>
          <p:spPr bwMode="auto">
            <a:xfrm>
              <a:off x="2383" y="1761"/>
              <a:ext cx="652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8A5C00"/>
                  </a:solidFill>
                </a:rPr>
                <a:t>plastic2</a:t>
              </a:r>
            </a:p>
          </p:txBody>
        </p:sp>
        <p:sp>
          <p:nvSpPr>
            <p:cNvPr id="3117072" name="Text Box 16"/>
            <p:cNvSpPr txBox="1">
              <a:spLocks noChangeArrowheads="1"/>
            </p:cNvSpPr>
            <p:nvPr/>
          </p:nvSpPr>
          <p:spPr bwMode="auto">
            <a:xfrm>
              <a:off x="2657" y="2053"/>
              <a:ext cx="652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003366"/>
                  </a:solidFill>
                </a:rPr>
                <a:t>plastic3</a:t>
              </a:r>
            </a:p>
          </p:txBody>
        </p:sp>
        <p:sp>
          <p:nvSpPr>
            <p:cNvPr id="3117073" name="Line 17"/>
            <p:cNvSpPr>
              <a:spLocks noChangeShapeType="1"/>
            </p:cNvSpPr>
            <p:nvPr/>
          </p:nvSpPr>
          <p:spPr bwMode="auto">
            <a:xfrm flipH="1">
              <a:off x="2203" y="2170"/>
              <a:ext cx="487" cy="123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074" name="Text Box 18"/>
            <p:cNvSpPr txBox="1">
              <a:spLocks noChangeArrowheads="1"/>
            </p:cNvSpPr>
            <p:nvPr/>
          </p:nvSpPr>
          <p:spPr bwMode="auto">
            <a:xfrm>
              <a:off x="2950" y="2211"/>
              <a:ext cx="508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chemeClr val="bg2"/>
                  </a:solidFill>
                </a:rPr>
                <a:t>paper</a:t>
              </a:r>
            </a:p>
          </p:txBody>
        </p:sp>
      </p:grpSp>
      <p:sp>
        <p:nvSpPr>
          <p:cNvPr id="3117075" name="Text Box 19"/>
          <p:cNvSpPr txBox="1">
            <a:spLocks noChangeArrowheads="1"/>
          </p:cNvSpPr>
          <p:nvPr/>
        </p:nvSpPr>
        <p:spPr bwMode="auto">
          <a:xfrm>
            <a:off x="3768725" y="20828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8A5C00"/>
                </a:solidFill>
              </a:rPr>
              <a:t>glass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172663</TotalTime>
  <Words>39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X-ray scattering of tray materials</vt:lpstr>
    </vt:vector>
  </TitlesOfParts>
  <Company>Advance Light Source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beamline 8.3.1</dc:creator>
  <cp:lastModifiedBy>James_Holton</cp:lastModifiedBy>
  <cp:revision>237</cp:revision>
  <dcterms:created xsi:type="dcterms:W3CDTF">2008-02-25T06:12:04Z</dcterms:created>
  <dcterms:modified xsi:type="dcterms:W3CDTF">2021-01-08T18:20:13Z</dcterms:modified>
</cp:coreProperties>
</file>