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81" r:id="rId2"/>
    <p:sldId id="382" r:id="rId3"/>
    <p:sldId id="38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9900CC"/>
    <a:srgbClr val="CC00CC"/>
    <a:srgbClr val="FF00FF"/>
    <a:srgbClr val="275BCD"/>
    <a:srgbClr val="FF5050"/>
    <a:srgbClr val="9F9F9F"/>
    <a:srgbClr val="A50021"/>
    <a:srgbClr val="B916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22" autoAdjust="0"/>
    <p:restoredTop sz="94660"/>
  </p:normalViewPr>
  <p:slideViewPr>
    <p:cSldViewPr snapToGrid="0">
      <p:cViewPr>
        <p:scale>
          <a:sx n="80" d="100"/>
          <a:sy n="80" d="100"/>
        </p:scale>
        <p:origin x="-2534" y="-7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97D05-A61C-4BB0-86D0-0E668693736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127D4-0CE5-4222-91C6-D8910DE10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64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0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2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4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2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0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3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1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5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30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4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E36BF-4C66-49BC-B512-21EA717CED5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DB946-5F78-4D9B-A278-14633B3F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“rectified” Simulated Annealing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Default simulated annealing in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phenix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Run score on result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Run score on starting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Probe difference map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 by atom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is worse? Move it back</a:t>
            </a: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Iterate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Parallel seeds and temperatures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4714874"/>
            <a:ext cx="166687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5724" y="6391960"/>
            <a:ext cx="87439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https://github.com/jmholton/rectified_simulated_annealing</a:t>
            </a:r>
          </a:p>
        </p:txBody>
      </p:sp>
    </p:spTree>
    <p:extLst>
      <p:ext uri="{BB962C8B-B14F-4D97-AF65-F5344CB8AC3E}">
        <p14:creationId xmlns:p14="http://schemas.microsoft.com/office/powerpoint/2010/main" val="228087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Long-range traps from rectified SA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4268" y="1022904"/>
            <a:ext cx="159370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=21.4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1" t="3395" r="23627" b="3795"/>
          <a:stretch/>
        </p:blipFill>
        <p:spPr>
          <a:xfrm>
            <a:off x="2377440" y="1188720"/>
            <a:ext cx="5695950" cy="5321852"/>
          </a:xfrm>
        </p:spPr>
      </p:pic>
      <p:grpSp>
        <p:nvGrpSpPr>
          <p:cNvPr id="14" name="Group 13"/>
          <p:cNvGrpSpPr/>
          <p:nvPr/>
        </p:nvGrpSpPr>
        <p:grpSpPr>
          <a:xfrm>
            <a:off x="0" y="2381250"/>
            <a:ext cx="2647950" cy="371475"/>
            <a:chOff x="0" y="2381250"/>
            <a:chExt cx="2647950" cy="371475"/>
          </a:xfrm>
        </p:grpSpPr>
        <p:sp>
          <p:nvSpPr>
            <p:cNvPr id="7" name="TextBox 6"/>
            <p:cNvSpPr txBox="1"/>
            <p:nvPr/>
          </p:nvSpPr>
          <p:spPr>
            <a:xfrm>
              <a:off x="0" y="2381250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Match ground-truth</a:t>
              </a:r>
              <a:endPara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Straight Connector 9"/>
            <p:cNvCxnSpPr>
              <a:stCxn id="7" idx="3"/>
            </p:cNvCxnSpPr>
            <p:nvPr/>
          </p:nvCxnSpPr>
          <p:spPr>
            <a:xfrm>
              <a:off x="2313454" y="2565916"/>
              <a:ext cx="334496" cy="186809"/>
            </a:xfrm>
            <a:prstGeom prst="line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42875" y="4181475"/>
            <a:ext cx="2266950" cy="722531"/>
            <a:chOff x="142875" y="4181475"/>
            <a:chExt cx="2266950" cy="722531"/>
          </a:xfrm>
        </p:grpSpPr>
        <p:sp>
          <p:nvSpPr>
            <p:cNvPr id="8" name="TextBox 7"/>
            <p:cNvSpPr txBox="1"/>
            <p:nvPr/>
          </p:nvSpPr>
          <p:spPr>
            <a:xfrm>
              <a:off x="142875" y="4257675"/>
              <a:ext cx="21082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wapped relative </a:t>
              </a:r>
            </a:p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ground truth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2114550" y="4181475"/>
              <a:ext cx="295275" cy="17145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203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6" t="3677" r="23712" b="3677"/>
          <a:stretch/>
        </p:blipFill>
        <p:spPr>
          <a:xfrm>
            <a:off x="2377440" y="1188720"/>
            <a:ext cx="5696712" cy="53218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best.pdb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4268" y="1022904"/>
            <a:ext cx="159370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=18.2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381250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ground-truth</a:t>
            </a:r>
            <a:endParaRPr lang="en-US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5" y="4029075"/>
            <a:ext cx="21082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Nothing</a:t>
            </a:r>
          </a:p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wapped relative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ground truth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>
            <a:stCxn id="7" idx="3"/>
          </p:cNvCxnSpPr>
          <p:nvPr/>
        </p:nvCxnSpPr>
        <p:spPr>
          <a:xfrm>
            <a:off x="2313454" y="2565916"/>
            <a:ext cx="334496" cy="186809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88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88616</TotalTime>
  <Words>63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“rectified” Simulated Annealing</vt:lpstr>
      <vt:lpstr>Long-range traps from rectified SA</vt:lpstr>
      <vt:lpstr>best.pdb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James_Holton</dc:creator>
  <cp:lastModifiedBy>James_Holton</cp:lastModifiedBy>
  <cp:revision>268</cp:revision>
  <dcterms:created xsi:type="dcterms:W3CDTF">2024-01-07T16:57:56Z</dcterms:created>
  <dcterms:modified xsi:type="dcterms:W3CDTF">2025-02-20T21:29:37Z</dcterms:modified>
</cp:coreProperties>
</file>