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00CC99"/>
    <a:srgbClr val="33CC33"/>
    <a:srgbClr val="00B050"/>
    <a:srgbClr val="385D8A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8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3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0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61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0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9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81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113D7-A6E3-480E-A377-F2369B85959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52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113D7-A6E3-480E-A377-F2369B85959E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DDC0F-7C02-4F14-8995-8BD235C57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>
            <a:spLocks/>
          </p:cNvSpPr>
          <p:nvPr/>
        </p:nvSpPr>
        <p:spPr>
          <a:xfrm>
            <a:off x="6180495" y="287641"/>
            <a:ext cx="2267116" cy="309282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>
            <a:spLocks/>
          </p:cNvSpPr>
          <p:nvPr/>
        </p:nvSpPr>
        <p:spPr>
          <a:xfrm>
            <a:off x="396371" y="3363597"/>
            <a:ext cx="5063490" cy="3429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>
            <a:spLocks/>
          </p:cNvSpPr>
          <p:nvPr/>
        </p:nvSpPr>
        <p:spPr>
          <a:xfrm>
            <a:off x="396371" y="272925"/>
            <a:ext cx="5063489" cy="377647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51201" y="352853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41849" y="30797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088261" y="3363597"/>
            <a:ext cx="1418261" cy="60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0413" y="3365748"/>
            <a:ext cx="1337558" cy="58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 rot="16200000">
            <a:off x="3511798" y="1546162"/>
            <a:ext cx="54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16200000">
            <a:off x="1720940" y="1544511"/>
            <a:ext cx="54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04594" y="4037031"/>
            <a:ext cx="54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fold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309607" y="2958416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065690" y="2958416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cut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283113" y="287641"/>
            <a:ext cx="0" cy="65049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8447611" y="287641"/>
            <a:ext cx="457200" cy="3090672"/>
            <a:chOff x="3291682" y="272925"/>
            <a:chExt cx="457200" cy="3090672"/>
          </a:xfrm>
        </p:grpSpPr>
        <p:sp>
          <p:nvSpPr>
            <p:cNvPr id="17" name="Rectangle 16"/>
            <p:cNvSpPr>
              <a:spLocks/>
            </p:cNvSpPr>
            <p:nvPr/>
          </p:nvSpPr>
          <p:spPr>
            <a:xfrm>
              <a:off x="3291682" y="272925"/>
              <a:ext cx="457200" cy="309067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311801" y="28477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11801" y="218663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68</a:t>
              </a:r>
              <a:endParaRPr lang="en-US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2604594" y="642326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 rot="16200000">
            <a:off x="-208776" y="3468653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~</a:t>
            </a:r>
            <a:r>
              <a:rPr lang="en-US" dirty="0" smtClean="0"/>
              <a:t>142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4765291" y="5080445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~60-70+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79008" y="35450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980255" y="297117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 rot="16200000">
            <a:off x="7894302" y="1560878"/>
            <a:ext cx="54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fold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 rot="16200000">
            <a:off x="6103444" y="1559227"/>
            <a:ext cx="546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fold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4088261" y="275077"/>
            <a:ext cx="1371600" cy="3090672"/>
            <a:chOff x="7589422" y="272925"/>
            <a:chExt cx="1371600" cy="3090672"/>
          </a:xfrm>
        </p:grpSpPr>
        <p:sp>
          <p:nvSpPr>
            <p:cNvPr id="39" name="Rectangle 38"/>
            <p:cNvSpPr>
              <a:spLocks/>
            </p:cNvSpPr>
            <p:nvPr/>
          </p:nvSpPr>
          <p:spPr>
            <a:xfrm>
              <a:off x="7589422" y="272925"/>
              <a:ext cx="1371600" cy="309067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090763" y="27373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8509467" y="163493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68</a:t>
              </a:r>
              <a:endParaRPr lang="en-US" dirty="0"/>
            </a:p>
          </p:txBody>
        </p:sp>
      </p:grpSp>
      <p:cxnSp>
        <p:nvCxnSpPr>
          <p:cNvPr id="52" name="Straight Connector 51"/>
          <p:cNvCxnSpPr/>
          <p:nvPr/>
        </p:nvCxnSpPr>
        <p:spPr>
          <a:xfrm flipH="1">
            <a:off x="5723295" y="3528535"/>
            <a:ext cx="32048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980255" y="356050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70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5723295" y="289793"/>
            <a:ext cx="457200" cy="3090672"/>
            <a:chOff x="3291682" y="272925"/>
            <a:chExt cx="457200" cy="3090672"/>
          </a:xfrm>
        </p:grpSpPr>
        <p:sp>
          <p:nvSpPr>
            <p:cNvPr id="44" name="Rectangle 43"/>
            <p:cNvSpPr>
              <a:spLocks/>
            </p:cNvSpPr>
            <p:nvPr/>
          </p:nvSpPr>
          <p:spPr>
            <a:xfrm>
              <a:off x="3291682" y="272925"/>
              <a:ext cx="457200" cy="309067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11801" y="28477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311801" y="2186630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68</a:t>
              </a:r>
              <a:endParaRPr lang="en-US" dirty="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4527084" y="2958416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cut</a:t>
            </a:r>
            <a:endParaRPr lang="en-US" dirty="0"/>
          </a:p>
        </p:txBody>
      </p:sp>
      <p:grpSp>
        <p:nvGrpSpPr>
          <p:cNvPr id="54" name="Group 53"/>
          <p:cNvGrpSpPr/>
          <p:nvPr/>
        </p:nvGrpSpPr>
        <p:grpSpPr>
          <a:xfrm>
            <a:off x="396371" y="275077"/>
            <a:ext cx="1371600" cy="3090672"/>
            <a:chOff x="7589422" y="272925"/>
            <a:chExt cx="1371600" cy="3090672"/>
          </a:xfrm>
        </p:grpSpPr>
        <p:sp>
          <p:nvSpPr>
            <p:cNvPr id="56" name="Rectangle 55"/>
            <p:cNvSpPr>
              <a:spLocks/>
            </p:cNvSpPr>
            <p:nvPr/>
          </p:nvSpPr>
          <p:spPr>
            <a:xfrm>
              <a:off x="7589422" y="272925"/>
              <a:ext cx="1371600" cy="309067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090763" y="27373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30</a:t>
              </a:r>
              <a:endParaRPr lang="en-US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509467" y="163493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68</a:t>
              </a:r>
              <a:endParaRPr lang="en-US" dirty="0"/>
            </a:p>
          </p:txBody>
        </p:sp>
      </p:grpSp>
      <p:sp>
        <p:nvSpPr>
          <p:cNvPr id="64" name="Rectangle 63"/>
          <p:cNvSpPr/>
          <p:nvPr/>
        </p:nvSpPr>
        <p:spPr>
          <a:xfrm flipH="1">
            <a:off x="2874867" y="192915"/>
            <a:ext cx="45719" cy="692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86252" y="3261936"/>
            <a:ext cx="268668" cy="2327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852242" y="2958416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cut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 rot="16200000">
            <a:off x="2489696" y="369052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61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spect="1"/>
          </p:cNvSpPr>
          <p:nvPr/>
        </p:nvSpPr>
        <p:spPr>
          <a:xfrm>
            <a:off x="4987182" y="5421086"/>
            <a:ext cx="32004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4987182" y="2677886"/>
            <a:ext cx="2057400" cy="2743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>
            <a:spLocks noChangeAspect="1"/>
          </p:cNvSpPr>
          <p:nvPr/>
        </p:nvSpPr>
        <p:spPr>
          <a:xfrm>
            <a:off x="4987182" y="2325842"/>
            <a:ext cx="2057400" cy="3520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54781" y="556416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88216" y="230855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7.5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79559" y="267788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54781" y="37664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14690" y="610688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2" name="Rectangle 11"/>
          <p:cNvSpPr>
            <a:spLocks/>
          </p:cNvSpPr>
          <p:nvPr/>
        </p:nvSpPr>
        <p:spPr>
          <a:xfrm>
            <a:off x="54430" y="5507390"/>
            <a:ext cx="3429000" cy="68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/>
          </p:cNvSpPr>
          <p:nvPr/>
        </p:nvSpPr>
        <p:spPr>
          <a:xfrm>
            <a:off x="643782" y="2764190"/>
            <a:ext cx="2286000" cy="2743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/>
          </p:cNvSpPr>
          <p:nvPr/>
        </p:nvSpPr>
        <p:spPr>
          <a:xfrm>
            <a:off x="643782" y="2412146"/>
            <a:ext cx="2286000" cy="3520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88559" y="276419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68312" y="615975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90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5797</TotalTime>
  <Words>36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James_Holton</dc:creator>
  <cp:lastModifiedBy>James_Holton</cp:lastModifiedBy>
  <cp:revision>37</cp:revision>
  <dcterms:created xsi:type="dcterms:W3CDTF">2023-01-13T23:55:47Z</dcterms:created>
  <dcterms:modified xsi:type="dcterms:W3CDTF">2023-01-26T05:13:03Z</dcterms:modified>
</cp:coreProperties>
</file>