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96633"/>
    <a:srgbClr val="00CC99"/>
    <a:srgbClr val="00B050"/>
    <a:srgbClr val="385D8A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8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3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0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6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0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9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1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5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113D7-A6E3-480E-A377-F2369B859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4041" y="606751"/>
            <a:ext cx="1615155" cy="5691499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01925" y="606752"/>
            <a:ext cx="1615155" cy="5664436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49196" y="4742916"/>
            <a:ext cx="3862699" cy="1535393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49196" y="606750"/>
            <a:ext cx="3852729" cy="495657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07508" y="3375590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44514" y="3378438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2381485" y="2932158"/>
            <a:ext cx="56049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4x  ~1 mm thick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 solder lake formation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34041" y="3663413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0.125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5400000">
            <a:off x="7729485" y="3253659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2.072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4450" y="6211669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2.569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1887" y="4128265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5798860" y="2522277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9230" y="523914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6794591" y="1592242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1.063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7680960" y="579689"/>
            <a:ext cx="0" cy="2931607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43312" y="4735100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0.584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1034041" y="4742916"/>
            <a:ext cx="1593819" cy="1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055378" y="3121380"/>
            <a:ext cx="425950" cy="1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55378" y="2346140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0.15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268353" y="3511525"/>
            <a:ext cx="32971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483864" y="606752"/>
            <a:ext cx="0" cy="49565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40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34042" y="4802736"/>
            <a:ext cx="7083038" cy="1475573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34042" y="579688"/>
            <a:ext cx="5750652" cy="522719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4694" y="606752"/>
            <a:ext cx="1332386" cy="4195983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07508" y="3375590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544514" y="3378438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305233" y="1001282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63211" y="5493522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97353" y="5496372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34042" y="1102408"/>
            <a:ext cx="1332386" cy="3700328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98962" y="3375590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1385175" y="4495218"/>
            <a:ext cx="36695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2x sets ~0.2 mm thick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 bonding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055378" y="3121380"/>
            <a:ext cx="425950" cy="1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5570" y="2409839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0.15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268353" y="3511525"/>
            <a:ext cx="32971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5400000">
            <a:off x="7729485" y="3253659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2.072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4450" y="6211669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2.569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6010189" y="2524660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49230" y="523914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1061303" y="1640510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1.063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444752" y="606752"/>
            <a:ext cx="0" cy="2931607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483864" y="606752"/>
            <a:ext cx="0" cy="49565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51887" y="4128265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1.6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34041" y="3663413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0.128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44099" y="4908836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0.384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988322" y="4797780"/>
            <a:ext cx="1384547" cy="1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998380" y="5635980"/>
            <a:ext cx="1384547" cy="1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65195" y="5635981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0.238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6737144" y="5635980"/>
            <a:ext cx="9144" cy="671218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475098" y="527849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>
            <a:endCxn id="7" idx="0"/>
          </p:cNvCxnSpPr>
          <p:nvPr/>
        </p:nvCxnSpPr>
        <p:spPr>
          <a:xfrm flipV="1">
            <a:off x="7447047" y="606752"/>
            <a:ext cx="3840" cy="59231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530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5538</TotalTime>
  <Words>37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James_Holton</dc:creator>
  <cp:lastModifiedBy>James_Holton</cp:lastModifiedBy>
  <cp:revision>27</cp:revision>
  <dcterms:created xsi:type="dcterms:W3CDTF">2023-01-13T23:55:47Z</dcterms:created>
  <dcterms:modified xsi:type="dcterms:W3CDTF">2023-01-19T04:18:17Z</dcterms:modified>
</cp:coreProperties>
</file>