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1" r:id="rId5"/>
    <p:sldId id="265" r:id="rId6"/>
    <p:sldId id="266" r:id="rId7"/>
    <p:sldId id="257" r:id="rId8"/>
    <p:sldId id="260" r:id="rId9"/>
    <p:sldId id="258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C99"/>
    <a:srgbClr val="996633"/>
    <a:srgbClr val="33CC33"/>
    <a:srgbClr val="00B050"/>
    <a:srgbClr val="385D8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8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0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9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1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13D7-A6E3-480E-A377-F2369B85959E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395671" y="1117362"/>
            <a:ext cx="4321323" cy="4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38600" y="653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65.3 mm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458200" y="762000"/>
            <a:ext cx="0" cy="548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5400000">
            <a:off x="8363956" y="344704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52.7 mm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10668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 mm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6858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 mm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91000" y="44958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 </a:t>
            </a:r>
            <a:r>
              <a:rPr lang="en-US" dirty="0"/>
              <a:t>mm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663082" y="1183592"/>
            <a:ext cx="27562" cy="3559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92000" contras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99" t="1771" r="8880" b="18075"/>
          <a:stretch/>
        </p:blipFill>
        <p:spPr bwMode="auto">
          <a:xfrm>
            <a:off x="1068223" y="623843"/>
            <a:ext cx="6460621" cy="4666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8007" y="1102407"/>
            <a:ext cx="2435552" cy="373451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03351" y="1102408"/>
            <a:ext cx="2418460" cy="373451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7346" y="4836920"/>
            <a:ext cx="5435125" cy="940037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37346" y="384561"/>
            <a:ext cx="5435125" cy="717846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37346" y="606751"/>
            <a:ext cx="5435125" cy="4836920"/>
          </a:xfrm>
          <a:prstGeom prst="rect">
            <a:avLst/>
          </a:prstGeom>
          <a:solidFill>
            <a:srgbClr val="99663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8007" y="5647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007" y="384561"/>
            <a:ext cx="1649339" cy="717846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8007" y="4836919"/>
            <a:ext cx="1649339" cy="94003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72471" y="4836921"/>
            <a:ext cx="1649339" cy="940036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72471" y="384560"/>
            <a:ext cx="1649339" cy="717847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139776" y="3666146"/>
            <a:ext cx="868927" cy="880217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409772" y="1358781"/>
            <a:ext cx="2290273" cy="760576"/>
          </a:xfrm>
          <a:prstGeom prst="roundRect">
            <a:avLst>
              <a:gd name="adj" fmla="val 50000"/>
            </a:avLst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09631" y="3956704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36235" y="1781296"/>
            <a:ext cx="162371" cy="1671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01241" y="1766549"/>
            <a:ext cx="162371" cy="1671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6342063"/>
            <a:ext cx="4044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 solder lake formation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53452" y="141196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39603" y="1425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1241" y="3812544"/>
            <a:ext cx="1022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996633"/>
                </a:solidFill>
              </a:rPr>
              <a:t>xtal</a:t>
            </a:r>
            <a:endParaRPr lang="en-US" dirty="0" smtClean="0">
              <a:solidFill>
                <a:srgbClr val="996633"/>
              </a:solidFill>
            </a:endParaRPr>
          </a:p>
          <a:p>
            <a:pPr algn="ctr"/>
            <a:r>
              <a:rPr lang="en-US" dirty="0" smtClean="0">
                <a:solidFill>
                  <a:srgbClr val="996633"/>
                </a:solidFill>
              </a:rPr>
              <a:t>footprint</a:t>
            </a:r>
            <a:endParaRPr lang="en-US" dirty="0">
              <a:solidFill>
                <a:srgbClr val="99663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63948" y="3019618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Thru  holes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3757088" y="1897317"/>
            <a:ext cx="801856" cy="1222049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  <a:gd name="connsiteX0" fmla="*/ 700755 w 1052557"/>
              <a:gd name="connsiteY0" fmla="*/ 1222049 h 1222049"/>
              <a:gd name="connsiteX1" fmla="*/ 1025495 w 1052557"/>
              <a:gd name="connsiteY1" fmla="*/ 837488 h 1222049"/>
              <a:gd name="connsiteX2" fmla="*/ 0 w 1052557"/>
              <a:gd name="connsiteY2" fmla="*/ 0 h 1222049"/>
              <a:gd name="connsiteX0" fmla="*/ 700755 w 801856"/>
              <a:gd name="connsiteY0" fmla="*/ 1222049 h 1222049"/>
              <a:gd name="connsiteX1" fmla="*/ 700755 w 801856"/>
              <a:gd name="connsiteY1" fmla="*/ 683663 h 1222049"/>
              <a:gd name="connsiteX2" fmla="*/ 0 w 801856"/>
              <a:gd name="connsiteY2" fmla="*/ 0 h 122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1856" h="1222049">
                <a:moveTo>
                  <a:pt x="700755" y="1222049"/>
                </a:moveTo>
                <a:cubicBezTo>
                  <a:pt x="852443" y="1101695"/>
                  <a:pt x="817547" y="887338"/>
                  <a:pt x="700755" y="683663"/>
                </a:cubicBezTo>
                <a:cubicBezTo>
                  <a:pt x="583963" y="479988"/>
                  <a:pt x="108958" y="167355"/>
                  <a:pt x="0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flipV="1">
            <a:off x="4457843" y="3271766"/>
            <a:ext cx="327443" cy="863125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443" h="863125">
                <a:moveTo>
                  <a:pt x="0" y="863125"/>
                </a:moveTo>
                <a:cubicBezTo>
                  <a:pt x="151688" y="742771"/>
                  <a:pt x="303376" y="622418"/>
                  <a:pt x="324740" y="478564"/>
                </a:cubicBezTo>
                <a:cubicBezTo>
                  <a:pt x="346104" y="334710"/>
                  <a:pt x="237145" y="167355"/>
                  <a:pt x="128187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flipH="1">
            <a:off x="4461047" y="1828411"/>
            <a:ext cx="948584" cy="1375873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  <a:gd name="connsiteX0" fmla="*/ 700755 w 1052557"/>
              <a:gd name="connsiteY0" fmla="*/ 1222049 h 1222049"/>
              <a:gd name="connsiteX1" fmla="*/ 1025495 w 1052557"/>
              <a:gd name="connsiteY1" fmla="*/ 837488 h 1222049"/>
              <a:gd name="connsiteX2" fmla="*/ 0 w 1052557"/>
              <a:gd name="connsiteY2" fmla="*/ 0 h 1222049"/>
              <a:gd name="connsiteX0" fmla="*/ 700755 w 801856"/>
              <a:gd name="connsiteY0" fmla="*/ 1222049 h 1222049"/>
              <a:gd name="connsiteX1" fmla="*/ 700755 w 801856"/>
              <a:gd name="connsiteY1" fmla="*/ 683663 h 1222049"/>
              <a:gd name="connsiteX2" fmla="*/ 0 w 801856"/>
              <a:gd name="connsiteY2" fmla="*/ 0 h 1222049"/>
              <a:gd name="connsiteX0" fmla="*/ 700755 w 754468"/>
              <a:gd name="connsiteY0" fmla="*/ 1222049 h 1222049"/>
              <a:gd name="connsiteX1" fmla="*/ 529840 w 754468"/>
              <a:gd name="connsiteY1" fmla="*/ 769121 h 1222049"/>
              <a:gd name="connsiteX2" fmla="*/ 0 w 754468"/>
              <a:gd name="connsiteY2" fmla="*/ 0 h 1222049"/>
              <a:gd name="connsiteX0" fmla="*/ 948584 w 981535"/>
              <a:gd name="connsiteY0" fmla="*/ 1375873 h 1375873"/>
              <a:gd name="connsiteX1" fmla="*/ 529840 w 981535"/>
              <a:gd name="connsiteY1" fmla="*/ 769121 h 1375873"/>
              <a:gd name="connsiteX2" fmla="*/ 0 w 981535"/>
              <a:gd name="connsiteY2" fmla="*/ 0 h 1375873"/>
              <a:gd name="connsiteX0" fmla="*/ 948584 w 948584"/>
              <a:gd name="connsiteY0" fmla="*/ 1375873 h 1375873"/>
              <a:gd name="connsiteX1" fmla="*/ 529840 w 948584"/>
              <a:gd name="connsiteY1" fmla="*/ 769121 h 1375873"/>
              <a:gd name="connsiteX2" fmla="*/ 0 w 948584"/>
              <a:gd name="connsiteY2" fmla="*/ 0 h 137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584" h="1375873">
                <a:moveTo>
                  <a:pt x="948584" y="1375873"/>
                </a:moveTo>
                <a:cubicBezTo>
                  <a:pt x="681528" y="1272611"/>
                  <a:pt x="687937" y="998433"/>
                  <a:pt x="529840" y="769121"/>
                </a:cubicBezTo>
                <a:cubicBezTo>
                  <a:pt x="371743" y="539809"/>
                  <a:pt x="108958" y="167355"/>
                  <a:pt x="0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300166" y="3367043"/>
            <a:ext cx="290557" cy="299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528844" y="3369141"/>
            <a:ext cx="290557" cy="299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7847" y="3546505"/>
            <a:ext cx="2973936" cy="20509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76430" y="3613447"/>
            <a:ext cx="2973936" cy="20509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476429" y="2281727"/>
            <a:ext cx="1377297" cy="1331720"/>
          </a:xfrm>
          <a:prstGeom prst="triangle">
            <a:avLst>
              <a:gd name="adj" fmla="val 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7847" y="2281727"/>
            <a:ext cx="1377297" cy="1264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7828" y="2341548"/>
            <a:ext cx="35037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3503" y="2341548"/>
            <a:ext cx="35037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794759" y="1964109"/>
            <a:ext cx="1683521" cy="1657884"/>
          </a:xfrm>
          <a:prstGeom prst="arc">
            <a:avLst>
              <a:gd name="adj1" fmla="val 18063905"/>
              <a:gd name="adj2" fmla="val 19745341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98848" y="2681955"/>
            <a:ext cx="350377" cy="2748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70520" y="3459767"/>
            <a:ext cx="35037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144993" y="3264493"/>
            <a:ext cx="273465" cy="213645"/>
          </a:xfrm>
          <a:custGeom>
            <a:avLst/>
            <a:gdLst>
              <a:gd name="connsiteX0" fmla="*/ 181127 w 275130"/>
              <a:gd name="connsiteY0" fmla="*/ 0 h 221384"/>
              <a:gd name="connsiteX1" fmla="*/ 1665 w 275130"/>
              <a:gd name="connsiteY1" fmla="*/ 213645 h 221384"/>
              <a:gd name="connsiteX2" fmla="*/ 275130 w 275130"/>
              <a:gd name="connsiteY2" fmla="*/ 153825 h 221384"/>
              <a:gd name="connsiteX0" fmla="*/ 202474 w 296477"/>
              <a:gd name="connsiteY0" fmla="*/ 0 h 280404"/>
              <a:gd name="connsiteX1" fmla="*/ 23012 w 296477"/>
              <a:gd name="connsiteY1" fmla="*/ 213645 h 280404"/>
              <a:gd name="connsiteX2" fmla="*/ 296477 w 296477"/>
              <a:gd name="connsiteY2" fmla="*/ 153825 h 280404"/>
              <a:gd name="connsiteX0" fmla="*/ 202474 w 296477"/>
              <a:gd name="connsiteY0" fmla="*/ 0 h 280404"/>
              <a:gd name="connsiteX1" fmla="*/ 23012 w 296477"/>
              <a:gd name="connsiteY1" fmla="*/ 213645 h 280404"/>
              <a:gd name="connsiteX2" fmla="*/ 296477 w 296477"/>
              <a:gd name="connsiteY2" fmla="*/ 153825 h 280404"/>
              <a:gd name="connsiteX0" fmla="*/ 202474 w 296477"/>
              <a:gd name="connsiteY0" fmla="*/ 0 h 213645"/>
              <a:gd name="connsiteX1" fmla="*/ 23012 w 296477"/>
              <a:gd name="connsiteY1" fmla="*/ 213645 h 213645"/>
              <a:gd name="connsiteX2" fmla="*/ 296477 w 296477"/>
              <a:gd name="connsiteY2" fmla="*/ 153825 h 213645"/>
              <a:gd name="connsiteX0" fmla="*/ 179462 w 273465"/>
              <a:gd name="connsiteY0" fmla="*/ 0 h 213645"/>
              <a:gd name="connsiteX1" fmla="*/ 0 w 273465"/>
              <a:gd name="connsiteY1" fmla="*/ 213645 h 213645"/>
              <a:gd name="connsiteX2" fmla="*/ 273465 w 273465"/>
              <a:gd name="connsiteY2" fmla="*/ 153825 h 21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465" h="213645">
                <a:moveTo>
                  <a:pt x="179462" y="0"/>
                </a:moveTo>
                <a:cubicBezTo>
                  <a:pt x="81897" y="94004"/>
                  <a:pt x="180886" y="-8545"/>
                  <a:pt x="0" y="213645"/>
                </a:cubicBezTo>
                <a:cubicBezTo>
                  <a:pt x="246404" y="145277"/>
                  <a:pt x="144566" y="196553"/>
                  <a:pt x="273465" y="1538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2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987182" y="5421086"/>
            <a:ext cx="32004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987182" y="2677886"/>
            <a:ext cx="2057400" cy="2743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987182" y="2325842"/>
            <a:ext cx="2057400" cy="352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4781" y="55641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88216" y="230855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79559" y="2677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4781" y="37664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14690" y="6106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54430" y="5507390"/>
            <a:ext cx="3429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643782" y="2764190"/>
            <a:ext cx="2286000" cy="2743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643782" y="2412146"/>
            <a:ext cx="2286000" cy="352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88559" y="27641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68312" y="61597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9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>
            <a:spLocks/>
          </p:cNvSpPr>
          <p:nvPr/>
        </p:nvSpPr>
        <p:spPr>
          <a:xfrm>
            <a:off x="5310583" y="272925"/>
            <a:ext cx="2267116" cy="30928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524459" y="3363597"/>
            <a:ext cx="3224424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/>
          </p:cNvSpPr>
          <p:nvPr/>
        </p:nvSpPr>
        <p:spPr>
          <a:xfrm>
            <a:off x="525622" y="272925"/>
            <a:ext cx="3223260" cy="37764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80542" y="3528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525622" y="272925"/>
            <a:ext cx="457200" cy="30906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3291682" y="272925"/>
            <a:ext cx="457200" cy="30906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11801" y="2847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6977" y="2729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47623" y="3073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03113" y="3363597"/>
            <a:ext cx="107289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0031" y="3365749"/>
            <a:ext cx="742792" cy="58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2726650" y="1546162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935792" y="1544511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19446" y="4037031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4459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80542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77190" y="287641"/>
            <a:ext cx="0" cy="6504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11801" y="21866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0661" y="23712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19446" y="64232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114699" y="3468653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</a:t>
            </a:r>
            <a:r>
              <a:rPr lang="en-US" dirty="0" smtClean="0"/>
              <a:t>142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294590" y="508044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~60-70+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4459" y="354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8" name="Rectangle 37"/>
          <p:cNvSpPr>
            <a:spLocks/>
          </p:cNvSpPr>
          <p:nvPr/>
        </p:nvSpPr>
        <p:spPr>
          <a:xfrm>
            <a:off x="3938983" y="284770"/>
            <a:ext cx="1371600" cy="30906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>
            <a:spLocks/>
          </p:cNvSpPr>
          <p:nvPr/>
        </p:nvSpPr>
        <p:spPr>
          <a:xfrm>
            <a:off x="7589422" y="272925"/>
            <a:ext cx="1371600" cy="30906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090763" y="2737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376008" y="3073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91639" y="29584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7024390" y="1546162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5233532" y="1544511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509467" y="16349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90993" y="16054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3938983" y="3528535"/>
            <a:ext cx="4989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9590" y="440041"/>
            <a:ext cx="0" cy="6504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036011" y="360955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571735" y="296789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571735" y="307369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6395307" y="0"/>
            <a:ext cx="45719" cy="692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6349587" y="2916771"/>
            <a:ext cx="45719" cy="507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94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>
            <a:spLocks/>
          </p:cNvSpPr>
          <p:nvPr/>
        </p:nvSpPr>
        <p:spPr>
          <a:xfrm>
            <a:off x="6180495" y="287641"/>
            <a:ext cx="2267116" cy="30928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396371" y="3363597"/>
            <a:ext cx="506349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/>
          </p:cNvSpPr>
          <p:nvPr/>
        </p:nvSpPr>
        <p:spPr>
          <a:xfrm>
            <a:off x="396371" y="272925"/>
            <a:ext cx="5063489" cy="37764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51201" y="3528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41849" y="3079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088261" y="3363597"/>
            <a:ext cx="1418261" cy="6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0413" y="3365748"/>
            <a:ext cx="1337558" cy="5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3511798" y="1546162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1720940" y="1544511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4594" y="4037031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09607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65690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83113" y="287641"/>
            <a:ext cx="0" cy="6504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8447611" y="287641"/>
            <a:ext cx="457200" cy="3090672"/>
            <a:chOff x="3291682" y="272925"/>
            <a:chExt cx="457200" cy="3090672"/>
          </a:xfrm>
        </p:grpSpPr>
        <p:sp>
          <p:nvSpPr>
            <p:cNvPr id="17" name="Rectangle 16"/>
            <p:cNvSpPr>
              <a:spLocks/>
            </p:cNvSpPr>
            <p:nvPr/>
          </p:nvSpPr>
          <p:spPr>
            <a:xfrm>
              <a:off x="3291682" y="272925"/>
              <a:ext cx="4572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11801" y="2847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11801" y="218663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604594" y="64232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208776" y="3468653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</a:t>
            </a:r>
            <a:r>
              <a:rPr lang="en-US" dirty="0" smtClean="0"/>
              <a:t>142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4765291" y="508044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~60-70+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9008" y="354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80255" y="29711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7894302" y="1560878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6103444" y="1559227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088261" y="275077"/>
            <a:ext cx="1371600" cy="3090672"/>
            <a:chOff x="7589422" y="272925"/>
            <a:chExt cx="1371600" cy="3090672"/>
          </a:xfrm>
        </p:grpSpPr>
        <p:sp>
          <p:nvSpPr>
            <p:cNvPr id="39" name="Rectangle 38"/>
            <p:cNvSpPr>
              <a:spLocks/>
            </p:cNvSpPr>
            <p:nvPr/>
          </p:nvSpPr>
          <p:spPr>
            <a:xfrm>
              <a:off x="7589422" y="272925"/>
              <a:ext cx="13716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90763" y="2737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09467" y="16349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 flipH="1">
            <a:off x="5723295" y="3528535"/>
            <a:ext cx="3204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980255" y="35605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723295" y="289793"/>
            <a:ext cx="457200" cy="3090672"/>
            <a:chOff x="3291682" y="272925"/>
            <a:chExt cx="457200" cy="3090672"/>
          </a:xfrm>
        </p:grpSpPr>
        <p:sp>
          <p:nvSpPr>
            <p:cNvPr id="44" name="Rectangle 43"/>
            <p:cNvSpPr>
              <a:spLocks/>
            </p:cNvSpPr>
            <p:nvPr/>
          </p:nvSpPr>
          <p:spPr>
            <a:xfrm>
              <a:off x="3291682" y="272925"/>
              <a:ext cx="4572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11801" y="2847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11801" y="218663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27084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396371" y="275077"/>
            <a:ext cx="1371600" cy="3090672"/>
            <a:chOff x="7589422" y="272925"/>
            <a:chExt cx="1371600" cy="3090672"/>
          </a:xfrm>
        </p:grpSpPr>
        <p:sp>
          <p:nvSpPr>
            <p:cNvPr id="56" name="Rectangle 55"/>
            <p:cNvSpPr>
              <a:spLocks/>
            </p:cNvSpPr>
            <p:nvPr/>
          </p:nvSpPr>
          <p:spPr>
            <a:xfrm>
              <a:off x="7589422" y="272925"/>
              <a:ext cx="13716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090763" y="2737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509467" y="16349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sp>
        <p:nvSpPr>
          <p:cNvPr id="64" name="Rectangle 63"/>
          <p:cNvSpPr/>
          <p:nvPr/>
        </p:nvSpPr>
        <p:spPr>
          <a:xfrm flipH="1">
            <a:off x="2874867" y="192915"/>
            <a:ext cx="45719" cy="692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86252" y="3261936"/>
            <a:ext cx="268668" cy="2327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7330" y="777240"/>
            <a:ext cx="6103620" cy="52920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409772" y="1358781"/>
            <a:ext cx="2290273" cy="7605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60023" y="1559287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0.25”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46120" y="1358781"/>
            <a:ext cx="0" cy="760576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409772" y="1358782"/>
            <a:ext cx="865048" cy="7605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4997" y="1358781"/>
            <a:ext cx="865048" cy="7605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45385" y="232890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0.287”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74820" y="1358782"/>
            <a:ext cx="560177" cy="760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274820" y="2291804"/>
            <a:ext cx="560177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81028" y="319055"/>
            <a:ext cx="997745" cy="462092"/>
            <a:chOff x="581028" y="319055"/>
            <a:chExt cx="997745" cy="462092"/>
          </a:xfrm>
        </p:grpSpPr>
        <p:sp>
          <p:nvSpPr>
            <p:cNvPr id="15" name="Rectangle 14"/>
            <p:cNvSpPr/>
            <p:nvPr/>
          </p:nvSpPr>
          <p:spPr>
            <a:xfrm>
              <a:off x="713186" y="319055"/>
              <a:ext cx="735806" cy="462092"/>
            </a:xfrm>
            <a:prstGeom prst="rect">
              <a:avLst/>
            </a:prstGeom>
            <a:gradFill flip="none" rotWithShape="1"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13500000" scaled="1"/>
              <a:tileRect/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31123" y="319055"/>
              <a:ext cx="247650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54834" y="320900"/>
              <a:ext cx="476289" cy="452762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857265 w 859646"/>
                <a:gd name="connsiteY0" fmla="*/ 45276 h 459613"/>
                <a:gd name="connsiteX1" fmla="*/ 723915 w 859646"/>
                <a:gd name="connsiteY1" fmla="*/ 33 h 459613"/>
                <a:gd name="connsiteX2" fmla="*/ 611996 w 859646"/>
                <a:gd name="connsiteY2" fmla="*/ 50039 h 459613"/>
                <a:gd name="connsiteX3" fmla="*/ 352440 w 859646"/>
                <a:gd name="connsiteY3" fmla="*/ 33 h 459613"/>
                <a:gd name="connsiteX4" fmla="*/ 135746 w 859646"/>
                <a:gd name="connsiteY4" fmla="*/ 45276 h 459613"/>
                <a:gd name="connsiteX5" fmla="*/ 14 w 859646"/>
                <a:gd name="connsiteY5" fmla="*/ 459613 h 459613"/>
                <a:gd name="connsiteX6" fmla="*/ 142890 w 859646"/>
                <a:gd name="connsiteY6" fmla="*/ 407226 h 459613"/>
                <a:gd name="connsiteX7" fmla="*/ 354821 w 859646"/>
                <a:gd name="connsiteY7" fmla="*/ 452470 h 459613"/>
                <a:gd name="connsiteX8" fmla="*/ 611996 w 859646"/>
                <a:gd name="connsiteY8" fmla="*/ 409608 h 459613"/>
                <a:gd name="connsiteX9" fmla="*/ 738202 w 859646"/>
                <a:gd name="connsiteY9" fmla="*/ 457233 h 459613"/>
                <a:gd name="connsiteX10" fmla="*/ 859646 w 859646"/>
                <a:gd name="connsiteY10" fmla="*/ 400083 h 459613"/>
                <a:gd name="connsiteX11" fmla="*/ 857265 w 859646"/>
                <a:gd name="connsiteY11" fmla="*/ 45276 h 459613"/>
                <a:gd name="connsiteX0" fmla="*/ 744947 w 747328"/>
                <a:gd name="connsiteY0" fmla="*/ 45276 h 457330"/>
                <a:gd name="connsiteX1" fmla="*/ 611597 w 747328"/>
                <a:gd name="connsiteY1" fmla="*/ 33 h 457330"/>
                <a:gd name="connsiteX2" fmla="*/ 499678 w 747328"/>
                <a:gd name="connsiteY2" fmla="*/ 50039 h 457330"/>
                <a:gd name="connsiteX3" fmla="*/ 240122 w 747328"/>
                <a:gd name="connsiteY3" fmla="*/ 33 h 457330"/>
                <a:gd name="connsiteX4" fmla="*/ 23428 w 747328"/>
                <a:gd name="connsiteY4" fmla="*/ 45276 h 457330"/>
                <a:gd name="connsiteX5" fmla="*/ 30572 w 747328"/>
                <a:gd name="connsiteY5" fmla="*/ 407226 h 457330"/>
                <a:gd name="connsiteX6" fmla="*/ 242503 w 747328"/>
                <a:gd name="connsiteY6" fmla="*/ 452470 h 457330"/>
                <a:gd name="connsiteX7" fmla="*/ 499678 w 747328"/>
                <a:gd name="connsiteY7" fmla="*/ 409608 h 457330"/>
                <a:gd name="connsiteX8" fmla="*/ 625884 w 747328"/>
                <a:gd name="connsiteY8" fmla="*/ 457233 h 457330"/>
                <a:gd name="connsiteX9" fmla="*/ 747328 w 747328"/>
                <a:gd name="connsiteY9" fmla="*/ 400083 h 457330"/>
                <a:gd name="connsiteX10" fmla="*/ 744947 w 747328"/>
                <a:gd name="connsiteY10" fmla="*/ 45276 h 457330"/>
                <a:gd name="connsiteX0" fmla="*/ 744947 w 747328"/>
                <a:gd name="connsiteY0" fmla="*/ 45263 h 457317"/>
                <a:gd name="connsiteX1" fmla="*/ 499678 w 747328"/>
                <a:gd name="connsiteY1" fmla="*/ 50026 h 457317"/>
                <a:gd name="connsiteX2" fmla="*/ 240122 w 747328"/>
                <a:gd name="connsiteY2" fmla="*/ 20 h 457317"/>
                <a:gd name="connsiteX3" fmla="*/ 23428 w 747328"/>
                <a:gd name="connsiteY3" fmla="*/ 45263 h 457317"/>
                <a:gd name="connsiteX4" fmla="*/ 30572 w 747328"/>
                <a:gd name="connsiteY4" fmla="*/ 407213 h 457317"/>
                <a:gd name="connsiteX5" fmla="*/ 242503 w 747328"/>
                <a:gd name="connsiteY5" fmla="*/ 452457 h 457317"/>
                <a:gd name="connsiteX6" fmla="*/ 499678 w 747328"/>
                <a:gd name="connsiteY6" fmla="*/ 409595 h 457317"/>
                <a:gd name="connsiteX7" fmla="*/ 625884 w 747328"/>
                <a:gd name="connsiteY7" fmla="*/ 457220 h 457317"/>
                <a:gd name="connsiteX8" fmla="*/ 747328 w 747328"/>
                <a:gd name="connsiteY8" fmla="*/ 400070 h 457317"/>
                <a:gd name="connsiteX9" fmla="*/ 744947 w 747328"/>
                <a:gd name="connsiteY9" fmla="*/ 45263 h 457317"/>
                <a:gd name="connsiteX0" fmla="*/ 747328 w 747328"/>
                <a:gd name="connsiteY0" fmla="*/ 401549 h 458796"/>
                <a:gd name="connsiteX1" fmla="*/ 499678 w 747328"/>
                <a:gd name="connsiteY1" fmla="*/ 51505 h 458796"/>
                <a:gd name="connsiteX2" fmla="*/ 240122 w 747328"/>
                <a:gd name="connsiteY2" fmla="*/ 1499 h 458796"/>
                <a:gd name="connsiteX3" fmla="*/ 23428 w 747328"/>
                <a:gd name="connsiteY3" fmla="*/ 46742 h 458796"/>
                <a:gd name="connsiteX4" fmla="*/ 30572 w 747328"/>
                <a:gd name="connsiteY4" fmla="*/ 408692 h 458796"/>
                <a:gd name="connsiteX5" fmla="*/ 242503 w 747328"/>
                <a:gd name="connsiteY5" fmla="*/ 453936 h 458796"/>
                <a:gd name="connsiteX6" fmla="*/ 499678 w 747328"/>
                <a:gd name="connsiteY6" fmla="*/ 411074 h 458796"/>
                <a:gd name="connsiteX7" fmla="*/ 625884 w 747328"/>
                <a:gd name="connsiteY7" fmla="*/ 458699 h 458796"/>
                <a:gd name="connsiteX8" fmla="*/ 747328 w 747328"/>
                <a:gd name="connsiteY8" fmla="*/ 401549 h 458796"/>
                <a:gd name="connsiteX0" fmla="*/ 625884 w 625884"/>
                <a:gd name="connsiteY0" fmla="*/ 461207 h 483540"/>
                <a:gd name="connsiteX1" fmla="*/ 499678 w 625884"/>
                <a:gd name="connsiteY1" fmla="*/ 54013 h 483540"/>
                <a:gd name="connsiteX2" fmla="*/ 240122 w 625884"/>
                <a:gd name="connsiteY2" fmla="*/ 4007 h 483540"/>
                <a:gd name="connsiteX3" fmla="*/ 23428 w 625884"/>
                <a:gd name="connsiteY3" fmla="*/ 49250 h 483540"/>
                <a:gd name="connsiteX4" fmla="*/ 30572 w 625884"/>
                <a:gd name="connsiteY4" fmla="*/ 411200 h 483540"/>
                <a:gd name="connsiteX5" fmla="*/ 242503 w 625884"/>
                <a:gd name="connsiteY5" fmla="*/ 456444 h 483540"/>
                <a:gd name="connsiteX6" fmla="*/ 499678 w 625884"/>
                <a:gd name="connsiteY6" fmla="*/ 413582 h 483540"/>
                <a:gd name="connsiteX7" fmla="*/ 625884 w 625884"/>
                <a:gd name="connsiteY7" fmla="*/ 461207 h 48354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18385"/>
                <a:gd name="connsiteY0" fmla="*/ 411440 h 457750"/>
                <a:gd name="connsiteX1" fmla="*/ 499678 w 518385"/>
                <a:gd name="connsiteY1" fmla="*/ 51871 h 457750"/>
                <a:gd name="connsiteX2" fmla="*/ 240122 w 518385"/>
                <a:gd name="connsiteY2" fmla="*/ 1865 h 457750"/>
                <a:gd name="connsiteX3" fmla="*/ 23428 w 518385"/>
                <a:gd name="connsiteY3" fmla="*/ 47108 h 457750"/>
                <a:gd name="connsiteX4" fmla="*/ 30572 w 518385"/>
                <a:gd name="connsiteY4" fmla="*/ 409058 h 457750"/>
                <a:gd name="connsiteX5" fmla="*/ 242503 w 518385"/>
                <a:gd name="connsiteY5" fmla="*/ 454302 h 457750"/>
                <a:gd name="connsiteX6" fmla="*/ 499678 w 518385"/>
                <a:gd name="connsiteY6" fmla="*/ 411440 h 457750"/>
                <a:gd name="connsiteX0" fmla="*/ 499678 w 499717"/>
                <a:gd name="connsiteY0" fmla="*/ 411440 h 457750"/>
                <a:gd name="connsiteX1" fmla="*/ 499678 w 499717"/>
                <a:gd name="connsiteY1" fmla="*/ 51871 h 457750"/>
                <a:gd name="connsiteX2" fmla="*/ 240122 w 499717"/>
                <a:gd name="connsiteY2" fmla="*/ 1865 h 457750"/>
                <a:gd name="connsiteX3" fmla="*/ 23428 w 499717"/>
                <a:gd name="connsiteY3" fmla="*/ 47108 h 457750"/>
                <a:gd name="connsiteX4" fmla="*/ 30572 w 499717"/>
                <a:gd name="connsiteY4" fmla="*/ 409058 h 457750"/>
                <a:gd name="connsiteX5" fmla="*/ 242503 w 499717"/>
                <a:gd name="connsiteY5" fmla="*/ 454302 h 457750"/>
                <a:gd name="connsiteX6" fmla="*/ 499678 w 499717"/>
                <a:gd name="connsiteY6" fmla="*/ 411440 h 457750"/>
                <a:gd name="connsiteX0" fmla="*/ 485991 w 486030"/>
                <a:gd name="connsiteY0" fmla="*/ 411440 h 457750"/>
                <a:gd name="connsiteX1" fmla="*/ 485991 w 486030"/>
                <a:gd name="connsiteY1" fmla="*/ 51871 h 457750"/>
                <a:gd name="connsiteX2" fmla="*/ 226435 w 486030"/>
                <a:gd name="connsiteY2" fmla="*/ 1865 h 457750"/>
                <a:gd name="connsiteX3" fmla="*/ 9741 w 486030"/>
                <a:gd name="connsiteY3" fmla="*/ 47108 h 457750"/>
                <a:gd name="connsiteX4" fmla="*/ 16885 w 486030"/>
                <a:gd name="connsiteY4" fmla="*/ 409058 h 457750"/>
                <a:gd name="connsiteX5" fmla="*/ 228816 w 486030"/>
                <a:gd name="connsiteY5" fmla="*/ 454302 h 457750"/>
                <a:gd name="connsiteX6" fmla="*/ 485991 w 486030"/>
                <a:gd name="connsiteY6" fmla="*/ 411440 h 457750"/>
                <a:gd name="connsiteX0" fmla="*/ 476250 w 476289"/>
                <a:gd name="connsiteY0" fmla="*/ 411440 h 457750"/>
                <a:gd name="connsiteX1" fmla="*/ 476250 w 476289"/>
                <a:gd name="connsiteY1" fmla="*/ 51871 h 457750"/>
                <a:gd name="connsiteX2" fmla="*/ 216694 w 476289"/>
                <a:gd name="connsiteY2" fmla="*/ 1865 h 457750"/>
                <a:gd name="connsiteX3" fmla="*/ 0 w 476289"/>
                <a:gd name="connsiteY3" fmla="*/ 47108 h 457750"/>
                <a:gd name="connsiteX4" fmla="*/ 7144 w 476289"/>
                <a:gd name="connsiteY4" fmla="*/ 409058 h 457750"/>
                <a:gd name="connsiteX5" fmla="*/ 219075 w 476289"/>
                <a:gd name="connsiteY5" fmla="*/ 454302 h 457750"/>
                <a:gd name="connsiteX6" fmla="*/ 476250 w 476289"/>
                <a:gd name="connsiteY6" fmla="*/ 411440 h 457750"/>
                <a:gd name="connsiteX0" fmla="*/ 476250 w 476289"/>
                <a:gd name="connsiteY0" fmla="*/ 409595 h 455905"/>
                <a:gd name="connsiteX1" fmla="*/ 476250 w 476289"/>
                <a:gd name="connsiteY1" fmla="*/ 50026 h 455905"/>
                <a:gd name="connsiteX2" fmla="*/ 216694 w 476289"/>
                <a:gd name="connsiteY2" fmla="*/ 20 h 455905"/>
                <a:gd name="connsiteX3" fmla="*/ 0 w 476289"/>
                <a:gd name="connsiteY3" fmla="*/ 45263 h 455905"/>
                <a:gd name="connsiteX4" fmla="*/ 7144 w 476289"/>
                <a:gd name="connsiteY4" fmla="*/ 407213 h 455905"/>
                <a:gd name="connsiteX5" fmla="*/ 219075 w 476289"/>
                <a:gd name="connsiteY5" fmla="*/ 452457 h 455905"/>
                <a:gd name="connsiteX6" fmla="*/ 476250 w 476289"/>
                <a:gd name="connsiteY6" fmla="*/ 409595 h 455905"/>
                <a:gd name="connsiteX0" fmla="*/ 476250 w 476289"/>
                <a:gd name="connsiteY0" fmla="*/ 409595 h 452762"/>
                <a:gd name="connsiteX1" fmla="*/ 476250 w 476289"/>
                <a:gd name="connsiteY1" fmla="*/ 50026 h 452762"/>
                <a:gd name="connsiteX2" fmla="*/ 216694 w 476289"/>
                <a:gd name="connsiteY2" fmla="*/ 20 h 452762"/>
                <a:gd name="connsiteX3" fmla="*/ 0 w 476289"/>
                <a:gd name="connsiteY3" fmla="*/ 45263 h 452762"/>
                <a:gd name="connsiteX4" fmla="*/ 7144 w 476289"/>
                <a:gd name="connsiteY4" fmla="*/ 407213 h 452762"/>
                <a:gd name="connsiteX5" fmla="*/ 219075 w 476289"/>
                <a:gd name="connsiteY5" fmla="*/ 452457 h 452762"/>
                <a:gd name="connsiteX6" fmla="*/ 476250 w 476289"/>
                <a:gd name="connsiteY6" fmla="*/ 409595 h 45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89" h="452762">
                  <a:moveTo>
                    <a:pt x="476250" y="409595"/>
                  </a:moveTo>
                  <a:cubicBezTo>
                    <a:pt x="473869" y="75823"/>
                    <a:pt x="476646" y="370701"/>
                    <a:pt x="476250" y="50026"/>
                  </a:cubicBezTo>
                  <a:cubicBezTo>
                    <a:pt x="394891" y="10339"/>
                    <a:pt x="296069" y="814"/>
                    <a:pt x="216694" y="20"/>
                  </a:cubicBezTo>
                  <a:cubicBezTo>
                    <a:pt x="137319" y="-774"/>
                    <a:pt x="88106" y="22245"/>
                    <a:pt x="0" y="45263"/>
                  </a:cubicBezTo>
                  <a:cubicBezTo>
                    <a:pt x="5556" y="370303"/>
                    <a:pt x="-3174" y="72647"/>
                    <a:pt x="7144" y="407213"/>
                  </a:cubicBezTo>
                  <a:cubicBezTo>
                    <a:pt x="96043" y="460792"/>
                    <a:pt x="140891" y="452060"/>
                    <a:pt x="219075" y="452457"/>
                  </a:cubicBezTo>
                  <a:cubicBezTo>
                    <a:pt x="297259" y="452854"/>
                    <a:pt x="363935" y="447298"/>
                    <a:pt x="476250" y="4095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581028" y="319055"/>
              <a:ext cx="273805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7902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/>
          </p:cNvSpPr>
          <p:nvPr/>
        </p:nvSpPr>
        <p:spPr>
          <a:xfrm>
            <a:off x="2178003" y="5708979"/>
            <a:ext cx="4974770" cy="994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3033031" y="1729163"/>
            <a:ext cx="3316513" cy="39798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3033031" y="1218420"/>
            <a:ext cx="3316513" cy="510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5400000">
            <a:off x="6542169" y="1795713"/>
            <a:ext cx="661737" cy="3555332"/>
          </a:xfrm>
          <a:prstGeom prst="downArrow">
            <a:avLst/>
          </a:prstGeom>
          <a:gradFill flip="none" rotWithShape="1">
            <a:gsLst>
              <a:gs pos="0">
                <a:srgbClr val="A603AB">
                  <a:alpha val="26000"/>
                </a:srgbClr>
              </a:gs>
              <a:gs pos="21001">
                <a:srgbClr val="0819FB">
                  <a:alpha val="25000"/>
                </a:srgbClr>
              </a:gs>
              <a:gs pos="35001">
                <a:srgbClr val="1A8D48">
                  <a:alpha val="25000"/>
                </a:srgbClr>
              </a:gs>
              <a:gs pos="52000">
                <a:srgbClr val="FFFF00">
                  <a:alpha val="25000"/>
                </a:srgbClr>
              </a:gs>
              <a:gs pos="73000">
                <a:srgbClr val="EE3F17">
                  <a:alpha val="25000"/>
                </a:srgbClr>
              </a:gs>
              <a:gs pos="88000">
                <a:srgbClr val="E81766">
                  <a:alpha val="25000"/>
                </a:srgbClr>
              </a:gs>
              <a:gs pos="100000">
                <a:srgbClr val="A603AB">
                  <a:alpha val="2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400000">
            <a:off x="2098506" y="1795714"/>
            <a:ext cx="661737" cy="3555332"/>
          </a:xfrm>
          <a:prstGeom prst="downArrow">
            <a:avLst/>
          </a:prstGeom>
          <a:solidFill>
            <a:srgbClr val="00CC9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63120" y="986589"/>
            <a:ext cx="204537" cy="21656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/>
          <p:cNvGrpSpPr/>
          <p:nvPr/>
        </p:nvGrpSpPr>
        <p:grpSpPr>
          <a:xfrm>
            <a:off x="2398879" y="553287"/>
            <a:ext cx="4533018" cy="393200"/>
            <a:chOff x="2398879" y="553287"/>
            <a:chExt cx="4533018" cy="393200"/>
          </a:xfrm>
        </p:grpSpPr>
        <p:grpSp>
          <p:nvGrpSpPr>
            <p:cNvPr id="23" name="Group 22"/>
            <p:cNvGrpSpPr/>
            <p:nvPr/>
          </p:nvGrpSpPr>
          <p:grpSpPr>
            <a:xfrm>
              <a:off x="2398879" y="553287"/>
              <a:ext cx="4533018" cy="393200"/>
              <a:chOff x="2393156" y="553287"/>
              <a:chExt cx="4533018" cy="39320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2393156" y="557212"/>
                <a:ext cx="4533018" cy="389275"/>
              </a:xfrm>
              <a:custGeom>
                <a:avLst/>
                <a:gdLst>
                  <a:gd name="connsiteX0" fmla="*/ 0 w 4505867"/>
                  <a:gd name="connsiteY0" fmla="*/ 55204 h 331931"/>
                  <a:gd name="connsiteX1" fmla="*/ 2045368 w 4505867"/>
                  <a:gd name="connsiteY1" fmla="*/ 283804 h 331931"/>
                  <a:gd name="connsiteX2" fmla="*/ 4247147 w 4505867"/>
                  <a:gd name="connsiteY2" fmla="*/ 7078 h 331931"/>
                  <a:gd name="connsiteX3" fmla="*/ 4331368 w 4505867"/>
                  <a:gd name="connsiteY3" fmla="*/ 103331 h 331931"/>
                  <a:gd name="connsiteX4" fmla="*/ 3068052 w 4505867"/>
                  <a:gd name="connsiteY4" fmla="*/ 331931 h 331931"/>
                  <a:gd name="connsiteX0" fmla="*/ 0 w 4264943"/>
                  <a:gd name="connsiteY0" fmla="*/ 48298 h 325025"/>
                  <a:gd name="connsiteX1" fmla="*/ 2045368 w 4264943"/>
                  <a:gd name="connsiteY1" fmla="*/ 276898 h 325025"/>
                  <a:gd name="connsiteX2" fmla="*/ 4247147 w 4264943"/>
                  <a:gd name="connsiteY2" fmla="*/ 172 h 325025"/>
                  <a:gd name="connsiteX3" fmla="*/ 3068052 w 4264943"/>
                  <a:gd name="connsiteY3" fmla="*/ 325025 h 325025"/>
                  <a:gd name="connsiteX0" fmla="*/ 0 w 4247147"/>
                  <a:gd name="connsiteY0" fmla="*/ 48298 h 277284"/>
                  <a:gd name="connsiteX1" fmla="*/ 2045368 w 4247147"/>
                  <a:gd name="connsiteY1" fmla="*/ 276898 h 277284"/>
                  <a:gd name="connsiteX2" fmla="*/ 4247147 w 4247147"/>
                  <a:gd name="connsiteY2" fmla="*/ 172 h 277284"/>
                  <a:gd name="connsiteX0" fmla="*/ 0 w 4511842"/>
                  <a:gd name="connsiteY0" fmla="*/ 167 h 276893"/>
                  <a:gd name="connsiteX1" fmla="*/ 2310063 w 4511842"/>
                  <a:gd name="connsiteY1" fmla="*/ 276893 h 276893"/>
                  <a:gd name="connsiteX2" fmla="*/ 4511842 w 4511842"/>
                  <a:gd name="connsiteY2" fmla="*/ 167 h 276893"/>
                  <a:gd name="connsiteX0" fmla="*/ 0 w 4676093"/>
                  <a:gd name="connsiteY0" fmla="*/ 22957 h 299683"/>
                  <a:gd name="connsiteX1" fmla="*/ 2310063 w 4676093"/>
                  <a:gd name="connsiteY1" fmla="*/ 299683 h 299683"/>
                  <a:gd name="connsiteX2" fmla="*/ 4511842 w 4676093"/>
                  <a:gd name="connsiteY2" fmla="*/ 22957 h 299683"/>
                  <a:gd name="connsiteX3" fmla="*/ 4515857 w 4676093"/>
                  <a:gd name="connsiteY3" fmla="*/ 14936 h 299683"/>
                  <a:gd name="connsiteX0" fmla="*/ 0 w 4668237"/>
                  <a:gd name="connsiteY0" fmla="*/ 92242 h 368968"/>
                  <a:gd name="connsiteX1" fmla="*/ 2310063 w 4668237"/>
                  <a:gd name="connsiteY1" fmla="*/ 368968 h 368968"/>
                  <a:gd name="connsiteX2" fmla="*/ 4511842 w 4668237"/>
                  <a:gd name="connsiteY2" fmla="*/ 92242 h 368968"/>
                  <a:gd name="connsiteX3" fmla="*/ 4491794 w 4668237"/>
                  <a:gd name="connsiteY3" fmla="*/ 0 h 368968"/>
                  <a:gd name="connsiteX0" fmla="*/ 0 w 4668200"/>
                  <a:gd name="connsiteY0" fmla="*/ 116376 h 393102"/>
                  <a:gd name="connsiteX1" fmla="*/ 2310063 w 4668200"/>
                  <a:gd name="connsiteY1" fmla="*/ 393102 h 393102"/>
                  <a:gd name="connsiteX2" fmla="*/ 4511842 w 4668200"/>
                  <a:gd name="connsiteY2" fmla="*/ 116376 h 393102"/>
                  <a:gd name="connsiteX3" fmla="*/ 4488912 w 4668200"/>
                  <a:gd name="connsiteY3" fmla="*/ 3831 h 393102"/>
                  <a:gd name="connsiteX4" fmla="*/ 4491794 w 4668200"/>
                  <a:gd name="connsiteY4" fmla="*/ 24134 h 393102"/>
                  <a:gd name="connsiteX0" fmla="*/ 0 w 4668200"/>
                  <a:gd name="connsiteY0" fmla="*/ 115475 h 392201"/>
                  <a:gd name="connsiteX1" fmla="*/ 2310063 w 4668200"/>
                  <a:gd name="connsiteY1" fmla="*/ 392201 h 392201"/>
                  <a:gd name="connsiteX2" fmla="*/ 4511842 w 4668200"/>
                  <a:gd name="connsiteY2" fmla="*/ 115475 h 392201"/>
                  <a:gd name="connsiteX3" fmla="*/ 4488912 w 4668200"/>
                  <a:gd name="connsiteY3" fmla="*/ 2930 h 392201"/>
                  <a:gd name="connsiteX4" fmla="*/ 4558469 w 4668200"/>
                  <a:gd name="connsiteY4" fmla="*/ 37521 h 392201"/>
                  <a:gd name="connsiteX0" fmla="*/ 0 w 4668200"/>
                  <a:gd name="connsiteY0" fmla="*/ 112545 h 389271"/>
                  <a:gd name="connsiteX1" fmla="*/ 2310063 w 4668200"/>
                  <a:gd name="connsiteY1" fmla="*/ 389271 h 389271"/>
                  <a:gd name="connsiteX2" fmla="*/ 4511842 w 4668200"/>
                  <a:gd name="connsiteY2" fmla="*/ 112545 h 389271"/>
                  <a:gd name="connsiteX3" fmla="*/ 4488912 w 4668200"/>
                  <a:gd name="connsiteY3" fmla="*/ 0 h 389271"/>
                  <a:gd name="connsiteX0" fmla="*/ 0 w 4668200"/>
                  <a:gd name="connsiteY0" fmla="*/ 112545 h 389271"/>
                  <a:gd name="connsiteX1" fmla="*/ 2310063 w 4668200"/>
                  <a:gd name="connsiteY1" fmla="*/ 389271 h 389271"/>
                  <a:gd name="connsiteX2" fmla="*/ 4511842 w 4668200"/>
                  <a:gd name="connsiteY2" fmla="*/ 112545 h 389271"/>
                  <a:gd name="connsiteX3" fmla="*/ 4488912 w 4668200"/>
                  <a:gd name="connsiteY3" fmla="*/ 0 h 389271"/>
                  <a:gd name="connsiteX0" fmla="*/ 0 w 4668200"/>
                  <a:gd name="connsiteY0" fmla="*/ 112545 h 389271"/>
                  <a:gd name="connsiteX1" fmla="*/ 2310063 w 4668200"/>
                  <a:gd name="connsiteY1" fmla="*/ 389271 h 389271"/>
                  <a:gd name="connsiteX2" fmla="*/ 4511842 w 4668200"/>
                  <a:gd name="connsiteY2" fmla="*/ 112545 h 389271"/>
                  <a:gd name="connsiteX3" fmla="*/ 4488912 w 4668200"/>
                  <a:gd name="connsiteY3" fmla="*/ 0 h 389271"/>
                  <a:gd name="connsiteX0" fmla="*/ 0 w 4511842"/>
                  <a:gd name="connsiteY0" fmla="*/ 112545 h 389271"/>
                  <a:gd name="connsiteX1" fmla="*/ 2310063 w 4511842"/>
                  <a:gd name="connsiteY1" fmla="*/ 389271 h 389271"/>
                  <a:gd name="connsiteX2" fmla="*/ 4511842 w 4511842"/>
                  <a:gd name="connsiteY2" fmla="*/ 112545 h 389271"/>
                  <a:gd name="connsiteX3" fmla="*/ 4488912 w 4511842"/>
                  <a:gd name="connsiteY3" fmla="*/ 0 h 389271"/>
                  <a:gd name="connsiteX0" fmla="*/ 0 w 4528510"/>
                  <a:gd name="connsiteY0" fmla="*/ 107782 h 389273"/>
                  <a:gd name="connsiteX1" fmla="*/ 2326731 w 4528510"/>
                  <a:gd name="connsiteY1" fmla="*/ 389271 h 389273"/>
                  <a:gd name="connsiteX2" fmla="*/ 4528510 w 4528510"/>
                  <a:gd name="connsiteY2" fmla="*/ 112545 h 389273"/>
                  <a:gd name="connsiteX3" fmla="*/ 4505580 w 4528510"/>
                  <a:gd name="connsiteY3" fmla="*/ 0 h 389273"/>
                  <a:gd name="connsiteX0" fmla="*/ 147754 w 4676264"/>
                  <a:gd name="connsiteY0" fmla="*/ 118795 h 401408"/>
                  <a:gd name="connsiteX1" fmla="*/ 176584 w 4676264"/>
                  <a:gd name="connsiteY1" fmla="*/ 8631 h 401408"/>
                  <a:gd name="connsiteX2" fmla="*/ 2474485 w 4676264"/>
                  <a:gd name="connsiteY2" fmla="*/ 400284 h 401408"/>
                  <a:gd name="connsiteX3" fmla="*/ 4676264 w 4676264"/>
                  <a:gd name="connsiteY3" fmla="*/ 123558 h 401408"/>
                  <a:gd name="connsiteX4" fmla="*/ 4653334 w 4676264"/>
                  <a:gd name="connsiteY4" fmla="*/ 11013 h 401408"/>
                  <a:gd name="connsiteX0" fmla="*/ 147754 w 4676264"/>
                  <a:gd name="connsiteY0" fmla="*/ 142005 h 424575"/>
                  <a:gd name="connsiteX1" fmla="*/ 176584 w 4676264"/>
                  <a:gd name="connsiteY1" fmla="*/ 31841 h 424575"/>
                  <a:gd name="connsiteX2" fmla="*/ 171821 w 4676264"/>
                  <a:gd name="connsiteY2" fmla="*/ 34223 h 424575"/>
                  <a:gd name="connsiteX3" fmla="*/ 2474485 w 4676264"/>
                  <a:gd name="connsiteY3" fmla="*/ 423494 h 424575"/>
                  <a:gd name="connsiteX4" fmla="*/ 4676264 w 4676264"/>
                  <a:gd name="connsiteY4" fmla="*/ 146768 h 424575"/>
                  <a:gd name="connsiteX5" fmla="*/ 4653334 w 4676264"/>
                  <a:gd name="connsiteY5" fmla="*/ 34223 h 424575"/>
                  <a:gd name="connsiteX0" fmla="*/ 147754 w 4676264"/>
                  <a:gd name="connsiteY0" fmla="*/ 244326 h 529908"/>
                  <a:gd name="connsiteX1" fmla="*/ 176584 w 4676264"/>
                  <a:gd name="connsiteY1" fmla="*/ 134162 h 529908"/>
                  <a:gd name="connsiteX2" fmla="*/ 221827 w 4676264"/>
                  <a:gd name="connsiteY2" fmla="*/ 15101 h 529908"/>
                  <a:gd name="connsiteX3" fmla="*/ 2474485 w 4676264"/>
                  <a:gd name="connsiteY3" fmla="*/ 525815 h 529908"/>
                  <a:gd name="connsiteX4" fmla="*/ 4676264 w 4676264"/>
                  <a:gd name="connsiteY4" fmla="*/ 249089 h 529908"/>
                  <a:gd name="connsiteX5" fmla="*/ 4653334 w 4676264"/>
                  <a:gd name="connsiteY5" fmla="*/ 136544 h 529908"/>
                  <a:gd name="connsiteX0" fmla="*/ 172422 w 4700932"/>
                  <a:gd name="connsiteY0" fmla="*/ 238910 h 524492"/>
                  <a:gd name="connsiteX1" fmla="*/ 167915 w 4700932"/>
                  <a:gd name="connsiteY1" fmla="*/ 247808 h 524492"/>
                  <a:gd name="connsiteX2" fmla="*/ 246495 w 4700932"/>
                  <a:gd name="connsiteY2" fmla="*/ 9685 h 524492"/>
                  <a:gd name="connsiteX3" fmla="*/ 2499153 w 4700932"/>
                  <a:gd name="connsiteY3" fmla="*/ 520399 h 524492"/>
                  <a:gd name="connsiteX4" fmla="*/ 4700932 w 4700932"/>
                  <a:gd name="connsiteY4" fmla="*/ 243673 h 524492"/>
                  <a:gd name="connsiteX5" fmla="*/ 4678002 w 4700932"/>
                  <a:gd name="connsiteY5" fmla="*/ 131128 h 524492"/>
                  <a:gd name="connsiteX0" fmla="*/ 172422 w 4700932"/>
                  <a:gd name="connsiteY0" fmla="*/ 125265 h 407878"/>
                  <a:gd name="connsiteX1" fmla="*/ 167915 w 4700932"/>
                  <a:gd name="connsiteY1" fmla="*/ 134163 h 407878"/>
                  <a:gd name="connsiteX2" fmla="*/ 196489 w 4700932"/>
                  <a:gd name="connsiteY2" fmla="*/ 15103 h 407878"/>
                  <a:gd name="connsiteX3" fmla="*/ 2499153 w 4700932"/>
                  <a:gd name="connsiteY3" fmla="*/ 406754 h 407878"/>
                  <a:gd name="connsiteX4" fmla="*/ 4700932 w 4700932"/>
                  <a:gd name="connsiteY4" fmla="*/ 130028 h 407878"/>
                  <a:gd name="connsiteX5" fmla="*/ 4678002 w 4700932"/>
                  <a:gd name="connsiteY5" fmla="*/ 17483 h 407878"/>
                  <a:gd name="connsiteX0" fmla="*/ 172422 w 4700932"/>
                  <a:gd name="connsiteY0" fmla="*/ 125265 h 407878"/>
                  <a:gd name="connsiteX1" fmla="*/ 167915 w 4700932"/>
                  <a:gd name="connsiteY1" fmla="*/ 134163 h 407878"/>
                  <a:gd name="connsiteX2" fmla="*/ 196489 w 4700932"/>
                  <a:gd name="connsiteY2" fmla="*/ 15103 h 407878"/>
                  <a:gd name="connsiteX3" fmla="*/ 2499153 w 4700932"/>
                  <a:gd name="connsiteY3" fmla="*/ 406754 h 407878"/>
                  <a:gd name="connsiteX4" fmla="*/ 4700932 w 4700932"/>
                  <a:gd name="connsiteY4" fmla="*/ 130028 h 407878"/>
                  <a:gd name="connsiteX5" fmla="*/ 4678002 w 4700932"/>
                  <a:gd name="connsiteY5" fmla="*/ 17483 h 407878"/>
                  <a:gd name="connsiteX0" fmla="*/ 172422 w 4700932"/>
                  <a:gd name="connsiteY0" fmla="*/ 110162 h 392775"/>
                  <a:gd name="connsiteX1" fmla="*/ 167915 w 4700932"/>
                  <a:gd name="connsiteY1" fmla="*/ 119060 h 392775"/>
                  <a:gd name="connsiteX2" fmla="*/ 196489 w 4700932"/>
                  <a:gd name="connsiteY2" fmla="*/ 0 h 392775"/>
                  <a:gd name="connsiteX3" fmla="*/ 2499153 w 4700932"/>
                  <a:gd name="connsiteY3" fmla="*/ 391651 h 392775"/>
                  <a:gd name="connsiteX4" fmla="*/ 4700932 w 4700932"/>
                  <a:gd name="connsiteY4" fmla="*/ 114925 h 392775"/>
                  <a:gd name="connsiteX5" fmla="*/ 4678002 w 4700932"/>
                  <a:gd name="connsiteY5" fmla="*/ 2380 h 392775"/>
                  <a:gd name="connsiteX0" fmla="*/ 256647 w 4785157"/>
                  <a:gd name="connsiteY0" fmla="*/ 110162 h 392775"/>
                  <a:gd name="connsiteX1" fmla="*/ 144983 w 4785157"/>
                  <a:gd name="connsiteY1" fmla="*/ 80960 h 392775"/>
                  <a:gd name="connsiteX2" fmla="*/ 280714 w 4785157"/>
                  <a:gd name="connsiteY2" fmla="*/ 0 h 392775"/>
                  <a:gd name="connsiteX3" fmla="*/ 2583378 w 4785157"/>
                  <a:gd name="connsiteY3" fmla="*/ 391651 h 392775"/>
                  <a:gd name="connsiteX4" fmla="*/ 4785157 w 4785157"/>
                  <a:gd name="connsiteY4" fmla="*/ 114925 h 392775"/>
                  <a:gd name="connsiteX5" fmla="*/ 4762227 w 4785157"/>
                  <a:gd name="connsiteY5" fmla="*/ 2380 h 392775"/>
                  <a:gd name="connsiteX0" fmla="*/ 190541 w 4719051"/>
                  <a:gd name="connsiteY0" fmla="*/ 110162 h 392775"/>
                  <a:gd name="connsiteX1" fmla="*/ 162221 w 4719051"/>
                  <a:gd name="connsiteY1" fmla="*/ 121441 h 392775"/>
                  <a:gd name="connsiteX2" fmla="*/ 214608 w 4719051"/>
                  <a:gd name="connsiteY2" fmla="*/ 0 h 392775"/>
                  <a:gd name="connsiteX3" fmla="*/ 2517272 w 4719051"/>
                  <a:gd name="connsiteY3" fmla="*/ 391651 h 392775"/>
                  <a:gd name="connsiteX4" fmla="*/ 4719051 w 4719051"/>
                  <a:gd name="connsiteY4" fmla="*/ 114925 h 392775"/>
                  <a:gd name="connsiteX5" fmla="*/ 4696121 w 4719051"/>
                  <a:gd name="connsiteY5" fmla="*/ 2380 h 392775"/>
                  <a:gd name="connsiteX0" fmla="*/ 0 w 4556830"/>
                  <a:gd name="connsiteY0" fmla="*/ 121441 h 392775"/>
                  <a:gd name="connsiteX1" fmla="*/ 52387 w 4556830"/>
                  <a:gd name="connsiteY1" fmla="*/ 0 h 392775"/>
                  <a:gd name="connsiteX2" fmla="*/ 2355051 w 4556830"/>
                  <a:gd name="connsiteY2" fmla="*/ 391651 h 392775"/>
                  <a:gd name="connsiteX3" fmla="*/ 4556830 w 4556830"/>
                  <a:gd name="connsiteY3" fmla="*/ 114925 h 392775"/>
                  <a:gd name="connsiteX4" fmla="*/ 4533900 w 4556830"/>
                  <a:gd name="connsiteY4" fmla="*/ 2380 h 392775"/>
                  <a:gd name="connsiteX0" fmla="*/ 0 w 4549687"/>
                  <a:gd name="connsiteY0" fmla="*/ 126204 h 392775"/>
                  <a:gd name="connsiteX1" fmla="*/ 45244 w 4549687"/>
                  <a:gd name="connsiteY1" fmla="*/ 0 h 392775"/>
                  <a:gd name="connsiteX2" fmla="*/ 2347908 w 4549687"/>
                  <a:gd name="connsiteY2" fmla="*/ 391651 h 392775"/>
                  <a:gd name="connsiteX3" fmla="*/ 4549687 w 4549687"/>
                  <a:gd name="connsiteY3" fmla="*/ 114925 h 392775"/>
                  <a:gd name="connsiteX4" fmla="*/ 4526757 w 4549687"/>
                  <a:gd name="connsiteY4" fmla="*/ 2380 h 392775"/>
                  <a:gd name="connsiteX0" fmla="*/ 0 w 4671130"/>
                  <a:gd name="connsiteY0" fmla="*/ 981 h 493771"/>
                  <a:gd name="connsiteX1" fmla="*/ 166687 w 4671130"/>
                  <a:gd name="connsiteY1" fmla="*/ 100996 h 493771"/>
                  <a:gd name="connsiteX2" fmla="*/ 2469351 w 4671130"/>
                  <a:gd name="connsiteY2" fmla="*/ 492647 h 493771"/>
                  <a:gd name="connsiteX3" fmla="*/ 4671130 w 4671130"/>
                  <a:gd name="connsiteY3" fmla="*/ 215921 h 493771"/>
                  <a:gd name="connsiteX4" fmla="*/ 4648200 w 4671130"/>
                  <a:gd name="connsiteY4" fmla="*/ 103376 h 493771"/>
                  <a:gd name="connsiteX0" fmla="*/ 0 w 4671130"/>
                  <a:gd name="connsiteY0" fmla="*/ 657 h 492327"/>
                  <a:gd name="connsiteX1" fmla="*/ 138112 w 4671130"/>
                  <a:gd name="connsiteY1" fmla="*/ 222116 h 492327"/>
                  <a:gd name="connsiteX2" fmla="*/ 2469351 w 4671130"/>
                  <a:gd name="connsiteY2" fmla="*/ 492323 h 492327"/>
                  <a:gd name="connsiteX3" fmla="*/ 4671130 w 4671130"/>
                  <a:gd name="connsiteY3" fmla="*/ 215597 h 492327"/>
                  <a:gd name="connsiteX4" fmla="*/ 4648200 w 4671130"/>
                  <a:gd name="connsiteY4" fmla="*/ 103052 h 492327"/>
                  <a:gd name="connsiteX0" fmla="*/ 0 w 4671130"/>
                  <a:gd name="connsiteY0" fmla="*/ 1802 h 493472"/>
                  <a:gd name="connsiteX1" fmla="*/ 138112 w 4671130"/>
                  <a:gd name="connsiteY1" fmla="*/ 223261 h 493472"/>
                  <a:gd name="connsiteX2" fmla="*/ 2469351 w 4671130"/>
                  <a:gd name="connsiteY2" fmla="*/ 493468 h 493472"/>
                  <a:gd name="connsiteX3" fmla="*/ 4671130 w 4671130"/>
                  <a:gd name="connsiteY3" fmla="*/ 216742 h 493472"/>
                  <a:gd name="connsiteX4" fmla="*/ 4648200 w 4671130"/>
                  <a:gd name="connsiteY4" fmla="*/ 104197 h 493472"/>
                  <a:gd name="connsiteX0" fmla="*/ 23813 w 4533018"/>
                  <a:gd name="connsiteY0" fmla="*/ 19048 h 389275"/>
                  <a:gd name="connsiteX1" fmla="*/ 0 w 4533018"/>
                  <a:gd name="connsiteY1" fmla="*/ 119064 h 389275"/>
                  <a:gd name="connsiteX2" fmla="*/ 2331239 w 4533018"/>
                  <a:gd name="connsiteY2" fmla="*/ 389271 h 389275"/>
                  <a:gd name="connsiteX3" fmla="*/ 4533018 w 4533018"/>
                  <a:gd name="connsiteY3" fmla="*/ 112545 h 389275"/>
                  <a:gd name="connsiteX4" fmla="*/ 4510088 w 4533018"/>
                  <a:gd name="connsiteY4" fmla="*/ 0 h 38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3018" h="389275">
                    <a:moveTo>
                      <a:pt x="23813" y="19048"/>
                    </a:moveTo>
                    <a:cubicBezTo>
                      <a:pt x="27824" y="1084"/>
                      <a:pt x="26591" y="-980"/>
                      <a:pt x="0" y="119064"/>
                    </a:cubicBezTo>
                    <a:cubicBezTo>
                      <a:pt x="382984" y="184340"/>
                      <a:pt x="1575736" y="390358"/>
                      <a:pt x="2331239" y="389271"/>
                    </a:cubicBezTo>
                    <a:cubicBezTo>
                      <a:pt x="3086742" y="388185"/>
                      <a:pt x="4169877" y="177423"/>
                      <a:pt x="4533018" y="112545"/>
                    </a:cubicBezTo>
                    <a:cubicBezTo>
                      <a:pt x="4510396" y="-7102"/>
                      <a:pt x="4513429" y="48711"/>
                      <a:pt x="4510088" y="0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2406316" y="553287"/>
                <a:ext cx="4511842" cy="276893"/>
              </a:xfrm>
              <a:custGeom>
                <a:avLst/>
                <a:gdLst>
                  <a:gd name="connsiteX0" fmla="*/ 0 w 4505867"/>
                  <a:gd name="connsiteY0" fmla="*/ 55204 h 331931"/>
                  <a:gd name="connsiteX1" fmla="*/ 2045368 w 4505867"/>
                  <a:gd name="connsiteY1" fmla="*/ 283804 h 331931"/>
                  <a:gd name="connsiteX2" fmla="*/ 4247147 w 4505867"/>
                  <a:gd name="connsiteY2" fmla="*/ 7078 h 331931"/>
                  <a:gd name="connsiteX3" fmla="*/ 4331368 w 4505867"/>
                  <a:gd name="connsiteY3" fmla="*/ 103331 h 331931"/>
                  <a:gd name="connsiteX4" fmla="*/ 3068052 w 4505867"/>
                  <a:gd name="connsiteY4" fmla="*/ 331931 h 331931"/>
                  <a:gd name="connsiteX0" fmla="*/ 0 w 4264943"/>
                  <a:gd name="connsiteY0" fmla="*/ 48298 h 325025"/>
                  <a:gd name="connsiteX1" fmla="*/ 2045368 w 4264943"/>
                  <a:gd name="connsiteY1" fmla="*/ 276898 h 325025"/>
                  <a:gd name="connsiteX2" fmla="*/ 4247147 w 4264943"/>
                  <a:gd name="connsiteY2" fmla="*/ 172 h 325025"/>
                  <a:gd name="connsiteX3" fmla="*/ 3068052 w 4264943"/>
                  <a:gd name="connsiteY3" fmla="*/ 325025 h 325025"/>
                  <a:gd name="connsiteX0" fmla="*/ 0 w 4247147"/>
                  <a:gd name="connsiteY0" fmla="*/ 48298 h 277284"/>
                  <a:gd name="connsiteX1" fmla="*/ 2045368 w 4247147"/>
                  <a:gd name="connsiteY1" fmla="*/ 276898 h 277284"/>
                  <a:gd name="connsiteX2" fmla="*/ 4247147 w 4247147"/>
                  <a:gd name="connsiteY2" fmla="*/ 172 h 277284"/>
                  <a:gd name="connsiteX0" fmla="*/ 0 w 4511842"/>
                  <a:gd name="connsiteY0" fmla="*/ 167 h 276893"/>
                  <a:gd name="connsiteX1" fmla="*/ 2310063 w 4511842"/>
                  <a:gd name="connsiteY1" fmla="*/ 276893 h 276893"/>
                  <a:gd name="connsiteX2" fmla="*/ 4511842 w 4511842"/>
                  <a:gd name="connsiteY2" fmla="*/ 167 h 276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11842" h="276893">
                    <a:moveTo>
                      <a:pt x="0" y="167"/>
                    </a:moveTo>
                    <a:cubicBezTo>
                      <a:pt x="668755" y="118477"/>
                      <a:pt x="1558089" y="276893"/>
                      <a:pt x="2310063" y="276893"/>
                    </a:cubicBezTo>
                    <a:cubicBezTo>
                      <a:pt x="3062037" y="276893"/>
                      <a:pt x="4341395" y="-7854"/>
                      <a:pt x="4511842" y="167"/>
                    </a:cubicBezTo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2" name="Rectangle 1031"/>
            <p:cNvSpPr/>
            <p:nvPr/>
          </p:nvSpPr>
          <p:spPr>
            <a:xfrm rot="20947781">
              <a:off x="6534150" y="557212"/>
              <a:ext cx="245506" cy="2239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rot="335051">
              <a:off x="2581835" y="566543"/>
              <a:ext cx="245506" cy="2239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6591362" y="66676"/>
            <a:ext cx="110227" cy="5642304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462717" y="258278"/>
            <a:ext cx="364328" cy="168734"/>
            <a:chOff x="581028" y="319055"/>
            <a:chExt cx="997745" cy="462092"/>
          </a:xfrm>
        </p:grpSpPr>
        <p:sp>
          <p:nvSpPr>
            <p:cNvPr id="48" name="Rectangle 47"/>
            <p:cNvSpPr/>
            <p:nvPr/>
          </p:nvSpPr>
          <p:spPr>
            <a:xfrm>
              <a:off x="713186" y="319055"/>
              <a:ext cx="735806" cy="462092"/>
            </a:xfrm>
            <a:prstGeom prst="rect">
              <a:avLst/>
            </a:prstGeom>
            <a:gradFill flip="none" rotWithShape="1"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13500000" scaled="1"/>
              <a:tileRect/>
            </a:gra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331123" y="319055"/>
              <a:ext cx="247650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54834" y="320900"/>
              <a:ext cx="476289" cy="452762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857265 w 859646"/>
                <a:gd name="connsiteY0" fmla="*/ 45276 h 459613"/>
                <a:gd name="connsiteX1" fmla="*/ 723915 w 859646"/>
                <a:gd name="connsiteY1" fmla="*/ 33 h 459613"/>
                <a:gd name="connsiteX2" fmla="*/ 611996 w 859646"/>
                <a:gd name="connsiteY2" fmla="*/ 50039 h 459613"/>
                <a:gd name="connsiteX3" fmla="*/ 352440 w 859646"/>
                <a:gd name="connsiteY3" fmla="*/ 33 h 459613"/>
                <a:gd name="connsiteX4" fmla="*/ 135746 w 859646"/>
                <a:gd name="connsiteY4" fmla="*/ 45276 h 459613"/>
                <a:gd name="connsiteX5" fmla="*/ 14 w 859646"/>
                <a:gd name="connsiteY5" fmla="*/ 459613 h 459613"/>
                <a:gd name="connsiteX6" fmla="*/ 142890 w 859646"/>
                <a:gd name="connsiteY6" fmla="*/ 407226 h 459613"/>
                <a:gd name="connsiteX7" fmla="*/ 354821 w 859646"/>
                <a:gd name="connsiteY7" fmla="*/ 452470 h 459613"/>
                <a:gd name="connsiteX8" fmla="*/ 611996 w 859646"/>
                <a:gd name="connsiteY8" fmla="*/ 409608 h 459613"/>
                <a:gd name="connsiteX9" fmla="*/ 738202 w 859646"/>
                <a:gd name="connsiteY9" fmla="*/ 457233 h 459613"/>
                <a:gd name="connsiteX10" fmla="*/ 859646 w 859646"/>
                <a:gd name="connsiteY10" fmla="*/ 400083 h 459613"/>
                <a:gd name="connsiteX11" fmla="*/ 857265 w 859646"/>
                <a:gd name="connsiteY11" fmla="*/ 45276 h 459613"/>
                <a:gd name="connsiteX0" fmla="*/ 744947 w 747328"/>
                <a:gd name="connsiteY0" fmla="*/ 45276 h 457330"/>
                <a:gd name="connsiteX1" fmla="*/ 611597 w 747328"/>
                <a:gd name="connsiteY1" fmla="*/ 33 h 457330"/>
                <a:gd name="connsiteX2" fmla="*/ 499678 w 747328"/>
                <a:gd name="connsiteY2" fmla="*/ 50039 h 457330"/>
                <a:gd name="connsiteX3" fmla="*/ 240122 w 747328"/>
                <a:gd name="connsiteY3" fmla="*/ 33 h 457330"/>
                <a:gd name="connsiteX4" fmla="*/ 23428 w 747328"/>
                <a:gd name="connsiteY4" fmla="*/ 45276 h 457330"/>
                <a:gd name="connsiteX5" fmla="*/ 30572 w 747328"/>
                <a:gd name="connsiteY5" fmla="*/ 407226 h 457330"/>
                <a:gd name="connsiteX6" fmla="*/ 242503 w 747328"/>
                <a:gd name="connsiteY6" fmla="*/ 452470 h 457330"/>
                <a:gd name="connsiteX7" fmla="*/ 499678 w 747328"/>
                <a:gd name="connsiteY7" fmla="*/ 409608 h 457330"/>
                <a:gd name="connsiteX8" fmla="*/ 625884 w 747328"/>
                <a:gd name="connsiteY8" fmla="*/ 457233 h 457330"/>
                <a:gd name="connsiteX9" fmla="*/ 747328 w 747328"/>
                <a:gd name="connsiteY9" fmla="*/ 400083 h 457330"/>
                <a:gd name="connsiteX10" fmla="*/ 744947 w 747328"/>
                <a:gd name="connsiteY10" fmla="*/ 45276 h 457330"/>
                <a:gd name="connsiteX0" fmla="*/ 744947 w 747328"/>
                <a:gd name="connsiteY0" fmla="*/ 45263 h 457317"/>
                <a:gd name="connsiteX1" fmla="*/ 499678 w 747328"/>
                <a:gd name="connsiteY1" fmla="*/ 50026 h 457317"/>
                <a:gd name="connsiteX2" fmla="*/ 240122 w 747328"/>
                <a:gd name="connsiteY2" fmla="*/ 20 h 457317"/>
                <a:gd name="connsiteX3" fmla="*/ 23428 w 747328"/>
                <a:gd name="connsiteY3" fmla="*/ 45263 h 457317"/>
                <a:gd name="connsiteX4" fmla="*/ 30572 w 747328"/>
                <a:gd name="connsiteY4" fmla="*/ 407213 h 457317"/>
                <a:gd name="connsiteX5" fmla="*/ 242503 w 747328"/>
                <a:gd name="connsiteY5" fmla="*/ 452457 h 457317"/>
                <a:gd name="connsiteX6" fmla="*/ 499678 w 747328"/>
                <a:gd name="connsiteY6" fmla="*/ 409595 h 457317"/>
                <a:gd name="connsiteX7" fmla="*/ 625884 w 747328"/>
                <a:gd name="connsiteY7" fmla="*/ 457220 h 457317"/>
                <a:gd name="connsiteX8" fmla="*/ 747328 w 747328"/>
                <a:gd name="connsiteY8" fmla="*/ 400070 h 457317"/>
                <a:gd name="connsiteX9" fmla="*/ 744947 w 747328"/>
                <a:gd name="connsiteY9" fmla="*/ 45263 h 457317"/>
                <a:gd name="connsiteX0" fmla="*/ 747328 w 747328"/>
                <a:gd name="connsiteY0" fmla="*/ 401549 h 458796"/>
                <a:gd name="connsiteX1" fmla="*/ 499678 w 747328"/>
                <a:gd name="connsiteY1" fmla="*/ 51505 h 458796"/>
                <a:gd name="connsiteX2" fmla="*/ 240122 w 747328"/>
                <a:gd name="connsiteY2" fmla="*/ 1499 h 458796"/>
                <a:gd name="connsiteX3" fmla="*/ 23428 w 747328"/>
                <a:gd name="connsiteY3" fmla="*/ 46742 h 458796"/>
                <a:gd name="connsiteX4" fmla="*/ 30572 w 747328"/>
                <a:gd name="connsiteY4" fmla="*/ 408692 h 458796"/>
                <a:gd name="connsiteX5" fmla="*/ 242503 w 747328"/>
                <a:gd name="connsiteY5" fmla="*/ 453936 h 458796"/>
                <a:gd name="connsiteX6" fmla="*/ 499678 w 747328"/>
                <a:gd name="connsiteY6" fmla="*/ 411074 h 458796"/>
                <a:gd name="connsiteX7" fmla="*/ 625884 w 747328"/>
                <a:gd name="connsiteY7" fmla="*/ 458699 h 458796"/>
                <a:gd name="connsiteX8" fmla="*/ 747328 w 747328"/>
                <a:gd name="connsiteY8" fmla="*/ 401549 h 458796"/>
                <a:gd name="connsiteX0" fmla="*/ 625884 w 625884"/>
                <a:gd name="connsiteY0" fmla="*/ 461207 h 483540"/>
                <a:gd name="connsiteX1" fmla="*/ 499678 w 625884"/>
                <a:gd name="connsiteY1" fmla="*/ 54013 h 483540"/>
                <a:gd name="connsiteX2" fmla="*/ 240122 w 625884"/>
                <a:gd name="connsiteY2" fmla="*/ 4007 h 483540"/>
                <a:gd name="connsiteX3" fmla="*/ 23428 w 625884"/>
                <a:gd name="connsiteY3" fmla="*/ 49250 h 483540"/>
                <a:gd name="connsiteX4" fmla="*/ 30572 w 625884"/>
                <a:gd name="connsiteY4" fmla="*/ 411200 h 483540"/>
                <a:gd name="connsiteX5" fmla="*/ 242503 w 625884"/>
                <a:gd name="connsiteY5" fmla="*/ 456444 h 483540"/>
                <a:gd name="connsiteX6" fmla="*/ 499678 w 625884"/>
                <a:gd name="connsiteY6" fmla="*/ 413582 h 483540"/>
                <a:gd name="connsiteX7" fmla="*/ 625884 w 625884"/>
                <a:gd name="connsiteY7" fmla="*/ 461207 h 48354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18385"/>
                <a:gd name="connsiteY0" fmla="*/ 411440 h 457750"/>
                <a:gd name="connsiteX1" fmla="*/ 499678 w 518385"/>
                <a:gd name="connsiteY1" fmla="*/ 51871 h 457750"/>
                <a:gd name="connsiteX2" fmla="*/ 240122 w 518385"/>
                <a:gd name="connsiteY2" fmla="*/ 1865 h 457750"/>
                <a:gd name="connsiteX3" fmla="*/ 23428 w 518385"/>
                <a:gd name="connsiteY3" fmla="*/ 47108 h 457750"/>
                <a:gd name="connsiteX4" fmla="*/ 30572 w 518385"/>
                <a:gd name="connsiteY4" fmla="*/ 409058 h 457750"/>
                <a:gd name="connsiteX5" fmla="*/ 242503 w 518385"/>
                <a:gd name="connsiteY5" fmla="*/ 454302 h 457750"/>
                <a:gd name="connsiteX6" fmla="*/ 499678 w 518385"/>
                <a:gd name="connsiteY6" fmla="*/ 411440 h 457750"/>
                <a:gd name="connsiteX0" fmla="*/ 499678 w 499717"/>
                <a:gd name="connsiteY0" fmla="*/ 411440 h 457750"/>
                <a:gd name="connsiteX1" fmla="*/ 499678 w 499717"/>
                <a:gd name="connsiteY1" fmla="*/ 51871 h 457750"/>
                <a:gd name="connsiteX2" fmla="*/ 240122 w 499717"/>
                <a:gd name="connsiteY2" fmla="*/ 1865 h 457750"/>
                <a:gd name="connsiteX3" fmla="*/ 23428 w 499717"/>
                <a:gd name="connsiteY3" fmla="*/ 47108 h 457750"/>
                <a:gd name="connsiteX4" fmla="*/ 30572 w 499717"/>
                <a:gd name="connsiteY4" fmla="*/ 409058 h 457750"/>
                <a:gd name="connsiteX5" fmla="*/ 242503 w 499717"/>
                <a:gd name="connsiteY5" fmla="*/ 454302 h 457750"/>
                <a:gd name="connsiteX6" fmla="*/ 499678 w 499717"/>
                <a:gd name="connsiteY6" fmla="*/ 411440 h 457750"/>
                <a:gd name="connsiteX0" fmla="*/ 485991 w 486030"/>
                <a:gd name="connsiteY0" fmla="*/ 411440 h 457750"/>
                <a:gd name="connsiteX1" fmla="*/ 485991 w 486030"/>
                <a:gd name="connsiteY1" fmla="*/ 51871 h 457750"/>
                <a:gd name="connsiteX2" fmla="*/ 226435 w 486030"/>
                <a:gd name="connsiteY2" fmla="*/ 1865 h 457750"/>
                <a:gd name="connsiteX3" fmla="*/ 9741 w 486030"/>
                <a:gd name="connsiteY3" fmla="*/ 47108 h 457750"/>
                <a:gd name="connsiteX4" fmla="*/ 16885 w 486030"/>
                <a:gd name="connsiteY4" fmla="*/ 409058 h 457750"/>
                <a:gd name="connsiteX5" fmla="*/ 228816 w 486030"/>
                <a:gd name="connsiteY5" fmla="*/ 454302 h 457750"/>
                <a:gd name="connsiteX6" fmla="*/ 485991 w 486030"/>
                <a:gd name="connsiteY6" fmla="*/ 411440 h 457750"/>
                <a:gd name="connsiteX0" fmla="*/ 476250 w 476289"/>
                <a:gd name="connsiteY0" fmla="*/ 411440 h 457750"/>
                <a:gd name="connsiteX1" fmla="*/ 476250 w 476289"/>
                <a:gd name="connsiteY1" fmla="*/ 51871 h 457750"/>
                <a:gd name="connsiteX2" fmla="*/ 216694 w 476289"/>
                <a:gd name="connsiteY2" fmla="*/ 1865 h 457750"/>
                <a:gd name="connsiteX3" fmla="*/ 0 w 476289"/>
                <a:gd name="connsiteY3" fmla="*/ 47108 h 457750"/>
                <a:gd name="connsiteX4" fmla="*/ 7144 w 476289"/>
                <a:gd name="connsiteY4" fmla="*/ 409058 h 457750"/>
                <a:gd name="connsiteX5" fmla="*/ 219075 w 476289"/>
                <a:gd name="connsiteY5" fmla="*/ 454302 h 457750"/>
                <a:gd name="connsiteX6" fmla="*/ 476250 w 476289"/>
                <a:gd name="connsiteY6" fmla="*/ 411440 h 457750"/>
                <a:gd name="connsiteX0" fmla="*/ 476250 w 476289"/>
                <a:gd name="connsiteY0" fmla="*/ 409595 h 455905"/>
                <a:gd name="connsiteX1" fmla="*/ 476250 w 476289"/>
                <a:gd name="connsiteY1" fmla="*/ 50026 h 455905"/>
                <a:gd name="connsiteX2" fmla="*/ 216694 w 476289"/>
                <a:gd name="connsiteY2" fmla="*/ 20 h 455905"/>
                <a:gd name="connsiteX3" fmla="*/ 0 w 476289"/>
                <a:gd name="connsiteY3" fmla="*/ 45263 h 455905"/>
                <a:gd name="connsiteX4" fmla="*/ 7144 w 476289"/>
                <a:gd name="connsiteY4" fmla="*/ 407213 h 455905"/>
                <a:gd name="connsiteX5" fmla="*/ 219075 w 476289"/>
                <a:gd name="connsiteY5" fmla="*/ 452457 h 455905"/>
                <a:gd name="connsiteX6" fmla="*/ 476250 w 476289"/>
                <a:gd name="connsiteY6" fmla="*/ 409595 h 455905"/>
                <a:gd name="connsiteX0" fmla="*/ 476250 w 476289"/>
                <a:gd name="connsiteY0" fmla="*/ 409595 h 452762"/>
                <a:gd name="connsiteX1" fmla="*/ 476250 w 476289"/>
                <a:gd name="connsiteY1" fmla="*/ 50026 h 452762"/>
                <a:gd name="connsiteX2" fmla="*/ 216694 w 476289"/>
                <a:gd name="connsiteY2" fmla="*/ 20 h 452762"/>
                <a:gd name="connsiteX3" fmla="*/ 0 w 476289"/>
                <a:gd name="connsiteY3" fmla="*/ 45263 h 452762"/>
                <a:gd name="connsiteX4" fmla="*/ 7144 w 476289"/>
                <a:gd name="connsiteY4" fmla="*/ 407213 h 452762"/>
                <a:gd name="connsiteX5" fmla="*/ 219075 w 476289"/>
                <a:gd name="connsiteY5" fmla="*/ 452457 h 452762"/>
                <a:gd name="connsiteX6" fmla="*/ 476250 w 476289"/>
                <a:gd name="connsiteY6" fmla="*/ 409595 h 45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89" h="452762">
                  <a:moveTo>
                    <a:pt x="476250" y="409595"/>
                  </a:moveTo>
                  <a:cubicBezTo>
                    <a:pt x="473869" y="75823"/>
                    <a:pt x="476646" y="370701"/>
                    <a:pt x="476250" y="50026"/>
                  </a:cubicBezTo>
                  <a:cubicBezTo>
                    <a:pt x="394891" y="10339"/>
                    <a:pt x="296069" y="814"/>
                    <a:pt x="216694" y="20"/>
                  </a:cubicBezTo>
                  <a:cubicBezTo>
                    <a:pt x="137319" y="-774"/>
                    <a:pt x="88106" y="22245"/>
                    <a:pt x="0" y="45263"/>
                  </a:cubicBezTo>
                  <a:cubicBezTo>
                    <a:pt x="5556" y="370303"/>
                    <a:pt x="-3174" y="72647"/>
                    <a:pt x="7144" y="407213"/>
                  </a:cubicBezTo>
                  <a:cubicBezTo>
                    <a:pt x="96043" y="460792"/>
                    <a:pt x="140891" y="452060"/>
                    <a:pt x="219075" y="452457"/>
                  </a:cubicBezTo>
                  <a:cubicBezTo>
                    <a:pt x="297259" y="452854"/>
                    <a:pt x="363935" y="447298"/>
                    <a:pt x="476250" y="4095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flipH="1">
              <a:off x="581028" y="319055"/>
              <a:ext cx="273805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ounded Rectangle 52"/>
          <p:cNvSpPr/>
          <p:nvPr/>
        </p:nvSpPr>
        <p:spPr>
          <a:xfrm rot="21193229" flipH="1">
            <a:off x="6331676" y="466550"/>
            <a:ext cx="631031" cy="71438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0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653025" y="111920"/>
            <a:ext cx="110227" cy="559706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528892" y="258278"/>
            <a:ext cx="364328" cy="168734"/>
            <a:chOff x="581028" y="319055"/>
            <a:chExt cx="997745" cy="462092"/>
          </a:xfrm>
        </p:grpSpPr>
        <p:sp>
          <p:nvSpPr>
            <p:cNvPr id="43" name="Rectangle 42"/>
            <p:cNvSpPr/>
            <p:nvPr/>
          </p:nvSpPr>
          <p:spPr>
            <a:xfrm>
              <a:off x="713186" y="319055"/>
              <a:ext cx="735806" cy="462092"/>
            </a:xfrm>
            <a:prstGeom prst="rect">
              <a:avLst/>
            </a:prstGeom>
            <a:gradFill flip="none" rotWithShape="1"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13500000" scaled="1"/>
              <a:tileRect/>
            </a:gra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31123" y="319055"/>
              <a:ext cx="247650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54834" y="320900"/>
              <a:ext cx="476289" cy="452762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857265 w 859646"/>
                <a:gd name="connsiteY0" fmla="*/ 45276 h 459613"/>
                <a:gd name="connsiteX1" fmla="*/ 723915 w 859646"/>
                <a:gd name="connsiteY1" fmla="*/ 33 h 459613"/>
                <a:gd name="connsiteX2" fmla="*/ 611996 w 859646"/>
                <a:gd name="connsiteY2" fmla="*/ 50039 h 459613"/>
                <a:gd name="connsiteX3" fmla="*/ 352440 w 859646"/>
                <a:gd name="connsiteY3" fmla="*/ 33 h 459613"/>
                <a:gd name="connsiteX4" fmla="*/ 135746 w 859646"/>
                <a:gd name="connsiteY4" fmla="*/ 45276 h 459613"/>
                <a:gd name="connsiteX5" fmla="*/ 14 w 859646"/>
                <a:gd name="connsiteY5" fmla="*/ 459613 h 459613"/>
                <a:gd name="connsiteX6" fmla="*/ 142890 w 859646"/>
                <a:gd name="connsiteY6" fmla="*/ 407226 h 459613"/>
                <a:gd name="connsiteX7" fmla="*/ 354821 w 859646"/>
                <a:gd name="connsiteY7" fmla="*/ 452470 h 459613"/>
                <a:gd name="connsiteX8" fmla="*/ 611996 w 859646"/>
                <a:gd name="connsiteY8" fmla="*/ 409608 h 459613"/>
                <a:gd name="connsiteX9" fmla="*/ 738202 w 859646"/>
                <a:gd name="connsiteY9" fmla="*/ 457233 h 459613"/>
                <a:gd name="connsiteX10" fmla="*/ 859646 w 859646"/>
                <a:gd name="connsiteY10" fmla="*/ 400083 h 459613"/>
                <a:gd name="connsiteX11" fmla="*/ 857265 w 859646"/>
                <a:gd name="connsiteY11" fmla="*/ 45276 h 459613"/>
                <a:gd name="connsiteX0" fmla="*/ 744947 w 747328"/>
                <a:gd name="connsiteY0" fmla="*/ 45276 h 457330"/>
                <a:gd name="connsiteX1" fmla="*/ 611597 w 747328"/>
                <a:gd name="connsiteY1" fmla="*/ 33 h 457330"/>
                <a:gd name="connsiteX2" fmla="*/ 499678 w 747328"/>
                <a:gd name="connsiteY2" fmla="*/ 50039 h 457330"/>
                <a:gd name="connsiteX3" fmla="*/ 240122 w 747328"/>
                <a:gd name="connsiteY3" fmla="*/ 33 h 457330"/>
                <a:gd name="connsiteX4" fmla="*/ 23428 w 747328"/>
                <a:gd name="connsiteY4" fmla="*/ 45276 h 457330"/>
                <a:gd name="connsiteX5" fmla="*/ 30572 w 747328"/>
                <a:gd name="connsiteY5" fmla="*/ 407226 h 457330"/>
                <a:gd name="connsiteX6" fmla="*/ 242503 w 747328"/>
                <a:gd name="connsiteY6" fmla="*/ 452470 h 457330"/>
                <a:gd name="connsiteX7" fmla="*/ 499678 w 747328"/>
                <a:gd name="connsiteY7" fmla="*/ 409608 h 457330"/>
                <a:gd name="connsiteX8" fmla="*/ 625884 w 747328"/>
                <a:gd name="connsiteY8" fmla="*/ 457233 h 457330"/>
                <a:gd name="connsiteX9" fmla="*/ 747328 w 747328"/>
                <a:gd name="connsiteY9" fmla="*/ 400083 h 457330"/>
                <a:gd name="connsiteX10" fmla="*/ 744947 w 747328"/>
                <a:gd name="connsiteY10" fmla="*/ 45276 h 457330"/>
                <a:gd name="connsiteX0" fmla="*/ 744947 w 747328"/>
                <a:gd name="connsiteY0" fmla="*/ 45263 h 457317"/>
                <a:gd name="connsiteX1" fmla="*/ 499678 w 747328"/>
                <a:gd name="connsiteY1" fmla="*/ 50026 h 457317"/>
                <a:gd name="connsiteX2" fmla="*/ 240122 w 747328"/>
                <a:gd name="connsiteY2" fmla="*/ 20 h 457317"/>
                <a:gd name="connsiteX3" fmla="*/ 23428 w 747328"/>
                <a:gd name="connsiteY3" fmla="*/ 45263 h 457317"/>
                <a:gd name="connsiteX4" fmla="*/ 30572 w 747328"/>
                <a:gd name="connsiteY4" fmla="*/ 407213 h 457317"/>
                <a:gd name="connsiteX5" fmla="*/ 242503 w 747328"/>
                <a:gd name="connsiteY5" fmla="*/ 452457 h 457317"/>
                <a:gd name="connsiteX6" fmla="*/ 499678 w 747328"/>
                <a:gd name="connsiteY6" fmla="*/ 409595 h 457317"/>
                <a:gd name="connsiteX7" fmla="*/ 625884 w 747328"/>
                <a:gd name="connsiteY7" fmla="*/ 457220 h 457317"/>
                <a:gd name="connsiteX8" fmla="*/ 747328 w 747328"/>
                <a:gd name="connsiteY8" fmla="*/ 400070 h 457317"/>
                <a:gd name="connsiteX9" fmla="*/ 744947 w 747328"/>
                <a:gd name="connsiteY9" fmla="*/ 45263 h 457317"/>
                <a:gd name="connsiteX0" fmla="*/ 747328 w 747328"/>
                <a:gd name="connsiteY0" fmla="*/ 401549 h 458796"/>
                <a:gd name="connsiteX1" fmla="*/ 499678 w 747328"/>
                <a:gd name="connsiteY1" fmla="*/ 51505 h 458796"/>
                <a:gd name="connsiteX2" fmla="*/ 240122 w 747328"/>
                <a:gd name="connsiteY2" fmla="*/ 1499 h 458796"/>
                <a:gd name="connsiteX3" fmla="*/ 23428 w 747328"/>
                <a:gd name="connsiteY3" fmla="*/ 46742 h 458796"/>
                <a:gd name="connsiteX4" fmla="*/ 30572 w 747328"/>
                <a:gd name="connsiteY4" fmla="*/ 408692 h 458796"/>
                <a:gd name="connsiteX5" fmla="*/ 242503 w 747328"/>
                <a:gd name="connsiteY5" fmla="*/ 453936 h 458796"/>
                <a:gd name="connsiteX6" fmla="*/ 499678 w 747328"/>
                <a:gd name="connsiteY6" fmla="*/ 411074 h 458796"/>
                <a:gd name="connsiteX7" fmla="*/ 625884 w 747328"/>
                <a:gd name="connsiteY7" fmla="*/ 458699 h 458796"/>
                <a:gd name="connsiteX8" fmla="*/ 747328 w 747328"/>
                <a:gd name="connsiteY8" fmla="*/ 401549 h 458796"/>
                <a:gd name="connsiteX0" fmla="*/ 625884 w 625884"/>
                <a:gd name="connsiteY0" fmla="*/ 461207 h 483540"/>
                <a:gd name="connsiteX1" fmla="*/ 499678 w 625884"/>
                <a:gd name="connsiteY1" fmla="*/ 54013 h 483540"/>
                <a:gd name="connsiteX2" fmla="*/ 240122 w 625884"/>
                <a:gd name="connsiteY2" fmla="*/ 4007 h 483540"/>
                <a:gd name="connsiteX3" fmla="*/ 23428 w 625884"/>
                <a:gd name="connsiteY3" fmla="*/ 49250 h 483540"/>
                <a:gd name="connsiteX4" fmla="*/ 30572 w 625884"/>
                <a:gd name="connsiteY4" fmla="*/ 411200 h 483540"/>
                <a:gd name="connsiteX5" fmla="*/ 242503 w 625884"/>
                <a:gd name="connsiteY5" fmla="*/ 456444 h 483540"/>
                <a:gd name="connsiteX6" fmla="*/ 499678 w 625884"/>
                <a:gd name="connsiteY6" fmla="*/ 413582 h 483540"/>
                <a:gd name="connsiteX7" fmla="*/ 625884 w 625884"/>
                <a:gd name="connsiteY7" fmla="*/ 461207 h 48354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18385"/>
                <a:gd name="connsiteY0" fmla="*/ 411440 h 457750"/>
                <a:gd name="connsiteX1" fmla="*/ 499678 w 518385"/>
                <a:gd name="connsiteY1" fmla="*/ 51871 h 457750"/>
                <a:gd name="connsiteX2" fmla="*/ 240122 w 518385"/>
                <a:gd name="connsiteY2" fmla="*/ 1865 h 457750"/>
                <a:gd name="connsiteX3" fmla="*/ 23428 w 518385"/>
                <a:gd name="connsiteY3" fmla="*/ 47108 h 457750"/>
                <a:gd name="connsiteX4" fmla="*/ 30572 w 518385"/>
                <a:gd name="connsiteY4" fmla="*/ 409058 h 457750"/>
                <a:gd name="connsiteX5" fmla="*/ 242503 w 518385"/>
                <a:gd name="connsiteY5" fmla="*/ 454302 h 457750"/>
                <a:gd name="connsiteX6" fmla="*/ 499678 w 518385"/>
                <a:gd name="connsiteY6" fmla="*/ 411440 h 457750"/>
                <a:gd name="connsiteX0" fmla="*/ 499678 w 499717"/>
                <a:gd name="connsiteY0" fmla="*/ 411440 h 457750"/>
                <a:gd name="connsiteX1" fmla="*/ 499678 w 499717"/>
                <a:gd name="connsiteY1" fmla="*/ 51871 h 457750"/>
                <a:gd name="connsiteX2" fmla="*/ 240122 w 499717"/>
                <a:gd name="connsiteY2" fmla="*/ 1865 h 457750"/>
                <a:gd name="connsiteX3" fmla="*/ 23428 w 499717"/>
                <a:gd name="connsiteY3" fmla="*/ 47108 h 457750"/>
                <a:gd name="connsiteX4" fmla="*/ 30572 w 499717"/>
                <a:gd name="connsiteY4" fmla="*/ 409058 h 457750"/>
                <a:gd name="connsiteX5" fmla="*/ 242503 w 499717"/>
                <a:gd name="connsiteY5" fmla="*/ 454302 h 457750"/>
                <a:gd name="connsiteX6" fmla="*/ 499678 w 499717"/>
                <a:gd name="connsiteY6" fmla="*/ 411440 h 457750"/>
                <a:gd name="connsiteX0" fmla="*/ 485991 w 486030"/>
                <a:gd name="connsiteY0" fmla="*/ 411440 h 457750"/>
                <a:gd name="connsiteX1" fmla="*/ 485991 w 486030"/>
                <a:gd name="connsiteY1" fmla="*/ 51871 h 457750"/>
                <a:gd name="connsiteX2" fmla="*/ 226435 w 486030"/>
                <a:gd name="connsiteY2" fmla="*/ 1865 h 457750"/>
                <a:gd name="connsiteX3" fmla="*/ 9741 w 486030"/>
                <a:gd name="connsiteY3" fmla="*/ 47108 h 457750"/>
                <a:gd name="connsiteX4" fmla="*/ 16885 w 486030"/>
                <a:gd name="connsiteY4" fmla="*/ 409058 h 457750"/>
                <a:gd name="connsiteX5" fmla="*/ 228816 w 486030"/>
                <a:gd name="connsiteY5" fmla="*/ 454302 h 457750"/>
                <a:gd name="connsiteX6" fmla="*/ 485991 w 486030"/>
                <a:gd name="connsiteY6" fmla="*/ 411440 h 457750"/>
                <a:gd name="connsiteX0" fmla="*/ 476250 w 476289"/>
                <a:gd name="connsiteY0" fmla="*/ 411440 h 457750"/>
                <a:gd name="connsiteX1" fmla="*/ 476250 w 476289"/>
                <a:gd name="connsiteY1" fmla="*/ 51871 h 457750"/>
                <a:gd name="connsiteX2" fmla="*/ 216694 w 476289"/>
                <a:gd name="connsiteY2" fmla="*/ 1865 h 457750"/>
                <a:gd name="connsiteX3" fmla="*/ 0 w 476289"/>
                <a:gd name="connsiteY3" fmla="*/ 47108 h 457750"/>
                <a:gd name="connsiteX4" fmla="*/ 7144 w 476289"/>
                <a:gd name="connsiteY4" fmla="*/ 409058 h 457750"/>
                <a:gd name="connsiteX5" fmla="*/ 219075 w 476289"/>
                <a:gd name="connsiteY5" fmla="*/ 454302 h 457750"/>
                <a:gd name="connsiteX6" fmla="*/ 476250 w 476289"/>
                <a:gd name="connsiteY6" fmla="*/ 411440 h 457750"/>
                <a:gd name="connsiteX0" fmla="*/ 476250 w 476289"/>
                <a:gd name="connsiteY0" fmla="*/ 409595 h 455905"/>
                <a:gd name="connsiteX1" fmla="*/ 476250 w 476289"/>
                <a:gd name="connsiteY1" fmla="*/ 50026 h 455905"/>
                <a:gd name="connsiteX2" fmla="*/ 216694 w 476289"/>
                <a:gd name="connsiteY2" fmla="*/ 20 h 455905"/>
                <a:gd name="connsiteX3" fmla="*/ 0 w 476289"/>
                <a:gd name="connsiteY3" fmla="*/ 45263 h 455905"/>
                <a:gd name="connsiteX4" fmla="*/ 7144 w 476289"/>
                <a:gd name="connsiteY4" fmla="*/ 407213 h 455905"/>
                <a:gd name="connsiteX5" fmla="*/ 219075 w 476289"/>
                <a:gd name="connsiteY5" fmla="*/ 452457 h 455905"/>
                <a:gd name="connsiteX6" fmla="*/ 476250 w 476289"/>
                <a:gd name="connsiteY6" fmla="*/ 409595 h 455905"/>
                <a:gd name="connsiteX0" fmla="*/ 476250 w 476289"/>
                <a:gd name="connsiteY0" fmla="*/ 409595 h 452762"/>
                <a:gd name="connsiteX1" fmla="*/ 476250 w 476289"/>
                <a:gd name="connsiteY1" fmla="*/ 50026 h 452762"/>
                <a:gd name="connsiteX2" fmla="*/ 216694 w 476289"/>
                <a:gd name="connsiteY2" fmla="*/ 20 h 452762"/>
                <a:gd name="connsiteX3" fmla="*/ 0 w 476289"/>
                <a:gd name="connsiteY3" fmla="*/ 45263 h 452762"/>
                <a:gd name="connsiteX4" fmla="*/ 7144 w 476289"/>
                <a:gd name="connsiteY4" fmla="*/ 407213 h 452762"/>
                <a:gd name="connsiteX5" fmla="*/ 219075 w 476289"/>
                <a:gd name="connsiteY5" fmla="*/ 452457 h 452762"/>
                <a:gd name="connsiteX6" fmla="*/ 476250 w 476289"/>
                <a:gd name="connsiteY6" fmla="*/ 409595 h 45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89" h="452762">
                  <a:moveTo>
                    <a:pt x="476250" y="409595"/>
                  </a:moveTo>
                  <a:cubicBezTo>
                    <a:pt x="473869" y="75823"/>
                    <a:pt x="476646" y="370701"/>
                    <a:pt x="476250" y="50026"/>
                  </a:cubicBezTo>
                  <a:cubicBezTo>
                    <a:pt x="394891" y="10339"/>
                    <a:pt x="296069" y="814"/>
                    <a:pt x="216694" y="20"/>
                  </a:cubicBezTo>
                  <a:cubicBezTo>
                    <a:pt x="137319" y="-774"/>
                    <a:pt x="88106" y="22245"/>
                    <a:pt x="0" y="45263"/>
                  </a:cubicBezTo>
                  <a:cubicBezTo>
                    <a:pt x="5556" y="370303"/>
                    <a:pt x="-3174" y="72647"/>
                    <a:pt x="7144" y="407213"/>
                  </a:cubicBezTo>
                  <a:cubicBezTo>
                    <a:pt x="96043" y="460792"/>
                    <a:pt x="140891" y="452060"/>
                    <a:pt x="219075" y="452457"/>
                  </a:cubicBezTo>
                  <a:cubicBezTo>
                    <a:pt x="297259" y="452854"/>
                    <a:pt x="363935" y="447298"/>
                    <a:pt x="476250" y="4095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flipH="1">
              <a:off x="581028" y="319055"/>
              <a:ext cx="273805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1" name="Rounded Rectangle 1030"/>
          <p:cNvSpPr/>
          <p:nvPr/>
        </p:nvSpPr>
        <p:spPr>
          <a:xfrm rot="406771">
            <a:off x="2400233" y="459581"/>
            <a:ext cx="631031" cy="71438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0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>
            <a:spLocks/>
          </p:cNvSpPr>
          <p:nvPr/>
        </p:nvSpPr>
        <p:spPr>
          <a:xfrm>
            <a:off x="3033031" y="1729163"/>
            <a:ext cx="3316513" cy="51074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>
            <a:spLocks/>
          </p:cNvSpPr>
          <p:nvPr/>
        </p:nvSpPr>
        <p:spPr>
          <a:xfrm>
            <a:off x="3033275" y="5198237"/>
            <a:ext cx="3316513" cy="51074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2887579" y="5551572"/>
            <a:ext cx="3589922" cy="143543"/>
          </a:xfrm>
          <a:custGeom>
            <a:avLst/>
            <a:gdLst>
              <a:gd name="connsiteX0" fmla="*/ 225055 w 4034008"/>
              <a:gd name="connsiteY0" fmla="*/ 12032 h 161682"/>
              <a:gd name="connsiteX1" fmla="*/ 369434 w 4034008"/>
              <a:gd name="connsiteY1" fmla="*/ 144379 h 161682"/>
              <a:gd name="connsiteX2" fmla="*/ 3678118 w 4034008"/>
              <a:gd name="connsiteY2" fmla="*/ 144379 h 161682"/>
              <a:gd name="connsiteX3" fmla="*/ 3786402 w 4034008"/>
              <a:gd name="connsiteY3" fmla="*/ 0 h 161682"/>
              <a:gd name="connsiteX0" fmla="*/ 93540 w 3902493"/>
              <a:gd name="connsiteY0" fmla="*/ 12032 h 204386"/>
              <a:gd name="connsiteX1" fmla="*/ 237919 w 3902493"/>
              <a:gd name="connsiteY1" fmla="*/ 144379 h 204386"/>
              <a:gd name="connsiteX2" fmla="*/ 3546603 w 3902493"/>
              <a:gd name="connsiteY2" fmla="*/ 144379 h 204386"/>
              <a:gd name="connsiteX3" fmla="*/ 3654887 w 3902493"/>
              <a:gd name="connsiteY3" fmla="*/ 0 h 204386"/>
              <a:gd name="connsiteX0" fmla="*/ 93540 w 3902493"/>
              <a:gd name="connsiteY0" fmla="*/ 12032 h 204386"/>
              <a:gd name="connsiteX1" fmla="*/ 237919 w 3902493"/>
              <a:gd name="connsiteY1" fmla="*/ 144379 h 204386"/>
              <a:gd name="connsiteX2" fmla="*/ 3546603 w 3902493"/>
              <a:gd name="connsiteY2" fmla="*/ 144379 h 204386"/>
              <a:gd name="connsiteX3" fmla="*/ 3654887 w 3902493"/>
              <a:gd name="connsiteY3" fmla="*/ 0 h 204386"/>
              <a:gd name="connsiteX0" fmla="*/ 93540 w 3902493"/>
              <a:gd name="connsiteY0" fmla="*/ 12032 h 154211"/>
              <a:gd name="connsiteX1" fmla="*/ 237919 w 3902493"/>
              <a:gd name="connsiteY1" fmla="*/ 144379 h 154211"/>
              <a:gd name="connsiteX2" fmla="*/ 3546603 w 3902493"/>
              <a:gd name="connsiteY2" fmla="*/ 144379 h 154211"/>
              <a:gd name="connsiteX3" fmla="*/ 3654887 w 3902493"/>
              <a:gd name="connsiteY3" fmla="*/ 0 h 154211"/>
              <a:gd name="connsiteX0" fmla="*/ 74306 w 3883259"/>
              <a:gd name="connsiteY0" fmla="*/ 12032 h 154211"/>
              <a:gd name="connsiteX1" fmla="*/ 218685 w 3883259"/>
              <a:gd name="connsiteY1" fmla="*/ 144379 h 154211"/>
              <a:gd name="connsiteX2" fmla="*/ 3527369 w 3883259"/>
              <a:gd name="connsiteY2" fmla="*/ 144379 h 154211"/>
              <a:gd name="connsiteX3" fmla="*/ 3635653 w 3883259"/>
              <a:gd name="connsiteY3" fmla="*/ 0 h 154211"/>
              <a:gd name="connsiteX0" fmla="*/ 0 w 3808953"/>
              <a:gd name="connsiteY0" fmla="*/ 12032 h 154211"/>
              <a:gd name="connsiteX1" fmla="*/ 144379 w 3808953"/>
              <a:gd name="connsiteY1" fmla="*/ 144379 h 154211"/>
              <a:gd name="connsiteX2" fmla="*/ 3453063 w 3808953"/>
              <a:gd name="connsiteY2" fmla="*/ 144379 h 154211"/>
              <a:gd name="connsiteX3" fmla="*/ 3561347 w 3808953"/>
              <a:gd name="connsiteY3" fmla="*/ 0 h 154211"/>
              <a:gd name="connsiteX0" fmla="*/ 0 w 3731842"/>
              <a:gd name="connsiteY0" fmla="*/ 12032 h 154211"/>
              <a:gd name="connsiteX1" fmla="*/ 144379 w 3731842"/>
              <a:gd name="connsiteY1" fmla="*/ 144379 h 154211"/>
              <a:gd name="connsiteX2" fmla="*/ 3453063 w 3731842"/>
              <a:gd name="connsiteY2" fmla="*/ 144379 h 154211"/>
              <a:gd name="connsiteX3" fmla="*/ 3561347 w 3731842"/>
              <a:gd name="connsiteY3" fmla="*/ 0 h 154211"/>
              <a:gd name="connsiteX0" fmla="*/ 0 w 3731842"/>
              <a:gd name="connsiteY0" fmla="*/ 12032 h 154211"/>
              <a:gd name="connsiteX1" fmla="*/ 144379 w 3731842"/>
              <a:gd name="connsiteY1" fmla="*/ 144379 h 154211"/>
              <a:gd name="connsiteX2" fmla="*/ 3453063 w 3731842"/>
              <a:gd name="connsiteY2" fmla="*/ 144379 h 154211"/>
              <a:gd name="connsiteX3" fmla="*/ 3561347 w 3731842"/>
              <a:gd name="connsiteY3" fmla="*/ 0 h 154211"/>
              <a:gd name="connsiteX0" fmla="*/ 0 w 3561347"/>
              <a:gd name="connsiteY0" fmla="*/ 12032 h 154211"/>
              <a:gd name="connsiteX1" fmla="*/ 144379 w 3561347"/>
              <a:gd name="connsiteY1" fmla="*/ 144379 h 154211"/>
              <a:gd name="connsiteX2" fmla="*/ 3453063 w 3561347"/>
              <a:gd name="connsiteY2" fmla="*/ 144379 h 154211"/>
              <a:gd name="connsiteX3" fmla="*/ 3561347 w 3561347"/>
              <a:gd name="connsiteY3" fmla="*/ 0 h 154211"/>
              <a:gd name="connsiteX0" fmla="*/ 0 w 3589922"/>
              <a:gd name="connsiteY0" fmla="*/ 9651 h 151830"/>
              <a:gd name="connsiteX1" fmla="*/ 144379 w 3589922"/>
              <a:gd name="connsiteY1" fmla="*/ 141998 h 151830"/>
              <a:gd name="connsiteX2" fmla="*/ 3453063 w 3589922"/>
              <a:gd name="connsiteY2" fmla="*/ 141998 h 151830"/>
              <a:gd name="connsiteX3" fmla="*/ 3589922 w 3589922"/>
              <a:gd name="connsiteY3" fmla="*/ 0 h 151830"/>
              <a:gd name="connsiteX0" fmla="*/ 0 w 3589922"/>
              <a:gd name="connsiteY0" fmla="*/ 9651 h 143543"/>
              <a:gd name="connsiteX1" fmla="*/ 144379 w 3589922"/>
              <a:gd name="connsiteY1" fmla="*/ 141998 h 143543"/>
              <a:gd name="connsiteX2" fmla="*/ 3453063 w 3589922"/>
              <a:gd name="connsiteY2" fmla="*/ 141998 h 143543"/>
              <a:gd name="connsiteX3" fmla="*/ 3589922 w 3589922"/>
              <a:gd name="connsiteY3" fmla="*/ 0 h 1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9922" h="143543">
                <a:moveTo>
                  <a:pt x="0" y="9651"/>
                </a:moveTo>
                <a:cubicBezTo>
                  <a:pt x="77328" y="98133"/>
                  <a:pt x="102269" y="103271"/>
                  <a:pt x="144379" y="141998"/>
                </a:cubicBezTo>
                <a:cubicBezTo>
                  <a:pt x="331745" y="137862"/>
                  <a:pt x="2909762" y="147011"/>
                  <a:pt x="3453063" y="141998"/>
                </a:cubicBezTo>
                <a:cubicBezTo>
                  <a:pt x="3565358" y="84598"/>
                  <a:pt x="3568115" y="50633"/>
                  <a:pt x="3589922" y="0"/>
                </a:cubicBez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5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/>
          </p:cNvSpPr>
          <p:nvPr/>
        </p:nvSpPr>
        <p:spPr>
          <a:xfrm>
            <a:off x="3033275" y="5708980"/>
            <a:ext cx="4974770" cy="994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3033032" y="1729163"/>
            <a:ext cx="2990088" cy="39798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3033032" y="1218420"/>
            <a:ext cx="2990088" cy="510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70941" y="992981"/>
            <a:ext cx="651963" cy="2254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22000">
                <a:srgbClr val="7D8496"/>
              </a:gs>
              <a:gs pos="75000">
                <a:srgbClr val="E6E6E6"/>
              </a:gs>
              <a:gs pos="94000">
                <a:srgbClr val="7D8496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70941" y="553287"/>
            <a:ext cx="651963" cy="43969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>
            <a:spLocks/>
          </p:cNvSpPr>
          <p:nvPr/>
        </p:nvSpPr>
        <p:spPr>
          <a:xfrm>
            <a:off x="2923674" y="2188968"/>
            <a:ext cx="505326" cy="3116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16438342">
            <a:off x="2187866" y="2792303"/>
            <a:ext cx="661737" cy="1682476"/>
          </a:xfrm>
          <a:prstGeom prst="downArrow">
            <a:avLst/>
          </a:prstGeom>
          <a:gradFill flip="none" rotWithShape="1">
            <a:gsLst>
              <a:gs pos="0">
                <a:srgbClr val="A603AB">
                  <a:alpha val="26000"/>
                </a:srgbClr>
              </a:gs>
              <a:gs pos="21001">
                <a:srgbClr val="0819FB">
                  <a:alpha val="25000"/>
                </a:srgbClr>
              </a:gs>
              <a:gs pos="35001">
                <a:srgbClr val="1A8D48">
                  <a:alpha val="25000"/>
                </a:srgbClr>
              </a:gs>
              <a:gs pos="52000">
                <a:srgbClr val="FFFF00">
                  <a:alpha val="25000"/>
                </a:srgbClr>
              </a:gs>
              <a:gs pos="73000">
                <a:srgbClr val="EE3F17">
                  <a:alpha val="25000"/>
                </a:srgbClr>
              </a:gs>
              <a:gs pos="88000">
                <a:srgbClr val="E81766">
                  <a:alpha val="25000"/>
                </a:srgbClr>
              </a:gs>
              <a:gs pos="100000">
                <a:srgbClr val="A603AB">
                  <a:alpha val="2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163025">
            <a:off x="1773899" y="2601350"/>
            <a:ext cx="661737" cy="2512596"/>
          </a:xfrm>
          <a:prstGeom prst="downArrow">
            <a:avLst/>
          </a:prstGeom>
          <a:solidFill>
            <a:srgbClr val="00CC9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20720" y="5883442"/>
            <a:ext cx="661736" cy="6617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61285" y="5883442"/>
            <a:ext cx="661736" cy="6617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44651" y="1218420"/>
            <a:ext cx="110227" cy="4490560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45568" y="6085973"/>
            <a:ext cx="1768643" cy="25667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535283" y="6085973"/>
            <a:ext cx="232610" cy="2566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275848" y="6085973"/>
            <a:ext cx="232610" cy="2566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887579" y="5537286"/>
            <a:ext cx="3589922" cy="143543"/>
          </a:xfrm>
          <a:custGeom>
            <a:avLst/>
            <a:gdLst>
              <a:gd name="connsiteX0" fmla="*/ 225055 w 4034008"/>
              <a:gd name="connsiteY0" fmla="*/ 12032 h 161682"/>
              <a:gd name="connsiteX1" fmla="*/ 369434 w 4034008"/>
              <a:gd name="connsiteY1" fmla="*/ 144379 h 161682"/>
              <a:gd name="connsiteX2" fmla="*/ 3678118 w 4034008"/>
              <a:gd name="connsiteY2" fmla="*/ 144379 h 161682"/>
              <a:gd name="connsiteX3" fmla="*/ 3786402 w 4034008"/>
              <a:gd name="connsiteY3" fmla="*/ 0 h 161682"/>
              <a:gd name="connsiteX0" fmla="*/ 93540 w 3902493"/>
              <a:gd name="connsiteY0" fmla="*/ 12032 h 204386"/>
              <a:gd name="connsiteX1" fmla="*/ 237919 w 3902493"/>
              <a:gd name="connsiteY1" fmla="*/ 144379 h 204386"/>
              <a:gd name="connsiteX2" fmla="*/ 3546603 w 3902493"/>
              <a:gd name="connsiteY2" fmla="*/ 144379 h 204386"/>
              <a:gd name="connsiteX3" fmla="*/ 3654887 w 3902493"/>
              <a:gd name="connsiteY3" fmla="*/ 0 h 204386"/>
              <a:gd name="connsiteX0" fmla="*/ 93540 w 3902493"/>
              <a:gd name="connsiteY0" fmla="*/ 12032 h 204386"/>
              <a:gd name="connsiteX1" fmla="*/ 237919 w 3902493"/>
              <a:gd name="connsiteY1" fmla="*/ 144379 h 204386"/>
              <a:gd name="connsiteX2" fmla="*/ 3546603 w 3902493"/>
              <a:gd name="connsiteY2" fmla="*/ 144379 h 204386"/>
              <a:gd name="connsiteX3" fmla="*/ 3654887 w 3902493"/>
              <a:gd name="connsiteY3" fmla="*/ 0 h 204386"/>
              <a:gd name="connsiteX0" fmla="*/ 93540 w 3902493"/>
              <a:gd name="connsiteY0" fmla="*/ 12032 h 154211"/>
              <a:gd name="connsiteX1" fmla="*/ 237919 w 3902493"/>
              <a:gd name="connsiteY1" fmla="*/ 144379 h 154211"/>
              <a:gd name="connsiteX2" fmla="*/ 3546603 w 3902493"/>
              <a:gd name="connsiteY2" fmla="*/ 144379 h 154211"/>
              <a:gd name="connsiteX3" fmla="*/ 3654887 w 3902493"/>
              <a:gd name="connsiteY3" fmla="*/ 0 h 154211"/>
              <a:gd name="connsiteX0" fmla="*/ 74306 w 3883259"/>
              <a:gd name="connsiteY0" fmla="*/ 12032 h 154211"/>
              <a:gd name="connsiteX1" fmla="*/ 218685 w 3883259"/>
              <a:gd name="connsiteY1" fmla="*/ 144379 h 154211"/>
              <a:gd name="connsiteX2" fmla="*/ 3527369 w 3883259"/>
              <a:gd name="connsiteY2" fmla="*/ 144379 h 154211"/>
              <a:gd name="connsiteX3" fmla="*/ 3635653 w 3883259"/>
              <a:gd name="connsiteY3" fmla="*/ 0 h 154211"/>
              <a:gd name="connsiteX0" fmla="*/ 0 w 3808953"/>
              <a:gd name="connsiteY0" fmla="*/ 12032 h 154211"/>
              <a:gd name="connsiteX1" fmla="*/ 144379 w 3808953"/>
              <a:gd name="connsiteY1" fmla="*/ 144379 h 154211"/>
              <a:gd name="connsiteX2" fmla="*/ 3453063 w 3808953"/>
              <a:gd name="connsiteY2" fmla="*/ 144379 h 154211"/>
              <a:gd name="connsiteX3" fmla="*/ 3561347 w 3808953"/>
              <a:gd name="connsiteY3" fmla="*/ 0 h 154211"/>
              <a:gd name="connsiteX0" fmla="*/ 0 w 3731842"/>
              <a:gd name="connsiteY0" fmla="*/ 12032 h 154211"/>
              <a:gd name="connsiteX1" fmla="*/ 144379 w 3731842"/>
              <a:gd name="connsiteY1" fmla="*/ 144379 h 154211"/>
              <a:gd name="connsiteX2" fmla="*/ 3453063 w 3731842"/>
              <a:gd name="connsiteY2" fmla="*/ 144379 h 154211"/>
              <a:gd name="connsiteX3" fmla="*/ 3561347 w 3731842"/>
              <a:gd name="connsiteY3" fmla="*/ 0 h 154211"/>
              <a:gd name="connsiteX0" fmla="*/ 0 w 3731842"/>
              <a:gd name="connsiteY0" fmla="*/ 12032 h 154211"/>
              <a:gd name="connsiteX1" fmla="*/ 144379 w 3731842"/>
              <a:gd name="connsiteY1" fmla="*/ 144379 h 154211"/>
              <a:gd name="connsiteX2" fmla="*/ 3453063 w 3731842"/>
              <a:gd name="connsiteY2" fmla="*/ 144379 h 154211"/>
              <a:gd name="connsiteX3" fmla="*/ 3561347 w 3731842"/>
              <a:gd name="connsiteY3" fmla="*/ 0 h 154211"/>
              <a:gd name="connsiteX0" fmla="*/ 0 w 3561347"/>
              <a:gd name="connsiteY0" fmla="*/ 12032 h 154211"/>
              <a:gd name="connsiteX1" fmla="*/ 144379 w 3561347"/>
              <a:gd name="connsiteY1" fmla="*/ 144379 h 154211"/>
              <a:gd name="connsiteX2" fmla="*/ 3453063 w 3561347"/>
              <a:gd name="connsiteY2" fmla="*/ 144379 h 154211"/>
              <a:gd name="connsiteX3" fmla="*/ 3561347 w 3561347"/>
              <a:gd name="connsiteY3" fmla="*/ 0 h 154211"/>
              <a:gd name="connsiteX0" fmla="*/ 0 w 3589922"/>
              <a:gd name="connsiteY0" fmla="*/ 9651 h 151830"/>
              <a:gd name="connsiteX1" fmla="*/ 144379 w 3589922"/>
              <a:gd name="connsiteY1" fmla="*/ 141998 h 151830"/>
              <a:gd name="connsiteX2" fmla="*/ 3453063 w 3589922"/>
              <a:gd name="connsiteY2" fmla="*/ 141998 h 151830"/>
              <a:gd name="connsiteX3" fmla="*/ 3589922 w 3589922"/>
              <a:gd name="connsiteY3" fmla="*/ 0 h 151830"/>
              <a:gd name="connsiteX0" fmla="*/ 0 w 3589922"/>
              <a:gd name="connsiteY0" fmla="*/ 9651 h 143543"/>
              <a:gd name="connsiteX1" fmla="*/ 144379 w 3589922"/>
              <a:gd name="connsiteY1" fmla="*/ 141998 h 143543"/>
              <a:gd name="connsiteX2" fmla="*/ 3453063 w 3589922"/>
              <a:gd name="connsiteY2" fmla="*/ 141998 h 143543"/>
              <a:gd name="connsiteX3" fmla="*/ 3589922 w 3589922"/>
              <a:gd name="connsiteY3" fmla="*/ 0 h 1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9922" h="143543">
                <a:moveTo>
                  <a:pt x="0" y="9651"/>
                </a:moveTo>
                <a:cubicBezTo>
                  <a:pt x="77328" y="98133"/>
                  <a:pt x="102269" y="103271"/>
                  <a:pt x="144379" y="141998"/>
                </a:cubicBezTo>
                <a:cubicBezTo>
                  <a:pt x="331745" y="137862"/>
                  <a:pt x="2909762" y="147011"/>
                  <a:pt x="3453063" y="141998"/>
                </a:cubicBezTo>
                <a:cubicBezTo>
                  <a:pt x="3565358" y="84598"/>
                  <a:pt x="3568115" y="50633"/>
                  <a:pt x="3589922" y="0"/>
                </a:cubicBez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455817" y="111920"/>
            <a:ext cx="110227" cy="559706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4331684" y="258278"/>
            <a:ext cx="364328" cy="168734"/>
            <a:chOff x="581028" y="319055"/>
            <a:chExt cx="997745" cy="462092"/>
          </a:xfrm>
        </p:grpSpPr>
        <p:sp>
          <p:nvSpPr>
            <p:cNvPr id="43" name="Rectangle 42"/>
            <p:cNvSpPr/>
            <p:nvPr/>
          </p:nvSpPr>
          <p:spPr>
            <a:xfrm>
              <a:off x="713186" y="319055"/>
              <a:ext cx="735806" cy="462092"/>
            </a:xfrm>
            <a:prstGeom prst="rect">
              <a:avLst/>
            </a:prstGeom>
            <a:gradFill flip="none" rotWithShape="1"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13500000" scaled="1"/>
              <a:tileRect/>
            </a:gra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31123" y="319055"/>
              <a:ext cx="247650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54834" y="320900"/>
              <a:ext cx="476289" cy="452762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857265 w 859646"/>
                <a:gd name="connsiteY0" fmla="*/ 45276 h 459613"/>
                <a:gd name="connsiteX1" fmla="*/ 723915 w 859646"/>
                <a:gd name="connsiteY1" fmla="*/ 33 h 459613"/>
                <a:gd name="connsiteX2" fmla="*/ 611996 w 859646"/>
                <a:gd name="connsiteY2" fmla="*/ 50039 h 459613"/>
                <a:gd name="connsiteX3" fmla="*/ 352440 w 859646"/>
                <a:gd name="connsiteY3" fmla="*/ 33 h 459613"/>
                <a:gd name="connsiteX4" fmla="*/ 135746 w 859646"/>
                <a:gd name="connsiteY4" fmla="*/ 45276 h 459613"/>
                <a:gd name="connsiteX5" fmla="*/ 14 w 859646"/>
                <a:gd name="connsiteY5" fmla="*/ 459613 h 459613"/>
                <a:gd name="connsiteX6" fmla="*/ 142890 w 859646"/>
                <a:gd name="connsiteY6" fmla="*/ 407226 h 459613"/>
                <a:gd name="connsiteX7" fmla="*/ 354821 w 859646"/>
                <a:gd name="connsiteY7" fmla="*/ 452470 h 459613"/>
                <a:gd name="connsiteX8" fmla="*/ 611996 w 859646"/>
                <a:gd name="connsiteY8" fmla="*/ 409608 h 459613"/>
                <a:gd name="connsiteX9" fmla="*/ 738202 w 859646"/>
                <a:gd name="connsiteY9" fmla="*/ 457233 h 459613"/>
                <a:gd name="connsiteX10" fmla="*/ 859646 w 859646"/>
                <a:gd name="connsiteY10" fmla="*/ 400083 h 459613"/>
                <a:gd name="connsiteX11" fmla="*/ 857265 w 859646"/>
                <a:gd name="connsiteY11" fmla="*/ 45276 h 459613"/>
                <a:gd name="connsiteX0" fmla="*/ 744947 w 747328"/>
                <a:gd name="connsiteY0" fmla="*/ 45276 h 457330"/>
                <a:gd name="connsiteX1" fmla="*/ 611597 w 747328"/>
                <a:gd name="connsiteY1" fmla="*/ 33 h 457330"/>
                <a:gd name="connsiteX2" fmla="*/ 499678 w 747328"/>
                <a:gd name="connsiteY2" fmla="*/ 50039 h 457330"/>
                <a:gd name="connsiteX3" fmla="*/ 240122 w 747328"/>
                <a:gd name="connsiteY3" fmla="*/ 33 h 457330"/>
                <a:gd name="connsiteX4" fmla="*/ 23428 w 747328"/>
                <a:gd name="connsiteY4" fmla="*/ 45276 h 457330"/>
                <a:gd name="connsiteX5" fmla="*/ 30572 w 747328"/>
                <a:gd name="connsiteY5" fmla="*/ 407226 h 457330"/>
                <a:gd name="connsiteX6" fmla="*/ 242503 w 747328"/>
                <a:gd name="connsiteY6" fmla="*/ 452470 h 457330"/>
                <a:gd name="connsiteX7" fmla="*/ 499678 w 747328"/>
                <a:gd name="connsiteY7" fmla="*/ 409608 h 457330"/>
                <a:gd name="connsiteX8" fmla="*/ 625884 w 747328"/>
                <a:gd name="connsiteY8" fmla="*/ 457233 h 457330"/>
                <a:gd name="connsiteX9" fmla="*/ 747328 w 747328"/>
                <a:gd name="connsiteY9" fmla="*/ 400083 h 457330"/>
                <a:gd name="connsiteX10" fmla="*/ 744947 w 747328"/>
                <a:gd name="connsiteY10" fmla="*/ 45276 h 457330"/>
                <a:gd name="connsiteX0" fmla="*/ 744947 w 747328"/>
                <a:gd name="connsiteY0" fmla="*/ 45263 h 457317"/>
                <a:gd name="connsiteX1" fmla="*/ 499678 w 747328"/>
                <a:gd name="connsiteY1" fmla="*/ 50026 h 457317"/>
                <a:gd name="connsiteX2" fmla="*/ 240122 w 747328"/>
                <a:gd name="connsiteY2" fmla="*/ 20 h 457317"/>
                <a:gd name="connsiteX3" fmla="*/ 23428 w 747328"/>
                <a:gd name="connsiteY3" fmla="*/ 45263 h 457317"/>
                <a:gd name="connsiteX4" fmla="*/ 30572 w 747328"/>
                <a:gd name="connsiteY4" fmla="*/ 407213 h 457317"/>
                <a:gd name="connsiteX5" fmla="*/ 242503 w 747328"/>
                <a:gd name="connsiteY5" fmla="*/ 452457 h 457317"/>
                <a:gd name="connsiteX6" fmla="*/ 499678 w 747328"/>
                <a:gd name="connsiteY6" fmla="*/ 409595 h 457317"/>
                <a:gd name="connsiteX7" fmla="*/ 625884 w 747328"/>
                <a:gd name="connsiteY7" fmla="*/ 457220 h 457317"/>
                <a:gd name="connsiteX8" fmla="*/ 747328 w 747328"/>
                <a:gd name="connsiteY8" fmla="*/ 400070 h 457317"/>
                <a:gd name="connsiteX9" fmla="*/ 744947 w 747328"/>
                <a:gd name="connsiteY9" fmla="*/ 45263 h 457317"/>
                <a:gd name="connsiteX0" fmla="*/ 747328 w 747328"/>
                <a:gd name="connsiteY0" fmla="*/ 401549 h 458796"/>
                <a:gd name="connsiteX1" fmla="*/ 499678 w 747328"/>
                <a:gd name="connsiteY1" fmla="*/ 51505 h 458796"/>
                <a:gd name="connsiteX2" fmla="*/ 240122 w 747328"/>
                <a:gd name="connsiteY2" fmla="*/ 1499 h 458796"/>
                <a:gd name="connsiteX3" fmla="*/ 23428 w 747328"/>
                <a:gd name="connsiteY3" fmla="*/ 46742 h 458796"/>
                <a:gd name="connsiteX4" fmla="*/ 30572 w 747328"/>
                <a:gd name="connsiteY4" fmla="*/ 408692 h 458796"/>
                <a:gd name="connsiteX5" fmla="*/ 242503 w 747328"/>
                <a:gd name="connsiteY5" fmla="*/ 453936 h 458796"/>
                <a:gd name="connsiteX6" fmla="*/ 499678 w 747328"/>
                <a:gd name="connsiteY6" fmla="*/ 411074 h 458796"/>
                <a:gd name="connsiteX7" fmla="*/ 625884 w 747328"/>
                <a:gd name="connsiteY7" fmla="*/ 458699 h 458796"/>
                <a:gd name="connsiteX8" fmla="*/ 747328 w 747328"/>
                <a:gd name="connsiteY8" fmla="*/ 401549 h 458796"/>
                <a:gd name="connsiteX0" fmla="*/ 625884 w 625884"/>
                <a:gd name="connsiteY0" fmla="*/ 461207 h 483540"/>
                <a:gd name="connsiteX1" fmla="*/ 499678 w 625884"/>
                <a:gd name="connsiteY1" fmla="*/ 54013 h 483540"/>
                <a:gd name="connsiteX2" fmla="*/ 240122 w 625884"/>
                <a:gd name="connsiteY2" fmla="*/ 4007 h 483540"/>
                <a:gd name="connsiteX3" fmla="*/ 23428 w 625884"/>
                <a:gd name="connsiteY3" fmla="*/ 49250 h 483540"/>
                <a:gd name="connsiteX4" fmla="*/ 30572 w 625884"/>
                <a:gd name="connsiteY4" fmla="*/ 411200 h 483540"/>
                <a:gd name="connsiteX5" fmla="*/ 242503 w 625884"/>
                <a:gd name="connsiteY5" fmla="*/ 456444 h 483540"/>
                <a:gd name="connsiteX6" fmla="*/ 499678 w 625884"/>
                <a:gd name="connsiteY6" fmla="*/ 413582 h 483540"/>
                <a:gd name="connsiteX7" fmla="*/ 625884 w 625884"/>
                <a:gd name="connsiteY7" fmla="*/ 461207 h 48354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31973"/>
                <a:gd name="connsiteY0" fmla="*/ 411440 h 457750"/>
                <a:gd name="connsiteX1" fmla="*/ 499678 w 531973"/>
                <a:gd name="connsiteY1" fmla="*/ 51871 h 457750"/>
                <a:gd name="connsiteX2" fmla="*/ 240122 w 531973"/>
                <a:gd name="connsiteY2" fmla="*/ 1865 h 457750"/>
                <a:gd name="connsiteX3" fmla="*/ 23428 w 531973"/>
                <a:gd name="connsiteY3" fmla="*/ 47108 h 457750"/>
                <a:gd name="connsiteX4" fmla="*/ 30572 w 531973"/>
                <a:gd name="connsiteY4" fmla="*/ 409058 h 457750"/>
                <a:gd name="connsiteX5" fmla="*/ 242503 w 531973"/>
                <a:gd name="connsiteY5" fmla="*/ 454302 h 457750"/>
                <a:gd name="connsiteX6" fmla="*/ 499678 w 531973"/>
                <a:gd name="connsiteY6" fmla="*/ 411440 h 457750"/>
                <a:gd name="connsiteX0" fmla="*/ 499678 w 518385"/>
                <a:gd name="connsiteY0" fmla="*/ 411440 h 457750"/>
                <a:gd name="connsiteX1" fmla="*/ 499678 w 518385"/>
                <a:gd name="connsiteY1" fmla="*/ 51871 h 457750"/>
                <a:gd name="connsiteX2" fmla="*/ 240122 w 518385"/>
                <a:gd name="connsiteY2" fmla="*/ 1865 h 457750"/>
                <a:gd name="connsiteX3" fmla="*/ 23428 w 518385"/>
                <a:gd name="connsiteY3" fmla="*/ 47108 h 457750"/>
                <a:gd name="connsiteX4" fmla="*/ 30572 w 518385"/>
                <a:gd name="connsiteY4" fmla="*/ 409058 h 457750"/>
                <a:gd name="connsiteX5" fmla="*/ 242503 w 518385"/>
                <a:gd name="connsiteY5" fmla="*/ 454302 h 457750"/>
                <a:gd name="connsiteX6" fmla="*/ 499678 w 518385"/>
                <a:gd name="connsiteY6" fmla="*/ 411440 h 457750"/>
                <a:gd name="connsiteX0" fmla="*/ 499678 w 499717"/>
                <a:gd name="connsiteY0" fmla="*/ 411440 h 457750"/>
                <a:gd name="connsiteX1" fmla="*/ 499678 w 499717"/>
                <a:gd name="connsiteY1" fmla="*/ 51871 h 457750"/>
                <a:gd name="connsiteX2" fmla="*/ 240122 w 499717"/>
                <a:gd name="connsiteY2" fmla="*/ 1865 h 457750"/>
                <a:gd name="connsiteX3" fmla="*/ 23428 w 499717"/>
                <a:gd name="connsiteY3" fmla="*/ 47108 h 457750"/>
                <a:gd name="connsiteX4" fmla="*/ 30572 w 499717"/>
                <a:gd name="connsiteY4" fmla="*/ 409058 h 457750"/>
                <a:gd name="connsiteX5" fmla="*/ 242503 w 499717"/>
                <a:gd name="connsiteY5" fmla="*/ 454302 h 457750"/>
                <a:gd name="connsiteX6" fmla="*/ 499678 w 499717"/>
                <a:gd name="connsiteY6" fmla="*/ 411440 h 457750"/>
                <a:gd name="connsiteX0" fmla="*/ 485991 w 486030"/>
                <a:gd name="connsiteY0" fmla="*/ 411440 h 457750"/>
                <a:gd name="connsiteX1" fmla="*/ 485991 w 486030"/>
                <a:gd name="connsiteY1" fmla="*/ 51871 h 457750"/>
                <a:gd name="connsiteX2" fmla="*/ 226435 w 486030"/>
                <a:gd name="connsiteY2" fmla="*/ 1865 h 457750"/>
                <a:gd name="connsiteX3" fmla="*/ 9741 w 486030"/>
                <a:gd name="connsiteY3" fmla="*/ 47108 h 457750"/>
                <a:gd name="connsiteX4" fmla="*/ 16885 w 486030"/>
                <a:gd name="connsiteY4" fmla="*/ 409058 h 457750"/>
                <a:gd name="connsiteX5" fmla="*/ 228816 w 486030"/>
                <a:gd name="connsiteY5" fmla="*/ 454302 h 457750"/>
                <a:gd name="connsiteX6" fmla="*/ 485991 w 486030"/>
                <a:gd name="connsiteY6" fmla="*/ 411440 h 457750"/>
                <a:gd name="connsiteX0" fmla="*/ 476250 w 476289"/>
                <a:gd name="connsiteY0" fmla="*/ 411440 h 457750"/>
                <a:gd name="connsiteX1" fmla="*/ 476250 w 476289"/>
                <a:gd name="connsiteY1" fmla="*/ 51871 h 457750"/>
                <a:gd name="connsiteX2" fmla="*/ 216694 w 476289"/>
                <a:gd name="connsiteY2" fmla="*/ 1865 h 457750"/>
                <a:gd name="connsiteX3" fmla="*/ 0 w 476289"/>
                <a:gd name="connsiteY3" fmla="*/ 47108 h 457750"/>
                <a:gd name="connsiteX4" fmla="*/ 7144 w 476289"/>
                <a:gd name="connsiteY4" fmla="*/ 409058 h 457750"/>
                <a:gd name="connsiteX5" fmla="*/ 219075 w 476289"/>
                <a:gd name="connsiteY5" fmla="*/ 454302 h 457750"/>
                <a:gd name="connsiteX6" fmla="*/ 476250 w 476289"/>
                <a:gd name="connsiteY6" fmla="*/ 411440 h 457750"/>
                <a:gd name="connsiteX0" fmla="*/ 476250 w 476289"/>
                <a:gd name="connsiteY0" fmla="*/ 409595 h 455905"/>
                <a:gd name="connsiteX1" fmla="*/ 476250 w 476289"/>
                <a:gd name="connsiteY1" fmla="*/ 50026 h 455905"/>
                <a:gd name="connsiteX2" fmla="*/ 216694 w 476289"/>
                <a:gd name="connsiteY2" fmla="*/ 20 h 455905"/>
                <a:gd name="connsiteX3" fmla="*/ 0 w 476289"/>
                <a:gd name="connsiteY3" fmla="*/ 45263 h 455905"/>
                <a:gd name="connsiteX4" fmla="*/ 7144 w 476289"/>
                <a:gd name="connsiteY4" fmla="*/ 407213 h 455905"/>
                <a:gd name="connsiteX5" fmla="*/ 219075 w 476289"/>
                <a:gd name="connsiteY5" fmla="*/ 452457 h 455905"/>
                <a:gd name="connsiteX6" fmla="*/ 476250 w 476289"/>
                <a:gd name="connsiteY6" fmla="*/ 409595 h 455905"/>
                <a:gd name="connsiteX0" fmla="*/ 476250 w 476289"/>
                <a:gd name="connsiteY0" fmla="*/ 409595 h 452762"/>
                <a:gd name="connsiteX1" fmla="*/ 476250 w 476289"/>
                <a:gd name="connsiteY1" fmla="*/ 50026 h 452762"/>
                <a:gd name="connsiteX2" fmla="*/ 216694 w 476289"/>
                <a:gd name="connsiteY2" fmla="*/ 20 h 452762"/>
                <a:gd name="connsiteX3" fmla="*/ 0 w 476289"/>
                <a:gd name="connsiteY3" fmla="*/ 45263 h 452762"/>
                <a:gd name="connsiteX4" fmla="*/ 7144 w 476289"/>
                <a:gd name="connsiteY4" fmla="*/ 407213 h 452762"/>
                <a:gd name="connsiteX5" fmla="*/ 219075 w 476289"/>
                <a:gd name="connsiteY5" fmla="*/ 452457 h 452762"/>
                <a:gd name="connsiteX6" fmla="*/ 476250 w 476289"/>
                <a:gd name="connsiteY6" fmla="*/ 409595 h 45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89" h="452762">
                  <a:moveTo>
                    <a:pt x="476250" y="409595"/>
                  </a:moveTo>
                  <a:cubicBezTo>
                    <a:pt x="473869" y="75823"/>
                    <a:pt x="476646" y="370701"/>
                    <a:pt x="476250" y="50026"/>
                  </a:cubicBezTo>
                  <a:cubicBezTo>
                    <a:pt x="394891" y="10339"/>
                    <a:pt x="296069" y="814"/>
                    <a:pt x="216694" y="20"/>
                  </a:cubicBezTo>
                  <a:cubicBezTo>
                    <a:pt x="137319" y="-774"/>
                    <a:pt x="88106" y="22245"/>
                    <a:pt x="0" y="45263"/>
                  </a:cubicBezTo>
                  <a:cubicBezTo>
                    <a:pt x="5556" y="370303"/>
                    <a:pt x="-3174" y="72647"/>
                    <a:pt x="7144" y="407213"/>
                  </a:cubicBezTo>
                  <a:cubicBezTo>
                    <a:pt x="96043" y="460792"/>
                    <a:pt x="140891" y="452060"/>
                    <a:pt x="219075" y="452457"/>
                  </a:cubicBezTo>
                  <a:cubicBezTo>
                    <a:pt x="297259" y="452854"/>
                    <a:pt x="363935" y="447298"/>
                    <a:pt x="476250" y="4095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flipH="1">
              <a:off x="581028" y="319055"/>
              <a:ext cx="273805" cy="457330"/>
            </a:xfrm>
            <a:custGeom>
              <a:avLst/>
              <a:gdLst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14753 w 1017134"/>
                <a:gd name="connsiteY0" fmla="*/ 50458 h 461433"/>
                <a:gd name="connsiteX1" fmla="*/ 881403 w 1017134"/>
                <a:gd name="connsiteY1" fmla="*/ 5215 h 461433"/>
                <a:gd name="connsiteX2" fmla="*/ 769484 w 1017134"/>
                <a:gd name="connsiteY2" fmla="*/ 55221 h 461433"/>
                <a:gd name="connsiteX3" fmla="*/ 509928 w 1017134"/>
                <a:gd name="connsiteY3" fmla="*/ 5215 h 461433"/>
                <a:gd name="connsiteX4" fmla="*/ 293234 w 1017134"/>
                <a:gd name="connsiteY4" fmla="*/ 50458 h 461433"/>
                <a:gd name="connsiteX5" fmla="*/ 152740 w 1017134"/>
                <a:gd name="connsiteY5" fmla="*/ 452 h 461433"/>
                <a:gd name="connsiteX6" fmla="*/ 14628 w 1017134"/>
                <a:gd name="connsiteY6" fmla="*/ 57602 h 461433"/>
                <a:gd name="connsiteX7" fmla="*/ 21771 w 1017134"/>
                <a:gd name="connsiteY7" fmla="*/ 421933 h 461433"/>
                <a:gd name="connsiteX8" fmla="*/ 171790 w 1017134"/>
                <a:gd name="connsiteY8" fmla="*/ 450508 h 461433"/>
                <a:gd name="connsiteX9" fmla="*/ 300378 w 1017134"/>
                <a:gd name="connsiteY9" fmla="*/ 412408 h 461433"/>
                <a:gd name="connsiteX10" fmla="*/ 512309 w 1017134"/>
                <a:gd name="connsiteY10" fmla="*/ 457652 h 461433"/>
                <a:gd name="connsiteX11" fmla="*/ 769484 w 1017134"/>
                <a:gd name="connsiteY11" fmla="*/ 414790 h 461433"/>
                <a:gd name="connsiteX12" fmla="*/ 886165 w 1017134"/>
                <a:gd name="connsiteY12" fmla="*/ 460033 h 461433"/>
                <a:gd name="connsiteX13" fmla="*/ 1017134 w 1017134"/>
                <a:gd name="connsiteY13" fmla="*/ 405265 h 461433"/>
                <a:gd name="connsiteX14" fmla="*/ 1014753 w 1017134"/>
                <a:gd name="connsiteY14" fmla="*/ 50458 h 461433"/>
                <a:gd name="connsiteX0" fmla="*/ 1006246 w 1008627"/>
                <a:gd name="connsiteY0" fmla="*/ 50458 h 461433"/>
                <a:gd name="connsiteX1" fmla="*/ 872896 w 1008627"/>
                <a:gd name="connsiteY1" fmla="*/ 5215 h 461433"/>
                <a:gd name="connsiteX2" fmla="*/ 760977 w 1008627"/>
                <a:gd name="connsiteY2" fmla="*/ 55221 h 461433"/>
                <a:gd name="connsiteX3" fmla="*/ 501421 w 1008627"/>
                <a:gd name="connsiteY3" fmla="*/ 5215 h 461433"/>
                <a:gd name="connsiteX4" fmla="*/ 284727 w 1008627"/>
                <a:gd name="connsiteY4" fmla="*/ 50458 h 461433"/>
                <a:gd name="connsiteX5" fmla="*/ 144233 w 1008627"/>
                <a:gd name="connsiteY5" fmla="*/ 452 h 461433"/>
                <a:gd name="connsiteX6" fmla="*/ 6121 w 1008627"/>
                <a:gd name="connsiteY6" fmla="*/ 57602 h 461433"/>
                <a:gd name="connsiteX7" fmla="*/ 13264 w 1008627"/>
                <a:gd name="connsiteY7" fmla="*/ 421933 h 461433"/>
                <a:gd name="connsiteX8" fmla="*/ 163283 w 1008627"/>
                <a:gd name="connsiteY8" fmla="*/ 450508 h 461433"/>
                <a:gd name="connsiteX9" fmla="*/ 291871 w 1008627"/>
                <a:gd name="connsiteY9" fmla="*/ 412408 h 461433"/>
                <a:gd name="connsiteX10" fmla="*/ 503802 w 1008627"/>
                <a:gd name="connsiteY10" fmla="*/ 457652 h 461433"/>
                <a:gd name="connsiteX11" fmla="*/ 760977 w 1008627"/>
                <a:gd name="connsiteY11" fmla="*/ 414790 h 461433"/>
                <a:gd name="connsiteX12" fmla="*/ 877658 w 1008627"/>
                <a:gd name="connsiteY12" fmla="*/ 460033 h 461433"/>
                <a:gd name="connsiteX13" fmla="*/ 1008627 w 1008627"/>
                <a:gd name="connsiteY13" fmla="*/ 405265 h 461433"/>
                <a:gd name="connsiteX14" fmla="*/ 1006246 w 1008627"/>
                <a:gd name="connsiteY14" fmla="*/ 50458 h 461433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6246 w 1008627"/>
                <a:gd name="connsiteY0" fmla="*/ 50049 h 461024"/>
                <a:gd name="connsiteX1" fmla="*/ 872896 w 1008627"/>
                <a:gd name="connsiteY1" fmla="*/ 4806 h 461024"/>
                <a:gd name="connsiteX2" fmla="*/ 760977 w 1008627"/>
                <a:gd name="connsiteY2" fmla="*/ 54812 h 461024"/>
                <a:gd name="connsiteX3" fmla="*/ 501421 w 1008627"/>
                <a:gd name="connsiteY3" fmla="*/ 4806 h 461024"/>
                <a:gd name="connsiteX4" fmla="*/ 284727 w 1008627"/>
                <a:gd name="connsiteY4" fmla="*/ 50049 h 461024"/>
                <a:gd name="connsiteX5" fmla="*/ 144233 w 1008627"/>
                <a:gd name="connsiteY5" fmla="*/ 43 h 461024"/>
                <a:gd name="connsiteX6" fmla="*/ 6121 w 1008627"/>
                <a:gd name="connsiteY6" fmla="*/ 57193 h 461024"/>
                <a:gd name="connsiteX7" fmla="*/ 13264 w 1008627"/>
                <a:gd name="connsiteY7" fmla="*/ 421524 h 461024"/>
                <a:gd name="connsiteX8" fmla="*/ 163283 w 1008627"/>
                <a:gd name="connsiteY8" fmla="*/ 450099 h 461024"/>
                <a:gd name="connsiteX9" fmla="*/ 291871 w 1008627"/>
                <a:gd name="connsiteY9" fmla="*/ 411999 h 461024"/>
                <a:gd name="connsiteX10" fmla="*/ 503802 w 1008627"/>
                <a:gd name="connsiteY10" fmla="*/ 457243 h 461024"/>
                <a:gd name="connsiteX11" fmla="*/ 760977 w 1008627"/>
                <a:gd name="connsiteY11" fmla="*/ 414381 h 461024"/>
                <a:gd name="connsiteX12" fmla="*/ 877658 w 1008627"/>
                <a:gd name="connsiteY12" fmla="*/ 459624 h 461024"/>
                <a:gd name="connsiteX13" fmla="*/ 1008627 w 1008627"/>
                <a:gd name="connsiteY13" fmla="*/ 404856 h 461024"/>
                <a:gd name="connsiteX14" fmla="*/ 1006246 w 1008627"/>
                <a:gd name="connsiteY14" fmla="*/ 50049 h 461024"/>
                <a:gd name="connsiteX0" fmla="*/ 1000125 w 1002506"/>
                <a:gd name="connsiteY0" fmla="*/ 50049 h 461024"/>
                <a:gd name="connsiteX1" fmla="*/ 866775 w 1002506"/>
                <a:gd name="connsiteY1" fmla="*/ 4806 h 461024"/>
                <a:gd name="connsiteX2" fmla="*/ 754856 w 1002506"/>
                <a:gd name="connsiteY2" fmla="*/ 54812 h 461024"/>
                <a:gd name="connsiteX3" fmla="*/ 495300 w 1002506"/>
                <a:gd name="connsiteY3" fmla="*/ 4806 h 461024"/>
                <a:gd name="connsiteX4" fmla="*/ 278606 w 1002506"/>
                <a:gd name="connsiteY4" fmla="*/ 50049 h 461024"/>
                <a:gd name="connsiteX5" fmla="*/ 138112 w 1002506"/>
                <a:gd name="connsiteY5" fmla="*/ 43 h 461024"/>
                <a:gd name="connsiteX6" fmla="*/ 0 w 1002506"/>
                <a:gd name="connsiteY6" fmla="*/ 57193 h 461024"/>
                <a:gd name="connsiteX7" fmla="*/ 7143 w 1002506"/>
                <a:gd name="connsiteY7" fmla="*/ 421524 h 461024"/>
                <a:gd name="connsiteX8" fmla="*/ 157162 w 1002506"/>
                <a:gd name="connsiteY8" fmla="*/ 450099 h 461024"/>
                <a:gd name="connsiteX9" fmla="*/ 285750 w 1002506"/>
                <a:gd name="connsiteY9" fmla="*/ 411999 h 461024"/>
                <a:gd name="connsiteX10" fmla="*/ 497681 w 1002506"/>
                <a:gd name="connsiteY10" fmla="*/ 457243 h 461024"/>
                <a:gd name="connsiteX11" fmla="*/ 754856 w 1002506"/>
                <a:gd name="connsiteY11" fmla="*/ 414381 h 461024"/>
                <a:gd name="connsiteX12" fmla="*/ 871537 w 1002506"/>
                <a:gd name="connsiteY12" fmla="*/ 459624 h 461024"/>
                <a:gd name="connsiteX13" fmla="*/ 1002506 w 1002506"/>
                <a:gd name="connsiteY13" fmla="*/ 404856 h 461024"/>
                <a:gd name="connsiteX14" fmla="*/ 1000125 w 1002506"/>
                <a:gd name="connsiteY14" fmla="*/ 50049 h 461024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663"/>
                <a:gd name="connsiteX1" fmla="*/ 866775 w 1002506"/>
                <a:gd name="connsiteY1" fmla="*/ 4806 h 459663"/>
                <a:gd name="connsiteX2" fmla="*/ 754856 w 1002506"/>
                <a:gd name="connsiteY2" fmla="*/ 54812 h 459663"/>
                <a:gd name="connsiteX3" fmla="*/ 495300 w 1002506"/>
                <a:gd name="connsiteY3" fmla="*/ 4806 h 459663"/>
                <a:gd name="connsiteX4" fmla="*/ 278606 w 1002506"/>
                <a:gd name="connsiteY4" fmla="*/ 50049 h 459663"/>
                <a:gd name="connsiteX5" fmla="*/ 138112 w 1002506"/>
                <a:gd name="connsiteY5" fmla="*/ 43 h 459663"/>
                <a:gd name="connsiteX6" fmla="*/ 0 w 1002506"/>
                <a:gd name="connsiteY6" fmla="*/ 57193 h 459663"/>
                <a:gd name="connsiteX7" fmla="*/ 7143 w 1002506"/>
                <a:gd name="connsiteY7" fmla="*/ 421524 h 459663"/>
                <a:gd name="connsiteX8" fmla="*/ 157162 w 1002506"/>
                <a:gd name="connsiteY8" fmla="*/ 450099 h 459663"/>
                <a:gd name="connsiteX9" fmla="*/ 285750 w 1002506"/>
                <a:gd name="connsiteY9" fmla="*/ 411999 h 459663"/>
                <a:gd name="connsiteX10" fmla="*/ 497681 w 1002506"/>
                <a:gd name="connsiteY10" fmla="*/ 457243 h 459663"/>
                <a:gd name="connsiteX11" fmla="*/ 754856 w 1002506"/>
                <a:gd name="connsiteY11" fmla="*/ 414381 h 459663"/>
                <a:gd name="connsiteX12" fmla="*/ 871537 w 1002506"/>
                <a:gd name="connsiteY12" fmla="*/ 459624 h 459663"/>
                <a:gd name="connsiteX13" fmla="*/ 1002506 w 1002506"/>
                <a:gd name="connsiteY13" fmla="*/ 404856 h 459663"/>
                <a:gd name="connsiteX14" fmla="*/ 1000125 w 1002506"/>
                <a:gd name="connsiteY14" fmla="*/ 50049 h 459663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49"/>
                <a:gd name="connsiteX1" fmla="*/ 866775 w 1002506"/>
                <a:gd name="connsiteY1" fmla="*/ 4806 h 459849"/>
                <a:gd name="connsiteX2" fmla="*/ 754856 w 1002506"/>
                <a:gd name="connsiteY2" fmla="*/ 54812 h 459849"/>
                <a:gd name="connsiteX3" fmla="*/ 495300 w 1002506"/>
                <a:gd name="connsiteY3" fmla="*/ 4806 h 459849"/>
                <a:gd name="connsiteX4" fmla="*/ 278606 w 1002506"/>
                <a:gd name="connsiteY4" fmla="*/ 50049 h 459849"/>
                <a:gd name="connsiteX5" fmla="*/ 138112 w 1002506"/>
                <a:gd name="connsiteY5" fmla="*/ 43 h 459849"/>
                <a:gd name="connsiteX6" fmla="*/ 0 w 1002506"/>
                <a:gd name="connsiteY6" fmla="*/ 57193 h 459849"/>
                <a:gd name="connsiteX7" fmla="*/ 7143 w 1002506"/>
                <a:gd name="connsiteY7" fmla="*/ 421524 h 459849"/>
                <a:gd name="connsiteX8" fmla="*/ 157162 w 1002506"/>
                <a:gd name="connsiteY8" fmla="*/ 450099 h 459849"/>
                <a:gd name="connsiteX9" fmla="*/ 285750 w 1002506"/>
                <a:gd name="connsiteY9" fmla="*/ 411999 h 459849"/>
                <a:gd name="connsiteX10" fmla="*/ 497681 w 1002506"/>
                <a:gd name="connsiteY10" fmla="*/ 457243 h 459849"/>
                <a:gd name="connsiteX11" fmla="*/ 754856 w 1002506"/>
                <a:gd name="connsiteY11" fmla="*/ 414381 h 459849"/>
                <a:gd name="connsiteX12" fmla="*/ 871537 w 1002506"/>
                <a:gd name="connsiteY12" fmla="*/ 459624 h 459849"/>
                <a:gd name="connsiteX13" fmla="*/ 1002506 w 1002506"/>
                <a:gd name="connsiteY13" fmla="*/ 404856 h 459849"/>
                <a:gd name="connsiteX14" fmla="*/ 1000125 w 1002506"/>
                <a:gd name="connsiteY14" fmla="*/ 50049 h 459849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59805"/>
                <a:gd name="connsiteX1" fmla="*/ 866775 w 1002506"/>
                <a:gd name="connsiteY1" fmla="*/ 4806 h 459805"/>
                <a:gd name="connsiteX2" fmla="*/ 754856 w 1002506"/>
                <a:gd name="connsiteY2" fmla="*/ 54812 h 459805"/>
                <a:gd name="connsiteX3" fmla="*/ 495300 w 1002506"/>
                <a:gd name="connsiteY3" fmla="*/ 4806 h 459805"/>
                <a:gd name="connsiteX4" fmla="*/ 278606 w 1002506"/>
                <a:gd name="connsiteY4" fmla="*/ 50049 h 459805"/>
                <a:gd name="connsiteX5" fmla="*/ 138112 w 1002506"/>
                <a:gd name="connsiteY5" fmla="*/ 43 h 459805"/>
                <a:gd name="connsiteX6" fmla="*/ 0 w 1002506"/>
                <a:gd name="connsiteY6" fmla="*/ 57193 h 459805"/>
                <a:gd name="connsiteX7" fmla="*/ 7143 w 1002506"/>
                <a:gd name="connsiteY7" fmla="*/ 421524 h 459805"/>
                <a:gd name="connsiteX8" fmla="*/ 157162 w 1002506"/>
                <a:gd name="connsiteY8" fmla="*/ 450099 h 459805"/>
                <a:gd name="connsiteX9" fmla="*/ 285750 w 1002506"/>
                <a:gd name="connsiteY9" fmla="*/ 411999 h 459805"/>
                <a:gd name="connsiteX10" fmla="*/ 497681 w 1002506"/>
                <a:gd name="connsiteY10" fmla="*/ 457243 h 459805"/>
                <a:gd name="connsiteX11" fmla="*/ 754856 w 1002506"/>
                <a:gd name="connsiteY11" fmla="*/ 414381 h 459805"/>
                <a:gd name="connsiteX12" fmla="*/ 871537 w 1002506"/>
                <a:gd name="connsiteY12" fmla="*/ 459624 h 459805"/>
                <a:gd name="connsiteX13" fmla="*/ 1002506 w 1002506"/>
                <a:gd name="connsiteY13" fmla="*/ 404856 h 459805"/>
                <a:gd name="connsiteX14" fmla="*/ 1000125 w 1002506"/>
                <a:gd name="connsiteY14" fmla="*/ 50049 h 459805"/>
                <a:gd name="connsiteX0" fmla="*/ 1000125 w 1002506"/>
                <a:gd name="connsiteY0" fmla="*/ 50049 h 462155"/>
                <a:gd name="connsiteX1" fmla="*/ 866775 w 1002506"/>
                <a:gd name="connsiteY1" fmla="*/ 4806 h 462155"/>
                <a:gd name="connsiteX2" fmla="*/ 754856 w 1002506"/>
                <a:gd name="connsiteY2" fmla="*/ 54812 h 462155"/>
                <a:gd name="connsiteX3" fmla="*/ 495300 w 1002506"/>
                <a:gd name="connsiteY3" fmla="*/ 4806 h 462155"/>
                <a:gd name="connsiteX4" fmla="*/ 278606 w 1002506"/>
                <a:gd name="connsiteY4" fmla="*/ 50049 h 462155"/>
                <a:gd name="connsiteX5" fmla="*/ 138112 w 1002506"/>
                <a:gd name="connsiteY5" fmla="*/ 43 h 462155"/>
                <a:gd name="connsiteX6" fmla="*/ 0 w 1002506"/>
                <a:gd name="connsiteY6" fmla="*/ 57193 h 462155"/>
                <a:gd name="connsiteX7" fmla="*/ 7143 w 1002506"/>
                <a:gd name="connsiteY7" fmla="*/ 421524 h 462155"/>
                <a:gd name="connsiteX8" fmla="*/ 157162 w 1002506"/>
                <a:gd name="connsiteY8" fmla="*/ 450099 h 462155"/>
                <a:gd name="connsiteX9" fmla="*/ 285750 w 1002506"/>
                <a:gd name="connsiteY9" fmla="*/ 411999 h 462155"/>
                <a:gd name="connsiteX10" fmla="*/ 497681 w 1002506"/>
                <a:gd name="connsiteY10" fmla="*/ 457243 h 462155"/>
                <a:gd name="connsiteX11" fmla="*/ 754856 w 1002506"/>
                <a:gd name="connsiteY11" fmla="*/ 414381 h 462155"/>
                <a:gd name="connsiteX12" fmla="*/ 881062 w 1002506"/>
                <a:gd name="connsiteY12" fmla="*/ 462006 h 462155"/>
                <a:gd name="connsiteX13" fmla="*/ 1002506 w 1002506"/>
                <a:gd name="connsiteY13" fmla="*/ 404856 h 462155"/>
                <a:gd name="connsiteX14" fmla="*/ 1000125 w 1002506"/>
                <a:gd name="connsiteY14" fmla="*/ 50049 h 462155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0049 h 462103"/>
                <a:gd name="connsiteX1" fmla="*/ 866775 w 1002506"/>
                <a:gd name="connsiteY1" fmla="*/ 4806 h 462103"/>
                <a:gd name="connsiteX2" fmla="*/ 754856 w 1002506"/>
                <a:gd name="connsiteY2" fmla="*/ 54812 h 462103"/>
                <a:gd name="connsiteX3" fmla="*/ 495300 w 1002506"/>
                <a:gd name="connsiteY3" fmla="*/ 4806 h 462103"/>
                <a:gd name="connsiteX4" fmla="*/ 278606 w 1002506"/>
                <a:gd name="connsiteY4" fmla="*/ 50049 h 462103"/>
                <a:gd name="connsiteX5" fmla="*/ 138112 w 1002506"/>
                <a:gd name="connsiteY5" fmla="*/ 43 h 462103"/>
                <a:gd name="connsiteX6" fmla="*/ 0 w 1002506"/>
                <a:gd name="connsiteY6" fmla="*/ 57193 h 462103"/>
                <a:gd name="connsiteX7" fmla="*/ 7143 w 1002506"/>
                <a:gd name="connsiteY7" fmla="*/ 421524 h 462103"/>
                <a:gd name="connsiteX8" fmla="*/ 157162 w 1002506"/>
                <a:gd name="connsiteY8" fmla="*/ 450099 h 462103"/>
                <a:gd name="connsiteX9" fmla="*/ 285750 w 1002506"/>
                <a:gd name="connsiteY9" fmla="*/ 411999 h 462103"/>
                <a:gd name="connsiteX10" fmla="*/ 497681 w 1002506"/>
                <a:gd name="connsiteY10" fmla="*/ 457243 h 462103"/>
                <a:gd name="connsiteX11" fmla="*/ 754856 w 1002506"/>
                <a:gd name="connsiteY11" fmla="*/ 414381 h 462103"/>
                <a:gd name="connsiteX12" fmla="*/ 881062 w 1002506"/>
                <a:gd name="connsiteY12" fmla="*/ 462006 h 462103"/>
                <a:gd name="connsiteX13" fmla="*/ 1002506 w 1002506"/>
                <a:gd name="connsiteY13" fmla="*/ 404856 h 462103"/>
                <a:gd name="connsiteX14" fmla="*/ 1000125 w 1002506"/>
                <a:gd name="connsiteY14" fmla="*/ 50049 h 462103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1138 h 463192"/>
                <a:gd name="connsiteX1" fmla="*/ 866775 w 1002506"/>
                <a:gd name="connsiteY1" fmla="*/ 5895 h 463192"/>
                <a:gd name="connsiteX2" fmla="*/ 754856 w 1002506"/>
                <a:gd name="connsiteY2" fmla="*/ 55901 h 463192"/>
                <a:gd name="connsiteX3" fmla="*/ 495300 w 1002506"/>
                <a:gd name="connsiteY3" fmla="*/ 5895 h 463192"/>
                <a:gd name="connsiteX4" fmla="*/ 278606 w 1002506"/>
                <a:gd name="connsiteY4" fmla="*/ 51138 h 463192"/>
                <a:gd name="connsiteX5" fmla="*/ 207167 w 1002506"/>
                <a:gd name="connsiteY5" fmla="*/ 22563 h 463192"/>
                <a:gd name="connsiteX6" fmla="*/ 138112 w 1002506"/>
                <a:gd name="connsiteY6" fmla="*/ 1132 h 463192"/>
                <a:gd name="connsiteX7" fmla="*/ 0 w 1002506"/>
                <a:gd name="connsiteY7" fmla="*/ 58282 h 463192"/>
                <a:gd name="connsiteX8" fmla="*/ 7143 w 1002506"/>
                <a:gd name="connsiteY8" fmla="*/ 422613 h 463192"/>
                <a:gd name="connsiteX9" fmla="*/ 157162 w 1002506"/>
                <a:gd name="connsiteY9" fmla="*/ 451188 h 463192"/>
                <a:gd name="connsiteX10" fmla="*/ 285750 w 1002506"/>
                <a:gd name="connsiteY10" fmla="*/ 413088 h 463192"/>
                <a:gd name="connsiteX11" fmla="*/ 497681 w 1002506"/>
                <a:gd name="connsiteY11" fmla="*/ 458332 h 463192"/>
                <a:gd name="connsiteX12" fmla="*/ 754856 w 1002506"/>
                <a:gd name="connsiteY12" fmla="*/ 415470 h 463192"/>
                <a:gd name="connsiteX13" fmla="*/ 881062 w 1002506"/>
                <a:gd name="connsiteY13" fmla="*/ 463095 h 463192"/>
                <a:gd name="connsiteX14" fmla="*/ 1002506 w 1002506"/>
                <a:gd name="connsiteY14" fmla="*/ 405945 h 463192"/>
                <a:gd name="connsiteX15" fmla="*/ 1000125 w 1002506"/>
                <a:gd name="connsiteY15" fmla="*/ 51138 h 463192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27 h 462081"/>
                <a:gd name="connsiteX1" fmla="*/ 866775 w 1002506"/>
                <a:gd name="connsiteY1" fmla="*/ 4784 h 462081"/>
                <a:gd name="connsiteX2" fmla="*/ 754856 w 1002506"/>
                <a:gd name="connsiteY2" fmla="*/ 54790 h 462081"/>
                <a:gd name="connsiteX3" fmla="*/ 495300 w 1002506"/>
                <a:gd name="connsiteY3" fmla="*/ 4784 h 462081"/>
                <a:gd name="connsiteX4" fmla="*/ 278606 w 1002506"/>
                <a:gd name="connsiteY4" fmla="*/ 50027 h 462081"/>
                <a:gd name="connsiteX5" fmla="*/ 138112 w 1002506"/>
                <a:gd name="connsiteY5" fmla="*/ 21 h 462081"/>
                <a:gd name="connsiteX6" fmla="*/ 0 w 1002506"/>
                <a:gd name="connsiteY6" fmla="*/ 57171 h 462081"/>
                <a:gd name="connsiteX7" fmla="*/ 7143 w 1002506"/>
                <a:gd name="connsiteY7" fmla="*/ 421502 h 462081"/>
                <a:gd name="connsiteX8" fmla="*/ 157162 w 1002506"/>
                <a:gd name="connsiteY8" fmla="*/ 450077 h 462081"/>
                <a:gd name="connsiteX9" fmla="*/ 285750 w 1002506"/>
                <a:gd name="connsiteY9" fmla="*/ 411977 h 462081"/>
                <a:gd name="connsiteX10" fmla="*/ 497681 w 1002506"/>
                <a:gd name="connsiteY10" fmla="*/ 457221 h 462081"/>
                <a:gd name="connsiteX11" fmla="*/ 754856 w 1002506"/>
                <a:gd name="connsiteY11" fmla="*/ 414359 h 462081"/>
                <a:gd name="connsiteX12" fmla="*/ 881062 w 1002506"/>
                <a:gd name="connsiteY12" fmla="*/ 461984 h 462081"/>
                <a:gd name="connsiteX13" fmla="*/ 1002506 w 1002506"/>
                <a:gd name="connsiteY13" fmla="*/ 404834 h 462081"/>
                <a:gd name="connsiteX14" fmla="*/ 1000125 w 1002506"/>
                <a:gd name="connsiteY14" fmla="*/ 50027 h 462081"/>
                <a:gd name="connsiteX0" fmla="*/ 1000125 w 1002506"/>
                <a:gd name="connsiteY0" fmla="*/ 50038 h 462092"/>
                <a:gd name="connsiteX1" fmla="*/ 866775 w 1002506"/>
                <a:gd name="connsiteY1" fmla="*/ 4795 h 462092"/>
                <a:gd name="connsiteX2" fmla="*/ 754856 w 1002506"/>
                <a:gd name="connsiteY2" fmla="*/ 54801 h 462092"/>
                <a:gd name="connsiteX3" fmla="*/ 495300 w 1002506"/>
                <a:gd name="connsiteY3" fmla="*/ 4795 h 462092"/>
                <a:gd name="connsiteX4" fmla="*/ 278606 w 1002506"/>
                <a:gd name="connsiteY4" fmla="*/ 50038 h 462092"/>
                <a:gd name="connsiteX5" fmla="*/ 138112 w 1002506"/>
                <a:gd name="connsiteY5" fmla="*/ 32 h 462092"/>
                <a:gd name="connsiteX6" fmla="*/ 0 w 1002506"/>
                <a:gd name="connsiteY6" fmla="*/ 57182 h 462092"/>
                <a:gd name="connsiteX7" fmla="*/ 7143 w 1002506"/>
                <a:gd name="connsiteY7" fmla="*/ 421513 h 462092"/>
                <a:gd name="connsiteX8" fmla="*/ 157162 w 1002506"/>
                <a:gd name="connsiteY8" fmla="*/ 450088 h 462092"/>
                <a:gd name="connsiteX9" fmla="*/ 285750 w 1002506"/>
                <a:gd name="connsiteY9" fmla="*/ 411988 h 462092"/>
                <a:gd name="connsiteX10" fmla="*/ 497681 w 1002506"/>
                <a:gd name="connsiteY10" fmla="*/ 457232 h 462092"/>
                <a:gd name="connsiteX11" fmla="*/ 754856 w 1002506"/>
                <a:gd name="connsiteY11" fmla="*/ 414370 h 462092"/>
                <a:gd name="connsiteX12" fmla="*/ 881062 w 1002506"/>
                <a:gd name="connsiteY12" fmla="*/ 461995 h 462092"/>
                <a:gd name="connsiteX13" fmla="*/ 1002506 w 1002506"/>
                <a:gd name="connsiteY13" fmla="*/ 404845 h 462092"/>
                <a:gd name="connsiteX14" fmla="*/ 1000125 w 1002506"/>
                <a:gd name="connsiteY14" fmla="*/ 50038 h 462092"/>
                <a:gd name="connsiteX0" fmla="*/ 1000125 w 1002506"/>
                <a:gd name="connsiteY0" fmla="*/ 50038 h 464491"/>
                <a:gd name="connsiteX1" fmla="*/ 866775 w 1002506"/>
                <a:gd name="connsiteY1" fmla="*/ 4795 h 464491"/>
                <a:gd name="connsiteX2" fmla="*/ 754856 w 1002506"/>
                <a:gd name="connsiteY2" fmla="*/ 54801 h 464491"/>
                <a:gd name="connsiteX3" fmla="*/ 495300 w 1002506"/>
                <a:gd name="connsiteY3" fmla="*/ 4795 h 464491"/>
                <a:gd name="connsiteX4" fmla="*/ 278606 w 1002506"/>
                <a:gd name="connsiteY4" fmla="*/ 50038 h 464491"/>
                <a:gd name="connsiteX5" fmla="*/ 138112 w 1002506"/>
                <a:gd name="connsiteY5" fmla="*/ 32 h 464491"/>
                <a:gd name="connsiteX6" fmla="*/ 0 w 1002506"/>
                <a:gd name="connsiteY6" fmla="*/ 57182 h 464491"/>
                <a:gd name="connsiteX7" fmla="*/ 7143 w 1002506"/>
                <a:gd name="connsiteY7" fmla="*/ 421513 h 464491"/>
                <a:gd name="connsiteX8" fmla="*/ 142874 w 1002506"/>
                <a:gd name="connsiteY8" fmla="*/ 464375 h 464491"/>
                <a:gd name="connsiteX9" fmla="*/ 285750 w 1002506"/>
                <a:gd name="connsiteY9" fmla="*/ 411988 h 464491"/>
                <a:gd name="connsiteX10" fmla="*/ 497681 w 1002506"/>
                <a:gd name="connsiteY10" fmla="*/ 457232 h 464491"/>
                <a:gd name="connsiteX11" fmla="*/ 754856 w 1002506"/>
                <a:gd name="connsiteY11" fmla="*/ 414370 h 464491"/>
                <a:gd name="connsiteX12" fmla="*/ 881062 w 1002506"/>
                <a:gd name="connsiteY12" fmla="*/ 461995 h 464491"/>
                <a:gd name="connsiteX13" fmla="*/ 1002506 w 1002506"/>
                <a:gd name="connsiteY13" fmla="*/ 404845 h 464491"/>
                <a:gd name="connsiteX14" fmla="*/ 1000125 w 1002506"/>
                <a:gd name="connsiteY14" fmla="*/ 50038 h 464491"/>
                <a:gd name="connsiteX0" fmla="*/ 992988 w 995369"/>
                <a:gd name="connsiteY0" fmla="*/ 50038 h 472682"/>
                <a:gd name="connsiteX1" fmla="*/ 859638 w 995369"/>
                <a:gd name="connsiteY1" fmla="*/ 4795 h 472682"/>
                <a:gd name="connsiteX2" fmla="*/ 747719 w 995369"/>
                <a:gd name="connsiteY2" fmla="*/ 54801 h 472682"/>
                <a:gd name="connsiteX3" fmla="*/ 488163 w 995369"/>
                <a:gd name="connsiteY3" fmla="*/ 4795 h 472682"/>
                <a:gd name="connsiteX4" fmla="*/ 271469 w 995369"/>
                <a:gd name="connsiteY4" fmla="*/ 50038 h 472682"/>
                <a:gd name="connsiteX5" fmla="*/ 130975 w 995369"/>
                <a:gd name="connsiteY5" fmla="*/ 32 h 472682"/>
                <a:gd name="connsiteX6" fmla="*/ 6 w 995369"/>
                <a:gd name="connsiteY6" fmla="*/ 421513 h 472682"/>
                <a:gd name="connsiteX7" fmla="*/ 135737 w 995369"/>
                <a:gd name="connsiteY7" fmla="*/ 464375 h 472682"/>
                <a:gd name="connsiteX8" fmla="*/ 278613 w 995369"/>
                <a:gd name="connsiteY8" fmla="*/ 411988 h 472682"/>
                <a:gd name="connsiteX9" fmla="*/ 490544 w 995369"/>
                <a:gd name="connsiteY9" fmla="*/ 457232 h 472682"/>
                <a:gd name="connsiteX10" fmla="*/ 747719 w 995369"/>
                <a:gd name="connsiteY10" fmla="*/ 414370 h 472682"/>
                <a:gd name="connsiteX11" fmla="*/ 873925 w 995369"/>
                <a:gd name="connsiteY11" fmla="*/ 461995 h 472682"/>
                <a:gd name="connsiteX12" fmla="*/ 995369 w 995369"/>
                <a:gd name="connsiteY12" fmla="*/ 404845 h 472682"/>
                <a:gd name="connsiteX13" fmla="*/ 992988 w 995369"/>
                <a:gd name="connsiteY13" fmla="*/ 50038 h 472682"/>
                <a:gd name="connsiteX0" fmla="*/ 995966 w 998347"/>
                <a:gd name="connsiteY0" fmla="*/ 45276 h 465153"/>
                <a:gd name="connsiteX1" fmla="*/ 862616 w 998347"/>
                <a:gd name="connsiteY1" fmla="*/ 33 h 465153"/>
                <a:gd name="connsiteX2" fmla="*/ 750697 w 998347"/>
                <a:gd name="connsiteY2" fmla="*/ 50039 h 465153"/>
                <a:gd name="connsiteX3" fmla="*/ 491141 w 998347"/>
                <a:gd name="connsiteY3" fmla="*/ 33 h 465153"/>
                <a:gd name="connsiteX4" fmla="*/ 274447 w 998347"/>
                <a:gd name="connsiteY4" fmla="*/ 45276 h 465153"/>
                <a:gd name="connsiteX5" fmla="*/ 2984 w 998347"/>
                <a:gd name="connsiteY5" fmla="*/ 416751 h 465153"/>
                <a:gd name="connsiteX6" fmla="*/ 138715 w 998347"/>
                <a:gd name="connsiteY6" fmla="*/ 459613 h 465153"/>
                <a:gd name="connsiteX7" fmla="*/ 281591 w 998347"/>
                <a:gd name="connsiteY7" fmla="*/ 407226 h 465153"/>
                <a:gd name="connsiteX8" fmla="*/ 493522 w 998347"/>
                <a:gd name="connsiteY8" fmla="*/ 452470 h 465153"/>
                <a:gd name="connsiteX9" fmla="*/ 750697 w 998347"/>
                <a:gd name="connsiteY9" fmla="*/ 409608 h 465153"/>
                <a:gd name="connsiteX10" fmla="*/ 876903 w 998347"/>
                <a:gd name="connsiteY10" fmla="*/ 457233 h 465153"/>
                <a:gd name="connsiteX11" fmla="*/ 998347 w 998347"/>
                <a:gd name="connsiteY11" fmla="*/ 400083 h 465153"/>
                <a:gd name="connsiteX12" fmla="*/ 995966 w 998347"/>
                <a:gd name="connsiteY12" fmla="*/ 45276 h 465153"/>
                <a:gd name="connsiteX0" fmla="*/ 1006560 w 1008941"/>
                <a:gd name="connsiteY0" fmla="*/ 67253 h 489621"/>
                <a:gd name="connsiteX1" fmla="*/ 873210 w 1008941"/>
                <a:gd name="connsiteY1" fmla="*/ 22010 h 489621"/>
                <a:gd name="connsiteX2" fmla="*/ 761291 w 1008941"/>
                <a:gd name="connsiteY2" fmla="*/ 72016 h 489621"/>
                <a:gd name="connsiteX3" fmla="*/ 501735 w 1008941"/>
                <a:gd name="connsiteY3" fmla="*/ 22010 h 489621"/>
                <a:gd name="connsiteX4" fmla="*/ 13578 w 1008941"/>
                <a:gd name="connsiteY4" fmla="*/ 438728 h 489621"/>
                <a:gd name="connsiteX5" fmla="*/ 149309 w 1008941"/>
                <a:gd name="connsiteY5" fmla="*/ 481590 h 489621"/>
                <a:gd name="connsiteX6" fmla="*/ 292185 w 1008941"/>
                <a:gd name="connsiteY6" fmla="*/ 429203 h 489621"/>
                <a:gd name="connsiteX7" fmla="*/ 504116 w 1008941"/>
                <a:gd name="connsiteY7" fmla="*/ 474447 h 489621"/>
                <a:gd name="connsiteX8" fmla="*/ 761291 w 1008941"/>
                <a:gd name="connsiteY8" fmla="*/ 431585 h 489621"/>
                <a:gd name="connsiteX9" fmla="*/ 887497 w 1008941"/>
                <a:gd name="connsiteY9" fmla="*/ 479210 h 489621"/>
                <a:gd name="connsiteX10" fmla="*/ 1008941 w 1008941"/>
                <a:gd name="connsiteY10" fmla="*/ 422060 h 489621"/>
                <a:gd name="connsiteX11" fmla="*/ 1006560 w 1008941"/>
                <a:gd name="connsiteY11" fmla="*/ 67253 h 489621"/>
                <a:gd name="connsiteX0" fmla="*/ 1022508 w 1024889"/>
                <a:gd name="connsiteY0" fmla="*/ 45276 h 464906"/>
                <a:gd name="connsiteX1" fmla="*/ 889158 w 1024889"/>
                <a:gd name="connsiteY1" fmla="*/ 33 h 464906"/>
                <a:gd name="connsiteX2" fmla="*/ 777239 w 1024889"/>
                <a:gd name="connsiteY2" fmla="*/ 50039 h 464906"/>
                <a:gd name="connsiteX3" fmla="*/ 29526 w 1024889"/>
                <a:gd name="connsiteY3" fmla="*/ 416751 h 464906"/>
                <a:gd name="connsiteX4" fmla="*/ 165257 w 1024889"/>
                <a:gd name="connsiteY4" fmla="*/ 459613 h 464906"/>
                <a:gd name="connsiteX5" fmla="*/ 308133 w 1024889"/>
                <a:gd name="connsiteY5" fmla="*/ 407226 h 464906"/>
                <a:gd name="connsiteX6" fmla="*/ 520064 w 1024889"/>
                <a:gd name="connsiteY6" fmla="*/ 452470 h 464906"/>
                <a:gd name="connsiteX7" fmla="*/ 777239 w 1024889"/>
                <a:gd name="connsiteY7" fmla="*/ 409608 h 464906"/>
                <a:gd name="connsiteX8" fmla="*/ 903445 w 1024889"/>
                <a:gd name="connsiteY8" fmla="*/ 457233 h 464906"/>
                <a:gd name="connsiteX9" fmla="*/ 1024889 w 1024889"/>
                <a:gd name="connsiteY9" fmla="*/ 400083 h 464906"/>
                <a:gd name="connsiteX10" fmla="*/ 1022508 w 1024889"/>
                <a:gd name="connsiteY10" fmla="*/ 45276 h 464906"/>
                <a:gd name="connsiteX0" fmla="*/ 857251 w 859632"/>
                <a:gd name="connsiteY0" fmla="*/ 45276 h 459613"/>
                <a:gd name="connsiteX1" fmla="*/ 723901 w 859632"/>
                <a:gd name="connsiteY1" fmla="*/ 33 h 459613"/>
                <a:gd name="connsiteX2" fmla="*/ 611982 w 859632"/>
                <a:gd name="connsiteY2" fmla="*/ 50039 h 459613"/>
                <a:gd name="connsiteX3" fmla="*/ 0 w 859632"/>
                <a:gd name="connsiteY3" fmla="*/ 459613 h 459613"/>
                <a:gd name="connsiteX4" fmla="*/ 142876 w 859632"/>
                <a:gd name="connsiteY4" fmla="*/ 407226 h 459613"/>
                <a:gd name="connsiteX5" fmla="*/ 354807 w 859632"/>
                <a:gd name="connsiteY5" fmla="*/ 452470 h 459613"/>
                <a:gd name="connsiteX6" fmla="*/ 611982 w 859632"/>
                <a:gd name="connsiteY6" fmla="*/ 409608 h 459613"/>
                <a:gd name="connsiteX7" fmla="*/ 738188 w 859632"/>
                <a:gd name="connsiteY7" fmla="*/ 457233 h 459613"/>
                <a:gd name="connsiteX8" fmla="*/ 859632 w 859632"/>
                <a:gd name="connsiteY8" fmla="*/ 400083 h 459613"/>
                <a:gd name="connsiteX9" fmla="*/ 857251 w 859632"/>
                <a:gd name="connsiteY9" fmla="*/ 45276 h 459613"/>
                <a:gd name="connsiteX0" fmla="*/ 720986 w 723367"/>
                <a:gd name="connsiteY0" fmla="*/ 45276 h 457330"/>
                <a:gd name="connsiteX1" fmla="*/ 587636 w 723367"/>
                <a:gd name="connsiteY1" fmla="*/ 33 h 457330"/>
                <a:gd name="connsiteX2" fmla="*/ 475717 w 723367"/>
                <a:gd name="connsiteY2" fmla="*/ 50039 h 457330"/>
                <a:gd name="connsiteX3" fmla="*/ 6611 w 723367"/>
                <a:gd name="connsiteY3" fmla="*/ 407226 h 457330"/>
                <a:gd name="connsiteX4" fmla="*/ 218542 w 723367"/>
                <a:gd name="connsiteY4" fmla="*/ 452470 h 457330"/>
                <a:gd name="connsiteX5" fmla="*/ 475717 w 723367"/>
                <a:gd name="connsiteY5" fmla="*/ 409608 h 457330"/>
                <a:gd name="connsiteX6" fmla="*/ 601923 w 723367"/>
                <a:gd name="connsiteY6" fmla="*/ 457233 h 457330"/>
                <a:gd name="connsiteX7" fmla="*/ 723367 w 723367"/>
                <a:gd name="connsiteY7" fmla="*/ 400083 h 457330"/>
                <a:gd name="connsiteX8" fmla="*/ 720986 w 723367"/>
                <a:gd name="connsiteY8" fmla="*/ 45276 h 457330"/>
                <a:gd name="connsiteX0" fmla="*/ 502444 w 504825"/>
                <a:gd name="connsiteY0" fmla="*/ 45276 h 457330"/>
                <a:gd name="connsiteX1" fmla="*/ 369094 w 504825"/>
                <a:gd name="connsiteY1" fmla="*/ 33 h 457330"/>
                <a:gd name="connsiteX2" fmla="*/ 257175 w 504825"/>
                <a:gd name="connsiteY2" fmla="*/ 50039 h 457330"/>
                <a:gd name="connsiteX3" fmla="*/ 0 w 504825"/>
                <a:gd name="connsiteY3" fmla="*/ 452470 h 457330"/>
                <a:gd name="connsiteX4" fmla="*/ 257175 w 504825"/>
                <a:gd name="connsiteY4" fmla="*/ 409608 h 457330"/>
                <a:gd name="connsiteX5" fmla="*/ 383381 w 504825"/>
                <a:gd name="connsiteY5" fmla="*/ 457233 h 457330"/>
                <a:gd name="connsiteX6" fmla="*/ 504825 w 504825"/>
                <a:gd name="connsiteY6" fmla="*/ 400083 h 457330"/>
                <a:gd name="connsiteX7" fmla="*/ 502444 w 504825"/>
                <a:gd name="connsiteY7" fmla="*/ 45276 h 457330"/>
                <a:gd name="connsiteX0" fmla="*/ 260165 w 262546"/>
                <a:gd name="connsiteY0" fmla="*/ 45276 h 457330"/>
                <a:gd name="connsiteX1" fmla="*/ 126815 w 262546"/>
                <a:gd name="connsiteY1" fmla="*/ 33 h 457330"/>
                <a:gd name="connsiteX2" fmla="*/ 14896 w 262546"/>
                <a:gd name="connsiteY2" fmla="*/ 50039 h 457330"/>
                <a:gd name="connsiteX3" fmla="*/ 14896 w 262546"/>
                <a:gd name="connsiteY3" fmla="*/ 409608 h 457330"/>
                <a:gd name="connsiteX4" fmla="*/ 141102 w 262546"/>
                <a:gd name="connsiteY4" fmla="*/ 457233 h 457330"/>
                <a:gd name="connsiteX5" fmla="*/ 262546 w 262546"/>
                <a:gd name="connsiteY5" fmla="*/ 400083 h 457330"/>
                <a:gd name="connsiteX6" fmla="*/ 260165 w 262546"/>
                <a:gd name="connsiteY6" fmla="*/ 45276 h 457330"/>
                <a:gd name="connsiteX0" fmla="*/ 252976 w 255357"/>
                <a:gd name="connsiteY0" fmla="*/ 45276 h 457330"/>
                <a:gd name="connsiteX1" fmla="*/ 119626 w 255357"/>
                <a:gd name="connsiteY1" fmla="*/ 33 h 457330"/>
                <a:gd name="connsiteX2" fmla="*/ 7707 w 255357"/>
                <a:gd name="connsiteY2" fmla="*/ 50039 h 457330"/>
                <a:gd name="connsiteX3" fmla="*/ 7707 w 255357"/>
                <a:gd name="connsiteY3" fmla="*/ 409608 h 457330"/>
                <a:gd name="connsiteX4" fmla="*/ 133913 w 255357"/>
                <a:gd name="connsiteY4" fmla="*/ 457233 h 457330"/>
                <a:gd name="connsiteX5" fmla="*/ 255357 w 255357"/>
                <a:gd name="connsiteY5" fmla="*/ 400083 h 457330"/>
                <a:gd name="connsiteX6" fmla="*/ 252976 w 255357"/>
                <a:gd name="connsiteY6" fmla="*/ 45276 h 457330"/>
                <a:gd name="connsiteX0" fmla="*/ 245269 w 247650"/>
                <a:gd name="connsiteY0" fmla="*/ 45276 h 457330"/>
                <a:gd name="connsiteX1" fmla="*/ 111919 w 247650"/>
                <a:gd name="connsiteY1" fmla="*/ 33 h 457330"/>
                <a:gd name="connsiteX2" fmla="*/ 0 w 247650"/>
                <a:gd name="connsiteY2" fmla="*/ 50039 h 457330"/>
                <a:gd name="connsiteX3" fmla="*/ 0 w 247650"/>
                <a:gd name="connsiteY3" fmla="*/ 409608 h 457330"/>
                <a:gd name="connsiteX4" fmla="*/ 126206 w 247650"/>
                <a:gd name="connsiteY4" fmla="*/ 457233 h 457330"/>
                <a:gd name="connsiteX5" fmla="*/ 247650 w 247650"/>
                <a:gd name="connsiteY5" fmla="*/ 400083 h 457330"/>
                <a:gd name="connsiteX6" fmla="*/ 245269 w 247650"/>
                <a:gd name="connsiteY6" fmla="*/ 45276 h 45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457330">
                  <a:moveTo>
                    <a:pt x="245269" y="45276"/>
                  </a:moveTo>
                  <a:cubicBezTo>
                    <a:pt x="189508" y="12732"/>
                    <a:pt x="152797" y="-761"/>
                    <a:pt x="111919" y="33"/>
                  </a:cubicBezTo>
                  <a:cubicBezTo>
                    <a:pt x="71041" y="827"/>
                    <a:pt x="61912" y="-4730"/>
                    <a:pt x="0" y="50039"/>
                  </a:cubicBezTo>
                  <a:cubicBezTo>
                    <a:pt x="2779" y="404051"/>
                    <a:pt x="2779" y="55992"/>
                    <a:pt x="0" y="409608"/>
                  </a:cubicBezTo>
                  <a:cubicBezTo>
                    <a:pt x="50402" y="440961"/>
                    <a:pt x="84931" y="458820"/>
                    <a:pt x="126206" y="457233"/>
                  </a:cubicBezTo>
                  <a:cubicBezTo>
                    <a:pt x="167481" y="455646"/>
                    <a:pt x="188516" y="445722"/>
                    <a:pt x="247650" y="400083"/>
                  </a:cubicBezTo>
                  <a:cubicBezTo>
                    <a:pt x="246856" y="281814"/>
                    <a:pt x="246063" y="163545"/>
                    <a:pt x="245269" y="452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1" name="Rounded Rectangle 1030"/>
          <p:cNvSpPr/>
          <p:nvPr/>
        </p:nvSpPr>
        <p:spPr>
          <a:xfrm>
            <a:off x="4203025" y="459581"/>
            <a:ext cx="631031" cy="71438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0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170941" y="553287"/>
            <a:ext cx="651963" cy="1110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1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041" y="606751"/>
            <a:ext cx="1615155" cy="5691499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01925" y="606752"/>
            <a:ext cx="1615155" cy="5664436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49196" y="4742916"/>
            <a:ext cx="3862699" cy="1535393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49196" y="606750"/>
            <a:ext cx="3852729" cy="495657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07508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44514" y="337843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381485" y="2932158"/>
            <a:ext cx="56049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4x  ~1 mm thick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solder lake formation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4041" y="366341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0.125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7729485" y="325365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2.072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4450" y="621166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2.569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1887" y="412826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5798860" y="252227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9230" y="523914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6794591" y="159224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1.063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680960" y="579689"/>
            <a:ext cx="0" cy="2931607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43312" y="473510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0.584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034041" y="4742916"/>
            <a:ext cx="1593819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055378" y="3121380"/>
            <a:ext cx="425950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55378" y="234614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268353" y="3511525"/>
            <a:ext cx="32971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483864" y="606752"/>
            <a:ext cx="0" cy="49565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648088" y="1106424"/>
            <a:ext cx="594360" cy="594360"/>
            <a:chOff x="2649196" y="1102407"/>
            <a:chExt cx="594360" cy="594360"/>
          </a:xfrm>
        </p:grpSpPr>
        <p:sp>
          <p:nvSpPr>
            <p:cNvPr id="32" name="Rectangle 31"/>
            <p:cNvSpPr/>
            <p:nvPr/>
          </p:nvSpPr>
          <p:spPr>
            <a:xfrm flipH="1">
              <a:off x="2649196" y="1102407"/>
              <a:ext cx="267740" cy="305769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2649196" y="1102407"/>
              <a:ext cx="594360" cy="5943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 rot="16200000">
            <a:off x="2648642" y="4149884"/>
            <a:ext cx="594360" cy="594360"/>
            <a:chOff x="2649196" y="1102407"/>
            <a:chExt cx="594360" cy="594360"/>
          </a:xfrm>
        </p:grpSpPr>
        <p:sp>
          <p:nvSpPr>
            <p:cNvPr id="36" name="Rectangle 35"/>
            <p:cNvSpPr/>
            <p:nvPr/>
          </p:nvSpPr>
          <p:spPr>
            <a:xfrm flipH="1">
              <a:off x="2649196" y="1102407"/>
              <a:ext cx="267740" cy="305769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2649196" y="1102407"/>
              <a:ext cx="594360" cy="5943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5400000">
            <a:off x="5907565" y="1101852"/>
            <a:ext cx="594360" cy="594360"/>
            <a:chOff x="2649196" y="1102407"/>
            <a:chExt cx="594360" cy="594360"/>
          </a:xfrm>
        </p:grpSpPr>
        <p:sp>
          <p:nvSpPr>
            <p:cNvPr id="39" name="Rectangle 38"/>
            <p:cNvSpPr/>
            <p:nvPr/>
          </p:nvSpPr>
          <p:spPr>
            <a:xfrm flipH="1">
              <a:off x="2649196" y="1102407"/>
              <a:ext cx="267740" cy="305769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2649196" y="1102407"/>
              <a:ext cx="594360" cy="5943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 rot="10800000">
            <a:off x="5918067" y="4151476"/>
            <a:ext cx="594360" cy="594360"/>
            <a:chOff x="2649196" y="1102407"/>
            <a:chExt cx="594360" cy="594360"/>
          </a:xfrm>
        </p:grpSpPr>
        <p:sp>
          <p:nvSpPr>
            <p:cNvPr id="42" name="Rectangle 41"/>
            <p:cNvSpPr/>
            <p:nvPr/>
          </p:nvSpPr>
          <p:spPr>
            <a:xfrm flipH="1">
              <a:off x="2649196" y="1102407"/>
              <a:ext cx="267740" cy="305769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2649196" y="1102407"/>
              <a:ext cx="594360" cy="5943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040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34042" y="4802736"/>
            <a:ext cx="7083038" cy="1475573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4042" y="579688"/>
            <a:ext cx="5750652" cy="522719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4694" y="606752"/>
            <a:ext cx="1332386" cy="4195983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07508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44514" y="337843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05233" y="100128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63211" y="549352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97353" y="549637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4042" y="1102408"/>
            <a:ext cx="1332386" cy="3700328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8962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280179" y="4495218"/>
            <a:ext cx="34596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2x sets 0.2 mm thick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bonding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055378" y="3121380"/>
            <a:ext cx="425950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5570" y="2409839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268353" y="3511525"/>
            <a:ext cx="32971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5400000">
            <a:off x="7729485" y="325365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2.072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4450" y="621166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2.569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6010189" y="2524660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49230" y="523914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061303" y="164051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1.063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444752" y="606752"/>
            <a:ext cx="0" cy="2931607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483864" y="606752"/>
            <a:ext cx="0" cy="49565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51887" y="412826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4041" y="366341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0.125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4099" y="4908836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0.384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988322" y="4797780"/>
            <a:ext cx="1384547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98380" y="5635980"/>
            <a:ext cx="1384547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65195" y="563598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0.238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737144" y="5635980"/>
            <a:ext cx="9144" cy="67121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75098" y="527849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endCxn id="7" idx="0"/>
          </p:cNvCxnSpPr>
          <p:nvPr/>
        </p:nvCxnSpPr>
        <p:spPr>
          <a:xfrm flipV="1">
            <a:off x="7447047" y="606752"/>
            <a:ext cx="3840" cy="5923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53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99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82" y="193541"/>
            <a:ext cx="6896947" cy="65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5118932" y="3640508"/>
            <a:ext cx="376015" cy="230737"/>
          </a:xfrm>
          <a:custGeom>
            <a:avLst/>
            <a:gdLst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3" fmla="*/ 0 w 495656"/>
              <a:gd name="connsiteY3" fmla="*/ 384569 h 384569"/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3" fmla="*/ 0 w 495656"/>
              <a:gd name="connsiteY3" fmla="*/ 384569 h 38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56" h="384569">
                <a:moveTo>
                  <a:pt x="0" y="384569"/>
                </a:moveTo>
                <a:cubicBezTo>
                  <a:pt x="91155" y="193000"/>
                  <a:pt x="-39880" y="1432"/>
                  <a:pt x="264920" y="8"/>
                </a:cubicBezTo>
                <a:cubicBezTo>
                  <a:pt x="569720" y="-1416"/>
                  <a:pt x="421592" y="187303"/>
                  <a:pt x="495656" y="376023"/>
                </a:cubicBezTo>
                <a:lnTo>
                  <a:pt x="0" y="384569"/>
                </a:lnTo>
                <a:close/>
              </a:path>
            </a:pathLst>
          </a:custGeom>
          <a:solidFill>
            <a:srgbClr val="0070C0">
              <a:alpha val="50196"/>
            </a:srgbClr>
          </a:solidFill>
          <a:ln>
            <a:solidFill>
              <a:srgbClr val="385D8A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8584" y="3871246"/>
            <a:ext cx="6896946" cy="1469875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29555" y="193541"/>
            <a:ext cx="5315974" cy="498668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64068" y="692210"/>
            <a:ext cx="1581461" cy="3179035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18832" y="549781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86485" y="2546649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425580" y="4334144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76059" y="4334144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48583" y="193541"/>
            <a:ext cx="1580972" cy="3677705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23702" y="2538103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18831" y="549783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567857" y="1158876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 bonding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557990" y="1802004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8582" y="284575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0.125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386289" y="2298420"/>
            <a:ext cx="425950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58090" y="153760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599264" y="2688565"/>
            <a:ext cx="32971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90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99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82" y="193541"/>
            <a:ext cx="6896947" cy="65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5118932" y="3640508"/>
            <a:ext cx="376015" cy="230737"/>
          </a:xfrm>
          <a:custGeom>
            <a:avLst/>
            <a:gdLst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3" fmla="*/ 0 w 495656"/>
              <a:gd name="connsiteY3" fmla="*/ 384569 h 384569"/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3" fmla="*/ 0 w 495656"/>
              <a:gd name="connsiteY3" fmla="*/ 384569 h 38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56" h="384569">
                <a:moveTo>
                  <a:pt x="0" y="384569"/>
                </a:moveTo>
                <a:cubicBezTo>
                  <a:pt x="91155" y="193000"/>
                  <a:pt x="-39880" y="1432"/>
                  <a:pt x="264920" y="8"/>
                </a:cubicBezTo>
                <a:cubicBezTo>
                  <a:pt x="569720" y="-1416"/>
                  <a:pt x="421592" y="187303"/>
                  <a:pt x="495656" y="376023"/>
                </a:cubicBezTo>
                <a:lnTo>
                  <a:pt x="0" y="384569"/>
                </a:lnTo>
                <a:close/>
              </a:path>
            </a:pathLst>
          </a:custGeom>
          <a:solidFill>
            <a:srgbClr val="0070C0">
              <a:alpha val="50196"/>
            </a:srgbClr>
          </a:solidFill>
          <a:ln>
            <a:solidFill>
              <a:srgbClr val="385D8A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8584" y="3871246"/>
            <a:ext cx="6896946" cy="1469875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29555" y="193541"/>
            <a:ext cx="5315974" cy="498668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64068" y="692210"/>
            <a:ext cx="1581461" cy="3179035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18832" y="549781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86485" y="2546649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425580" y="4334144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76059" y="4334144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48583" y="193541"/>
            <a:ext cx="1580972" cy="3677705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23702" y="2538103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18831" y="549783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567857" y="1158876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 bonding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8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92000" contras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520700"/>
            <a:ext cx="7192963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34042" y="4802736"/>
            <a:ext cx="7083038" cy="1475573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4042" y="579688"/>
            <a:ext cx="5750652" cy="522719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4694" y="606752"/>
            <a:ext cx="1332386" cy="4195983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07508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44514" y="337843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05233" y="100128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63211" y="549352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97353" y="5496372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4042" y="1102408"/>
            <a:ext cx="1332386" cy="3700328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8962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567857" y="1158876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 bonding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055378" y="3121380"/>
            <a:ext cx="425950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55378" y="234614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268353" y="3511525"/>
            <a:ext cx="32971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5400000">
            <a:off x="7729485" y="325365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2.072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4450" y="621166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2.569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6010189" y="2524660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49230" y="523914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6794591" y="159224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1.063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680960" y="579689"/>
            <a:ext cx="0" cy="2931607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483864" y="606752"/>
            <a:ext cx="0" cy="49565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51887" y="412826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4041" y="366341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0.125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4099" y="4908836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0.384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988322" y="4797780"/>
            <a:ext cx="1384547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50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92000" contras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520700"/>
            <a:ext cx="7192963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34041" y="606751"/>
            <a:ext cx="1615155" cy="5691499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01925" y="579689"/>
            <a:ext cx="1615155" cy="5691499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49196" y="4742916"/>
            <a:ext cx="3862699" cy="1535393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49196" y="606750"/>
            <a:ext cx="3852729" cy="495657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07508" y="3375590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44514" y="337843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451809" y="1331879"/>
            <a:ext cx="2271222" cy="3205998"/>
          </a:xfrm>
          <a:custGeom>
            <a:avLst/>
            <a:gdLst>
              <a:gd name="connsiteX0" fmla="*/ 0 w 2304361"/>
              <a:gd name="connsiteY0" fmla="*/ 590925 h 3229005"/>
              <a:gd name="connsiteX1" fmla="*/ 85458 w 2304361"/>
              <a:gd name="connsiteY1" fmla="*/ 155089 h 3229005"/>
              <a:gd name="connsiteX2" fmla="*/ 444381 w 2304361"/>
              <a:gd name="connsiteY2" fmla="*/ 35448 h 3229005"/>
              <a:gd name="connsiteX3" fmla="*/ 1880074 w 2304361"/>
              <a:gd name="connsiteY3" fmla="*/ 18357 h 3229005"/>
              <a:gd name="connsiteX4" fmla="*/ 2213360 w 2304361"/>
              <a:gd name="connsiteY4" fmla="*/ 274730 h 3229005"/>
              <a:gd name="connsiteX5" fmla="*/ 2247544 w 2304361"/>
              <a:gd name="connsiteY5" fmla="*/ 556742 h 3229005"/>
              <a:gd name="connsiteX6" fmla="*/ 1512605 w 2304361"/>
              <a:gd name="connsiteY6" fmla="*/ 2915381 h 3229005"/>
              <a:gd name="connsiteX7" fmla="*/ 1110953 w 2304361"/>
              <a:gd name="connsiteY7" fmla="*/ 3205938 h 3229005"/>
              <a:gd name="connsiteX8" fmla="*/ 700755 w 2304361"/>
              <a:gd name="connsiteY8" fmla="*/ 2941018 h 3229005"/>
              <a:gd name="connsiteX9" fmla="*/ 717846 w 2304361"/>
              <a:gd name="connsiteY9" fmla="*/ 2941018 h 3229005"/>
              <a:gd name="connsiteX10" fmla="*/ 25637 w 2304361"/>
              <a:gd name="connsiteY10" fmla="*/ 727657 h 3229005"/>
              <a:gd name="connsiteX0" fmla="*/ 0 w 2257218"/>
              <a:gd name="connsiteY0" fmla="*/ 590925 h 3218490"/>
              <a:gd name="connsiteX1" fmla="*/ 85458 w 2257218"/>
              <a:gd name="connsiteY1" fmla="*/ 155089 h 3218490"/>
              <a:gd name="connsiteX2" fmla="*/ 444381 w 2257218"/>
              <a:gd name="connsiteY2" fmla="*/ 35448 h 3218490"/>
              <a:gd name="connsiteX3" fmla="*/ 1880074 w 2257218"/>
              <a:gd name="connsiteY3" fmla="*/ 18357 h 3218490"/>
              <a:gd name="connsiteX4" fmla="*/ 2213360 w 2257218"/>
              <a:gd name="connsiteY4" fmla="*/ 274730 h 3218490"/>
              <a:gd name="connsiteX5" fmla="*/ 2247544 w 2257218"/>
              <a:gd name="connsiteY5" fmla="*/ 556742 h 3218490"/>
              <a:gd name="connsiteX6" fmla="*/ 2179177 w 2257218"/>
              <a:gd name="connsiteY6" fmla="*/ 787478 h 3218490"/>
              <a:gd name="connsiteX7" fmla="*/ 1512605 w 2257218"/>
              <a:gd name="connsiteY7" fmla="*/ 2915381 h 3218490"/>
              <a:gd name="connsiteX8" fmla="*/ 1110953 w 2257218"/>
              <a:gd name="connsiteY8" fmla="*/ 3205938 h 3218490"/>
              <a:gd name="connsiteX9" fmla="*/ 700755 w 2257218"/>
              <a:gd name="connsiteY9" fmla="*/ 2941018 h 3218490"/>
              <a:gd name="connsiteX10" fmla="*/ 717846 w 2257218"/>
              <a:gd name="connsiteY10" fmla="*/ 2941018 h 3218490"/>
              <a:gd name="connsiteX11" fmla="*/ 25637 w 2257218"/>
              <a:gd name="connsiteY11" fmla="*/ 727657 h 3218490"/>
              <a:gd name="connsiteX0" fmla="*/ 0 w 2255797"/>
              <a:gd name="connsiteY0" fmla="*/ 590925 h 3205998"/>
              <a:gd name="connsiteX1" fmla="*/ 85458 w 2255797"/>
              <a:gd name="connsiteY1" fmla="*/ 155089 h 3205998"/>
              <a:gd name="connsiteX2" fmla="*/ 444381 w 2255797"/>
              <a:gd name="connsiteY2" fmla="*/ 35448 h 3205998"/>
              <a:gd name="connsiteX3" fmla="*/ 1880074 w 2255797"/>
              <a:gd name="connsiteY3" fmla="*/ 18357 h 3205998"/>
              <a:gd name="connsiteX4" fmla="*/ 2213360 w 2255797"/>
              <a:gd name="connsiteY4" fmla="*/ 274730 h 3205998"/>
              <a:gd name="connsiteX5" fmla="*/ 2247544 w 2255797"/>
              <a:gd name="connsiteY5" fmla="*/ 556742 h 3205998"/>
              <a:gd name="connsiteX6" fmla="*/ 2179177 w 2255797"/>
              <a:gd name="connsiteY6" fmla="*/ 787478 h 3205998"/>
              <a:gd name="connsiteX7" fmla="*/ 1580972 w 2255797"/>
              <a:gd name="connsiteY7" fmla="*/ 2701736 h 3205998"/>
              <a:gd name="connsiteX8" fmla="*/ 1512605 w 2255797"/>
              <a:gd name="connsiteY8" fmla="*/ 2915381 h 3205998"/>
              <a:gd name="connsiteX9" fmla="*/ 1110953 w 2255797"/>
              <a:gd name="connsiteY9" fmla="*/ 3205938 h 3205998"/>
              <a:gd name="connsiteX10" fmla="*/ 700755 w 2255797"/>
              <a:gd name="connsiteY10" fmla="*/ 2941018 h 3205998"/>
              <a:gd name="connsiteX11" fmla="*/ 717846 w 2255797"/>
              <a:gd name="connsiteY11" fmla="*/ 2941018 h 3205998"/>
              <a:gd name="connsiteX12" fmla="*/ 25637 w 2255797"/>
              <a:gd name="connsiteY12" fmla="*/ 727657 h 3205998"/>
              <a:gd name="connsiteX0" fmla="*/ 0 w 2255797"/>
              <a:gd name="connsiteY0" fmla="*/ 590925 h 3205998"/>
              <a:gd name="connsiteX1" fmla="*/ 85458 w 2255797"/>
              <a:gd name="connsiteY1" fmla="*/ 155089 h 3205998"/>
              <a:gd name="connsiteX2" fmla="*/ 444381 w 2255797"/>
              <a:gd name="connsiteY2" fmla="*/ 35448 h 3205998"/>
              <a:gd name="connsiteX3" fmla="*/ 1880074 w 2255797"/>
              <a:gd name="connsiteY3" fmla="*/ 18357 h 3205998"/>
              <a:gd name="connsiteX4" fmla="*/ 2213360 w 2255797"/>
              <a:gd name="connsiteY4" fmla="*/ 274730 h 3205998"/>
              <a:gd name="connsiteX5" fmla="*/ 2247544 w 2255797"/>
              <a:gd name="connsiteY5" fmla="*/ 556742 h 3205998"/>
              <a:gd name="connsiteX6" fmla="*/ 2179177 w 2255797"/>
              <a:gd name="connsiteY6" fmla="*/ 787478 h 3205998"/>
              <a:gd name="connsiteX7" fmla="*/ 1580972 w 2255797"/>
              <a:gd name="connsiteY7" fmla="*/ 2701736 h 3205998"/>
              <a:gd name="connsiteX8" fmla="*/ 1512605 w 2255797"/>
              <a:gd name="connsiteY8" fmla="*/ 2915381 h 3205998"/>
              <a:gd name="connsiteX9" fmla="*/ 1110953 w 2255797"/>
              <a:gd name="connsiteY9" fmla="*/ 3205938 h 3205998"/>
              <a:gd name="connsiteX10" fmla="*/ 700755 w 2255797"/>
              <a:gd name="connsiteY10" fmla="*/ 2941018 h 3205998"/>
              <a:gd name="connsiteX11" fmla="*/ 717846 w 2255797"/>
              <a:gd name="connsiteY11" fmla="*/ 2941018 h 3205998"/>
              <a:gd name="connsiteX12" fmla="*/ 666573 w 2255797"/>
              <a:gd name="connsiteY12" fmla="*/ 2770102 h 3205998"/>
              <a:gd name="connsiteX13" fmla="*/ 25637 w 2255797"/>
              <a:gd name="connsiteY13" fmla="*/ 727657 h 3205998"/>
              <a:gd name="connsiteX0" fmla="*/ 9238 w 2265035"/>
              <a:gd name="connsiteY0" fmla="*/ 590925 h 3205998"/>
              <a:gd name="connsiteX1" fmla="*/ 94696 w 2265035"/>
              <a:gd name="connsiteY1" fmla="*/ 155089 h 3205998"/>
              <a:gd name="connsiteX2" fmla="*/ 453619 w 2265035"/>
              <a:gd name="connsiteY2" fmla="*/ 35448 h 3205998"/>
              <a:gd name="connsiteX3" fmla="*/ 1889312 w 2265035"/>
              <a:gd name="connsiteY3" fmla="*/ 18357 h 3205998"/>
              <a:gd name="connsiteX4" fmla="*/ 2222598 w 2265035"/>
              <a:gd name="connsiteY4" fmla="*/ 274730 h 3205998"/>
              <a:gd name="connsiteX5" fmla="*/ 2256782 w 2265035"/>
              <a:gd name="connsiteY5" fmla="*/ 556742 h 3205998"/>
              <a:gd name="connsiteX6" fmla="*/ 2188415 w 2265035"/>
              <a:gd name="connsiteY6" fmla="*/ 787478 h 3205998"/>
              <a:gd name="connsiteX7" fmla="*/ 1590210 w 2265035"/>
              <a:gd name="connsiteY7" fmla="*/ 2701736 h 3205998"/>
              <a:gd name="connsiteX8" fmla="*/ 1521843 w 2265035"/>
              <a:gd name="connsiteY8" fmla="*/ 2915381 h 3205998"/>
              <a:gd name="connsiteX9" fmla="*/ 1120191 w 2265035"/>
              <a:gd name="connsiteY9" fmla="*/ 3205938 h 3205998"/>
              <a:gd name="connsiteX10" fmla="*/ 709993 w 2265035"/>
              <a:gd name="connsiteY10" fmla="*/ 2941018 h 3205998"/>
              <a:gd name="connsiteX11" fmla="*/ 727084 w 2265035"/>
              <a:gd name="connsiteY11" fmla="*/ 2941018 h 3205998"/>
              <a:gd name="connsiteX12" fmla="*/ 675811 w 2265035"/>
              <a:gd name="connsiteY12" fmla="*/ 2770102 h 3205998"/>
              <a:gd name="connsiteX13" fmla="*/ 34875 w 2265035"/>
              <a:gd name="connsiteY13" fmla="*/ 727657 h 3205998"/>
              <a:gd name="connsiteX0" fmla="*/ 9238 w 2265035"/>
              <a:gd name="connsiteY0" fmla="*/ 590925 h 3205998"/>
              <a:gd name="connsiteX1" fmla="*/ 94696 w 2265035"/>
              <a:gd name="connsiteY1" fmla="*/ 155089 h 3205998"/>
              <a:gd name="connsiteX2" fmla="*/ 453619 w 2265035"/>
              <a:gd name="connsiteY2" fmla="*/ 35448 h 3205998"/>
              <a:gd name="connsiteX3" fmla="*/ 1889312 w 2265035"/>
              <a:gd name="connsiteY3" fmla="*/ 18357 h 3205998"/>
              <a:gd name="connsiteX4" fmla="*/ 2222598 w 2265035"/>
              <a:gd name="connsiteY4" fmla="*/ 274730 h 3205998"/>
              <a:gd name="connsiteX5" fmla="*/ 2256782 w 2265035"/>
              <a:gd name="connsiteY5" fmla="*/ 556742 h 3205998"/>
              <a:gd name="connsiteX6" fmla="*/ 2188415 w 2265035"/>
              <a:gd name="connsiteY6" fmla="*/ 787478 h 3205998"/>
              <a:gd name="connsiteX7" fmla="*/ 1590210 w 2265035"/>
              <a:gd name="connsiteY7" fmla="*/ 2701736 h 3205998"/>
              <a:gd name="connsiteX8" fmla="*/ 1521843 w 2265035"/>
              <a:gd name="connsiteY8" fmla="*/ 2915381 h 3205998"/>
              <a:gd name="connsiteX9" fmla="*/ 1120191 w 2265035"/>
              <a:gd name="connsiteY9" fmla="*/ 3205938 h 3205998"/>
              <a:gd name="connsiteX10" fmla="*/ 709993 w 2265035"/>
              <a:gd name="connsiteY10" fmla="*/ 2941018 h 3205998"/>
              <a:gd name="connsiteX11" fmla="*/ 727084 w 2265035"/>
              <a:gd name="connsiteY11" fmla="*/ 2941018 h 3205998"/>
              <a:gd name="connsiteX12" fmla="*/ 675811 w 2265035"/>
              <a:gd name="connsiteY12" fmla="*/ 2770102 h 3205998"/>
              <a:gd name="connsiteX13" fmla="*/ 34875 w 2265035"/>
              <a:gd name="connsiteY13" fmla="*/ 727657 h 3205998"/>
              <a:gd name="connsiteX0" fmla="*/ 9238 w 2271222"/>
              <a:gd name="connsiteY0" fmla="*/ 590925 h 3205998"/>
              <a:gd name="connsiteX1" fmla="*/ 94696 w 2271222"/>
              <a:gd name="connsiteY1" fmla="*/ 155089 h 3205998"/>
              <a:gd name="connsiteX2" fmla="*/ 453619 w 2271222"/>
              <a:gd name="connsiteY2" fmla="*/ 35448 h 3205998"/>
              <a:gd name="connsiteX3" fmla="*/ 1889312 w 2271222"/>
              <a:gd name="connsiteY3" fmla="*/ 18357 h 3205998"/>
              <a:gd name="connsiteX4" fmla="*/ 2222598 w 2271222"/>
              <a:gd name="connsiteY4" fmla="*/ 274730 h 3205998"/>
              <a:gd name="connsiteX5" fmla="*/ 2256782 w 2271222"/>
              <a:gd name="connsiteY5" fmla="*/ 556742 h 3205998"/>
              <a:gd name="connsiteX6" fmla="*/ 2188415 w 2271222"/>
              <a:gd name="connsiteY6" fmla="*/ 787478 h 3205998"/>
              <a:gd name="connsiteX7" fmla="*/ 1590210 w 2271222"/>
              <a:gd name="connsiteY7" fmla="*/ 2701736 h 3205998"/>
              <a:gd name="connsiteX8" fmla="*/ 1521843 w 2271222"/>
              <a:gd name="connsiteY8" fmla="*/ 2915381 h 3205998"/>
              <a:gd name="connsiteX9" fmla="*/ 1120191 w 2271222"/>
              <a:gd name="connsiteY9" fmla="*/ 3205938 h 3205998"/>
              <a:gd name="connsiteX10" fmla="*/ 709993 w 2271222"/>
              <a:gd name="connsiteY10" fmla="*/ 2941018 h 3205998"/>
              <a:gd name="connsiteX11" fmla="*/ 727084 w 2271222"/>
              <a:gd name="connsiteY11" fmla="*/ 2941018 h 3205998"/>
              <a:gd name="connsiteX12" fmla="*/ 675811 w 2271222"/>
              <a:gd name="connsiteY12" fmla="*/ 2770102 h 3205998"/>
              <a:gd name="connsiteX13" fmla="*/ 34875 w 2271222"/>
              <a:gd name="connsiteY13" fmla="*/ 727657 h 320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1222" h="3205998">
                <a:moveTo>
                  <a:pt x="9238" y="590925"/>
                </a:moveTo>
                <a:cubicBezTo>
                  <a:pt x="-19249" y="368022"/>
                  <a:pt x="20633" y="247668"/>
                  <a:pt x="94696" y="155089"/>
                </a:cubicBezTo>
                <a:cubicBezTo>
                  <a:pt x="168760" y="62509"/>
                  <a:pt x="154516" y="58237"/>
                  <a:pt x="453619" y="35448"/>
                </a:cubicBezTo>
                <a:cubicBezTo>
                  <a:pt x="752722" y="12659"/>
                  <a:pt x="1594482" y="-21523"/>
                  <a:pt x="1889312" y="18357"/>
                </a:cubicBezTo>
                <a:cubicBezTo>
                  <a:pt x="2184142" y="58237"/>
                  <a:pt x="2144261" y="150816"/>
                  <a:pt x="2222598" y="274730"/>
                </a:cubicBezTo>
                <a:cubicBezTo>
                  <a:pt x="2300935" y="398644"/>
                  <a:pt x="2262479" y="471284"/>
                  <a:pt x="2256782" y="556742"/>
                </a:cubicBezTo>
                <a:cubicBezTo>
                  <a:pt x="2251085" y="642200"/>
                  <a:pt x="2299510" y="429979"/>
                  <a:pt x="2188415" y="787478"/>
                </a:cubicBezTo>
                <a:cubicBezTo>
                  <a:pt x="2077320" y="1144977"/>
                  <a:pt x="1701305" y="2347086"/>
                  <a:pt x="1590210" y="2701736"/>
                </a:cubicBezTo>
                <a:cubicBezTo>
                  <a:pt x="1479115" y="3056387"/>
                  <a:pt x="1600180" y="2831347"/>
                  <a:pt x="1521843" y="2915381"/>
                </a:cubicBezTo>
                <a:cubicBezTo>
                  <a:pt x="1443506" y="2999415"/>
                  <a:pt x="1383686" y="3201665"/>
                  <a:pt x="1120191" y="3205938"/>
                </a:cubicBezTo>
                <a:cubicBezTo>
                  <a:pt x="856696" y="3210211"/>
                  <a:pt x="775511" y="2985171"/>
                  <a:pt x="709993" y="2941018"/>
                </a:cubicBezTo>
                <a:cubicBezTo>
                  <a:pt x="644475" y="2896865"/>
                  <a:pt x="732781" y="2969504"/>
                  <a:pt x="727084" y="2941018"/>
                </a:cubicBezTo>
                <a:cubicBezTo>
                  <a:pt x="721387" y="2912532"/>
                  <a:pt x="791179" y="3138995"/>
                  <a:pt x="675811" y="2770102"/>
                </a:cubicBezTo>
                <a:cubicBezTo>
                  <a:pt x="560443" y="2401209"/>
                  <a:pt x="141698" y="1068064"/>
                  <a:pt x="34875" y="727657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drill &amp;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ap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for</a:t>
            </a:r>
          </a:p>
          <a:p>
            <a:pPr algn="ctr"/>
            <a:r>
              <a:rPr lang="en-US" dirty="0" smtClean="0"/>
              <a:t>Removal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408207" y="2493949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661488" y="2427604"/>
            <a:ext cx="416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solder lake formation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568" y="296265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92000" contras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99" t="1772" r="1515" b="1779"/>
          <a:stretch/>
        </p:blipFill>
        <p:spPr bwMode="auto">
          <a:xfrm>
            <a:off x="1068224" y="623843"/>
            <a:ext cx="6990460" cy="56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8007" y="1102407"/>
            <a:ext cx="2435552" cy="373451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03351" y="1102408"/>
            <a:ext cx="2418460" cy="373451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7346" y="4836920"/>
            <a:ext cx="5435125" cy="1598063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37346" y="85458"/>
            <a:ext cx="5435125" cy="1016949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37346" y="606751"/>
            <a:ext cx="5435125" cy="4836920"/>
          </a:xfrm>
          <a:prstGeom prst="rect">
            <a:avLst/>
          </a:prstGeom>
          <a:solidFill>
            <a:srgbClr val="99663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8007" y="5647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007" y="623843"/>
            <a:ext cx="1649339" cy="47856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8007" y="4836919"/>
            <a:ext cx="1649339" cy="606751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72471" y="4836921"/>
            <a:ext cx="1649339" cy="606751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72471" y="579690"/>
            <a:ext cx="1649339" cy="52271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60842" y="56470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fold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6868" y="5618358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fold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347285" y="2540248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fold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1028186" y="2316832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fold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39776" y="3666146"/>
            <a:ext cx="868927" cy="880217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409772" y="1358781"/>
            <a:ext cx="2290273" cy="760576"/>
          </a:xfrm>
          <a:prstGeom prst="roundRect">
            <a:avLst>
              <a:gd name="adj" fmla="val 50000"/>
            </a:avLst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09631" y="3956704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36235" y="1781296"/>
            <a:ext cx="162371" cy="1671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01241" y="1766549"/>
            <a:ext cx="162371" cy="1671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6342063"/>
            <a:ext cx="2964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 lake formation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53452" y="141196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39603" y="1425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1241" y="3812544"/>
            <a:ext cx="1022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996633"/>
                </a:solidFill>
              </a:rPr>
              <a:t>xtal</a:t>
            </a:r>
            <a:endParaRPr lang="en-US" dirty="0" smtClean="0">
              <a:solidFill>
                <a:srgbClr val="996633"/>
              </a:solidFill>
            </a:endParaRPr>
          </a:p>
          <a:p>
            <a:pPr algn="ctr"/>
            <a:r>
              <a:rPr lang="en-US" dirty="0" smtClean="0">
                <a:solidFill>
                  <a:srgbClr val="996633"/>
                </a:solidFill>
              </a:rPr>
              <a:t>footprint</a:t>
            </a:r>
            <a:endParaRPr lang="en-US" dirty="0">
              <a:solidFill>
                <a:srgbClr val="99663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63948" y="3019618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Thru  holes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3757088" y="1897317"/>
            <a:ext cx="801856" cy="1222049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  <a:gd name="connsiteX0" fmla="*/ 700755 w 1052557"/>
              <a:gd name="connsiteY0" fmla="*/ 1222049 h 1222049"/>
              <a:gd name="connsiteX1" fmla="*/ 1025495 w 1052557"/>
              <a:gd name="connsiteY1" fmla="*/ 837488 h 1222049"/>
              <a:gd name="connsiteX2" fmla="*/ 0 w 1052557"/>
              <a:gd name="connsiteY2" fmla="*/ 0 h 1222049"/>
              <a:gd name="connsiteX0" fmla="*/ 700755 w 801856"/>
              <a:gd name="connsiteY0" fmla="*/ 1222049 h 1222049"/>
              <a:gd name="connsiteX1" fmla="*/ 700755 w 801856"/>
              <a:gd name="connsiteY1" fmla="*/ 683663 h 1222049"/>
              <a:gd name="connsiteX2" fmla="*/ 0 w 801856"/>
              <a:gd name="connsiteY2" fmla="*/ 0 h 122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1856" h="1222049">
                <a:moveTo>
                  <a:pt x="700755" y="1222049"/>
                </a:moveTo>
                <a:cubicBezTo>
                  <a:pt x="852443" y="1101695"/>
                  <a:pt x="817547" y="887338"/>
                  <a:pt x="700755" y="683663"/>
                </a:cubicBezTo>
                <a:cubicBezTo>
                  <a:pt x="583963" y="479988"/>
                  <a:pt x="108958" y="167355"/>
                  <a:pt x="0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flipV="1">
            <a:off x="4457843" y="3271766"/>
            <a:ext cx="327443" cy="863125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443" h="863125">
                <a:moveTo>
                  <a:pt x="0" y="863125"/>
                </a:moveTo>
                <a:cubicBezTo>
                  <a:pt x="151688" y="742771"/>
                  <a:pt x="303376" y="622418"/>
                  <a:pt x="324740" y="478564"/>
                </a:cubicBezTo>
                <a:cubicBezTo>
                  <a:pt x="346104" y="334710"/>
                  <a:pt x="237145" y="167355"/>
                  <a:pt x="128187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flipH="1">
            <a:off x="4461047" y="1828411"/>
            <a:ext cx="948584" cy="1375873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  <a:gd name="connsiteX0" fmla="*/ 700755 w 1052557"/>
              <a:gd name="connsiteY0" fmla="*/ 1222049 h 1222049"/>
              <a:gd name="connsiteX1" fmla="*/ 1025495 w 1052557"/>
              <a:gd name="connsiteY1" fmla="*/ 837488 h 1222049"/>
              <a:gd name="connsiteX2" fmla="*/ 0 w 1052557"/>
              <a:gd name="connsiteY2" fmla="*/ 0 h 1222049"/>
              <a:gd name="connsiteX0" fmla="*/ 700755 w 801856"/>
              <a:gd name="connsiteY0" fmla="*/ 1222049 h 1222049"/>
              <a:gd name="connsiteX1" fmla="*/ 700755 w 801856"/>
              <a:gd name="connsiteY1" fmla="*/ 683663 h 1222049"/>
              <a:gd name="connsiteX2" fmla="*/ 0 w 801856"/>
              <a:gd name="connsiteY2" fmla="*/ 0 h 1222049"/>
              <a:gd name="connsiteX0" fmla="*/ 700755 w 754468"/>
              <a:gd name="connsiteY0" fmla="*/ 1222049 h 1222049"/>
              <a:gd name="connsiteX1" fmla="*/ 529840 w 754468"/>
              <a:gd name="connsiteY1" fmla="*/ 769121 h 1222049"/>
              <a:gd name="connsiteX2" fmla="*/ 0 w 754468"/>
              <a:gd name="connsiteY2" fmla="*/ 0 h 1222049"/>
              <a:gd name="connsiteX0" fmla="*/ 948584 w 981535"/>
              <a:gd name="connsiteY0" fmla="*/ 1375873 h 1375873"/>
              <a:gd name="connsiteX1" fmla="*/ 529840 w 981535"/>
              <a:gd name="connsiteY1" fmla="*/ 769121 h 1375873"/>
              <a:gd name="connsiteX2" fmla="*/ 0 w 981535"/>
              <a:gd name="connsiteY2" fmla="*/ 0 h 1375873"/>
              <a:gd name="connsiteX0" fmla="*/ 948584 w 948584"/>
              <a:gd name="connsiteY0" fmla="*/ 1375873 h 1375873"/>
              <a:gd name="connsiteX1" fmla="*/ 529840 w 948584"/>
              <a:gd name="connsiteY1" fmla="*/ 769121 h 1375873"/>
              <a:gd name="connsiteX2" fmla="*/ 0 w 948584"/>
              <a:gd name="connsiteY2" fmla="*/ 0 h 137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584" h="1375873">
                <a:moveTo>
                  <a:pt x="948584" y="1375873"/>
                </a:moveTo>
                <a:cubicBezTo>
                  <a:pt x="681528" y="1272611"/>
                  <a:pt x="687937" y="998433"/>
                  <a:pt x="529840" y="769121"/>
                </a:cubicBezTo>
                <a:cubicBezTo>
                  <a:pt x="371743" y="539809"/>
                  <a:pt x="108958" y="167355"/>
                  <a:pt x="0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0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99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82" y="193541"/>
            <a:ext cx="6896947" cy="65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48582" y="193543"/>
            <a:ext cx="1880076" cy="5318496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73510" y="166480"/>
            <a:ext cx="1872020" cy="5345559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28659" y="3885326"/>
            <a:ext cx="3144852" cy="16267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28658" y="193542"/>
            <a:ext cx="3144852" cy="495657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5059110" y="3486676"/>
            <a:ext cx="495656" cy="384569"/>
          </a:xfrm>
          <a:custGeom>
            <a:avLst/>
            <a:gdLst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3" fmla="*/ 0 w 495656"/>
              <a:gd name="connsiteY3" fmla="*/ 384569 h 384569"/>
              <a:gd name="connsiteX0" fmla="*/ 0 w 495656"/>
              <a:gd name="connsiteY0" fmla="*/ 384569 h 384569"/>
              <a:gd name="connsiteX1" fmla="*/ 264920 w 495656"/>
              <a:gd name="connsiteY1" fmla="*/ 8 h 384569"/>
              <a:gd name="connsiteX2" fmla="*/ 495656 w 495656"/>
              <a:gd name="connsiteY2" fmla="*/ 376023 h 384569"/>
              <a:gd name="connsiteX3" fmla="*/ 0 w 495656"/>
              <a:gd name="connsiteY3" fmla="*/ 384569 h 38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56" h="384569">
                <a:moveTo>
                  <a:pt x="0" y="384569"/>
                </a:moveTo>
                <a:cubicBezTo>
                  <a:pt x="91155" y="193000"/>
                  <a:pt x="-39880" y="1432"/>
                  <a:pt x="264920" y="8"/>
                </a:cubicBezTo>
                <a:cubicBezTo>
                  <a:pt x="569720" y="-1416"/>
                  <a:pt x="421592" y="187303"/>
                  <a:pt x="495656" y="376023"/>
                </a:cubicBezTo>
                <a:lnTo>
                  <a:pt x="0" y="384569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solidFill>
              <a:srgbClr val="385D8A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79366" y="253667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13732" y="2536678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94498" y="2743201"/>
            <a:ext cx="799692" cy="81184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409773" y="888762"/>
            <a:ext cx="1905711" cy="598206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612690" y="2574171"/>
            <a:ext cx="4044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 solder lake formation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55809" y="2982483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55809" y="1058255"/>
            <a:ext cx="290557" cy="2991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88603" y="1743341"/>
            <a:ext cx="1267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rill &amp; tap</a:t>
            </a:r>
          </a:p>
          <a:p>
            <a:r>
              <a:rPr lang="en-US" dirty="0"/>
              <a:t>f</a:t>
            </a:r>
            <a:r>
              <a:rPr lang="en-US" dirty="0" smtClean="0"/>
              <a:t>or removal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4281443" y="1222049"/>
            <a:ext cx="327443" cy="863125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443" h="863125">
                <a:moveTo>
                  <a:pt x="0" y="863125"/>
                </a:moveTo>
                <a:cubicBezTo>
                  <a:pt x="151688" y="742771"/>
                  <a:pt x="303376" y="622418"/>
                  <a:pt x="324740" y="478564"/>
                </a:cubicBezTo>
                <a:cubicBezTo>
                  <a:pt x="346104" y="334710"/>
                  <a:pt x="237145" y="167355"/>
                  <a:pt x="128187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flipV="1">
            <a:off x="4281443" y="2237574"/>
            <a:ext cx="327443" cy="863125"/>
          </a:xfrm>
          <a:custGeom>
            <a:avLst/>
            <a:gdLst>
              <a:gd name="connsiteX0" fmla="*/ 0 w 327443"/>
              <a:gd name="connsiteY0" fmla="*/ 863125 h 863125"/>
              <a:gd name="connsiteX1" fmla="*/ 324740 w 327443"/>
              <a:gd name="connsiteY1" fmla="*/ 478564 h 863125"/>
              <a:gd name="connsiteX2" fmla="*/ 128187 w 327443"/>
              <a:gd name="connsiteY2" fmla="*/ 0 h 8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443" h="863125">
                <a:moveTo>
                  <a:pt x="0" y="863125"/>
                </a:moveTo>
                <a:cubicBezTo>
                  <a:pt x="151688" y="742771"/>
                  <a:pt x="303376" y="622418"/>
                  <a:pt x="324740" y="478564"/>
                </a:cubicBezTo>
                <a:cubicBezTo>
                  <a:pt x="346104" y="334710"/>
                  <a:pt x="237145" y="167355"/>
                  <a:pt x="128187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12105</TotalTime>
  <Words>178</Words>
  <Application>Microsoft Office PowerPoint</Application>
  <PresentationFormat>On-screen Show (4:3)</PresentationFormat>
  <Paragraphs>130</Paragraphs>
  <Slides>17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James_Holton</dc:creator>
  <cp:lastModifiedBy>James_Holton</cp:lastModifiedBy>
  <cp:revision>50</cp:revision>
  <dcterms:created xsi:type="dcterms:W3CDTF">2023-01-13T23:55:47Z</dcterms:created>
  <dcterms:modified xsi:type="dcterms:W3CDTF">2023-02-02T04:40:21Z</dcterms:modified>
</cp:coreProperties>
</file>