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57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617-CAD8-4D50-9AC1-764FD92E202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197-C54E-4DAC-8FCC-AC954AD3F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617-CAD8-4D50-9AC1-764FD92E202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197-C54E-4DAC-8FCC-AC954AD3F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617-CAD8-4D50-9AC1-764FD92E202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197-C54E-4DAC-8FCC-AC954AD3F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3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617-CAD8-4D50-9AC1-764FD92E202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197-C54E-4DAC-8FCC-AC954AD3F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5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617-CAD8-4D50-9AC1-764FD92E202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197-C54E-4DAC-8FCC-AC954AD3F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2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617-CAD8-4D50-9AC1-764FD92E202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197-C54E-4DAC-8FCC-AC954AD3F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8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617-CAD8-4D50-9AC1-764FD92E202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197-C54E-4DAC-8FCC-AC954AD3F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8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617-CAD8-4D50-9AC1-764FD92E202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197-C54E-4DAC-8FCC-AC954AD3F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8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617-CAD8-4D50-9AC1-764FD92E202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197-C54E-4DAC-8FCC-AC954AD3F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6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617-CAD8-4D50-9AC1-764FD92E202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197-C54E-4DAC-8FCC-AC954AD3F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617-CAD8-4D50-9AC1-764FD92E202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197-C54E-4DAC-8FCC-AC954AD3F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0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7C617-CAD8-4D50-9AC1-764FD92E202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4197-C54E-4DAC-8FCC-AC954AD3F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4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Simulation and back again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James Holton</a:t>
            </a:r>
          </a:p>
          <a:p>
            <a:r>
              <a:rPr lang="en-US" dirty="0" smtClean="0"/>
              <a:t>Taylor Womack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0"/>
            <a:ext cx="4572000" cy="9144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t="3395" r="23627" b="3795"/>
          <a:stretch/>
        </p:blipFill>
        <p:spPr>
          <a:xfrm>
            <a:off x="7019718" y="4873236"/>
            <a:ext cx="2124282" cy="1984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6" t="3677" r="23712" b="3677"/>
          <a:stretch/>
        </p:blipFill>
        <p:spPr>
          <a:xfrm>
            <a:off x="0" y="4872809"/>
            <a:ext cx="2125042" cy="1985191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0" y="0"/>
            <a:ext cx="1961407" cy="2014623"/>
            <a:chOff x="629393" y="3265714"/>
            <a:chExt cx="3063834" cy="3146961"/>
          </a:xfrm>
        </p:grpSpPr>
        <p:sp>
          <p:nvSpPr>
            <p:cNvPr id="37" name="Rectangle 36"/>
            <p:cNvSpPr/>
            <p:nvPr/>
          </p:nvSpPr>
          <p:spPr>
            <a:xfrm>
              <a:off x="629393" y="3265714"/>
              <a:ext cx="3063834" cy="314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38275" y="3378074"/>
              <a:ext cx="2846070" cy="2922240"/>
              <a:chOff x="735330" y="3326130"/>
              <a:chExt cx="2846070" cy="2922240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1001111" y="4159372"/>
                <a:ext cx="1180114" cy="808868"/>
              </a:xfrm>
              <a:custGeom>
                <a:avLst/>
                <a:gdLst>
                  <a:gd name="connsiteX0" fmla="*/ 1159159 w 1180114"/>
                  <a:gd name="connsiteY0" fmla="*/ 27818 h 808868"/>
                  <a:gd name="connsiteX1" fmla="*/ 1092484 w 1180114"/>
                  <a:gd name="connsiteY1" fmla="*/ 1148 h 808868"/>
                  <a:gd name="connsiteX2" fmla="*/ 1054384 w 1180114"/>
                  <a:gd name="connsiteY2" fmla="*/ 10673 h 808868"/>
                  <a:gd name="connsiteX3" fmla="*/ 1027714 w 1180114"/>
                  <a:gd name="connsiteY3" fmla="*/ 62108 h 808868"/>
                  <a:gd name="connsiteX4" fmla="*/ 991519 w 1180114"/>
                  <a:gd name="connsiteY4" fmla="*/ 90683 h 808868"/>
                  <a:gd name="connsiteX5" fmla="*/ 879124 w 1180114"/>
                  <a:gd name="connsiteY5" fmla="*/ 86873 h 808868"/>
                  <a:gd name="connsiteX6" fmla="*/ 814354 w 1180114"/>
                  <a:gd name="connsiteY6" fmla="*/ 100208 h 808868"/>
                  <a:gd name="connsiteX7" fmla="*/ 785779 w 1180114"/>
                  <a:gd name="connsiteY7" fmla="*/ 128783 h 808868"/>
                  <a:gd name="connsiteX8" fmla="*/ 696244 w 1180114"/>
                  <a:gd name="connsiteY8" fmla="*/ 115448 h 808868"/>
                  <a:gd name="connsiteX9" fmla="*/ 661954 w 1180114"/>
                  <a:gd name="connsiteY9" fmla="*/ 126878 h 808868"/>
                  <a:gd name="connsiteX10" fmla="*/ 618139 w 1180114"/>
                  <a:gd name="connsiteY10" fmla="*/ 138308 h 808868"/>
                  <a:gd name="connsiteX11" fmla="*/ 532414 w 1180114"/>
                  <a:gd name="connsiteY11" fmla="*/ 100208 h 808868"/>
                  <a:gd name="connsiteX12" fmla="*/ 433354 w 1180114"/>
                  <a:gd name="connsiteY12" fmla="*/ 111638 h 808868"/>
                  <a:gd name="connsiteX13" fmla="*/ 355249 w 1180114"/>
                  <a:gd name="connsiteY13" fmla="*/ 111638 h 808868"/>
                  <a:gd name="connsiteX14" fmla="*/ 303814 w 1180114"/>
                  <a:gd name="connsiteY14" fmla="*/ 119258 h 808868"/>
                  <a:gd name="connsiteX15" fmla="*/ 252379 w 1180114"/>
                  <a:gd name="connsiteY15" fmla="*/ 117353 h 808868"/>
                  <a:gd name="connsiteX16" fmla="*/ 187609 w 1180114"/>
                  <a:gd name="connsiteY16" fmla="*/ 75443 h 808868"/>
                  <a:gd name="connsiteX17" fmla="*/ 147604 w 1180114"/>
                  <a:gd name="connsiteY17" fmla="*/ 75443 h 808868"/>
                  <a:gd name="connsiteX18" fmla="*/ 105694 w 1180114"/>
                  <a:gd name="connsiteY18" fmla="*/ 52583 h 808868"/>
                  <a:gd name="connsiteX19" fmla="*/ 54259 w 1180114"/>
                  <a:gd name="connsiteY19" fmla="*/ 69728 h 808868"/>
                  <a:gd name="connsiteX20" fmla="*/ 42829 w 1180114"/>
                  <a:gd name="connsiteY20" fmla="*/ 109733 h 808868"/>
                  <a:gd name="connsiteX21" fmla="*/ 919 w 1180114"/>
                  <a:gd name="connsiteY21" fmla="*/ 115448 h 808868"/>
                  <a:gd name="connsiteX22" fmla="*/ 18064 w 1180114"/>
                  <a:gd name="connsiteY22" fmla="*/ 159263 h 808868"/>
                  <a:gd name="connsiteX23" fmla="*/ 65689 w 1180114"/>
                  <a:gd name="connsiteY23" fmla="*/ 193553 h 808868"/>
                  <a:gd name="connsiteX24" fmla="*/ 138079 w 1180114"/>
                  <a:gd name="connsiteY24" fmla="*/ 184028 h 808868"/>
                  <a:gd name="connsiteX25" fmla="*/ 172369 w 1180114"/>
                  <a:gd name="connsiteY25" fmla="*/ 195458 h 808868"/>
                  <a:gd name="connsiteX26" fmla="*/ 195229 w 1180114"/>
                  <a:gd name="connsiteY26" fmla="*/ 208793 h 808868"/>
                  <a:gd name="connsiteX27" fmla="*/ 256189 w 1180114"/>
                  <a:gd name="connsiteY27" fmla="*/ 195458 h 808868"/>
                  <a:gd name="connsiteX28" fmla="*/ 288574 w 1180114"/>
                  <a:gd name="connsiteY28" fmla="*/ 203078 h 808868"/>
                  <a:gd name="connsiteX29" fmla="*/ 340009 w 1180114"/>
                  <a:gd name="connsiteY29" fmla="*/ 195458 h 808868"/>
                  <a:gd name="connsiteX30" fmla="*/ 389539 w 1180114"/>
                  <a:gd name="connsiteY30" fmla="*/ 222128 h 808868"/>
                  <a:gd name="connsiteX31" fmla="*/ 454309 w 1180114"/>
                  <a:gd name="connsiteY31" fmla="*/ 231653 h 808868"/>
                  <a:gd name="connsiteX32" fmla="*/ 534319 w 1180114"/>
                  <a:gd name="connsiteY32" fmla="*/ 229748 h 808868"/>
                  <a:gd name="connsiteX33" fmla="*/ 593374 w 1180114"/>
                  <a:gd name="connsiteY33" fmla="*/ 225938 h 808868"/>
                  <a:gd name="connsiteX34" fmla="*/ 686719 w 1180114"/>
                  <a:gd name="connsiteY34" fmla="*/ 216413 h 808868"/>
                  <a:gd name="connsiteX35" fmla="*/ 749584 w 1180114"/>
                  <a:gd name="connsiteY35" fmla="*/ 218318 h 808868"/>
                  <a:gd name="connsiteX36" fmla="*/ 797209 w 1180114"/>
                  <a:gd name="connsiteY36" fmla="*/ 237368 h 808868"/>
                  <a:gd name="connsiteX37" fmla="*/ 846739 w 1180114"/>
                  <a:gd name="connsiteY37" fmla="*/ 237368 h 808868"/>
                  <a:gd name="connsiteX38" fmla="*/ 875314 w 1180114"/>
                  <a:gd name="connsiteY38" fmla="*/ 235463 h 808868"/>
                  <a:gd name="connsiteX39" fmla="*/ 919129 w 1180114"/>
                  <a:gd name="connsiteY39" fmla="*/ 265943 h 808868"/>
                  <a:gd name="connsiteX40" fmla="*/ 957229 w 1180114"/>
                  <a:gd name="connsiteY40" fmla="*/ 326903 h 808868"/>
                  <a:gd name="connsiteX41" fmla="*/ 968659 w 1180114"/>
                  <a:gd name="connsiteY41" fmla="*/ 448823 h 808868"/>
                  <a:gd name="connsiteX42" fmla="*/ 1020094 w 1180114"/>
                  <a:gd name="connsiteY42" fmla="*/ 534548 h 808868"/>
                  <a:gd name="connsiteX43" fmla="*/ 989614 w 1180114"/>
                  <a:gd name="connsiteY43" fmla="*/ 669803 h 808868"/>
                  <a:gd name="connsiteX44" fmla="*/ 1044859 w 1180114"/>
                  <a:gd name="connsiteY44" fmla="*/ 717428 h 808868"/>
                  <a:gd name="connsiteX45" fmla="*/ 1180114 w 1180114"/>
                  <a:gd name="connsiteY45" fmla="*/ 808868 h 80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80114" h="808868">
                    <a:moveTo>
                      <a:pt x="1159159" y="27818"/>
                    </a:moveTo>
                    <a:cubicBezTo>
                      <a:pt x="1134552" y="15911"/>
                      <a:pt x="1109946" y="4005"/>
                      <a:pt x="1092484" y="1148"/>
                    </a:cubicBezTo>
                    <a:cubicBezTo>
                      <a:pt x="1075021" y="-1710"/>
                      <a:pt x="1065179" y="513"/>
                      <a:pt x="1054384" y="10673"/>
                    </a:cubicBezTo>
                    <a:cubicBezTo>
                      <a:pt x="1043589" y="20833"/>
                      <a:pt x="1038191" y="48773"/>
                      <a:pt x="1027714" y="62108"/>
                    </a:cubicBezTo>
                    <a:cubicBezTo>
                      <a:pt x="1017237" y="75443"/>
                      <a:pt x="1016284" y="86556"/>
                      <a:pt x="991519" y="90683"/>
                    </a:cubicBezTo>
                    <a:cubicBezTo>
                      <a:pt x="966754" y="94810"/>
                      <a:pt x="908651" y="85286"/>
                      <a:pt x="879124" y="86873"/>
                    </a:cubicBezTo>
                    <a:cubicBezTo>
                      <a:pt x="849597" y="88460"/>
                      <a:pt x="829911" y="93223"/>
                      <a:pt x="814354" y="100208"/>
                    </a:cubicBezTo>
                    <a:cubicBezTo>
                      <a:pt x="798797" y="107193"/>
                      <a:pt x="805464" y="126243"/>
                      <a:pt x="785779" y="128783"/>
                    </a:cubicBezTo>
                    <a:cubicBezTo>
                      <a:pt x="766094" y="131323"/>
                      <a:pt x="716881" y="115765"/>
                      <a:pt x="696244" y="115448"/>
                    </a:cubicBezTo>
                    <a:cubicBezTo>
                      <a:pt x="675607" y="115131"/>
                      <a:pt x="674971" y="123068"/>
                      <a:pt x="661954" y="126878"/>
                    </a:cubicBezTo>
                    <a:cubicBezTo>
                      <a:pt x="648937" y="130688"/>
                      <a:pt x="639729" y="142753"/>
                      <a:pt x="618139" y="138308"/>
                    </a:cubicBezTo>
                    <a:cubicBezTo>
                      <a:pt x="596549" y="133863"/>
                      <a:pt x="563212" y="104653"/>
                      <a:pt x="532414" y="100208"/>
                    </a:cubicBezTo>
                    <a:cubicBezTo>
                      <a:pt x="501616" y="95763"/>
                      <a:pt x="462881" y="109733"/>
                      <a:pt x="433354" y="111638"/>
                    </a:cubicBezTo>
                    <a:cubicBezTo>
                      <a:pt x="403826" y="113543"/>
                      <a:pt x="376839" y="110368"/>
                      <a:pt x="355249" y="111638"/>
                    </a:cubicBezTo>
                    <a:cubicBezTo>
                      <a:pt x="333659" y="112908"/>
                      <a:pt x="320959" y="118306"/>
                      <a:pt x="303814" y="119258"/>
                    </a:cubicBezTo>
                    <a:cubicBezTo>
                      <a:pt x="286669" y="120210"/>
                      <a:pt x="271746" y="124656"/>
                      <a:pt x="252379" y="117353"/>
                    </a:cubicBezTo>
                    <a:cubicBezTo>
                      <a:pt x="233011" y="110051"/>
                      <a:pt x="205071" y="82428"/>
                      <a:pt x="187609" y="75443"/>
                    </a:cubicBezTo>
                    <a:cubicBezTo>
                      <a:pt x="170147" y="68458"/>
                      <a:pt x="161256" y="79253"/>
                      <a:pt x="147604" y="75443"/>
                    </a:cubicBezTo>
                    <a:cubicBezTo>
                      <a:pt x="133952" y="71633"/>
                      <a:pt x="121251" y="53535"/>
                      <a:pt x="105694" y="52583"/>
                    </a:cubicBezTo>
                    <a:cubicBezTo>
                      <a:pt x="90137" y="51631"/>
                      <a:pt x="64736" y="60203"/>
                      <a:pt x="54259" y="69728"/>
                    </a:cubicBezTo>
                    <a:cubicBezTo>
                      <a:pt x="43781" y="79253"/>
                      <a:pt x="51719" y="102113"/>
                      <a:pt x="42829" y="109733"/>
                    </a:cubicBezTo>
                    <a:cubicBezTo>
                      <a:pt x="33939" y="117353"/>
                      <a:pt x="5046" y="107193"/>
                      <a:pt x="919" y="115448"/>
                    </a:cubicBezTo>
                    <a:cubicBezTo>
                      <a:pt x="-3208" y="123703"/>
                      <a:pt x="7269" y="146246"/>
                      <a:pt x="18064" y="159263"/>
                    </a:cubicBezTo>
                    <a:cubicBezTo>
                      <a:pt x="28859" y="172280"/>
                      <a:pt x="45686" y="189426"/>
                      <a:pt x="65689" y="193553"/>
                    </a:cubicBezTo>
                    <a:cubicBezTo>
                      <a:pt x="85691" y="197681"/>
                      <a:pt x="120299" y="183711"/>
                      <a:pt x="138079" y="184028"/>
                    </a:cubicBezTo>
                    <a:cubicBezTo>
                      <a:pt x="155859" y="184345"/>
                      <a:pt x="162844" y="191331"/>
                      <a:pt x="172369" y="195458"/>
                    </a:cubicBezTo>
                    <a:cubicBezTo>
                      <a:pt x="181894" y="199586"/>
                      <a:pt x="181259" y="208793"/>
                      <a:pt x="195229" y="208793"/>
                    </a:cubicBezTo>
                    <a:cubicBezTo>
                      <a:pt x="209199" y="208793"/>
                      <a:pt x="240632" y="196410"/>
                      <a:pt x="256189" y="195458"/>
                    </a:cubicBezTo>
                    <a:cubicBezTo>
                      <a:pt x="271746" y="194506"/>
                      <a:pt x="274604" y="203078"/>
                      <a:pt x="288574" y="203078"/>
                    </a:cubicBezTo>
                    <a:cubicBezTo>
                      <a:pt x="302544" y="203078"/>
                      <a:pt x="323181" y="192283"/>
                      <a:pt x="340009" y="195458"/>
                    </a:cubicBezTo>
                    <a:cubicBezTo>
                      <a:pt x="356836" y="198633"/>
                      <a:pt x="370489" y="216096"/>
                      <a:pt x="389539" y="222128"/>
                    </a:cubicBezTo>
                    <a:cubicBezTo>
                      <a:pt x="408589" y="228160"/>
                      <a:pt x="430179" y="230383"/>
                      <a:pt x="454309" y="231653"/>
                    </a:cubicBezTo>
                    <a:cubicBezTo>
                      <a:pt x="478439" y="232923"/>
                      <a:pt x="511142" y="230700"/>
                      <a:pt x="534319" y="229748"/>
                    </a:cubicBezTo>
                    <a:cubicBezTo>
                      <a:pt x="557496" y="228796"/>
                      <a:pt x="567974" y="228160"/>
                      <a:pt x="593374" y="225938"/>
                    </a:cubicBezTo>
                    <a:cubicBezTo>
                      <a:pt x="618774" y="223716"/>
                      <a:pt x="660684" y="217683"/>
                      <a:pt x="686719" y="216413"/>
                    </a:cubicBezTo>
                    <a:cubicBezTo>
                      <a:pt x="712754" y="215143"/>
                      <a:pt x="731169" y="214826"/>
                      <a:pt x="749584" y="218318"/>
                    </a:cubicBezTo>
                    <a:cubicBezTo>
                      <a:pt x="767999" y="221810"/>
                      <a:pt x="781017" y="234193"/>
                      <a:pt x="797209" y="237368"/>
                    </a:cubicBezTo>
                    <a:cubicBezTo>
                      <a:pt x="813401" y="240543"/>
                      <a:pt x="833722" y="237685"/>
                      <a:pt x="846739" y="237368"/>
                    </a:cubicBezTo>
                    <a:cubicBezTo>
                      <a:pt x="859756" y="237051"/>
                      <a:pt x="863249" y="230700"/>
                      <a:pt x="875314" y="235463"/>
                    </a:cubicBezTo>
                    <a:cubicBezTo>
                      <a:pt x="887379" y="240226"/>
                      <a:pt x="905477" y="250703"/>
                      <a:pt x="919129" y="265943"/>
                    </a:cubicBezTo>
                    <a:cubicBezTo>
                      <a:pt x="932781" y="281183"/>
                      <a:pt x="948974" y="296423"/>
                      <a:pt x="957229" y="326903"/>
                    </a:cubicBezTo>
                    <a:cubicBezTo>
                      <a:pt x="965484" y="357383"/>
                      <a:pt x="958182" y="414216"/>
                      <a:pt x="968659" y="448823"/>
                    </a:cubicBezTo>
                    <a:cubicBezTo>
                      <a:pt x="979136" y="483430"/>
                      <a:pt x="1016602" y="497718"/>
                      <a:pt x="1020094" y="534548"/>
                    </a:cubicBezTo>
                    <a:cubicBezTo>
                      <a:pt x="1023586" y="571378"/>
                      <a:pt x="985487" y="639323"/>
                      <a:pt x="989614" y="669803"/>
                    </a:cubicBezTo>
                    <a:cubicBezTo>
                      <a:pt x="993741" y="700283"/>
                      <a:pt x="1013109" y="694251"/>
                      <a:pt x="1044859" y="717428"/>
                    </a:cubicBezTo>
                    <a:cubicBezTo>
                      <a:pt x="1076609" y="740605"/>
                      <a:pt x="1128361" y="774736"/>
                      <a:pt x="1180114" y="808868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1938781" y="4831080"/>
                <a:ext cx="253907" cy="1417290"/>
              </a:xfrm>
              <a:custGeom>
                <a:avLst/>
                <a:gdLst>
                  <a:gd name="connsiteX0" fmla="*/ 136672 w 136672"/>
                  <a:gd name="connsiteY0" fmla="*/ 0 h 539115"/>
                  <a:gd name="connsiteX1" fmla="*/ 94762 w 136672"/>
                  <a:gd name="connsiteY1" fmla="*/ 116205 h 539115"/>
                  <a:gd name="connsiteX2" fmla="*/ 102382 w 136672"/>
                  <a:gd name="connsiteY2" fmla="*/ 200025 h 539115"/>
                  <a:gd name="connsiteX3" fmla="*/ 98572 w 136672"/>
                  <a:gd name="connsiteY3" fmla="*/ 394335 h 539115"/>
                  <a:gd name="connsiteX4" fmla="*/ 115717 w 136672"/>
                  <a:gd name="connsiteY4" fmla="*/ 539115 h 539115"/>
                  <a:gd name="connsiteX0" fmla="*/ 52567 w 227827"/>
                  <a:gd name="connsiteY0" fmla="*/ 0 h 452404"/>
                  <a:gd name="connsiteX1" fmla="*/ 10657 w 227827"/>
                  <a:gd name="connsiteY1" fmla="*/ 116205 h 452404"/>
                  <a:gd name="connsiteX2" fmla="*/ 18277 w 227827"/>
                  <a:gd name="connsiteY2" fmla="*/ 200025 h 452404"/>
                  <a:gd name="connsiteX3" fmla="*/ 14467 w 227827"/>
                  <a:gd name="connsiteY3" fmla="*/ 394335 h 452404"/>
                  <a:gd name="connsiteX4" fmla="*/ 227827 w 227827"/>
                  <a:gd name="connsiteY4" fmla="*/ 452404 h 452404"/>
                  <a:gd name="connsiteX0" fmla="*/ 49059 w 224319"/>
                  <a:gd name="connsiteY0" fmla="*/ 0 h 537902"/>
                  <a:gd name="connsiteX1" fmla="*/ 7149 w 224319"/>
                  <a:gd name="connsiteY1" fmla="*/ 116205 h 537902"/>
                  <a:gd name="connsiteX2" fmla="*/ 14769 w 224319"/>
                  <a:gd name="connsiteY2" fmla="*/ 200025 h 537902"/>
                  <a:gd name="connsiteX3" fmla="*/ 10959 w 224319"/>
                  <a:gd name="connsiteY3" fmla="*/ 394335 h 537902"/>
                  <a:gd name="connsiteX4" fmla="*/ 176694 w 224319"/>
                  <a:gd name="connsiteY4" fmla="*/ 537230 h 537902"/>
                  <a:gd name="connsiteX5" fmla="*/ 224319 w 224319"/>
                  <a:gd name="connsiteY5" fmla="*/ 452404 h 537902"/>
                  <a:gd name="connsiteX0" fmla="*/ 48499 w 223759"/>
                  <a:gd name="connsiteY0" fmla="*/ 0 h 688438"/>
                  <a:gd name="connsiteX1" fmla="*/ 6589 w 223759"/>
                  <a:gd name="connsiteY1" fmla="*/ 116205 h 688438"/>
                  <a:gd name="connsiteX2" fmla="*/ 14209 w 223759"/>
                  <a:gd name="connsiteY2" fmla="*/ 200025 h 688438"/>
                  <a:gd name="connsiteX3" fmla="*/ 10399 w 223759"/>
                  <a:gd name="connsiteY3" fmla="*/ 394335 h 688438"/>
                  <a:gd name="connsiteX4" fmla="*/ 168514 w 223759"/>
                  <a:gd name="connsiteY4" fmla="*/ 686147 h 688438"/>
                  <a:gd name="connsiteX5" fmla="*/ 176134 w 223759"/>
                  <a:gd name="connsiteY5" fmla="*/ 537230 h 688438"/>
                  <a:gd name="connsiteX6" fmla="*/ 223759 w 223759"/>
                  <a:gd name="connsiteY6" fmla="*/ 452404 h 688438"/>
                  <a:gd name="connsiteX0" fmla="*/ 46542 w 221802"/>
                  <a:gd name="connsiteY0" fmla="*/ 0 h 801208"/>
                  <a:gd name="connsiteX1" fmla="*/ 4632 w 221802"/>
                  <a:gd name="connsiteY1" fmla="*/ 116205 h 801208"/>
                  <a:gd name="connsiteX2" fmla="*/ 12252 w 221802"/>
                  <a:gd name="connsiteY2" fmla="*/ 200025 h 801208"/>
                  <a:gd name="connsiteX3" fmla="*/ 8442 w 221802"/>
                  <a:gd name="connsiteY3" fmla="*/ 394335 h 801208"/>
                  <a:gd name="connsiteX4" fmla="*/ 139887 w 221802"/>
                  <a:gd name="connsiteY4" fmla="*/ 791707 h 801208"/>
                  <a:gd name="connsiteX5" fmla="*/ 166557 w 221802"/>
                  <a:gd name="connsiteY5" fmla="*/ 686147 h 801208"/>
                  <a:gd name="connsiteX6" fmla="*/ 174177 w 221802"/>
                  <a:gd name="connsiteY6" fmla="*/ 537230 h 801208"/>
                  <a:gd name="connsiteX7" fmla="*/ 221802 w 221802"/>
                  <a:gd name="connsiteY7" fmla="*/ 452404 h 801208"/>
                  <a:gd name="connsiteX0" fmla="*/ 43385 w 218645"/>
                  <a:gd name="connsiteY0" fmla="*/ 0 h 820298"/>
                  <a:gd name="connsiteX1" fmla="*/ 1475 w 218645"/>
                  <a:gd name="connsiteY1" fmla="*/ 116205 h 820298"/>
                  <a:gd name="connsiteX2" fmla="*/ 9095 w 218645"/>
                  <a:gd name="connsiteY2" fmla="*/ 200025 h 820298"/>
                  <a:gd name="connsiteX3" fmla="*/ 5285 w 218645"/>
                  <a:gd name="connsiteY3" fmla="*/ 394335 h 820298"/>
                  <a:gd name="connsiteX4" fmla="*/ 18619 w 218645"/>
                  <a:gd name="connsiteY4" fmla="*/ 795478 h 820298"/>
                  <a:gd name="connsiteX5" fmla="*/ 136730 w 218645"/>
                  <a:gd name="connsiteY5" fmla="*/ 791707 h 820298"/>
                  <a:gd name="connsiteX6" fmla="*/ 163400 w 218645"/>
                  <a:gd name="connsiteY6" fmla="*/ 686147 h 820298"/>
                  <a:gd name="connsiteX7" fmla="*/ 171020 w 218645"/>
                  <a:gd name="connsiteY7" fmla="*/ 537230 h 820298"/>
                  <a:gd name="connsiteX8" fmla="*/ 218645 w 218645"/>
                  <a:gd name="connsiteY8" fmla="*/ 452404 h 820298"/>
                  <a:gd name="connsiteX0" fmla="*/ 43385 w 218645"/>
                  <a:gd name="connsiteY0" fmla="*/ 0 h 803653"/>
                  <a:gd name="connsiteX1" fmla="*/ 1475 w 218645"/>
                  <a:gd name="connsiteY1" fmla="*/ 116205 h 803653"/>
                  <a:gd name="connsiteX2" fmla="*/ 9095 w 218645"/>
                  <a:gd name="connsiteY2" fmla="*/ 200025 h 803653"/>
                  <a:gd name="connsiteX3" fmla="*/ 5285 w 218645"/>
                  <a:gd name="connsiteY3" fmla="*/ 394335 h 803653"/>
                  <a:gd name="connsiteX4" fmla="*/ 45289 w 218645"/>
                  <a:gd name="connsiteY4" fmla="*/ 623941 h 803653"/>
                  <a:gd name="connsiteX5" fmla="*/ 18619 w 218645"/>
                  <a:gd name="connsiteY5" fmla="*/ 795478 h 803653"/>
                  <a:gd name="connsiteX6" fmla="*/ 136730 w 218645"/>
                  <a:gd name="connsiteY6" fmla="*/ 791707 h 803653"/>
                  <a:gd name="connsiteX7" fmla="*/ 163400 w 218645"/>
                  <a:gd name="connsiteY7" fmla="*/ 686147 h 803653"/>
                  <a:gd name="connsiteX8" fmla="*/ 171020 w 218645"/>
                  <a:gd name="connsiteY8" fmla="*/ 537230 h 803653"/>
                  <a:gd name="connsiteX9" fmla="*/ 218645 w 218645"/>
                  <a:gd name="connsiteY9" fmla="*/ 452404 h 803653"/>
                  <a:gd name="connsiteX0" fmla="*/ 43385 w 218645"/>
                  <a:gd name="connsiteY0" fmla="*/ 0 h 1379833"/>
                  <a:gd name="connsiteX1" fmla="*/ 1475 w 218645"/>
                  <a:gd name="connsiteY1" fmla="*/ 116205 h 1379833"/>
                  <a:gd name="connsiteX2" fmla="*/ 9095 w 218645"/>
                  <a:gd name="connsiteY2" fmla="*/ 200025 h 1379833"/>
                  <a:gd name="connsiteX3" fmla="*/ 5285 w 218645"/>
                  <a:gd name="connsiteY3" fmla="*/ 394335 h 1379833"/>
                  <a:gd name="connsiteX4" fmla="*/ 45289 w 218645"/>
                  <a:gd name="connsiteY4" fmla="*/ 623941 h 1379833"/>
                  <a:gd name="connsiteX5" fmla="*/ 18619 w 218645"/>
                  <a:gd name="connsiteY5" fmla="*/ 795478 h 1379833"/>
                  <a:gd name="connsiteX6" fmla="*/ 157684 w 218645"/>
                  <a:gd name="connsiteY6" fmla="*/ 1379833 h 1379833"/>
                  <a:gd name="connsiteX7" fmla="*/ 136730 w 218645"/>
                  <a:gd name="connsiteY7" fmla="*/ 791707 h 1379833"/>
                  <a:gd name="connsiteX8" fmla="*/ 163400 w 218645"/>
                  <a:gd name="connsiteY8" fmla="*/ 686147 h 1379833"/>
                  <a:gd name="connsiteX9" fmla="*/ 171020 w 218645"/>
                  <a:gd name="connsiteY9" fmla="*/ 537230 h 1379833"/>
                  <a:gd name="connsiteX10" fmla="*/ 218645 w 218645"/>
                  <a:gd name="connsiteY10" fmla="*/ 452404 h 1379833"/>
                  <a:gd name="connsiteX0" fmla="*/ 43385 w 218645"/>
                  <a:gd name="connsiteY0" fmla="*/ 0 h 1414966"/>
                  <a:gd name="connsiteX1" fmla="*/ 1475 w 218645"/>
                  <a:gd name="connsiteY1" fmla="*/ 116205 h 1414966"/>
                  <a:gd name="connsiteX2" fmla="*/ 9095 w 218645"/>
                  <a:gd name="connsiteY2" fmla="*/ 200025 h 1414966"/>
                  <a:gd name="connsiteX3" fmla="*/ 5285 w 218645"/>
                  <a:gd name="connsiteY3" fmla="*/ 394335 h 1414966"/>
                  <a:gd name="connsiteX4" fmla="*/ 45289 w 218645"/>
                  <a:gd name="connsiteY4" fmla="*/ 623941 h 1414966"/>
                  <a:gd name="connsiteX5" fmla="*/ 18619 w 218645"/>
                  <a:gd name="connsiteY5" fmla="*/ 795478 h 1414966"/>
                  <a:gd name="connsiteX6" fmla="*/ 87199 w 218645"/>
                  <a:gd name="connsiteY6" fmla="*/ 1310087 h 1414966"/>
                  <a:gd name="connsiteX7" fmla="*/ 157684 w 218645"/>
                  <a:gd name="connsiteY7" fmla="*/ 1379833 h 1414966"/>
                  <a:gd name="connsiteX8" fmla="*/ 136730 w 218645"/>
                  <a:gd name="connsiteY8" fmla="*/ 791707 h 1414966"/>
                  <a:gd name="connsiteX9" fmla="*/ 163400 w 218645"/>
                  <a:gd name="connsiteY9" fmla="*/ 686147 h 1414966"/>
                  <a:gd name="connsiteX10" fmla="*/ 171020 w 218645"/>
                  <a:gd name="connsiteY10" fmla="*/ 537230 h 1414966"/>
                  <a:gd name="connsiteX11" fmla="*/ 218645 w 218645"/>
                  <a:gd name="connsiteY11" fmla="*/ 452404 h 1414966"/>
                  <a:gd name="connsiteX0" fmla="*/ 43385 w 218645"/>
                  <a:gd name="connsiteY0" fmla="*/ 0 h 1426541"/>
                  <a:gd name="connsiteX1" fmla="*/ 1475 w 218645"/>
                  <a:gd name="connsiteY1" fmla="*/ 116205 h 1426541"/>
                  <a:gd name="connsiteX2" fmla="*/ 9095 w 218645"/>
                  <a:gd name="connsiteY2" fmla="*/ 200025 h 1426541"/>
                  <a:gd name="connsiteX3" fmla="*/ 5285 w 218645"/>
                  <a:gd name="connsiteY3" fmla="*/ 394335 h 1426541"/>
                  <a:gd name="connsiteX4" fmla="*/ 45289 w 218645"/>
                  <a:gd name="connsiteY4" fmla="*/ 623941 h 1426541"/>
                  <a:gd name="connsiteX5" fmla="*/ 18619 w 218645"/>
                  <a:gd name="connsiteY5" fmla="*/ 795478 h 1426541"/>
                  <a:gd name="connsiteX6" fmla="*/ 87199 w 218645"/>
                  <a:gd name="connsiteY6" fmla="*/ 1310087 h 1426541"/>
                  <a:gd name="connsiteX7" fmla="*/ 121489 w 218645"/>
                  <a:gd name="connsiteY7" fmla="*/ 1372293 h 1426541"/>
                  <a:gd name="connsiteX8" fmla="*/ 157684 w 218645"/>
                  <a:gd name="connsiteY8" fmla="*/ 1379833 h 1426541"/>
                  <a:gd name="connsiteX9" fmla="*/ 136730 w 218645"/>
                  <a:gd name="connsiteY9" fmla="*/ 791707 h 1426541"/>
                  <a:gd name="connsiteX10" fmla="*/ 163400 w 218645"/>
                  <a:gd name="connsiteY10" fmla="*/ 686147 h 1426541"/>
                  <a:gd name="connsiteX11" fmla="*/ 171020 w 218645"/>
                  <a:gd name="connsiteY11" fmla="*/ 537230 h 1426541"/>
                  <a:gd name="connsiteX12" fmla="*/ 218645 w 218645"/>
                  <a:gd name="connsiteY12" fmla="*/ 452404 h 1426541"/>
                  <a:gd name="connsiteX0" fmla="*/ 43385 w 218645"/>
                  <a:gd name="connsiteY0" fmla="*/ 0 h 1426541"/>
                  <a:gd name="connsiteX1" fmla="*/ 1475 w 218645"/>
                  <a:gd name="connsiteY1" fmla="*/ 116205 h 1426541"/>
                  <a:gd name="connsiteX2" fmla="*/ 9095 w 218645"/>
                  <a:gd name="connsiteY2" fmla="*/ 200025 h 1426541"/>
                  <a:gd name="connsiteX3" fmla="*/ 5285 w 218645"/>
                  <a:gd name="connsiteY3" fmla="*/ 394335 h 1426541"/>
                  <a:gd name="connsiteX4" fmla="*/ 45289 w 218645"/>
                  <a:gd name="connsiteY4" fmla="*/ 623941 h 1426541"/>
                  <a:gd name="connsiteX5" fmla="*/ 18619 w 218645"/>
                  <a:gd name="connsiteY5" fmla="*/ 795478 h 1426541"/>
                  <a:gd name="connsiteX6" fmla="*/ 98629 w 218645"/>
                  <a:gd name="connsiteY6" fmla="*/ 1238457 h 1426541"/>
                  <a:gd name="connsiteX7" fmla="*/ 87199 w 218645"/>
                  <a:gd name="connsiteY7" fmla="*/ 1310087 h 1426541"/>
                  <a:gd name="connsiteX8" fmla="*/ 121489 w 218645"/>
                  <a:gd name="connsiteY8" fmla="*/ 1372293 h 1426541"/>
                  <a:gd name="connsiteX9" fmla="*/ 157684 w 218645"/>
                  <a:gd name="connsiteY9" fmla="*/ 1379833 h 1426541"/>
                  <a:gd name="connsiteX10" fmla="*/ 136730 w 218645"/>
                  <a:gd name="connsiteY10" fmla="*/ 791707 h 1426541"/>
                  <a:gd name="connsiteX11" fmla="*/ 163400 w 218645"/>
                  <a:gd name="connsiteY11" fmla="*/ 686147 h 1426541"/>
                  <a:gd name="connsiteX12" fmla="*/ 171020 w 218645"/>
                  <a:gd name="connsiteY12" fmla="*/ 537230 h 1426541"/>
                  <a:gd name="connsiteX13" fmla="*/ 218645 w 218645"/>
                  <a:gd name="connsiteY13" fmla="*/ 452404 h 1426541"/>
                  <a:gd name="connsiteX0" fmla="*/ 43385 w 218645"/>
                  <a:gd name="connsiteY0" fmla="*/ 0 h 1426541"/>
                  <a:gd name="connsiteX1" fmla="*/ 1475 w 218645"/>
                  <a:gd name="connsiteY1" fmla="*/ 116205 h 1426541"/>
                  <a:gd name="connsiteX2" fmla="*/ 9095 w 218645"/>
                  <a:gd name="connsiteY2" fmla="*/ 200025 h 1426541"/>
                  <a:gd name="connsiteX3" fmla="*/ 5285 w 218645"/>
                  <a:gd name="connsiteY3" fmla="*/ 394335 h 1426541"/>
                  <a:gd name="connsiteX4" fmla="*/ 45289 w 218645"/>
                  <a:gd name="connsiteY4" fmla="*/ 623941 h 1426541"/>
                  <a:gd name="connsiteX5" fmla="*/ 18619 w 218645"/>
                  <a:gd name="connsiteY5" fmla="*/ 795478 h 1426541"/>
                  <a:gd name="connsiteX6" fmla="*/ 43384 w 218645"/>
                  <a:gd name="connsiteY6" fmla="*/ 1136666 h 1426541"/>
                  <a:gd name="connsiteX7" fmla="*/ 98629 w 218645"/>
                  <a:gd name="connsiteY7" fmla="*/ 1238457 h 1426541"/>
                  <a:gd name="connsiteX8" fmla="*/ 87199 w 218645"/>
                  <a:gd name="connsiteY8" fmla="*/ 1310087 h 1426541"/>
                  <a:gd name="connsiteX9" fmla="*/ 121489 w 218645"/>
                  <a:gd name="connsiteY9" fmla="*/ 1372293 h 1426541"/>
                  <a:gd name="connsiteX10" fmla="*/ 157684 w 218645"/>
                  <a:gd name="connsiteY10" fmla="*/ 1379833 h 1426541"/>
                  <a:gd name="connsiteX11" fmla="*/ 136730 w 218645"/>
                  <a:gd name="connsiteY11" fmla="*/ 791707 h 1426541"/>
                  <a:gd name="connsiteX12" fmla="*/ 163400 w 218645"/>
                  <a:gd name="connsiteY12" fmla="*/ 686147 h 1426541"/>
                  <a:gd name="connsiteX13" fmla="*/ 171020 w 218645"/>
                  <a:gd name="connsiteY13" fmla="*/ 537230 h 1426541"/>
                  <a:gd name="connsiteX14" fmla="*/ 218645 w 218645"/>
                  <a:gd name="connsiteY14" fmla="*/ 452404 h 1426541"/>
                  <a:gd name="connsiteX0" fmla="*/ 46230 w 221490"/>
                  <a:gd name="connsiteY0" fmla="*/ 0 h 1426541"/>
                  <a:gd name="connsiteX1" fmla="*/ 4320 w 221490"/>
                  <a:gd name="connsiteY1" fmla="*/ 116205 h 1426541"/>
                  <a:gd name="connsiteX2" fmla="*/ 11940 w 221490"/>
                  <a:gd name="connsiteY2" fmla="*/ 200025 h 1426541"/>
                  <a:gd name="connsiteX3" fmla="*/ 8130 w 221490"/>
                  <a:gd name="connsiteY3" fmla="*/ 394335 h 1426541"/>
                  <a:gd name="connsiteX4" fmla="*/ 48134 w 221490"/>
                  <a:gd name="connsiteY4" fmla="*/ 623941 h 1426541"/>
                  <a:gd name="connsiteX5" fmla="*/ 21464 w 221490"/>
                  <a:gd name="connsiteY5" fmla="*/ 795478 h 1426541"/>
                  <a:gd name="connsiteX6" fmla="*/ 509 w 221490"/>
                  <a:gd name="connsiteY6" fmla="*/ 965129 h 1426541"/>
                  <a:gd name="connsiteX7" fmla="*/ 46229 w 221490"/>
                  <a:gd name="connsiteY7" fmla="*/ 1136666 h 1426541"/>
                  <a:gd name="connsiteX8" fmla="*/ 101474 w 221490"/>
                  <a:gd name="connsiteY8" fmla="*/ 1238457 h 1426541"/>
                  <a:gd name="connsiteX9" fmla="*/ 90044 w 221490"/>
                  <a:gd name="connsiteY9" fmla="*/ 1310087 h 1426541"/>
                  <a:gd name="connsiteX10" fmla="*/ 124334 w 221490"/>
                  <a:gd name="connsiteY10" fmla="*/ 1372293 h 1426541"/>
                  <a:gd name="connsiteX11" fmla="*/ 160529 w 221490"/>
                  <a:gd name="connsiteY11" fmla="*/ 1379833 h 1426541"/>
                  <a:gd name="connsiteX12" fmla="*/ 139575 w 221490"/>
                  <a:gd name="connsiteY12" fmla="*/ 791707 h 1426541"/>
                  <a:gd name="connsiteX13" fmla="*/ 166245 w 221490"/>
                  <a:gd name="connsiteY13" fmla="*/ 686147 h 1426541"/>
                  <a:gd name="connsiteX14" fmla="*/ 173865 w 221490"/>
                  <a:gd name="connsiteY14" fmla="*/ 537230 h 1426541"/>
                  <a:gd name="connsiteX15" fmla="*/ 221490 w 221490"/>
                  <a:gd name="connsiteY15" fmla="*/ 452404 h 1426541"/>
                  <a:gd name="connsiteX0" fmla="*/ 46230 w 221490"/>
                  <a:gd name="connsiteY0" fmla="*/ 0 h 1411462"/>
                  <a:gd name="connsiteX1" fmla="*/ 4320 w 221490"/>
                  <a:gd name="connsiteY1" fmla="*/ 116205 h 1411462"/>
                  <a:gd name="connsiteX2" fmla="*/ 11940 w 221490"/>
                  <a:gd name="connsiteY2" fmla="*/ 200025 h 1411462"/>
                  <a:gd name="connsiteX3" fmla="*/ 8130 w 221490"/>
                  <a:gd name="connsiteY3" fmla="*/ 394335 h 1411462"/>
                  <a:gd name="connsiteX4" fmla="*/ 48134 w 221490"/>
                  <a:gd name="connsiteY4" fmla="*/ 623941 h 1411462"/>
                  <a:gd name="connsiteX5" fmla="*/ 21464 w 221490"/>
                  <a:gd name="connsiteY5" fmla="*/ 795478 h 1411462"/>
                  <a:gd name="connsiteX6" fmla="*/ 509 w 221490"/>
                  <a:gd name="connsiteY6" fmla="*/ 965129 h 1411462"/>
                  <a:gd name="connsiteX7" fmla="*/ 46229 w 221490"/>
                  <a:gd name="connsiteY7" fmla="*/ 1136666 h 1411462"/>
                  <a:gd name="connsiteX8" fmla="*/ 101474 w 221490"/>
                  <a:gd name="connsiteY8" fmla="*/ 1238457 h 1411462"/>
                  <a:gd name="connsiteX9" fmla="*/ 90044 w 221490"/>
                  <a:gd name="connsiteY9" fmla="*/ 1310087 h 1411462"/>
                  <a:gd name="connsiteX10" fmla="*/ 124334 w 221490"/>
                  <a:gd name="connsiteY10" fmla="*/ 1372293 h 1411462"/>
                  <a:gd name="connsiteX11" fmla="*/ 160529 w 221490"/>
                  <a:gd name="connsiteY11" fmla="*/ 1379833 h 1411462"/>
                  <a:gd name="connsiteX12" fmla="*/ 168149 w 221490"/>
                  <a:gd name="connsiteY12" fmla="*/ 951934 h 1411462"/>
                  <a:gd name="connsiteX13" fmla="*/ 139575 w 221490"/>
                  <a:gd name="connsiteY13" fmla="*/ 791707 h 1411462"/>
                  <a:gd name="connsiteX14" fmla="*/ 166245 w 221490"/>
                  <a:gd name="connsiteY14" fmla="*/ 686147 h 1411462"/>
                  <a:gd name="connsiteX15" fmla="*/ 173865 w 221490"/>
                  <a:gd name="connsiteY15" fmla="*/ 537230 h 1411462"/>
                  <a:gd name="connsiteX16" fmla="*/ 221490 w 221490"/>
                  <a:gd name="connsiteY16" fmla="*/ 452404 h 1411462"/>
                  <a:gd name="connsiteX0" fmla="*/ 46230 w 221490"/>
                  <a:gd name="connsiteY0" fmla="*/ 0 h 1406435"/>
                  <a:gd name="connsiteX1" fmla="*/ 4320 w 221490"/>
                  <a:gd name="connsiteY1" fmla="*/ 116205 h 1406435"/>
                  <a:gd name="connsiteX2" fmla="*/ 11940 w 221490"/>
                  <a:gd name="connsiteY2" fmla="*/ 200025 h 1406435"/>
                  <a:gd name="connsiteX3" fmla="*/ 8130 w 221490"/>
                  <a:gd name="connsiteY3" fmla="*/ 394335 h 1406435"/>
                  <a:gd name="connsiteX4" fmla="*/ 48134 w 221490"/>
                  <a:gd name="connsiteY4" fmla="*/ 623941 h 1406435"/>
                  <a:gd name="connsiteX5" fmla="*/ 21464 w 221490"/>
                  <a:gd name="connsiteY5" fmla="*/ 795478 h 1406435"/>
                  <a:gd name="connsiteX6" fmla="*/ 509 w 221490"/>
                  <a:gd name="connsiteY6" fmla="*/ 965129 h 1406435"/>
                  <a:gd name="connsiteX7" fmla="*/ 46229 w 221490"/>
                  <a:gd name="connsiteY7" fmla="*/ 1136666 h 1406435"/>
                  <a:gd name="connsiteX8" fmla="*/ 101474 w 221490"/>
                  <a:gd name="connsiteY8" fmla="*/ 1238457 h 1406435"/>
                  <a:gd name="connsiteX9" fmla="*/ 90044 w 221490"/>
                  <a:gd name="connsiteY9" fmla="*/ 1310087 h 1406435"/>
                  <a:gd name="connsiteX10" fmla="*/ 124334 w 221490"/>
                  <a:gd name="connsiteY10" fmla="*/ 1372293 h 1406435"/>
                  <a:gd name="connsiteX11" fmla="*/ 160529 w 221490"/>
                  <a:gd name="connsiteY11" fmla="*/ 1379833 h 1406435"/>
                  <a:gd name="connsiteX12" fmla="*/ 145289 w 221490"/>
                  <a:gd name="connsiteY12" fmla="*/ 1040530 h 1406435"/>
                  <a:gd name="connsiteX13" fmla="*/ 168149 w 221490"/>
                  <a:gd name="connsiteY13" fmla="*/ 951934 h 1406435"/>
                  <a:gd name="connsiteX14" fmla="*/ 139575 w 221490"/>
                  <a:gd name="connsiteY14" fmla="*/ 791707 h 1406435"/>
                  <a:gd name="connsiteX15" fmla="*/ 166245 w 221490"/>
                  <a:gd name="connsiteY15" fmla="*/ 686147 h 1406435"/>
                  <a:gd name="connsiteX16" fmla="*/ 173865 w 221490"/>
                  <a:gd name="connsiteY16" fmla="*/ 537230 h 1406435"/>
                  <a:gd name="connsiteX17" fmla="*/ 221490 w 221490"/>
                  <a:gd name="connsiteY17" fmla="*/ 452404 h 1406435"/>
                  <a:gd name="connsiteX0" fmla="*/ 46230 w 221490"/>
                  <a:gd name="connsiteY0" fmla="*/ 0 h 1391778"/>
                  <a:gd name="connsiteX1" fmla="*/ 4320 w 221490"/>
                  <a:gd name="connsiteY1" fmla="*/ 116205 h 1391778"/>
                  <a:gd name="connsiteX2" fmla="*/ 11940 w 221490"/>
                  <a:gd name="connsiteY2" fmla="*/ 200025 h 1391778"/>
                  <a:gd name="connsiteX3" fmla="*/ 8130 w 221490"/>
                  <a:gd name="connsiteY3" fmla="*/ 394335 h 1391778"/>
                  <a:gd name="connsiteX4" fmla="*/ 48134 w 221490"/>
                  <a:gd name="connsiteY4" fmla="*/ 623941 h 1391778"/>
                  <a:gd name="connsiteX5" fmla="*/ 21464 w 221490"/>
                  <a:gd name="connsiteY5" fmla="*/ 795478 h 1391778"/>
                  <a:gd name="connsiteX6" fmla="*/ 509 w 221490"/>
                  <a:gd name="connsiteY6" fmla="*/ 965129 h 1391778"/>
                  <a:gd name="connsiteX7" fmla="*/ 46229 w 221490"/>
                  <a:gd name="connsiteY7" fmla="*/ 1136666 h 1391778"/>
                  <a:gd name="connsiteX8" fmla="*/ 101474 w 221490"/>
                  <a:gd name="connsiteY8" fmla="*/ 1238457 h 1391778"/>
                  <a:gd name="connsiteX9" fmla="*/ 90044 w 221490"/>
                  <a:gd name="connsiteY9" fmla="*/ 1310087 h 1391778"/>
                  <a:gd name="connsiteX10" fmla="*/ 124334 w 221490"/>
                  <a:gd name="connsiteY10" fmla="*/ 1372293 h 1391778"/>
                  <a:gd name="connsiteX11" fmla="*/ 160529 w 221490"/>
                  <a:gd name="connsiteY11" fmla="*/ 1379833 h 1391778"/>
                  <a:gd name="connsiteX12" fmla="*/ 171959 w 221490"/>
                  <a:gd name="connsiteY12" fmla="*/ 1219606 h 1391778"/>
                  <a:gd name="connsiteX13" fmla="*/ 145289 w 221490"/>
                  <a:gd name="connsiteY13" fmla="*/ 1040530 h 1391778"/>
                  <a:gd name="connsiteX14" fmla="*/ 168149 w 221490"/>
                  <a:gd name="connsiteY14" fmla="*/ 951934 h 1391778"/>
                  <a:gd name="connsiteX15" fmla="*/ 139575 w 221490"/>
                  <a:gd name="connsiteY15" fmla="*/ 791707 h 1391778"/>
                  <a:gd name="connsiteX16" fmla="*/ 166245 w 221490"/>
                  <a:gd name="connsiteY16" fmla="*/ 686147 h 1391778"/>
                  <a:gd name="connsiteX17" fmla="*/ 173865 w 221490"/>
                  <a:gd name="connsiteY17" fmla="*/ 537230 h 1391778"/>
                  <a:gd name="connsiteX18" fmla="*/ 221490 w 221490"/>
                  <a:gd name="connsiteY18" fmla="*/ 452404 h 1391778"/>
                  <a:gd name="connsiteX0" fmla="*/ 46230 w 253907"/>
                  <a:gd name="connsiteY0" fmla="*/ 0 h 1402423"/>
                  <a:gd name="connsiteX1" fmla="*/ 4320 w 253907"/>
                  <a:gd name="connsiteY1" fmla="*/ 116205 h 1402423"/>
                  <a:gd name="connsiteX2" fmla="*/ 11940 w 253907"/>
                  <a:gd name="connsiteY2" fmla="*/ 200025 h 1402423"/>
                  <a:gd name="connsiteX3" fmla="*/ 8130 w 253907"/>
                  <a:gd name="connsiteY3" fmla="*/ 394335 h 1402423"/>
                  <a:gd name="connsiteX4" fmla="*/ 48134 w 253907"/>
                  <a:gd name="connsiteY4" fmla="*/ 623941 h 1402423"/>
                  <a:gd name="connsiteX5" fmla="*/ 21464 w 253907"/>
                  <a:gd name="connsiteY5" fmla="*/ 795478 h 1402423"/>
                  <a:gd name="connsiteX6" fmla="*/ 509 w 253907"/>
                  <a:gd name="connsiteY6" fmla="*/ 965129 h 1402423"/>
                  <a:gd name="connsiteX7" fmla="*/ 46229 w 253907"/>
                  <a:gd name="connsiteY7" fmla="*/ 1136666 h 1402423"/>
                  <a:gd name="connsiteX8" fmla="*/ 101474 w 253907"/>
                  <a:gd name="connsiteY8" fmla="*/ 1238457 h 1402423"/>
                  <a:gd name="connsiteX9" fmla="*/ 90044 w 253907"/>
                  <a:gd name="connsiteY9" fmla="*/ 1310087 h 1402423"/>
                  <a:gd name="connsiteX10" fmla="*/ 124334 w 253907"/>
                  <a:gd name="connsiteY10" fmla="*/ 1372293 h 1402423"/>
                  <a:gd name="connsiteX11" fmla="*/ 160529 w 253907"/>
                  <a:gd name="connsiteY11" fmla="*/ 1379833 h 1402423"/>
                  <a:gd name="connsiteX12" fmla="*/ 253874 w 253907"/>
                  <a:gd name="connsiteY12" fmla="*/ 1394913 h 1402423"/>
                  <a:gd name="connsiteX13" fmla="*/ 171959 w 253907"/>
                  <a:gd name="connsiteY13" fmla="*/ 1219606 h 1402423"/>
                  <a:gd name="connsiteX14" fmla="*/ 145289 w 253907"/>
                  <a:gd name="connsiteY14" fmla="*/ 1040530 h 1402423"/>
                  <a:gd name="connsiteX15" fmla="*/ 168149 w 253907"/>
                  <a:gd name="connsiteY15" fmla="*/ 951934 h 1402423"/>
                  <a:gd name="connsiteX16" fmla="*/ 139575 w 253907"/>
                  <a:gd name="connsiteY16" fmla="*/ 791707 h 1402423"/>
                  <a:gd name="connsiteX17" fmla="*/ 166245 w 253907"/>
                  <a:gd name="connsiteY17" fmla="*/ 686147 h 1402423"/>
                  <a:gd name="connsiteX18" fmla="*/ 173865 w 253907"/>
                  <a:gd name="connsiteY18" fmla="*/ 537230 h 1402423"/>
                  <a:gd name="connsiteX19" fmla="*/ 221490 w 253907"/>
                  <a:gd name="connsiteY19" fmla="*/ 452404 h 1402423"/>
                  <a:gd name="connsiteX0" fmla="*/ 46230 w 253907"/>
                  <a:gd name="connsiteY0" fmla="*/ 0 h 1402423"/>
                  <a:gd name="connsiteX1" fmla="*/ 4320 w 253907"/>
                  <a:gd name="connsiteY1" fmla="*/ 116205 h 1402423"/>
                  <a:gd name="connsiteX2" fmla="*/ 11940 w 253907"/>
                  <a:gd name="connsiteY2" fmla="*/ 200025 h 1402423"/>
                  <a:gd name="connsiteX3" fmla="*/ 8130 w 253907"/>
                  <a:gd name="connsiteY3" fmla="*/ 394335 h 1402423"/>
                  <a:gd name="connsiteX4" fmla="*/ 48134 w 253907"/>
                  <a:gd name="connsiteY4" fmla="*/ 623941 h 1402423"/>
                  <a:gd name="connsiteX5" fmla="*/ 21464 w 253907"/>
                  <a:gd name="connsiteY5" fmla="*/ 795478 h 1402423"/>
                  <a:gd name="connsiteX6" fmla="*/ 509 w 253907"/>
                  <a:gd name="connsiteY6" fmla="*/ 965129 h 1402423"/>
                  <a:gd name="connsiteX7" fmla="*/ 46229 w 253907"/>
                  <a:gd name="connsiteY7" fmla="*/ 1136666 h 1402423"/>
                  <a:gd name="connsiteX8" fmla="*/ 101474 w 253907"/>
                  <a:gd name="connsiteY8" fmla="*/ 1238457 h 1402423"/>
                  <a:gd name="connsiteX9" fmla="*/ 90044 w 253907"/>
                  <a:gd name="connsiteY9" fmla="*/ 1310087 h 1402423"/>
                  <a:gd name="connsiteX10" fmla="*/ 124334 w 253907"/>
                  <a:gd name="connsiteY10" fmla="*/ 1372293 h 1402423"/>
                  <a:gd name="connsiteX11" fmla="*/ 160529 w 253907"/>
                  <a:gd name="connsiteY11" fmla="*/ 1379833 h 1402423"/>
                  <a:gd name="connsiteX12" fmla="*/ 253874 w 253907"/>
                  <a:gd name="connsiteY12" fmla="*/ 1394913 h 1402423"/>
                  <a:gd name="connsiteX13" fmla="*/ 171959 w 253907"/>
                  <a:gd name="connsiteY13" fmla="*/ 1219606 h 1402423"/>
                  <a:gd name="connsiteX14" fmla="*/ 145289 w 253907"/>
                  <a:gd name="connsiteY14" fmla="*/ 1040530 h 1402423"/>
                  <a:gd name="connsiteX15" fmla="*/ 168149 w 253907"/>
                  <a:gd name="connsiteY15" fmla="*/ 951934 h 1402423"/>
                  <a:gd name="connsiteX16" fmla="*/ 139575 w 253907"/>
                  <a:gd name="connsiteY16" fmla="*/ 791707 h 1402423"/>
                  <a:gd name="connsiteX17" fmla="*/ 166245 w 253907"/>
                  <a:gd name="connsiteY17" fmla="*/ 686147 h 1402423"/>
                  <a:gd name="connsiteX18" fmla="*/ 187199 w 253907"/>
                  <a:gd name="connsiteY18" fmla="*/ 612631 h 1402423"/>
                  <a:gd name="connsiteX19" fmla="*/ 173865 w 253907"/>
                  <a:gd name="connsiteY19" fmla="*/ 537230 h 1402423"/>
                  <a:gd name="connsiteX20" fmla="*/ 221490 w 253907"/>
                  <a:gd name="connsiteY20" fmla="*/ 452404 h 1402423"/>
                  <a:gd name="connsiteX0" fmla="*/ 46230 w 253907"/>
                  <a:gd name="connsiteY0" fmla="*/ 0 h 1402423"/>
                  <a:gd name="connsiteX1" fmla="*/ 4320 w 253907"/>
                  <a:gd name="connsiteY1" fmla="*/ 116205 h 1402423"/>
                  <a:gd name="connsiteX2" fmla="*/ 11940 w 253907"/>
                  <a:gd name="connsiteY2" fmla="*/ 200025 h 1402423"/>
                  <a:gd name="connsiteX3" fmla="*/ 8130 w 253907"/>
                  <a:gd name="connsiteY3" fmla="*/ 394335 h 1402423"/>
                  <a:gd name="connsiteX4" fmla="*/ 48134 w 253907"/>
                  <a:gd name="connsiteY4" fmla="*/ 623941 h 1402423"/>
                  <a:gd name="connsiteX5" fmla="*/ 21464 w 253907"/>
                  <a:gd name="connsiteY5" fmla="*/ 795478 h 1402423"/>
                  <a:gd name="connsiteX6" fmla="*/ 509 w 253907"/>
                  <a:gd name="connsiteY6" fmla="*/ 965129 h 1402423"/>
                  <a:gd name="connsiteX7" fmla="*/ 46229 w 253907"/>
                  <a:gd name="connsiteY7" fmla="*/ 1136666 h 1402423"/>
                  <a:gd name="connsiteX8" fmla="*/ 101474 w 253907"/>
                  <a:gd name="connsiteY8" fmla="*/ 1238457 h 1402423"/>
                  <a:gd name="connsiteX9" fmla="*/ 90044 w 253907"/>
                  <a:gd name="connsiteY9" fmla="*/ 1310087 h 1402423"/>
                  <a:gd name="connsiteX10" fmla="*/ 124334 w 253907"/>
                  <a:gd name="connsiteY10" fmla="*/ 1372293 h 1402423"/>
                  <a:gd name="connsiteX11" fmla="*/ 160529 w 253907"/>
                  <a:gd name="connsiteY11" fmla="*/ 1379833 h 1402423"/>
                  <a:gd name="connsiteX12" fmla="*/ 253874 w 253907"/>
                  <a:gd name="connsiteY12" fmla="*/ 1394913 h 1402423"/>
                  <a:gd name="connsiteX13" fmla="*/ 171959 w 253907"/>
                  <a:gd name="connsiteY13" fmla="*/ 1219606 h 1402423"/>
                  <a:gd name="connsiteX14" fmla="*/ 145289 w 253907"/>
                  <a:gd name="connsiteY14" fmla="*/ 1040530 h 1402423"/>
                  <a:gd name="connsiteX15" fmla="*/ 168149 w 253907"/>
                  <a:gd name="connsiteY15" fmla="*/ 951934 h 1402423"/>
                  <a:gd name="connsiteX16" fmla="*/ 139575 w 253907"/>
                  <a:gd name="connsiteY16" fmla="*/ 791707 h 1402423"/>
                  <a:gd name="connsiteX17" fmla="*/ 166245 w 253907"/>
                  <a:gd name="connsiteY17" fmla="*/ 686147 h 1402423"/>
                  <a:gd name="connsiteX18" fmla="*/ 187199 w 253907"/>
                  <a:gd name="connsiteY18" fmla="*/ 612631 h 1402423"/>
                  <a:gd name="connsiteX19" fmla="*/ 173865 w 253907"/>
                  <a:gd name="connsiteY19" fmla="*/ 537230 h 1402423"/>
                  <a:gd name="connsiteX20" fmla="*/ 246255 w 253907"/>
                  <a:gd name="connsiteY20" fmla="*/ 131951 h 1402423"/>
                  <a:gd name="connsiteX0" fmla="*/ 46230 w 253907"/>
                  <a:gd name="connsiteY0" fmla="*/ 0 h 1402423"/>
                  <a:gd name="connsiteX1" fmla="*/ 4320 w 253907"/>
                  <a:gd name="connsiteY1" fmla="*/ 116205 h 1402423"/>
                  <a:gd name="connsiteX2" fmla="*/ 11940 w 253907"/>
                  <a:gd name="connsiteY2" fmla="*/ 200025 h 1402423"/>
                  <a:gd name="connsiteX3" fmla="*/ 8130 w 253907"/>
                  <a:gd name="connsiteY3" fmla="*/ 394335 h 1402423"/>
                  <a:gd name="connsiteX4" fmla="*/ 48134 w 253907"/>
                  <a:gd name="connsiteY4" fmla="*/ 623941 h 1402423"/>
                  <a:gd name="connsiteX5" fmla="*/ 21464 w 253907"/>
                  <a:gd name="connsiteY5" fmla="*/ 795478 h 1402423"/>
                  <a:gd name="connsiteX6" fmla="*/ 509 w 253907"/>
                  <a:gd name="connsiteY6" fmla="*/ 965129 h 1402423"/>
                  <a:gd name="connsiteX7" fmla="*/ 46229 w 253907"/>
                  <a:gd name="connsiteY7" fmla="*/ 1136666 h 1402423"/>
                  <a:gd name="connsiteX8" fmla="*/ 101474 w 253907"/>
                  <a:gd name="connsiteY8" fmla="*/ 1238457 h 1402423"/>
                  <a:gd name="connsiteX9" fmla="*/ 90044 w 253907"/>
                  <a:gd name="connsiteY9" fmla="*/ 1310087 h 1402423"/>
                  <a:gd name="connsiteX10" fmla="*/ 124334 w 253907"/>
                  <a:gd name="connsiteY10" fmla="*/ 1372293 h 1402423"/>
                  <a:gd name="connsiteX11" fmla="*/ 160529 w 253907"/>
                  <a:gd name="connsiteY11" fmla="*/ 1379833 h 1402423"/>
                  <a:gd name="connsiteX12" fmla="*/ 253874 w 253907"/>
                  <a:gd name="connsiteY12" fmla="*/ 1394913 h 1402423"/>
                  <a:gd name="connsiteX13" fmla="*/ 171959 w 253907"/>
                  <a:gd name="connsiteY13" fmla="*/ 1219606 h 1402423"/>
                  <a:gd name="connsiteX14" fmla="*/ 145289 w 253907"/>
                  <a:gd name="connsiteY14" fmla="*/ 1040530 h 1402423"/>
                  <a:gd name="connsiteX15" fmla="*/ 168149 w 253907"/>
                  <a:gd name="connsiteY15" fmla="*/ 951934 h 1402423"/>
                  <a:gd name="connsiteX16" fmla="*/ 139575 w 253907"/>
                  <a:gd name="connsiteY16" fmla="*/ 791707 h 1402423"/>
                  <a:gd name="connsiteX17" fmla="*/ 166245 w 253907"/>
                  <a:gd name="connsiteY17" fmla="*/ 686147 h 1402423"/>
                  <a:gd name="connsiteX18" fmla="*/ 187199 w 253907"/>
                  <a:gd name="connsiteY18" fmla="*/ 612631 h 1402423"/>
                  <a:gd name="connsiteX19" fmla="*/ 173865 w 253907"/>
                  <a:gd name="connsiteY19" fmla="*/ 537230 h 1402423"/>
                  <a:gd name="connsiteX20" fmla="*/ 221489 w 253907"/>
                  <a:gd name="connsiteY20" fmla="*/ 459944 h 1402423"/>
                  <a:gd name="connsiteX21" fmla="*/ 246255 w 253907"/>
                  <a:gd name="connsiteY21" fmla="*/ 131951 h 1402423"/>
                  <a:gd name="connsiteX0" fmla="*/ 46230 w 253907"/>
                  <a:gd name="connsiteY0" fmla="*/ 0 h 1402423"/>
                  <a:gd name="connsiteX1" fmla="*/ 4320 w 253907"/>
                  <a:gd name="connsiteY1" fmla="*/ 116205 h 1402423"/>
                  <a:gd name="connsiteX2" fmla="*/ 11940 w 253907"/>
                  <a:gd name="connsiteY2" fmla="*/ 200025 h 1402423"/>
                  <a:gd name="connsiteX3" fmla="*/ 8130 w 253907"/>
                  <a:gd name="connsiteY3" fmla="*/ 394335 h 1402423"/>
                  <a:gd name="connsiteX4" fmla="*/ 48134 w 253907"/>
                  <a:gd name="connsiteY4" fmla="*/ 623941 h 1402423"/>
                  <a:gd name="connsiteX5" fmla="*/ 21464 w 253907"/>
                  <a:gd name="connsiteY5" fmla="*/ 795478 h 1402423"/>
                  <a:gd name="connsiteX6" fmla="*/ 509 w 253907"/>
                  <a:gd name="connsiteY6" fmla="*/ 965129 h 1402423"/>
                  <a:gd name="connsiteX7" fmla="*/ 46229 w 253907"/>
                  <a:gd name="connsiteY7" fmla="*/ 1136666 h 1402423"/>
                  <a:gd name="connsiteX8" fmla="*/ 101474 w 253907"/>
                  <a:gd name="connsiteY8" fmla="*/ 1238457 h 1402423"/>
                  <a:gd name="connsiteX9" fmla="*/ 90044 w 253907"/>
                  <a:gd name="connsiteY9" fmla="*/ 1310087 h 1402423"/>
                  <a:gd name="connsiteX10" fmla="*/ 124334 w 253907"/>
                  <a:gd name="connsiteY10" fmla="*/ 1372293 h 1402423"/>
                  <a:gd name="connsiteX11" fmla="*/ 160529 w 253907"/>
                  <a:gd name="connsiteY11" fmla="*/ 1379833 h 1402423"/>
                  <a:gd name="connsiteX12" fmla="*/ 253874 w 253907"/>
                  <a:gd name="connsiteY12" fmla="*/ 1394913 h 1402423"/>
                  <a:gd name="connsiteX13" fmla="*/ 171959 w 253907"/>
                  <a:gd name="connsiteY13" fmla="*/ 1219606 h 1402423"/>
                  <a:gd name="connsiteX14" fmla="*/ 145289 w 253907"/>
                  <a:gd name="connsiteY14" fmla="*/ 1040530 h 1402423"/>
                  <a:gd name="connsiteX15" fmla="*/ 168149 w 253907"/>
                  <a:gd name="connsiteY15" fmla="*/ 951934 h 1402423"/>
                  <a:gd name="connsiteX16" fmla="*/ 139575 w 253907"/>
                  <a:gd name="connsiteY16" fmla="*/ 791707 h 1402423"/>
                  <a:gd name="connsiteX17" fmla="*/ 166245 w 253907"/>
                  <a:gd name="connsiteY17" fmla="*/ 686147 h 1402423"/>
                  <a:gd name="connsiteX18" fmla="*/ 187199 w 253907"/>
                  <a:gd name="connsiteY18" fmla="*/ 612631 h 1402423"/>
                  <a:gd name="connsiteX19" fmla="*/ 181485 w 253907"/>
                  <a:gd name="connsiteY19" fmla="*/ 541000 h 1402423"/>
                  <a:gd name="connsiteX20" fmla="*/ 221489 w 253907"/>
                  <a:gd name="connsiteY20" fmla="*/ 459944 h 1402423"/>
                  <a:gd name="connsiteX21" fmla="*/ 246255 w 253907"/>
                  <a:gd name="connsiteY21" fmla="*/ 131951 h 1402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3907" h="1402423">
                    <a:moveTo>
                      <a:pt x="46230" y="0"/>
                    </a:moveTo>
                    <a:cubicBezTo>
                      <a:pt x="28132" y="41434"/>
                      <a:pt x="10035" y="82868"/>
                      <a:pt x="4320" y="116205"/>
                    </a:cubicBezTo>
                    <a:cubicBezTo>
                      <a:pt x="-1395" y="149542"/>
                      <a:pt x="11305" y="153670"/>
                      <a:pt x="11940" y="200025"/>
                    </a:cubicBezTo>
                    <a:cubicBezTo>
                      <a:pt x="12575" y="246380"/>
                      <a:pt x="2098" y="323682"/>
                      <a:pt x="8130" y="394335"/>
                    </a:cubicBezTo>
                    <a:cubicBezTo>
                      <a:pt x="14162" y="464988"/>
                      <a:pt x="45912" y="557084"/>
                      <a:pt x="48134" y="623941"/>
                    </a:cubicBezTo>
                    <a:cubicBezTo>
                      <a:pt x="50356" y="690798"/>
                      <a:pt x="24322" y="740498"/>
                      <a:pt x="21464" y="795478"/>
                    </a:cubicBezTo>
                    <a:cubicBezTo>
                      <a:pt x="18607" y="850458"/>
                      <a:pt x="-3618" y="908265"/>
                      <a:pt x="509" y="965129"/>
                    </a:cubicBezTo>
                    <a:cubicBezTo>
                      <a:pt x="4636" y="1021993"/>
                      <a:pt x="34482" y="1089226"/>
                      <a:pt x="46229" y="1136666"/>
                    </a:cubicBezTo>
                    <a:cubicBezTo>
                      <a:pt x="57976" y="1184106"/>
                      <a:pt x="99887" y="1205784"/>
                      <a:pt x="101474" y="1238457"/>
                    </a:cubicBezTo>
                    <a:cubicBezTo>
                      <a:pt x="103061" y="1271130"/>
                      <a:pt x="82424" y="1286838"/>
                      <a:pt x="90044" y="1310087"/>
                    </a:cubicBezTo>
                    <a:cubicBezTo>
                      <a:pt x="97664" y="1333336"/>
                      <a:pt x="112587" y="1360669"/>
                      <a:pt x="124334" y="1372293"/>
                    </a:cubicBezTo>
                    <a:cubicBezTo>
                      <a:pt x="136081" y="1383917"/>
                      <a:pt x="152592" y="1392086"/>
                      <a:pt x="160529" y="1379833"/>
                    </a:cubicBezTo>
                    <a:cubicBezTo>
                      <a:pt x="168466" y="1367580"/>
                      <a:pt x="251969" y="1421617"/>
                      <a:pt x="253874" y="1394913"/>
                    </a:cubicBezTo>
                    <a:cubicBezTo>
                      <a:pt x="255779" y="1368209"/>
                      <a:pt x="176404" y="1262647"/>
                      <a:pt x="171959" y="1219606"/>
                    </a:cubicBezTo>
                    <a:cubicBezTo>
                      <a:pt x="167514" y="1176565"/>
                      <a:pt x="142432" y="1085142"/>
                      <a:pt x="145289" y="1040530"/>
                    </a:cubicBezTo>
                    <a:cubicBezTo>
                      <a:pt x="148146" y="995918"/>
                      <a:pt x="172911" y="990263"/>
                      <a:pt x="168149" y="951934"/>
                    </a:cubicBezTo>
                    <a:cubicBezTo>
                      <a:pt x="163387" y="913605"/>
                      <a:pt x="134812" y="836319"/>
                      <a:pt x="139575" y="791707"/>
                    </a:cubicBezTo>
                    <a:cubicBezTo>
                      <a:pt x="144338" y="747095"/>
                      <a:pt x="162118" y="716936"/>
                      <a:pt x="166245" y="686147"/>
                    </a:cubicBezTo>
                    <a:cubicBezTo>
                      <a:pt x="170372" y="655358"/>
                      <a:pt x="185929" y="637450"/>
                      <a:pt x="187199" y="612631"/>
                    </a:cubicBezTo>
                    <a:cubicBezTo>
                      <a:pt x="188469" y="587812"/>
                      <a:pt x="178628" y="574616"/>
                      <a:pt x="181485" y="541000"/>
                    </a:cubicBezTo>
                    <a:cubicBezTo>
                      <a:pt x="184343" y="507384"/>
                      <a:pt x="209424" y="527490"/>
                      <a:pt x="221489" y="459944"/>
                    </a:cubicBezTo>
                    <a:cubicBezTo>
                      <a:pt x="233554" y="392398"/>
                      <a:pt x="239270" y="178448"/>
                      <a:pt x="246255" y="131951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 flipH="1">
                <a:off x="2153636" y="4168897"/>
                <a:ext cx="1180114" cy="808868"/>
              </a:xfrm>
              <a:custGeom>
                <a:avLst/>
                <a:gdLst>
                  <a:gd name="connsiteX0" fmla="*/ 1159159 w 1180114"/>
                  <a:gd name="connsiteY0" fmla="*/ 27818 h 808868"/>
                  <a:gd name="connsiteX1" fmla="*/ 1092484 w 1180114"/>
                  <a:gd name="connsiteY1" fmla="*/ 1148 h 808868"/>
                  <a:gd name="connsiteX2" fmla="*/ 1054384 w 1180114"/>
                  <a:gd name="connsiteY2" fmla="*/ 10673 h 808868"/>
                  <a:gd name="connsiteX3" fmla="*/ 1027714 w 1180114"/>
                  <a:gd name="connsiteY3" fmla="*/ 62108 h 808868"/>
                  <a:gd name="connsiteX4" fmla="*/ 991519 w 1180114"/>
                  <a:gd name="connsiteY4" fmla="*/ 90683 h 808868"/>
                  <a:gd name="connsiteX5" fmla="*/ 879124 w 1180114"/>
                  <a:gd name="connsiteY5" fmla="*/ 86873 h 808868"/>
                  <a:gd name="connsiteX6" fmla="*/ 814354 w 1180114"/>
                  <a:gd name="connsiteY6" fmla="*/ 100208 h 808868"/>
                  <a:gd name="connsiteX7" fmla="*/ 785779 w 1180114"/>
                  <a:gd name="connsiteY7" fmla="*/ 128783 h 808868"/>
                  <a:gd name="connsiteX8" fmla="*/ 696244 w 1180114"/>
                  <a:gd name="connsiteY8" fmla="*/ 115448 h 808868"/>
                  <a:gd name="connsiteX9" fmla="*/ 661954 w 1180114"/>
                  <a:gd name="connsiteY9" fmla="*/ 126878 h 808868"/>
                  <a:gd name="connsiteX10" fmla="*/ 618139 w 1180114"/>
                  <a:gd name="connsiteY10" fmla="*/ 138308 h 808868"/>
                  <a:gd name="connsiteX11" fmla="*/ 532414 w 1180114"/>
                  <a:gd name="connsiteY11" fmla="*/ 100208 h 808868"/>
                  <a:gd name="connsiteX12" fmla="*/ 433354 w 1180114"/>
                  <a:gd name="connsiteY12" fmla="*/ 111638 h 808868"/>
                  <a:gd name="connsiteX13" fmla="*/ 355249 w 1180114"/>
                  <a:gd name="connsiteY13" fmla="*/ 111638 h 808868"/>
                  <a:gd name="connsiteX14" fmla="*/ 303814 w 1180114"/>
                  <a:gd name="connsiteY14" fmla="*/ 119258 h 808868"/>
                  <a:gd name="connsiteX15" fmla="*/ 252379 w 1180114"/>
                  <a:gd name="connsiteY15" fmla="*/ 117353 h 808868"/>
                  <a:gd name="connsiteX16" fmla="*/ 187609 w 1180114"/>
                  <a:gd name="connsiteY16" fmla="*/ 75443 h 808868"/>
                  <a:gd name="connsiteX17" fmla="*/ 147604 w 1180114"/>
                  <a:gd name="connsiteY17" fmla="*/ 75443 h 808868"/>
                  <a:gd name="connsiteX18" fmla="*/ 105694 w 1180114"/>
                  <a:gd name="connsiteY18" fmla="*/ 52583 h 808868"/>
                  <a:gd name="connsiteX19" fmla="*/ 54259 w 1180114"/>
                  <a:gd name="connsiteY19" fmla="*/ 69728 h 808868"/>
                  <a:gd name="connsiteX20" fmla="*/ 42829 w 1180114"/>
                  <a:gd name="connsiteY20" fmla="*/ 109733 h 808868"/>
                  <a:gd name="connsiteX21" fmla="*/ 919 w 1180114"/>
                  <a:gd name="connsiteY21" fmla="*/ 115448 h 808868"/>
                  <a:gd name="connsiteX22" fmla="*/ 18064 w 1180114"/>
                  <a:gd name="connsiteY22" fmla="*/ 159263 h 808868"/>
                  <a:gd name="connsiteX23" fmla="*/ 65689 w 1180114"/>
                  <a:gd name="connsiteY23" fmla="*/ 193553 h 808868"/>
                  <a:gd name="connsiteX24" fmla="*/ 138079 w 1180114"/>
                  <a:gd name="connsiteY24" fmla="*/ 184028 h 808868"/>
                  <a:gd name="connsiteX25" fmla="*/ 172369 w 1180114"/>
                  <a:gd name="connsiteY25" fmla="*/ 195458 h 808868"/>
                  <a:gd name="connsiteX26" fmla="*/ 195229 w 1180114"/>
                  <a:gd name="connsiteY26" fmla="*/ 208793 h 808868"/>
                  <a:gd name="connsiteX27" fmla="*/ 256189 w 1180114"/>
                  <a:gd name="connsiteY27" fmla="*/ 195458 h 808868"/>
                  <a:gd name="connsiteX28" fmla="*/ 288574 w 1180114"/>
                  <a:gd name="connsiteY28" fmla="*/ 203078 h 808868"/>
                  <a:gd name="connsiteX29" fmla="*/ 340009 w 1180114"/>
                  <a:gd name="connsiteY29" fmla="*/ 195458 h 808868"/>
                  <a:gd name="connsiteX30" fmla="*/ 389539 w 1180114"/>
                  <a:gd name="connsiteY30" fmla="*/ 222128 h 808868"/>
                  <a:gd name="connsiteX31" fmla="*/ 454309 w 1180114"/>
                  <a:gd name="connsiteY31" fmla="*/ 231653 h 808868"/>
                  <a:gd name="connsiteX32" fmla="*/ 534319 w 1180114"/>
                  <a:gd name="connsiteY32" fmla="*/ 229748 h 808868"/>
                  <a:gd name="connsiteX33" fmla="*/ 593374 w 1180114"/>
                  <a:gd name="connsiteY33" fmla="*/ 225938 h 808868"/>
                  <a:gd name="connsiteX34" fmla="*/ 686719 w 1180114"/>
                  <a:gd name="connsiteY34" fmla="*/ 216413 h 808868"/>
                  <a:gd name="connsiteX35" fmla="*/ 749584 w 1180114"/>
                  <a:gd name="connsiteY35" fmla="*/ 218318 h 808868"/>
                  <a:gd name="connsiteX36" fmla="*/ 797209 w 1180114"/>
                  <a:gd name="connsiteY36" fmla="*/ 237368 h 808868"/>
                  <a:gd name="connsiteX37" fmla="*/ 846739 w 1180114"/>
                  <a:gd name="connsiteY37" fmla="*/ 237368 h 808868"/>
                  <a:gd name="connsiteX38" fmla="*/ 875314 w 1180114"/>
                  <a:gd name="connsiteY38" fmla="*/ 235463 h 808868"/>
                  <a:gd name="connsiteX39" fmla="*/ 919129 w 1180114"/>
                  <a:gd name="connsiteY39" fmla="*/ 265943 h 808868"/>
                  <a:gd name="connsiteX40" fmla="*/ 957229 w 1180114"/>
                  <a:gd name="connsiteY40" fmla="*/ 326903 h 808868"/>
                  <a:gd name="connsiteX41" fmla="*/ 968659 w 1180114"/>
                  <a:gd name="connsiteY41" fmla="*/ 448823 h 808868"/>
                  <a:gd name="connsiteX42" fmla="*/ 1020094 w 1180114"/>
                  <a:gd name="connsiteY42" fmla="*/ 534548 h 808868"/>
                  <a:gd name="connsiteX43" fmla="*/ 989614 w 1180114"/>
                  <a:gd name="connsiteY43" fmla="*/ 669803 h 808868"/>
                  <a:gd name="connsiteX44" fmla="*/ 1044859 w 1180114"/>
                  <a:gd name="connsiteY44" fmla="*/ 717428 h 808868"/>
                  <a:gd name="connsiteX45" fmla="*/ 1180114 w 1180114"/>
                  <a:gd name="connsiteY45" fmla="*/ 808868 h 80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80114" h="808868">
                    <a:moveTo>
                      <a:pt x="1159159" y="27818"/>
                    </a:moveTo>
                    <a:cubicBezTo>
                      <a:pt x="1134552" y="15911"/>
                      <a:pt x="1109946" y="4005"/>
                      <a:pt x="1092484" y="1148"/>
                    </a:cubicBezTo>
                    <a:cubicBezTo>
                      <a:pt x="1075021" y="-1710"/>
                      <a:pt x="1065179" y="513"/>
                      <a:pt x="1054384" y="10673"/>
                    </a:cubicBezTo>
                    <a:cubicBezTo>
                      <a:pt x="1043589" y="20833"/>
                      <a:pt x="1038191" y="48773"/>
                      <a:pt x="1027714" y="62108"/>
                    </a:cubicBezTo>
                    <a:cubicBezTo>
                      <a:pt x="1017237" y="75443"/>
                      <a:pt x="1016284" y="86556"/>
                      <a:pt x="991519" y="90683"/>
                    </a:cubicBezTo>
                    <a:cubicBezTo>
                      <a:pt x="966754" y="94810"/>
                      <a:pt x="908651" y="85286"/>
                      <a:pt x="879124" y="86873"/>
                    </a:cubicBezTo>
                    <a:cubicBezTo>
                      <a:pt x="849597" y="88460"/>
                      <a:pt x="829911" y="93223"/>
                      <a:pt x="814354" y="100208"/>
                    </a:cubicBezTo>
                    <a:cubicBezTo>
                      <a:pt x="798797" y="107193"/>
                      <a:pt x="805464" y="126243"/>
                      <a:pt x="785779" y="128783"/>
                    </a:cubicBezTo>
                    <a:cubicBezTo>
                      <a:pt x="766094" y="131323"/>
                      <a:pt x="716881" y="115765"/>
                      <a:pt x="696244" y="115448"/>
                    </a:cubicBezTo>
                    <a:cubicBezTo>
                      <a:pt x="675607" y="115131"/>
                      <a:pt x="674971" y="123068"/>
                      <a:pt x="661954" y="126878"/>
                    </a:cubicBezTo>
                    <a:cubicBezTo>
                      <a:pt x="648937" y="130688"/>
                      <a:pt x="639729" y="142753"/>
                      <a:pt x="618139" y="138308"/>
                    </a:cubicBezTo>
                    <a:cubicBezTo>
                      <a:pt x="596549" y="133863"/>
                      <a:pt x="563212" y="104653"/>
                      <a:pt x="532414" y="100208"/>
                    </a:cubicBezTo>
                    <a:cubicBezTo>
                      <a:pt x="501616" y="95763"/>
                      <a:pt x="462881" y="109733"/>
                      <a:pt x="433354" y="111638"/>
                    </a:cubicBezTo>
                    <a:cubicBezTo>
                      <a:pt x="403826" y="113543"/>
                      <a:pt x="376839" y="110368"/>
                      <a:pt x="355249" y="111638"/>
                    </a:cubicBezTo>
                    <a:cubicBezTo>
                      <a:pt x="333659" y="112908"/>
                      <a:pt x="320959" y="118306"/>
                      <a:pt x="303814" y="119258"/>
                    </a:cubicBezTo>
                    <a:cubicBezTo>
                      <a:pt x="286669" y="120210"/>
                      <a:pt x="271746" y="124656"/>
                      <a:pt x="252379" y="117353"/>
                    </a:cubicBezTo>
                    <a:cubicBezTo>
                      <a:pt x="233011" y="110051"/>
                      <a:pt x="205071" y="82428"/>
                      <a:pt x="187609" y="75443"/>
                    </a:cubicBezTo>
                    <a:cubicBezTo>
                      <a:pt x="170147" y="68458"/>
                      <a:pt x="161256" y="79253"/>
                      <a:pt x="147604" y="75443"/>
                    </a:cubicBezTo>
                    <a:cubicBezTo>
                      <a:pt x="133952" y="71633"/>
                      <a:pt x="121251" y="53535"/>
                      <a:pt x="105694" y="52583"/>
                    </a:cubicBezTo>
                    <a:cubicBezTo>
                      <a:pt x="90137" y="51631"/>
                      <a:pt x="64736" y="60203"/>
                      <a:pt x="54259" y="69728"/>
                    </a:cubicBezTo>
                    <a:cubicBezTo>
                      <a:pt x="43781" y="79253"/>
                      <a:pt x="51719" y="102113"/>
                      <a:pt x="42829" y="109733"/>
                    </a:cubicBezTo>
                    <a:cubicBezTo>
                      <a:pt x="33939" y="117353"/>
                      <a:pt x="5046" y="107193"/>
                      <a:pt x="919" y="115448"/>
                    </a:cubicBezTo>
                    <a:cubicBezTo>
                      <a:pt x="-3208" y="123703"/>
                      <a:pt x="7269" y="146246"/>
                      <a:pt x="18064" y="159263"/>
                    </a:cubicBezTo>
                    <a:cubicBezTo>
                      <a:pt x="28859" y="172280"/>
                      <a:pt x="45686" y="189426"/>
                      <a:pt x="65689" y="193553"/>
                    </a:cubicBezTo>
                    <a:cubicBezTo>
                      <a:pt x="85691" y="197681"/>
                      <a:pt x="120299" y="183711"/>
                      <a:pt x="138079" y="184028"/>
                    </a:cubicBezTo>
                    <a:cubicBezTo>
                      <a:pt x="155859" y="184345"/>
                      <a:pt x="162844" y="191331"/>
                      <a:pt x="172369" y="195458"/>
                    </a:cubicBezTo>
                    <a:cubicBezTo>
                      <a:pt x="181894" y="199586"/>
                      <a:pt x="181259" y="208793"/>
                      <a:pt x="195229" y="208793"/>
                    </a:cubicBezTo>
                    <a:cubicBezTo>
                      <a:pt x="209199" y="208793"/>
                      <a:pt x="240632" y="196410"/>
                      <a:pt x="256189" y="195458"/>
                    </a:cubicBezTo>
                    <a:cubicBezTo>
                      <a:pt x="271746" y="194506"/>
                      <a:pt x="274604" y="203078"/>
                      <a:pt x="288574" y="203078"/>
                    </a:cubicBezTo>
                    <a:cubicBezTo>
                      <a:pt x="302544" y="203078"/>
                      <a:pt x="323181" y="192283"/>
                      <a:pt x="340009" y="195458"/>
                    </a:cubicBezTo>
                    <a:cubicBezTo>
                      <a:pt x="356836" y="198633"/>
                      <a:pt x="370489" y="216096"/>
                      <a:pt x="389539" y="222128"/>
                    </a:cubicBezTo>
                    <a:cubicBezTo>
                      <a:pt x="408589" y="228160"/>
                      <a:pt x="430179" y="230383"/>
                      <a:pt x="454309" y="231653"/>
                    </a:cubicBezTo>
                    <a:cubicBezTo>
                      <a:pt x="478439" y="232923"/>
                      <a:pt x="511142" y="230700"/>
                      <a:pt x="534319" y="229748"/>
                    </a:cubicBezTo>
                    <a:cubicBezTo>
                      <a:pt x="557496" y="228796"/>
                      <a:pt x="567974" y="228160"/>
                      <a:pt x="593374" y="225938"/>
                    </a:cubicBezTo>
                    <a:cubicBezTo>
                      <a:pt x="618774" y="223716"/>
                      <a:pt x="660684" y="217683"/>
                      <a:pt x="686719" y="216413"/>
                    </a:cubicBezTo>
                    <a:cubicBezTo>
                      <a:pt x="712754" y="215143"/>
                      <a:pt x="731169" y="214826"/>
                      <a:pt x="749584" y="218318"/>
                    </a:cubicBezTo>
                    <a:cubicBezTo>
                      <a:pt x="767999" y="221810"/>
                      <a:pt x="781017" y="234193"/>
                      <a:pt x="797209" y="237368"/>
                    </a:cubicBezTo>
                    <a:cubicBezTo>
                      <a:pt x="813401" y="240543"/>
                      <a:pt x="833722" y="237685"/>
                      <a:pt x="846739" y="237368"/>
                    </a:cubicBezTo>
                    <a:cubicBezTo>
                      <a:pt x="859756" y="237051"/>
                      <a:pt x="863249" y="230700"/>
                      <a:pt x="875314" y="235463"/>
                    </a:cubicBezTo>
                    <a:cubicBezTo>
                      <a:pt x="887379" y="240226"/>
                      <a:pt x="905477" y="250703"/>
                      <a:pt x="919129" y="265943"/>
                    </a:cubicBezTo>
                    <a:cubicBezTo>
                      <a:pt x="932781" y="281183"/>
                      <a:pt x="948974" y="296423"/>
                      <a:pt x="957229" y="326903"/>
                    </a:cubicBezTo>
                    <a:cubicBezTo>
                      <a:pt x="965484" y="357383"/>
                      <a:pt x="958182" y="414216"/>
                      <a:pt x="968659" y="448823"/>
                    </a:cubicBezTo>
                    <a:cubicBezTo>
                      <a:pt x="979136" y="483430"/>
                      <a:pt x="1016602" y="497718"/>
                      <a:pt x="1020094" y="534548"/>
                    </a:cubicBezTo>
                    <a:cubicBezTo>
                      <a:pt x="1023586" y="571378"/>
                      <a:pt x="985487" y="639323"/>
                      <a:pt x="989614" y="669803"/>
                    </a:cubicBezTo>
                    <a:cubicBezTo>
                      <a:pt x="993741" y="700283"/>
                      <a:pt x="1013109" y="694251"/>
                      <a:pt x="1044859" y="717428"/>
                    </a:cubicBezTo>
                    <a:cubicBezTo>
                      <a:pt x="1076609" y="740605"/>
                      <a:pt x="1128361" y="774736"/>
                      <a:pt x="1180114" y="808868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2124684" y="4785359"/>
                <a:ext cx="393726" cy="1455843"/>
              </a:xfrm>
              <a:custGeom>
                <a:avLst/>
                <a:gdLst>
                  <a:gd name="connsiteX0" fmla="*/ 47016 w 393726"/>
                  <a:gd name="connsiteY0" fmla="*/ 0 h 1248198"/>
                  <a:gd name="connsiteX1" fmla="*/ 33681 w 393726"/>
                  <a:gd name="connsiteY1" fmla="*/ 325755 h 1248198"/>
                  <a:gd name="connsiteX2" fmla="*/ 35586 w 393726"/>
                  <a:gd name="connsiteY2" fmla="*/ 400050 h 1248198"/>
                  <a:gd name="connsiteX3" fmla="*/ 43206 w 393726"/>
                  <a:gd name="connsiteY3" fmla="*/ 483870 h 1248198"/>
                  <a:gd name="connsiteX4" fmla="*/ 33681 w 393726"/>
                  <a:gd name="connsiteY4" fmla="*/ 552450 h 1248198"/>
                  <a:gd name="connsiteX5" fmla="*/ 29871 w 393726"/>
                  <a:gd name="connsiteY5" fmla="*/ 619125 h 1248198"/>
                  <a:gd name="connsiteX6" fmla="*/ 22251 w 393726"/>
                  <a:gd name="connsiteY6" fmla="*/ 681990 h 1248198"/>
                  <a:gd name="connsiteX7" fmla="*/ 3201 w 393726"/>
                  <a:gd name="connsiteY7" fmla="*/ 763905 h 1248198"/>
                  <a:gd name="connsiteX8" fmla="*/ 1296 w 393726"/>
                  <a:gd name="connsiteY8" fmla="*/ 813435 h 1248198"/>
                  <a:gd name="connsiteX9" fmla="*/ 16536 w 393726"/>
                  <a:gd name="connsiteY9" fmla="*/ 904875 h 1248198"/>
                  <a:gd name="connsiteX10" fmla="*/ 45111 w 393726"/>
                  <a:gd name="connsiteY10" fmla="*/ 918210 h 1248198"/>
                  <a:gd name="connsiteX11" fmla="*/ 29871 w 393726"/>
                  <a:gd name="connsiteY11" fmla="*/ 1015365 h 1248198"/>
                  <a:gd name="connsiteX12" fmla="*/ 69876 w 393726"/>
                  <a:gd name="connsiteY12" fmla="*/ 1114425 h 1248198"/>
                  <a:gd name="connsiteX13" fmla="*/ 73686 w 393726"/>
                  <a:gd name="connsiteY13" fmla="*/ 1171575 h 1248198"/>
                  <a:gd name="connsiteX14" fmla="*/ 62256 w 393726"/>
                  <a:gd name="connsiteY14" fmla="*/ 1217295 h 1248198"/>
                  <a:gd name="connsiteX15" fmla="*/ 67971 w 393726"/>
                  <a:gd name="connsiteY15" fmla="*/ 1242060 h 1248198"/>
                  <a:gd name="connsiteX16" fmla="*/ 127026 w 393726"/>
                  <a:gd name="connsiteY16" fmla="*/ 1242060 h 1248198"/>
                  <a:gd name="connsiteX17" fmla="*/ 208941 w 393726"/>
                  <a:gd name="connsiteY17" fmla="*/ 1226820 h 1248198"/>
                  <a:gd name="connsiteX18" fmla="*/ 277521 w 393726"/>
                  <a:gd name="connsiteY18" fmla="*/ 1247775 h 1248198"/>
                  <a:gd name="connsiteX19" fmla="*/ 389916 w 393726"/>
                  <a:gd name="connsiteY19" fmla="*/ 1238250 h 1248198"/>
                  <a:gd name="connsiteX20" fmla="*/ 393726 w 393726"/>
                  <a:gd name="connsiteY20" fmla="*/ 1207770 h 1248198"/>
                  <a:gd name="connsiteX21" fmla="*/ 288951 w 393726"/>
                  <a:gd name="connsiteY21" fmla="*/ 1194435 h 1248198"/>
                  <a:gd name="connsiteX22" fmla="*/ 193701 w 393726"/>
                  <a:gd name="connsiteY22" fmla="*/ 1144905 h 1248198"/>
                  <a:gd name="connsiteX23" fmla="*/ 157506 w 393726"/>
                  <a:gd name="connsiteY23" fmla="*/ 1045845 h 1248198"/>
                  <a:gd name="connsiteX24" fmla="*/ 159411 w 393726"/>
                  <a:gd name="connsiteY24" fmla="*/ 842010 h 1248198"/>
                  <a:gd name="connsiteX25" fmla="*/ 138456 w 393726"/>
                  <a:gd name="connsiteY25" fmla="*/ 695325 h 1248198"/>
                  <a:gd name="connsiteX26" fmla="*/ 186081 w 393726"/>
                  <a:gd name="connsiteY26" fmla="*/ 586740 h 1248198"/>
                  <a:gd name="connsiteX27" fmla="*/ 174651 w 393726"/>
                  <a:gd name="connsiteY27" fmla="*/ 495300 h 1248198"/>
                  <a:gd name="connsiteX28" fmla="*/ 224181 w 393726"/>
                  <a:gd name="connsiteY28" fmla="*/ 390525 h 1248198"/>
                  <a:gd name="connsiteX29" fmla="*/ 235611 w 393726"/>
                  <a:gd name="connsiteY29" fmla="*/ 224790 h 1248198"/>
                  <a:gd name="connsiteX30" fmla="*/ 248946 w 393726"/>
                  <a:gd name="connsiteY30" fmla="*/ 131445 h 1248198"/>
                  <a:gd name="connsiteX31" fmla="*/ 226086 w 393726"/>
                  <a:gd name="connsiteY31" fmla="*/ 38100 h 1248198"/>
                  <a:gd name="connsiteX0" fmla="*/ 47016 w 393726"/>
                  <a:gd name="connsiteY0" fmla="*/ 207645 h 1455843"/>
                  <a:gd name="connsiteX1" fmla="*/ 33681 w 393726"/>
                  <a:gd name="connsiteY1" fmla="*/ 533400 h 1455843"/>
                  <a:gd name="connsiteX2" fmla="*/ 35586 w 393726"/>
                  <a:gd name="connsiteY2" fmla="*/ 607695 h 1455843"/>
                  <a:gd name="connsiteX3" fmla="*/ 43206 w 393726"/>
                  <a:gd name="connsiteY3" fmla="*/ 691515 h 1455843"/>
                  <a:gd name="connsiteX4" fmla="*/ 33681 w 393726"/>
                  <a:gd name="connsiteY4" fmla="*/ 760095 h 1455843"/>
                  <a:gd name="connsiteX5" fmla="*/ 29871 w 393726"/>
                  <a:gd name="connsiteY5" fmla="*/ 826770 h 1455843"/>
                  <a:gd name="connsiteX6" fmla="*/ 22251 w 393726"/>
                  <a:gd name="connsiteY6" fmla="*/ 889635 h 1455843"/>
                  <a:gd name="connsiteX7" fmla="*/ 3201 w 393726"/>
                  <a:gd name="connsiteY7" fmla="*/ 971550 h 1455843"/>
                  <a:gd name="connsiteX8" fmla="*/ 1296 w 393726"/>
                  <a:gd name="connsiteY8" fmla="*/ 1021080 h 1455843"/>
                  <a:gd name="connsiteX9" fmla="*/ 16536 w 393726"/>
                  <a:gd name="connsiteY9" fmla="*/ 1112520 h 1455843"/>
                  <a:gd name="connsiteX10" fmla="*/ 45111 w 393726"/>
                  <a:gd name="connsiteY10" fmla="*/ 1125855 h 1455843"/>
                  <a:gd name="connsiteX11" fmla="*/ 29871 w 393726"/>
                  <a:gd name="connsiteY11" fmla="*/ 1223010 h 1455843"/>
                  <a:gd name="connsiteX12" fmla="*/ 69876 w 393726"/>
                  <a:gd name="connsiteY12" fmla="*/ 1322070 h 1455843"/>
                  <a:gd name="connsiteX13" fmla="*/ 73686 w 393726"/>
                  <a:gd name="connsiteY13" fmla="*/ 1379220 h 1455843"/>
                  <a:gd name="connsiteX14" fmla="*/ 62256 w 393726"/>
                  <a:gd name="connsiteY14" fmla="*/ 1424940 h 1455843"/>
                  <a:gd name="connsiteX15" fmla="*/ 67971 w 393726"/>
                  <a:gd name="connsiteY15" fmla="*/ 1449705 h 1455843"/>
                  <a:gd name="connsiteX16" fmla="*/ 127026 w 393726"/>
                  <a:gd name="connsiteY16" fmla="*/ 1449705 h 1455843"/>
                  <a:gd name="connsiteX17" fmla="*/ 208941 w 393726"/>
                  <a:gd name="connsiteY17" fmla="*/ 1434465 h 1455843"/>
                  <a:gd name="connsiteX18" fmla="*/ 277521 w 393726"/>
                  <a:gd name="connsiteY18" fmla="*/ 1455420 h 1455843"/>
                  <a:gd name="connsiteX19" fmla="*/ 389916 w 393726"/>
                  <a:gd name="connsiteY19" fmla="*/ 1445895 h 1455843"/>
                  <a:gd name="connsiteX20" fmla="*/ 393726 w 393726"/>
                  <a:gd name="connsiteY20" fmla="*/ 1415415 h 1455843"/>
                  <a:gd name="connsiteX21" fmla="*/ 288951 w 393726"/>
                  <a:gd name="connsiteY21" fmla="*/ 1402080 h 1455843"/>
                  <a:gd name="connsiteX22" fmla="*/ 193701 w 393726"/>
                  <a:gd name="connsiteY22" fmla="*/ 1352550 h 1455843"/>
                  <a:gd name="connsiteX23" fmla="*/ 157506 w 393726"/>
                  <a:gd name="connsiteY23" fmla="*/ 1253490 h 1455843"/>
                  <a:gd name="connsiteX24" fmla="*/ 159411 w 393726"/>
                  <a:gd name="connsiteY24" fmla="*/ 1049655 h 1455843"/>
                  <a:gd name="connsiteX25" fmla="*/ 138456 w 393726"/>
                  <a:gd name="connsiteY25" fmla="*/ 902970 h 1455843"/>
                  <a:gd name="connsiteX26" fmla="*/ 186081 w 393726"/>
                  <a:gd name="connsiteY26" fmla="*/ 794385 h 1455843"/>
                  <a:gd name="connsiteX27" fmla="*/ 174651 w 393726"/>
                  <a:gd name="connsiteY27" fmla="*/ 702945 h 1455843"/>
                  <a:gd name="connsiteX28" fmla="*/ 224181 w 393726"/>
                  <a:gd name="connsiteY28" fmla="*/ 598170 h 1455843"/>
                  <a:gd name="connsiteX29" fmla="*/ 235611 w 393726"/>
                  <a:gd name="connsiteY29" fmla="*/ 432435 h 1455843"/>
                  <a:gd name="connsiteX30" fmla="*/ 248946 w 393726"/>
                  <a:gd name="connsiteY30" fmla="*/ 339090 h 1455843"/>
                  <a:gd name="connsiteX31" fmla="*/ 243231 w 393726"/>
                  <a:gd name="connsiteY31" fmla="*/ 0 h 1455843"/>
                  <a:gd name="connsiteX0" fmla="*/ 47016 w 393726"/>
                  <a:gd name="connsiteY0" fmla="*/ 207645 h 1455843"/>
                  <a:gd name="connsiteX1" fmla="*/ 33681 w 393726"/>
                  <a:gd name="connsiteY1" fmla="*/ 533400 h 1455843"/>
                  <a:gd name="connsiteX2" fmla="*/ 35586 w 393726"/>
                  <a:gd name="connsiteY2" fmla="*/ 607695 h 1455843"/>
                  <a:gd name="connsiteX3" fmla="*/ 43206 w 393726"/>
                  <a:gd name="connsiteY3" fmla="*/ 691515 h 1455843"/>
                  <a:gd name="connsiteX4" fmla="*/ 33681 w 393726"/>
                  <a:gd name="connsiteY4" fmla="*/ 760095 h 1455843"/>
                  <a:gd name="connsiteX5" fmla="*/ 29871 w 393726"/>
                  <a:gd name="connsiteY5" fmla="*/ 826770 h 1455843"/>
                  <a:gd name="connsiteX6" fmla="*/ 22251 w 393726"/>
                  <a:gd name="connsiteY6" fmla="*/ 889635 h 1455843"/>
                  <a:gd name="connsiteX7" fmla="*/ 3201 w 393726"/>
                  <a:gd name="connsiteY7" fmla="*/ 971550 h 1455843"/>
                  <a:gd name="connsiteX8" fmla="*/ 1296 w 393726"/>
                  <a:gd name="connsiteY8" fmla="*/ 1021080 h 1455843"/>
                  <a:gd name="connsiteX9" fmla="*/ 16536 w 393726"/>
                  <a:gd name="connsiteY9" fmla="*/ 1112520 h 1455843"/>
                  <a:gd name="connsiteX10" fmla="*/ 45111 w 393726"/>
                  <a:gd name="connsiteY10" fmla="*/ 1125855 h 1455843"/>
                  <a:gd name="connsiteX11" fmla="*/ 29871 w 393726"/>
                  <a:gd name="connsiteY11" fmla="*/ 1223010 h 1455843"/>
                  <a:gd name="connsiteX12" fmla="*/ 69876 w 393726"/>
                  <a:gd name="connsiteY12" fmla="*/ 1322070 h 1455843"/>
                  <a:gd name="connsiteX13" fmla="*/ 73686 w 393726"/>
                  <a:gd name="connsiteY13" fmla="*/ 1379220 h 1455843"/>
                  <a:gd name="connsiteX14" fmla="*/ 62256 w 393726"/>
                  <a:gd name="connsiteY14" fmla="*/ 1424940 h 1455843"/>
                  <a:gd name="connsiteX15" fmla="*/ 67971 w 393726"/>
                  <a:gd name="connsiteY15" fmla="*/ 1449705 h 1455843"/>
                  <a:gd name="connsiteX16" fmla="*/ 127026 w 393726"/>
                  <a:gd name="connsiteY16" fmla="*/ 1449705 h 1455843"/>
                  <a:gd name="connsiteX17" fmla="*/ 208941 w 393726"/>
                  <a:gd name="connsiteY17" fmla="*/ 1434465 h 1455843"/>
                  <a:gd name="connsiteX18" fmla="*/ 277521 w 393726"/>
                  <a:gd name="connsiteY18" fmla="*/ 1455420 h 1455843"/>
                  <a:gd name="connsiteX19" fmla="*/ 389916 w 393726"/>
                  <a:gd name="connsiteY19" fmla="*/ 1445895 h 1455843"/>
                  <a:gd name="connsiteX20" fmla="*/ 393726 w 393726"/>
                  <a:gd name="connsiteY20" fmla="*/ 1415415 h 1455843"/>
                  <a:gd name="connsiteX21" fmla="*/ 288951 w 393726"/>
                  <a:gd name="connsiteY21" fmla="*/ 1402080 h 1455843"/>
                  <a:gd name="connsiteX22" fmla="*/ 193701 w 393726"/>
                  <a:gd name="connsiteY22" fmla="*/ 1352550 h 1455843"/>
                  <a:gd name="connsiteX23" fmla="*/ 157506 w 393726"/>
                  <a:gd name="connsiteY23" fmla="*/ 1253490 h 1455843"/>
                  <a:gd name="connsiteX24" fmla="*/ 159411 w 393726"/>
                  <a:gd name="connsiteY24" fmla="*/ 1049655 h 1455843"/>
                  <a:gd name="connsiteX25" fmla="*/ 138456 w 393726"/>
                  <a:gd name="connsiteY25" fmla="*/ 902970 h 1455843"/>
                  <a:gd name="connsiteX26" fmla="*/ 186081 w 393726"/>
                  <a:gd name="connsiteY26" fmla="*/ 794385 h 1455843"/>
                  <a:gd name="connsiteX27" fmla="*/ 174651 w 393726"/>
                  <a:gd name="connsiteY27" fmla="*/ 702945 h 1455843"/>
                  <a:gd name="connsiteX28" fmla="*/ 224181 w 393726"/>
                  <a:gd name="connsiteY28" fmla="*/ 598170 h 1455843"/>
                  <a:gd name="connsiteX29" fmla="*/ 235611 w 393726"/>
                  <a:gd name="connsiteY29" fmla="*/ 432435 h 1455843"/>
                  <a:gd name="connsiteX30" fmla="*/ 248946 w 393726"/>
                  <a:gd name="connsiteY30" fmla="*/ 339090 h 1455843"/>
                  <a:gd name="connsiteX31" fmla="*/ 224181 w 393726"/>
                  <a:gd name="connsiteY31" fmla="*/ 259081 h 1455843"/>
                  <a:gd name="connsiteX32" fmla="*/ 243231 w 393726"/>
                  <a:gd name="connsiteY32" fmla="*/ 0 h 1455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93726" h="1455843">
                    <a:moveTo>
                      <a:pt x="47016" y="207645"/>
                    </a:moveTo>
                    <a:cubicBezTo>
                      <a:pt x="41301" y="337185"/>
                      <a:pt x="35586" y="466725"/>
                      <a:pt x="33681" y="533400"/>
                    </a:cubicBezTo>
                    <a:cubicBezTo>
                      <a:pt x="31776" y="600075"/>
                      <a:pt x="33999" y="581343"/>
                      <a:pt x="35586" y="607695"/>
                    </a:cubicBezTo>
                    <a:cubicBezTo>
                      <a:pt x="37173" y="634047"/>
                      <a:pt x="43523" y="666115"/>
                      <a:pt x="43206" y="691515"/>
                    </a:cubicBezTo>
                    <a:cubicBezTo>
                      <a:pt x="42888" y="716915"/>
                      <a:pt x="35903" y="737553"/>
                      <a:pt x="33681" y="760095"/>
                    </a:cubicBezTo>
                    <a:cubicBezTo>
                      <a:pt x="31459" y="782637"/>
                      <a:pt x="31776" y="805180"/>
                      <a:pt x="29871" y="826770"/>
                    </a:cubicBezTo>
                    <a:cubicBezTo>
                      <a:pt x="27966" y="848360"/>
                      <a:pt x="26696" y="865505"/>
                      <a:pt x="22251" y="889635"/>
                    </a:cubicBezTo>
                    <a:cubicBezTo>
                      <a:pt x="17806" y="913765"/>
                      <a:pt x="6693" y="949643"/>
                      <a:pt x="3201" y="971550"/>
                    </a:cubicBezTo>
                    <a:cubicBezTo>
                      <a:pt x="-291" y="993457"/>
                      <a:pt x="-927" y="997585"/>
                      <a:pt x="1296" y="1021080"/>
                    </a:cubicBezTo>
                    <a:cubicBezTo>
                      <a:pt x="3518" y="1044575"/>
                      <a:pt x="9234" y="1095058"/>
                      <a:pt x="16536" y="1112520"/>
                    </a:cubicBezTo>
                    <a:cubicBezTo>
                      <a:pt x="23838" y="1129982"/>
                      <a:pt x="42888" y="1107440"/>
                      <a:pt x="45111" y="1125855"/>
                    </a:cubicBezTo>
                    <a:cubicBezTo>
                      <a:pt x="47334" y="1144270"/>
                      <a:pt x="25744" y="1190308"/>
                      <a:pt x="29871" y="1223010"/>
                    </a:cubicBezTo>
                    <a:cubicBezTo>
                      <a:pt x="33998" y="1255712"/>
                      <a:pt x="62574" y="1296035"/>
                      <a:pt x="69876" y="1322070"/>
                    </a:cubicBezTo>
                    <a:cubicBezTo>
                      <a:pt x="77179" y="1348105"/>
                      <a:pt x="74956" y="1362075"/>
                      <a:pt x="73686" y="1379220"/>
                    </a:cubicBezTo>
                    <a:cubicBezTo>
                      <a:pt x="72416" y="1396365"/>
                      <a:pt x="63209" y="1413193"/>
                      <a:pt x="62256" y="1424940"/>
                    </a:cubicBezTo>
                    <a:cubicBezTo>
                      <a:pt x="61304" y="1436688"/>
                      <a:pt x="57176" y="1445578"/>
                      <a:pt x="67971" y="1449705"/>
                    </a:cubicBezTo>
                    <a:cubicBezTo>
                      <a:pt x="78766" y="1453833"/>
                      <a:pt x="103531" y="1452245"/>
                      <a:pt x="127026" y="1449705"/>
                    </a:cubicBezTo>
                    <a:cubicBezTo>
                      <a:pt x="150521" y="1447165"/>
                      <a:pt x="183859" y="1433513"/>
                      <a:pt x="208941" y="1434465"/>
                    </a:cubicBezTo>
                    <a:cubicBezTo>
                      <a:pt x="234023" y="1435417"/>
                      <a:pt x="247359" y="1453515"/>
                      <a:pt x="277521" y="1455420"/>
                    </a:cubicBezTo>
                    <a:cubicBezTo>
                      <a:pt x="307684" y="1457325"/>
                      <a:pt x="370549" y="1452562"/>
                      <a:pt x="389916" y="1445895"/>
                    </a:cubicBezTo>
                    <a:cubicBezTo>
                      <a:pt x="409283" y="1439228"/>
                      <a:pt x="410553" y="1422717"/>
                      <a:pt x="393726" y="1415415"/>
                    </a:cubicBezTo>
                    <a:cubicBezTo>
                      <a:pt x="376899" y="1408113"/>
                      <a:pt x="322289" y="1412558"/>
                      <a:pt x="288951" y="1402080"/>
                    </a:cubicBezTo>
                    <a:cubicBezTo>
                      <a:pt x="255613" y="1391602"/>
                      <a:pt x="215608" y="1377315"/>
                      <a:pt x="193701" y="1352550"/>
                    </a:cubicBezTo>
                    <a:cubicBezTo>
                      <a:pt x="171794" y="1327785"/>
                      <a:pt x="163221" y="1303972"/>
                      <a:pt x="157506" y="1253490"/>
                    </a:cubicBezTo>
                    <a:cubicBezTo>
                      <a:pt x="151791" y="1203008"/>
                      <a:pt x="162586" y="1108075"/>
                      <a:pt x="159411" y="1049655"/>
                    </a:cubicBezTo>
                    <a:cubicBezTo>
                      <a:pt x="156236" y="991235"/>
                      <a:pt x="134011" y="945515"/>
                      <a:pt x="138456" y="902970"/>
                    </a:cubicBezTo>
                    <a:cubicBezTo>
                      <a:pt x="142901" y="860425"/>
                      <a:pt x="180049" y="827723"/>
                      <a:pt x="186081" y="794385"/>
                    </a:cubicBezTo>
                    <a:cubicBezTo>
                      <a:pt x="192114" y="761048"/>
                      <a:pt x="168301" y="735647"/>
                      <a:pt x="174651" y="702945"/>
                    </a:cubicBezTo>
                    <a:cubicBezTo>
                      <a:pt x="181001" y="670243"/>
                      <a:pt x="214021" y="643255"/>
                      <a:pt x="224181" y="598170"/>
                    </a:cubicBezTo>
                    <a:cubicBezTo>
                      <a:pt x="234341" y="553085"/>
                      <a:pt x="231484" y="475615"/>
                      <a:pt x="235611" y="432435"/>
                    </a:cubicBezTo>
                    <a:cubicBezTo>
                      <a:pt x="239738" y="389255"/>
                      <a:pt x="250851" y="367982"/>
                      <a:pt x="248946" y="339090"/>
                    </a:cubicBezTo>
                    <a:cubicBezTo>
                      <a:pt x="247041" y="310198"/>
                      <a:pt x="225134" y="315596"/>
                      <a:pt x="224181" y="259081"/>
                    </a:cubicBezTo>
                    <a:cubicBezTo>
                      <a:pt x="223229" y="202566"/>
                      <a:pt x="243231" y="41275"/>
                      <a:pt x="243231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1985247" y="3848065"/>
                <a:ext cx="378865" cy="327695"/>
              </a:xfrm>
              <a:custGeom>
                <a:avLst/>
                <a:gdLst>
                  <a:gd name="connsiteX0" fmla="*/ 68343 w 378865"/>
                  <a:gd name="connsiteY0" fmla="*/ 306740 h 327695"/>
                  <a:gd name="connsiteX1" fmla="*/ 18813 w 378865"/>
                  <a:gd name="connsiteY1" fmla="*/ 243875 h 327695"/>
                  <a:gd name="connsiteX2" fmla="*/ 9288 w 378865"/>
                  <a:gd name="connsiteY2" fmla="*/ 240065 h 327695"/>
                  <a:gd name="connsiteX3" fmla="*/ 5478 w 378865"/>
                  <a:gd name="connsiteY3" fmla="*/ 116240 h 327695"/>
                  <a:gd name="connsiteX4" fmla="*/ 89298 w 378865"/>
                  <a:gd name="connsiteY4" fmla="*/ 24800 h 327695"/>
                  <a:gd name="connsiteX5" fmla="*/ 169308 w 378865"/>
                  <a:gd name="connsiteY5" fmla="*/ 35 h 327695"/>
                  <a:gd name="connsiteX6" fmla="*/ 268368 w 378865"/>
                  <a:gd name="connsiteY6" fmla="*/ 20990 h 327695"/>
                  <a:gd name="connsiteX7" fmla="*/ 335043 w 378865"/>
                  <a:gd name="connsiteY7" fmla="*/ 81950 h 327695"/>
                  <a:gd name="connsiteX8" fmla="*/ 355998 w 378865"/>
                  <a:gd name="connsiteY8" fmla="*/ 118145 h 327695"/>
                  <a:gd name="connsiteX9" fmla="*/ 378858 w 378865"/>
                  <a:gd name="connsiteY9" fmla="*/ 205775 h 327695"/>
                  <a:gd name="connsiteX10" fmla="*/ 357903 w 378865"/>
                  <a:gd name="connsiteY10" fmla="*/ 274355 h 327695"/>
                  <a:gd name="connsiteX11" fmla="*/ 308373 w 378865"/>
                  <a:gd name="connsiteY11" fmla="*/ 327695 h 32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865" h="327695">
                    <a:moveTo>
                      <a:pt x="68343" y="306740"/>
                    </a:moveTo>
                    <a:cubicBezTo>
                      <a:pt x="48499" y="280863"/>
                      <a:pt x="28655" y="254987"/>
                      <a:pt x="18813" y="243875"/>
                    </a:cubicBezTo>
                    <a:cubicBezTo>
                      <a:pt x="8971" y="232763"/>
                      <a:pt x="11511" y="261338"/>
                      <a:pt x="9288" y="240065"/>
                    </a:cubicBezTo>
                    <a:cubicBezTo>
                      <a:pt x="7065" y="218792"/>
                      <a:pt x="-7857" y="152117"/>
                      <a:pt x="5478" y="116240"/>
                    </a:cubicBezTo>
                    <a:cubicBezTo>
                      <a:pt x="18813" y="80363"/>
                      <a:pt x="61993" y="44167"/>
                      <a:pt x="89298" y="24800"/>
                    </a:cubicBezTo>
                    <a:cubicBezTo>
                      <a:pt x="116603" y="5432"/>
                      <a:pt x="139463" y="670"/>
                      <a:pt x="169308" y="35"/>
                    </a:cubicBezTo>
                    <a:cubicBezTo>
                      <a:pt x="199153" y="-600"/>
                      <a:pt x="240746" y="7338"/>
                      <a:pt x="268368" y="20990"/>
                    </a:cubicBezTo>
                    <a:cubicBezTo>
                      <a:pt x="295990" y="34642"/>
                      <a:pt x="320438" y="65758"/>
                      <a:pt x="335043" y="81950"/>
                    </a:cubicBezTo>
                    <a:cubicBezTo>
                      <a:pt x="349648" y="98142"/>
                      <a:pt x="348696" y="97507"/>
                      <a:pt x="355998" y="118145"/>
                    </a:cubicBezTo>
                    <a:cubicBezTo>
                      <a:pt x="363301" y="138782"/>
                      <a:pt x="378541" y="179740"/>
                      <a:pt x="378858" y="205775"/>
                    </a:cubicBezTo>
                    <a:cubicBezTo>
                      <a:pt x="379175" y="231810"/>
                      <a:pt x="369650" y="254035"/>
                      <a:pt x="357903" y="274355"/>
                    </a:cubicBezTo>
                    <a:cubicBezTo>
                      <a:pt x="346156" y="294675"/>
                      <a:pt x="327264" y="311185"/>
                      <a:pt x="308373" y="327695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75360" y="3848100"/>
                <a:ext cx="2362200" cy="23850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35330" y="3326130"/>
                <a:ext cx="2846070" cy="291084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1093470" y="3853464"/>
                <a:ext cx="1082041" cy="1114776"/>
              </a:xfrm>
              <a:custGeom>
                <a:avLst/>
                <a:gdLst>
                  <a:gd name="connsiteX0" fmla="*/ 971551 w 971551"/>
                  <a:gd name="connsiteY0" fmla="*/ 348966 h 966186"/>
                  <a:gd name="connsiteX1" fmla="*/ 923926 w 971551"/>
                  <a:gd name="connsiteY1" fmla="*/ 368016 h 966186"/>
                  <a:gd name="connsiteX2" fmla="*/ 899161 w 971551"/>
                  <a:gd name="connsiteY2" fmla="*/ 335631 h 966186"/>
                  <a:gd name="connsiteX3" fmla="*/ 843916 w 971551"/>
                  <a:gd name="connsiteY3" fmla="*/ 343251 h 966186"/>
                  <a:gd name="connsiteX4" fmla="*/ 805816 w 971551"/>
                  <a:gd name="connsiteY4" fmla="*/ 312771 h 966186"/>
                  <a:gd name="connsiteX5" fmla="*/ 733426 w 971551"/>
                  <a:gd name="connsiteY5" fmla="*/ 329916 h 966186"/>
                  <a:gd name="connsiteX6" fmla="*/ 666751 w 971551"/>
                  <a:gd name="connsiteY6" fmla="*/ 286101 h 966186"/>
                  <a:gd name="connsiteX7" fmla="*/ 615316 w 971551"/>
                  <a:gd name="connsiteY7" fmla="*/ 272766 h 966186"/>
                  <a:gd name="connsiteX8" fmla="*/ 552451 w 971551"/>
                  <a:gd name="connsiteY8" fmla="*/ 272766 h 966186"/>
                  <a:gd name="connsiteX9" fmla="*/ 520066 w 971551"/>
                  <a:gd name="connsiteY9" fmla="*/ 230856 h 966186"/>
                  <a:gd name="connsiteX10" fmla="*/ 472441 w 971551"/>
                  <a:gd name="connsiteY10" fmla="*/ 196566 h 966186"/>
                  <a:gd name="connsiteX11" fmla="*/ 455296 w 971551"/>
                  <a:gd name="connsiteY11" fmla="*/ 209901 h 966186"/>
                  <a:gd name="connsiteX12" fmla="*/ 434341 w 971551"/>
                  <a:gd name="connsiteY12" fmla="*/ 183231 h 966186"/>
                  <a:gd name="connsiteX13" fmla="*/ 396241 w 971551"/>
                  <a:gd name="connsiteY13" fmla="*/ 177516 h 966186"/>
                  <a:gd name="connsiteX14" fmla="*/ 329566 w 971551"/>
                  <a:gd name="connsiteY14" fmla="*/ 164181 h 966186"/>
                  <a:gd name="connsiteX15" fmla="*/ 295276 w 971551"/>
                  <a:gd name="connsiteY15" fmla="*/ 156561 h 966186"/>
                  <a:gd name="connsiteX16" fmla="*/ 260986 w 971551"/>
                  <a:gd name="connsiteY16" fmla="*/ 129891 h 966186"/>
                  <a:gd name="connsiteX17" fmla="*/ 217171 w 971551"/>
                  <a:gd name="connsiteY17" fmla="*/ 118461 h 966186"/>
                  <a:gd name="connsiteX18" fmla="*/ 194311 w 971551"/>
                  <a:gd name="connsiteY18" fmla="*/ 107031 h 966186"/>
                  <a:gd name="connsiteX19" fmla="*/ 175261 w 971551"/>
                  <a:gd name="connsiteY19" fmla="*/ 95601 h 966186"/>
                  <a:gd name="connsiteX20" fmla="*/ 169546 w 971551"/>
                  <a:gd name="connsiteY20" fmla="*/ 68931 h 966186"/>
                  <a:gd name="connsiteX21" fmla="*/ 135256 w 971551"/>
                  <a:gd name="connsiteY21" fmla="*/ 34641 h 966186"/>
                  <a:gd name="connsiteX22" fmla="*/ 102871 w 971551"/>
                  <a:gd name="connsiteY22" fmla="*/ 17496 h 966186"/>
                  <a:gd name="connsiteX23" fmla="*/ 72391 w 971551"/>
                  <a:gd name="connsiteY23" fmla="*/ 2256 h 966186"/>
                  <a:gd name="connsiteX24" fmla="*/ 36196 w 971551"/>
                  <a:gd name="connsiteY24" fmla="*/ 9876 h 966186"/>
                  <a:gd name="connsiteX25" fmla="*/ 9526 w 971551"/>
                  <a:gd name="connsiteY25" fmla="*/ 2256 h 966186"/>
                  <a:gd name="connsiteX26" fmla="*/ 1 w 971551"/>
                  <a:gd name="connsiteY26" fmla="*/ 57501 h 966186"/>
                  <a:gd name="connsiteX27" fmla="*/ 9526 w 971551"/>
                  <a:gd name="connsiteY27" fmla="*/ 116556 h 966186"/>
                  <a:gd name="connsiteX28" fmla="*/ 59056 w 971551"/>
                  <a:gd name="connsiteY28" fmla="*/ 143226 h 966186"/>
                  <a:gd name="connsiteX29" fmla="*/ 135256 w 971551"/>
                  <a:gd name="connsiteY29" fmla="*/ 171801 h 966186"/>
                  <a:gd name="connsiteX30" fmla="*/ 175261 w 971551"/>
                  <a:gd name="connsiteY30" fmla="*/ 202281 h 966186"/>
                  <a:gd name="connsiteX31" fmla="*/ 211456 w 971551"/>
                  <a:gd name="connsiteY31" fmla="*/ 236571 h 966186"/>
                  <a:gd name="connsiteX32" fmla="*/ 260986 w 971551"/>
                  <a:gd name="connsiteY32" fmla="*/ 236571 h 966186"/>
                  <a:gd name="connsiteX33" fmla="*/ 308611 w 971551"/>
                  <a:gd name="connsiteY33" fmla="*/ 270861 h 966186"/>
                  <a:gd name="connsiteX34" fmla="*/ 390526 w 971551"/>
                  <a:gd name="connsiteY34" fmla="*/ 328011 h 966186"/>
                  <a:gd name="connsiteX35" fmla="*/ 430531 w 971551"/>
                  <a:gd name="connsiteY35" fmla="*/ 328011 h 966186"/>
                  <a:gd name="connsiteX36" fmla="*/ 470536 w 971551"/>
                  <a:gd name="connsiteY36" fmla="*/ 352776 h 966186"/>
                  <a:gd name="connsiteX37" fmla="*/ 516256 w 971551"/>
                  <a:gd name="connsiteY37" fmla="*/ 345156 h 966186"/>
                  <a:gd name="connsiteX38" fmla="*/ 569596 w 971551"/>
                  <a:gd name="connsiteY38" fmla="*/ 383256 h 966186"/>
                  <a:gd name="connsiteX39" fmla="*/ 613411 w 971551"/>
                  <a:gd name="connsiteY39" fmla="*/ 390876 h 966186"/>
                  <a:gd name="connsiteX40" fmla="*/ 624841 w 971551"/>
                  <a:gd name="connsiteY40" fmla="*/ 390876 h 966186"/>
                  <a:gd name="connsiteX41" fmla="*/ 632461 w 971551"/>
                  <a:gd name="connsiteY41" fmla="*/ 406116 h 966186"/>
                  <a:gd name="connsiteX42" fmla="*/ 661036 w 971551"/>
                  <a:gd name="connsiteY42" fmla="*/ 423261 h 966186"/>
                  <a:gd name="connsiteX43" fmla="*/ 689611 w 971551"/>
                  <a:gd name="connsiteY43" fmla="*/ 438501 h 966186"/>
                  <a:gd name="connsiteX44" fmla="*/ 725806 w 971551"/>
                  <a:gd name="connsiteY44" fmla="*/ 448026 h 966186"/>
                  <a:gd name="connsiteX45" fmla="*/ 756286 w 971551"/>
                  <a:gd name="connsiteY45" fmla="*/ 472791 h 966186"/>
                  <a:gd name="connsiteX46" fmla="*/ 803911 w 971551"/>
                  <a:gd name="connsiteY46" fmla="*/ 501366 h 966186"/>
                  <a:gd name="connsiteX47" fmla="*/ 834391 w 971551"/>
                  <a:gd name="connsiteY47" fmla="*/ 535656 h 966186"/>
                  <a:gd name="connsiteX48" fmla="*/ 845821 w 971551"/>
                  <a:gd name="connsiteY48" fmla="*/ 566136 h 966186"/>
                  <a:gd name="connsiteX49" fmla="*/ 864871 w 971551"/>
                  <a:gd name="connsiteY49" fmla="*/ 627096 h 966186"/>
                  <a:gd name="connsiteX50" fmla="*/ 866776 w 971551"/>
                  <a:gd name="connsiteY50" fmla="*/ 669006 h 966186"/>
                  <a:gd name="connsiteX51" fmla="*/ 883921 w 971551"/>
                  <a:gd name="connsiteY51" fmla="*/ 733776 h 966186"/>
                  <a:gd name="connsiteX52" fmla="*/ 902971 w 971551"/>
                  <a:gd name="connsiteY52" fmla="*/ 802356 h 966186"/>
                  <a:gd name="connsiteX53" fmla="*/ 918211 w 971551"/>
                  <a:gd name="connsiteY53" fmla="*/ 825216 h 966186"/>
                  <a:gd name="connsiteX54" fmla="*/ 902971 w 971551"/>
                  <a:gd name="connsiteY54" fmla="*/ 889986 h 966186"/>
                  <a:gd name="connsiteX55" fmla="*/ 899161 w 971551"/>
                  <a:gd name="connsiteY55" fmla="*/ 966186 h 966186"/>
                  <a:gd name="connsiteX0" fmla="*/ 971551 w 971551"/>
                  <a:gd name="connsiteY0" fmla="*/ 348966 h 966186"/>
                  <a:gd name="connsiteX1" fmla="*/ 923926 w 971551"/>
                  <a:gd name="connsiteY1" fmla="*/ 368016 h 966186"/>
                  <a:gd name="connsiteX2" fmla="*/ 899161 w 971551"/>
                  <a:gd name="connsiteY2" fmla="*/ 335631 h 966186"/>
                  <a:gd name="connsiteX3" fmla="*/ 843916 w 971551"/>
                  <a:gd name="connsiteY3" fmla="*/ 343251 h 966186"/>
                  <a:gd name="connsiteX4" fmla="*/ 805816 w 971551"/>
                  <a:gd name="connsiteY4" fmla="*/ 312771 h 966186"/>
                  <a:gd name="connsiteX5" fmla="*/ 733426 w 971551"/>
                  <a:gd name="connsiteY5" fmla="*/ 329916 h 966186"/>
                  <a:gd name="connsiteX6" fmla="*/ 666751 w 971551"/>
                  <a:gd name="connsiteY6" fmla="*/ 286101 h 966186"/>
                  <a:gd name="connsiteX7" fmla="*/ 615316 w 971551"/>
                  <a:gd name="connsiteY7" fmla="*/ 272766 h 966186"/>
                  <a:gd name="connsiteX8" fmla="*/ 552451 w 971551"/>
                  <a:gd name="connsiteY8" fmla="*/ 272766 h 966186"/>
                  <a:gd name="connsiteX9" fmla="*/ 520066 w 971551"/>
                  <a:gd name="connsiteY9" fmla="*/ 230856 h 966186"/>
                  <a:gd name="connsiteX10" fmla="*/ 472441 w 971551"/>
                  <a:gd name="connsiteY10" fmla="*/ 196566 h 966186"/>
                  <a:gd name="connsiteX11" fmla="*/ 455296 w 971551"/>
                  <a:gd name="connsiteY11" fmla="*/ 209901 h 966186"/>
                  <a:gd name="connsiteX12" fmla="*/ 434341 w 971551"/>
                  <a:gd name="connsiteY12" fmla="*/ 183231 h 966186"/>
                  <a:gd name="connsiteX13" fmla="*/ 396241 w 971551"/>
                  <a:gd name="connsiteY13" fmla="*/ 177516 h 966186"/>
                  <a:gd name="connsiteX14" fmla="*/ 329566 w 971551"/>
                  <a:gd name="connsiteY14" fmla="*/ 164181 h 966186"/>
                  <a:gd name="connsiteX15" fmla="*/ 295276 w 971551"/>
                  <a:gd name="connsiteY15" fmla="*/ 156561 h 966186"/>
                  <a:gd name="connsiteX16" fmla="*/ 260986 w 971551"/>
                  <a:gd name="connsiteY16" fmla="*/ 129891 h 966186"/>
                  <a:gd name="connsiteX17" fmla="*/ 217171 w 971551"/>
                  <a:gd name="connsiteY17" fmla="*/ 118461 h 966186"/>
                  <a:gd name="connsiteX18" fmla="*/ 194311 w 971551"/>
                  <a:gd name="connsiteY18" fmla="*/ 107031 h 966186"/>
                  <a:gd name="connsiteX19" fmla="*/ 175261 w 971551"/>
                  <a:gd name="connsiteY19" fmla="*/ 95601 h 966186"/>
                  <a:gd name="connsiteX20" fmla="*/ 169546 w 971551"/>
                  <a:gd name="connsiteY20" fmla="*/ 68931 h 966186"/>
                  <a:gd name="connsiteX21" fmla="*/ 135256 w 971551"/>
                  <a:gd name="connsiteY21" fmla="*/ 34641 h 966186"/>
                  <a:gd name="connsiteX22" fmla="*/ 102871 w 971551"/>
                  <a:gd name="connsiteY22" fmla="*/ 17496 h 966186"/>
                  <a:gd name="connsiteX23" fmla="*/ 72391 w 971551"/>
                  <a:gd name="connsiteY23" fmla="*/ 2256 h 966186"/>
                  <a:gd name="connsiteX24" fmla="*/ 36196 w 971551"/>
                  <a:gd name="connsiteY24" fmla="*/ 9876 h 966186"/>
                  <a:gd name="connsiteX25" fmla="*/ 9526 w 971551"/>
                  <a:gd name="connsiteY25" fmla="*/ 2256 h 966186"/>
                  <a:gd name="connsiteX26" fmla="*/ 1 w 971551"/>
                  <a:gd name="connsiteY26" fmla="*/ 57501 h 966186"/>
                  <a:gd name="connsiteX27" fmla="*/ 9526 w 971551"/>
                  <a:gd name="connsiteY27" fmla="*/ 116556 h 966186"/>
                  <a:gd name="connsiteX28" fmla="*/ 59056 w 971551"/>
                  <a:gd name="connsiteY28" fmla="*/ 143226 h 966186"/>
                  <a:gd name="connsiteX29" fmla="*/ 135256 w 971551"/>
                  <a:gd name="connsiteY29" fmla="*/ 171801 h 966186"/>
                  <a:gd name="connsiteX30" fmla="*/ 175261 w 971551"/>
                  <a:gd name="connsiteY30" fmla="*/ 202281 h 966186"/>
                  <a:gd name="connsiteX31" fmla="*/ 211456 w 971551"/>
                  <a:gd name="connsiteY31" fmla="*/ 236571 h 966186"/>
                  <a:gd name="connsiteX32" fmla="*/ 260986 w 971551"/>
                  <a:gd name="connsiteY32" fmla="*/ 236571 h 966186"/>
                  <a:gd name="connsiteX33" fmla="*/ 308611 w 971551"/>
                  <a:gd name="connsiteY33" fmla="*/ 270861 h 966186"/>
                  <a:gd name="connsiteX34" fmla="*/ 390526 w 971551"/>
                  <a:gd name="connsiteY34" fmla="*/ 328011 h 966186"/>
                  <a:gd name="connsiteX35" fmla="*/ 430531 w 971551"/>
                  <a:gd name="connsiteY35" fmla="*/ 328011 h 966186"/>
                  <a:gd name="connsiteX36" fmla="*/ 470536 w 971551"/>
                  <a:gd name="connsiteY36" fmla="*/ 352776 h 966186"/>
                  <a:gd name="connsiteX37" fmla="*/ 516256 w 971551"/>
                  <a:gd name="connsiteY37" fmla="*/ 345156 h 966186"/>
                  <a:gd name="connsiteX38" fmla="*/ 569596 w 971551"/>
                  <a:gd name="connsiteY38" fmla="*/ 383256 h 966186"/>
                  <a:gd name="connsiteX39" fmla="*/ 613411 w 971551"/>
                  <a:gd name="connsiteY39" fmla="*/ 390876 h 966186"/>
                  <a:gd name="connsiteX40" fmla="*/ 624841 w 971551"/>
                  <a:gd name="connsiteY40" fmla="*/ 390876 h 966186"/>
                  <a:gd name="connsiteX41" fmla="*/ 632461 w 971551"/>
                  <a:gd name="connsiteY41" fmla="*/ 406116 h 966186"/>
                  <a:gd name="connsiteX42" fmla="*/ 661036 w 971551"/>
                  <a:gd name="connsiteY42" fmla="*/ 423261 h 966186"/>
                  <a:gd name="connsiteX43" fmla="*/ 689611 w 971551"/>
                  <a:gd name="connsiteY43" fmla="*/ 438501 h 966186"/>
                  <a:gd name="connsiteX44" fmla="*/ 725806 w 971551"/>
                  <a:gd name="connsiteY44" fmla="*/ 448026 h 966186"/>
                  <a:gd name="connsiteX45" fmla="*/ 756286 w 971551"/>
                  <a:gd name="connsiteY45" fmla="*/ 472791 h 966186"/>
                  <a:gd name="connsiteX46" fmla="*/ 803911 w 971551"/>
                  <a:gd name="connsiteY46" fmla="*/ 501366 h 966186"/>
                  <a:gd name="connsiteX47" fmla="*/ 834391 w 971551"/>
                  <a:gd name="connsiteY47" fmla="*/ 535656 h 966186"/>
                  <a:gd name="connsiteX48" fmla="*/ 845821 w 971551"/>
                  <a:gd name="connsiteY48" fmla="*/ 566136 h 966186"/>
                  <a:gd name="connsiteX49" fmla="*/ 864871 w 971551"/>
                  <a:gd name="connsiteY49" fmla="*/ 627096 h 966186"/>
                  <a:gd name="connsiteX50" fmla="*/ 866776 w 971551"/>
                  <a:gd name="connsiteY50" fmla="*/ 669006 h 966186"/>
                  <a:gd name="connsiteX51" fmla="*/ 883921 w 971551"/>
                  <a:gd name="connsiteY51" fmla="*/ 733776 h 966186"/>
                  <a:gd name="connsiteX52" fmla="*/ 902971 w 971551"/>
                  <a:gd name="connsiteY52" fmla="*/ 802356 h 966186"/>
                  <a:gd name="connsiteX53" fmla="*/ 918211 w 971551"/>
                  <a:gd name="connsiteY53" fmla="*/ 825216 h 966186"/>
                  <a:gd name="connsiteX54" fmla="*/ 902971 w 971551"/>
                  <a:gd name="connsiteY54" fmla="*/ 889986 h 966186"/>
                  <a:gd name="connsiteX55" fmla="*/ 889636 w 971551"/>
                  <a:gd name="connsiteY55" fmla="*/ 920466 h 966186"/>
                  <a:gd name="connsiteX56" fmla="*/ 899161 w 971551"/>
                  <a:gd name="connsiteY56" fmla="*/ 966186 h 966186"/>
                  <a:gd name="connsiteX0" fmla="*/ 971551 w 1080136"/>
                  <a:gd name="connsiteY0" fmla="*/ 348966 h 1114776"/>
                  <a:gd name="connsiteX1" fmla="*/ 923926 w 1080136"/>
                  <a:gd name="connsiteY1" fmla="*/ 368016 h 1114776"/>
                  <a:gd name="connsiteX2" fmla="*/ 899161 w 1080136"/>
                  <a:gd name="connsiteY2" fmla="*/ 335631 h 1114776"/>
                  <a:gd name="connsiteX3" fmla="*/ 843916 w 1080136"/>
                  <a:gd name="connsiteY3" fmla="*/ 343251 h 1114776"/>
                  <a:gd name="connsiteX4" fmla="*/ 805816 w 1080136"/>
                  <a:gd name="connsiteY4" fmla="*/ 312771 h 1114776"/>
                  <a:gd name="connsiteX5" fmla="*/ 733426 w 1080136"/>
                  <a:gd name="connsiteY5" fmla="*/ 329916 h 1114776"/>
                  <a:gd name="connsiteX6" fmla="*/ 666751 w 1080136"/>
                  <a:gd name="connsiteY6" fmla="*/ 286101 h 1114776"/>
                  <a:gd name="connsiteX7" fmla="*/ 615316 w 1080136"/>
                  <a:gd name="connsiteY7" fmla="*/ 272766 h 1114776"/>
                  <a:gd name="connsiteX8" fmla="*/ 552451 w 1080136"/>
                  <a:gd name="connsiteY8" fmla="*/ 272766 h 1114776"/>
                  <a:gd name="connsiteX9" fmla="*/ 520066 w 1080136"/>
                  <a:gd name="connsiteY9" fmla="*/ 230856 h 1114776"/>
                  <a:gd name="connsiteX10" fmla="*/ 472441 w 1080136"/>
                  <a:gd name="connsiteY10" fmla="*/ 196566 h 1114776"/>
                  <a:gd name="connsiteX11" fmla="*/ 455296 w 1080136"/>
                  <a:gd name="connsiteY11" fmla="*/ 209901 h 1114776"/>
                  <a:gd name="connsiteX12" fmla="*/ 434341 w 1080136"/>
                  <a:gd name="connsiteY12" fmla="*/ 183231 h 1114776"/>
                  <a:gd name="connsiteX13" fmla="*/ 396241 w 1080136"/>
                  <a:gd name="connsiteY13" fmla="*/ 177516 h 1114776"/>
                  <a:gd name="connsiteX14" fmla="*/ 329566 w 1080136"/>
                  <a:gd name="connsiteY14" fmla="*/ 164181 h 1114776"/>
                  <a:gd name="connsiteX15" fmla="*/ 295276 w 1080136"/>
                  <a:gd name="connsiteY15" fmla="*/ 156561 h 1114776"/>
                  <a:gd name="connsiteX16" fmla="*/ 260986 w 1080136"/>
                  <a:gd name="connsiteY16" fmla="*/ 129891 h 1114776"/>
                  <a:gd name="connsiteX17" fmla="*/ 217171 w 1080136"/>
                  <a:gd name="connsiteY17" fmla="*/ 118461 h 1114776"/>
                  <a:gd name="connsiteX18" fmla="*/ 194311 w 1080136"/>
                  <a:gd name="connsiteY18" fmla="*/ 107031 h 1114776"/>
                  <a:gd name="connsiteX19" fmla="*/ 175261 w 1080136"/>
                  <a:gd name="connsiteY19" fmla="*/ 95601 h 1114776"/>
                  <a:gd name="connsiteX20" fmla="*/ 169546 w 1080136"/>
                  <a:gd name="connsiteY20" fmla="*/ 68931 h 1114776"/>
                  <a:gd name="connsiteX21" fmla="*/ 135256 w 1080136"/>
                  <a:gd name="connsiteY21" fmla="*/ 34641 h 1114776"/>
                  <a:gd name="connsiteX22" fmla="*/ 102871 w 1080136"/>
                  <a:gd name="connsiteY22" fmla="*/ 17496 h 1114776"/>
                  <a:gd name="connsiteX23" fmla="*/ 72391 w 1080136"/>
                  <a:gd name="connsiteY23" fmla="*/ 2256 h 1114776"/>
                  <a:gd name="connsiteX24" fmla="*/ 36196 w 1080136"/>
                  <a:gd name="connsiteY24" fmla="*/ 9876 h 1114776"/>
                  <a:gd name="connsiteX25" fmla="*/ 9526 w 1080136"/>
                  <a:gd name="connsiteY25" fmla="*/ 2256 h 1114776"/>
                  <a:gd name="connsiteX26" fmla="*/ 1 w 1080136"/>
                  <a:gd name="connsiteY26" fmla="*/ 57501 h 1114776"/>
                  <a:gd name="connsiteX27" fmla="*/ 9526 w 1080136"/>
                  <a:gd name="connsiteY27" fmla="*/ 116556 h 1114776"/>
                  <a:gd name="connsiteX28" fmla="*/ 59056 w 1080136"/>
                  <a:gd name="connsiteY28" fmla="*/ 143226 h 1114776"/>
                  <a:gd name="connsiteX29" fmla="*/ 135256 w 1080136"/>
                  <a:gd name="connsiteY29" fmla="*/ 171801 h 1114776"/>
                  <a:gd name="connsiteX30" fmla="*/ 175261 w 1080136"/>
                  <a:gd name="connsiteY30" fmla="*/ 202281 h 1114776"/>
                  <a:gd name="connsiteX31" fmla="*/ 211456 w 1080136"/>
                  <a:gd name="connsiteY31" fmla="*/ 236571 h 1114776"/>
                  <a:gd name="connsiteX32" fmla="*/ 260986 w 1080136"/>
                  <a:gd name="connsiteY32" fmla="*/ 236571 h 1114776"/>
                  <a:gd name="connsiteX33" fmla="*/ 308611 w 1080136"/>
                  <a:gd name="connsiteY33" fmla="*/ 270861 h 1114776"/>
                  <a:gd name="connsiteX34" fmla="*/ 390526 w 1080136"/>
                  <a:gd name="connsiteY34" fmla="*/ 328011 h 1114776"/>
                  <a:gd name="connsiteX35" fmla="*/ 430531 w 1080136"/>
                  <a:gd name="connsiteY35" fmla="*/ 328011 h 1114776"/>
                  <a:gd name="connsiteX36" fmla="*/ 470536 w 1080136"/>
                  <a:gd name="connsiteY36" fmla="*/ 352776 h 1114776"/>
                  <a:gd name="connsiteX37" fmla="*/ 516256 w 1080136"/>
                  <a:gd name="connsiteY37" fmla="*/ 345156 h 1114776"/>
                  <a:gd name="connsiteX38" fmla="*/ 569596 w 1080136"/>
                  <a:gd name="connsiteY38" fmla="*/ 383256 h 1114776"/>
                  <a:gd name="connsiteX39" fmla="*/ 613411 w 1080136"/>
                  <a:gd name="connsiteY39" fmla="*/ 390876 h 1114776"/>
                  <a:gd name="connsiteX40" fmla="*/ 624841 w 1080136"/>
                  <a:gd name="connsiteY40" fmla="*/ 390876 h 1114776"/>
                  <a:gd name="connsiteX41" fmla="*/ 632461 w 1080136"/>
                  <a:gd name="connsiteY41" fmla="*/ 406116 h 1114776"/>
                  <a:gd name="connsiteX42" fmla="*/ 661036 w 1080136"/>
                  <a:gd name="connsiteY42" fmla="*/ 423261 h 1114776"/>
                  <a:gd name="connsiteX43" fmla="*/ 689611 w 1080136"/>
                  <a:gd name="connsiteY43" fmla="*/ 438501 h 1114776"/>
                  <a:gd name="connsiteX44" fmla="*/ 725806 w 1080136"/>
                  <a:gd name="connsiteY44" fmla="*/ 448026 h 1114776"/>
                  <a:gd name="connsiteX45" fmla="*/ 756286 w 1080136"/>
                  <a:gd name="connsiteY45" fmla="*/ 472791 h 1114776"/>
                  <a:gd name="connsiteX46" fmla="*/ 803911 w 1080136"/>
                  <a:gd name="connsiteY46" fmla="*/ 501366 h 1114776"/>
                  <a:gd name="connsiteX47" fmla="*/ 834391 w 1080136"/>
                  <a:gd name="connsiteY47" fmla="*/ 535656 h 1114776"/>
                  <a:gd name="connsiteX48" fmla="*/ 845821 w 1080136"/>
                  <a:gd name="connsiteY48" fmla="*/ 566136 h 1114776"/>
                  <a:gd name="connsiteX49" fmla="*/ 864871 w 1080136"/>
                  <a:gd name="connsiteY49" fmla="*/ 627096 h 1114776"/>
                  <a:gd name="connsiteX50" fmla="*/ 866776 w 1080136"/>
                  <a:gd name="connsiteY50" fmla="*/ 669006 h 1114776"/>
                  <a:gd name="connsiteX51" fmla="*/ 883921 w 1080136"/>
                  <a:gd name="connsiteY51" fmla="*/ 733776 h 1114776"/>
                  <a:gd name="connsiteX52" fmla="*/ 902971 w 1080136"/>
                  <a:gd name="connsiteY52" fmla="*/ 802356 h 1114776"/>
                  <a:gd name="connsiteX53" fmla="*/ 918211 w 1080136"/>
                  <a:gd name="connsiteY53" fmla="*/ 825216 h 1114776"/>
                  <a:gd name="connsiteX54" fmla="*/ 902971 w 1080136"/>
                  <a:gd name="connsiteY54" fmla="*/ 889986 h 1114776"/>
                  <a:gd name="connsiteX55" fmla="*/ 889636 w 1080136"/>
                  <a:gd name="connsiteY55" fmla="*/ 920466 h 1114776"/>
                  <a:gd name="connsiteX56" fmla="*/ 1080136 w 1080136"/>
                  <a:gd name="connsiteY56" fmla="*/ 1114776 h 1114776"/>
                  <a:gd name="connsiteX0" fmla="*/ 971551 w 1080136"/>
                  <a:gd name="connsiteY0" fmla="*/ 348966 h 1114776"/>
                  <a:gd name="connsiteX1" fmla="*/ 923926 w 1080136"/>
                  <a:gd name="connsiteY1" fmla="*/ 368016 h 1114776"/>
                  <a:gd name="connsiteX2" fmla="*/ 899161 w 1080136"/>
                  <a:gd name="connsiteY2" fmla="*/ 335631 h 1114776"/>
                  <a:gd name="connsiteX3" fmla="*/ 843916 w 1080136"/>
                  <a:gd name="connsiteY3" fmla="*/ 343251 h 1114776"/>
                  <a:gd name="connsiteX4" fmla="*/ 805816 w 1080136"/>
                  <a:gd name="connsiteY4" fmla="*/ 312771 h 1114776"/>
                  <a:gd name="connsiteX5" fmla="*/ 733426 w 1080136"/>
                  <a:gd name="connsiteY5" fmla="*/ 329916 h 1114776"/>
                  <a:gd name="connsiteX6" fmla="*/ 666751 w 1080136"/>
                  <a:gd name="connsiteY6" fmla="*/ 286101 h 1114776"/>
                  <a:gd name="connsiteX7" fmla="*/ 615316 w 1080136"/>
                  <a:gd name="connsiteY7" fmla="*/ 272766 h 1114776"/>
                  <a:gd name="connsiteX8" fmla="*/ 552451 w 1080136"/>
                  <a:gd name="connsiteY8" fmla="*/ 272766 h 1114776"/>
                  <a:gd name="connsiteX9" fmla="*/ 520066 w 1080136"/>
                  <a:gd name="connsiteY9" fmla="*/ 230856 h 1114776"/>
                  <a:gd name="connsiteX10" fmla="*/ 472441 w 1080136"/>
                  <a:gd name="connsiteY10" fmla="*/ 196566 h 1114776"/>
                  <a:gd name="connsiteX11" fmla="*/ 455296 w 1080136"/>
                  <a:gd name="connsiteY11" fmla="*/ 209901 h 1114776"/>
                  <a:gd name="connsiteX12" fmla="*/ 434341 w 1080136"/>
                  <a:gd name="connsiteY12" fmla="*/ 183231 h 1114776"/>
                  <a:gd name="connsiteX13" fmla="*/ 396241 w 1080136"/>
                  <a:gd name="connsiteY13" fmla="*/ 177516 h 1114776"/>
                  <a:gd name="connsiteX14" fmla="*/ 329566 w 1080136"/>
                  <a:gd name="connsiteY14" fmla="*/ 164181 h 1114776"/>
                  <a:gd name="connsiteX15" fmla="*/ 295276 w 1080136"/>
                  <a:gd name="connsiteY15" fmla="*/ 156561 h 1114776"/>
                  <a:gd name="connsiteX16" fmla="*/ 260986 w 1080136"/>
                  <a:gd name="connsiteY16" fmla="*/ 129891 h 1114776"/>
                  <a:gd name="connsiteX17" fmla="*/ 217171 w 1080136"/>
                  <a:gd name="connsiteY17" fmla="*/ 118461 h 1114776"/>
                  <a:gd name="connsiteX18" fmla="*/ 194311 w 1080136"/>
                  <a:gd name="connsiteY18" fmla="*/ 107031 h 1114776"/>
                  <a:gd name="connsiteX19" fmla="*/ 175261 w 1080136"/>
                  <a:gd name="connsiteY19" fmla="*/ 95601 h 1114776"/>
                  <a:gd name="connsiteX20" fmla="*/ 169546 w 1080136"/>
                  <a:gd name="connsiteY20" fmla="*/ 68931 h 1114776"/>
                  <a:gd name="connsiteX21" fmla="*/ 135256 w 1080136"/>
                  <a:gd name="connsiteY21" fmla="*/ 34641 h 1114776"/>
                  <a:gd name="connsiteX22" fmla="*/ 102871 w 1080136"/>
                  <a:gd name="connsiteY22" fmla="*/ 17496 h 1114776"/>
                  <a:gd name="connsiteX23" fmla="*/ 72391 w 1080136"/>
                  <a:gd name="connsiteY23" fmla="*/ 2256 h 1114776"/>
                  <a:gd name="connsiteX24" fmla="*/ 36196 w 1080136"/>
                  <a:gd name="connsiteY24" fmla="*/ 9876 h 1114776"/>
                  <a:gd name="connsiteX25" fmla="*/ 9526 w 1080136"/>
                  <a:gd name="connsiteY25" fmla="*/ 2256 h 1114776"/>
                  <a:gd name="connsiteX26" fmla="*/ 1 w 1080136"/>
                  <a:gd name="connsiteY26" fmla="*/ 57501 h 1114776"/>
                  <a:gd name="connsiteX27" fmla="*/ 9526 w 1080136"/>
                  <a:gd name="connsiteY27" fmla="*/ 116556 h 1114776"/>
                  <a:gd name="connsiteX28" fmla="*/ 59056 w 1080136"/>
                  <a:gd name="connsiteY28" fmla="*/ 143226 h 1114776"/>
                  <a:gd name="connsiteX29" fmla="*/ 135256 w 1080136"/>
                  <a:gd name="connsiteY29" fmla="*/ 171801 h 1114776"/>
                  <a:gd name="connsiteX30" fmla="*/ 175261 w 1080136"/>
                  <a:gd name="connsiteY30" fmla="*/ 202281 h 1114776"/>
                  <a:gd name="connsiteX31" fmla="*/ 211456 w 1080136"/>
                  <a:gd name="connsiteY31" fmla="*/ 236571 h 1114776"/>
                  <a:gd name="connsiteX32" fmla="*/ 260986 w 1080136"/>
                  <a:gd name="connsiteY32" fmla="*/ 236571 h 1114776"/>
                  <a:gd name="connsiteX33" fmla="*/ 308611 w 1080136"/>
                  <a:gd name="connsiteY33" fmla="*/ 270861 h 1114776"/>
                  <a:gd name="connsiteX34" fmla="*/ 390526 w 1080136"/>
                  <a:gd name="connsiteY34" fmla="*/ 328011 h 1114776"/>
                  <a:gd name="connsiteX35" fmla="*/ 430531 w 1080136"/>
                  <a:gd name="connsiteY35" fmla="*/ 328011 h 1114776"/>
                  <a:gd name="connsiteX36" fmla="*/ 470536 w 1080136"/>
                  <a:gd name="connsiteY36" fmla="*/ 352776 h 1114776"/>
                  <a:gd name="connsiteX37" fmla="*/ 516256 w 1080136"/>
                  <a:gd name="connsiteY37" fmla="*/ 345156 h 1114776"/>
                  <a:gd name="connsiteX38" fmla="*/ 569596 w 1080136"/>
                  <a:gd name="connsiteY38" fmla="*/ 383256 h 1114776"/>
                  <a:gd name="connsiteX39" fmla="*/ 613411 w 1080136"/>
                  <a:gd name="connsiteY39" fmla="*/ 390876 h 1114776"/>
                  <a:gd name="connsiteX40" fmla="*/ 624841 w 1080136"/>
                  <a:gd name="connsiteY40" fmla="*/ 390876 h 1114776"/>
                  <a:gd name="connsiteX41" fmla="*/ 632461 w 1080136"/>
                  <a:gd name="connsiteY41" fmla="*/ 406116 h 1114776"/>
                  <a:gd name="connsiteX42" fmla="*/ 661036 w 1080136"/>
                  <a:gd name="connsiteY42" fmla="*/ 423261 h 1114776"/>
                  <a:gd name="connsiteX43" fmla="*/ 689611 w 1080136"/>
                  <a:gd name="connsiteY43" fmla="*/ 438501 h 1114776"/>
                  <a:gd name="connsiteX44" fmla="*/ 725806 w 1080136"/>
                  <a:gd name="connsiteY44" fmla="*/ 448026 h 1114776"/>
                  <a:gd name="connsiteX45" fmla="*/ 756286 w 1080136"/>
                  <a:gd name="connsiteY45" fmla="*/ 472791 h 1114776"/>
                  <a:gd name="connsiteX46" fmla="*/ 803911 w 1080136"/>
                  <a:gd name="connsiteY46" fmla="*/ 501366 h 1114776"/>
                  <a:gd name="connsiteX47" fmla="*/ 834391 w 1080136"/>
                  <a:gd name="connsiteY47" fmla="*/ 535656 h 1114776"/>
                  <a:gd name="connsiteX48" fmla="*/ 845821 w 1080136"/>
                  <a:gd name="connsiteY48" fmla="*/ 566136 h 1114776"/>
                  <a:gd name="connsiteX49" fmla="*/ 864871 w 1080136"/>
                  <a:gd name="connsiteY49" fmla="*/ 627096 h 1114776"/>
                  <a:gd name="connsiteX50" fmla="*/ 866776 w 1080136"/>
                  <a:gd name="connsiteY50" fmla="*/ 669006 h 1114776"/>
                  <a:gd name="connsiteX51" fmla="*/ 883921 w 1080136"/>
                  <a:gd name="connsiteY51" fmla="*/ 733776 h 1114776"/>
                  <a:gd name="connsiteX52" fmla="*/ 902971 w 1080136"/>
                  <a:gd name="connsiteY52" fmla="*/ 802356 h 1114776"/>
                  <a:gd name="connsiteX53" fmla="*/ 918211 w 1080136"/>
                  <a:gd name="connsiteY53" fmla="*/ 825216 h 1114776"/>
                  <a:gd name="connsiteX54" fmla="*/ 902971 w 1080136"/>
                  <a:gd name="connsiteY54" fmla="*/ 889986 h 1114776"/>
                  <a:gd name="connsiteX55" fmla="*/ 902971 w 1080136"/>
                  <a:gd name="connsiteY55" fmla="*/ 966186 h 1114776"/>
                  <a:gd name="connsiteX56" fmla="*/ 1080136 w 1080136"/>
                  <a:gd name="connsiteY56" fmla="*/ 1114776 h 1114776"/>
                  <a:gd name="connsiteX0" fmla="*/ 1082041 w 1082041"/>
                  <a:gd name="connsiteY0" fmla="*/ 352776 h 1114776"/>
                  <a:gd name="connsiteX1" fmla="*/ 923926 w 1082041"/>
                  <a:gd name="connsiteY1" fmla="*/ 368016 h 1114776"/>
                  <a:gd name="connsiteX2" fmla="*/ 899161 w 1082041"/>
                  <a:gd name="connsiteY2" fmla="*/ 335631 h 1114776"/>
                  <a:gd name="connsiteX3" fmla="*/ 843916 w 1082041"/>
                  <a:gd name="connsiteY3" fmla="*/ 343251 h 1114776"/>
                  <a:gd name="connsiteX4" fmla="*/ 805816 w 1082041"/>
                  <a:gd name="connsiteY4" fmla="*/ 312771 h 1114776"/>
                  <a:gd name="connsiteX5" fmla="*/ 733426 w 1082041"/>
                  <a:gd name="connsiteY5" fmla="*/ 329916 h 1114776"/>
                  <a:gd name="connsiteX6" fmla="*/ 666751 w 1082041"/>
                  <a:gd name="connsiteY6" fmla="*/ 286101 h 1114776"/>
                  <a:gd name="connsiteX7" fmla="*/ 615316 w 1082041"/>
                  <a:gd name="connsiteY7" fmla="*/ 272766 h 1114776"/>
                  <a:gd name="connsiteX8" fmla="*/ 552451 w 1082041"/>
                  <a:gd name="connsiteY8" fmla="*/ 272766 h 1114776"/>
                  <a:gd name="connsiteX9" fmla="*/ 520066 w 1082041"/>
                  <a:gd name="connsiteY9" fmla="*/ 230856 h 1114776"/>
                  <a:gd name="connsiteX10" fmla="*/ 472441 w 1082041"/>
                  <a:gd name="connsiteY10" fmla="*/ 196566 h 1114776"/>
                  <a:gd name="connsiteX11" fmla="*/ 455296 w 1082041"/>
                  <a:gd name="connsiteY11" fmla="*/ 209901 h 1114776"/>
                  <a:gd name="connsiteX12" fmla="*/ 434341 w 1082041"/>
                  <a:gd name="connsiteY12" fmla="*/ 183231 h 1114776"/>
                  <a:gd name="connsiteX13" fmla="*/ 396241 w 1082041"/>
                  <a:gd name="connsiteY13" fmla="*/ 177516 h 1114776"/>
                  <a:gd name="connsiteX14" fmla="*/ 329566 w 1082041"/>
                  <a:gd name="connsiteY14" fmla="*/ 164181 h 1114776"/>
                  <a:gd name="connsiteX15" fmla="*/ 295276 w 1082041"/>
                  <a:gd name="connsiteY15" fmla="*/ 156561 h 1114776"/>
                  <a:gd name="connsiteX16" fmla="*/ 260986 w 1082041"/>
                  <a:gd name="connsiteY16" fmla="*/ 129891 h 1114776"/>
                  <a:gd name="connsiteX17" fmla="*/ 217171 w 1082041"/>
                  <a:gd name="connsiteY17" fmla="*/ 118461 h 1114776"/>
                  <a:gd name="connsiteX18" fmla="*/ 194311 w 1082041"/>
                  <a:gd name="connsiteY18" fmla="*/ 107031 h 1114776"/>
                  <a:gd name="connsiteX19" fmla="*/ 175261 w 1082041"/>
                  <a:gd name="connsiteY19" fmla="*/ 95601 h 1114776"/>
                  <a:gd name="connsiteX20" fmla="*/ 169546 w 1082041"/>
                  <a:gd name="connsiteY20" fmla="*/ 68931 h 1114776"/>
                  <a:gd name="connsiteX21" fmla="*/ 135256 w 1082041"/>
                  <a:gd name="connsiteY21" fmla="*/ 34641 h 1114776"/>
                  <a:gd name="connsiteX22" fmla="*/ 102871 w 1082041"/>
                  <a:gd name="connsiteY22" fmla="*/ 17496 h 1114776"/>
                  <a:gd name="connsiteX23" fmla="*/ 72391 w 1082041"/>
                  <a:gd name="connsiteY23" fmla="*/ 2256 h 1114776"/>
                  <a:gd name="connsiteX24" fmla="*/ 36196 w 1082041"/>
                  <a:gd name="connsiteY24" fmla="*/ 9876 h 1114776"/>
                  <a:gd name="connsiteX25" fmla="*/ 9526 w 1082041"/>
                  <a:gd name="connsiteY25" fmla="*/ 2256 h 1114776"/>
                  <a:gd name="connsiteX26" fmla="*/ 1 w 1082041"/>
                  <a:gd name="connsiteY26" fmla="*/ 57501 h 1114776"/>
                  <a:gd name="connsiteX27" fmla="*/ 9526 w 1082041"/>
                  <a:gd name="connsiteY27" fmla="*/ 116556 h 1114776"/>
                  <a:gd name="connsiteX28" fmla="*/ 59056 w 1082041"/>
                  <a:gd name="connsiteY28" fmla="*/ 143226 h 1114776"/>
                  <a:gd name="connsiteX29" fmla="*/ 135256 w 1082041"/>
                  <a:gd name="connsiteY29" fmla="*/ 171801 h 1114776"/>
                  <a:gd name="connsiteX30" fmla="*/ 175261 w 1082041"/>
                  <a:gd name="connsiteY30" fmla="*/ 202281 h 1114776"/>
                  <a:gd name="connsiteX31" fmla="*/ 211456 w 1082041"/>
                  <a:gd name="connsiteY31" fmla="*/ 236571 h 1114776"/>
                  <a:gd name="connsiteX32" fmla="*/ 260986 w 1082041"/>
                  <a:gd name="connsiteY32" fmla="*/ 236571 h 1114776"/>
                  <a:gd name="connsiteX33" fmla="*/ 308611 w 1082041"/>
                  <a:gd name="connsiteY33" fmla="*/ 270861 h 1114776"/>
                  <a:gd name="connsiteX34" fmla="*/ 390526 w 1082041"/>
                  <a:gd name="connsiteY34" fmla="*/ 328011 h 1114776"/>
                  <a:gd name="connsiteX35" fmla="*/ 430531 w 1082041"/>
                  <a:gd name="connsiteY35" fmla="*/ 328011 h 1114776"/>
                  <a:gd name="connsiteX36" fmla="*/ 470536 w 1082041"/>
                  <a:gd name="connsiteY36" fmla="*/ 352776 h 1114776"/>
                  <a:gd name="connsiteX37" fmla="*/ 516256 w 1082041"/>
                  <a:gd name="connsiteY37" fmla="*/ 345156 h 1114776"/>
                  <a:gd name="connsiteX38" fmla="*/ 569596 w 1082041"/>
                  <a:gd name="connsiteY38" fmla="*/ 383256 h 1114776"/>
                  <a:gd name="connsiteX39" fmla="*/ 613411 w 1082041"/>
                  <a:gd name="connsiteY39" fmla="*/ 390876 h 1114776"/>
                  <a:gd name="connsiteX40" fmla="*/ 624841 w 1082041"/>
                  <a:gd name="connsiteY40" fmla="*/ 390876 h 1114776"/>
                  <a:gd name="connsiteX41" fmla="*/ 632461 w 1082041"/>
                  <a:gd name="connsiteY41" fmla="*/ 406116 h 1114776"/>
                  <a:gd name="connsiteX42" fmla="*/ 661036 w 1082041"/>
                  <a:gd name="connsiteY42" fmla="*/ 423261 h 1114776"/>
                  <a:gd name="connsiteX43" fmla="*/ 689611 w 1082041"/>
                  <a:gd name="connsiteY43" fmla="*/ 438501 h 1114776"/>
                  <a:gd name="connsiteX44" fmla="*/ 725806 w 1082041"/>
                  <a:gd name="connsiteY44" fmla="*/ 448026 h 1114776"/>
                  <a:gd name="connsiteX45" fmla="*/ 756286 w 1082041"/>
                  <a:gd name="connsiteY45" fmla="*/ 472791 h 1114776"/>
                  <a:gd name="connsiteX46" fmla="*/ 803911 w 1082041"/>
                  <a:gd name="connsiteY46" fmla="*/ 501366 h 1114776"/>
                  <a:gd name="connsiteX47" fmla="*/ 834391 w 1082041"/>
                  <a:gd name="connsiteY47" fmla="*/ 535656 h 1114776"/>
                  <a:gd name="connsiteX48" fmla="*/ 845821 w 1082041"/>
                  <a:gd name="connsiteY48" fmla="*/ 566136 h 1114776"/>
                  <a:gd name="connsiteX49" fmla="*/ 864871 w 1082041"/>
                  <a:gd name="connsiteY49" fmla="*/ 627096 h 1114776"/>
                  <a:gd name="connsiteX50" fmla="*/ 866776 w 1082041"/>
                  <a:gd name="connsiteY50" fmla="*/ 669006 h 1114776"/>
                  <a:gd name="connsiteX51" fmla="*/ 883921 w 1082041"/>
                  <a:gd name="connsiteY51" fmla="*/ 733776 h 1114776"/>
                  <a:gd name="connsiteX52" fmla="*/ 902971 w 1082041"/>
                  <a:gd name="connsiteY52" fmla="*/ 802356 h 1114776"/>
                  <a:gd name="connsiteX53" fmla="*/ 918211 w 1082041"/>
                  <a:gd name="connsiteY53" fmla="*/ 825216 h 1114776"/>
                  <a:gd name="connsiteX54" fmla="*/ 902971 w 1082041"/>
                  <a:gd name="connsiteY54" fmla="*/ 889986 h 1114776"/>
                  <a:gd name="connsiteX55" fmla="*/ 902971 w 1082041"/>
                  <a:gd name="connsiteY55" fmla="*/ 966186 h 1114776"/>
                  <a:gd name="connsiteX56" fmla="*/ 1080136 w 1082041"/>
                  <a:gd name="connsiteY56" fmla="*/ 1114776 h 1114776"/>
                  <a:gd name="connsiteX0" fmla="*/ 1082041 w 1082041"/>
                  <a:gd name="connsiteY0" fmla="*/ 352776 h 1114776"/>
                  <a:gd name="connsiteX1" fmla="*/ 973456 w 1082041"/>
                  <a:gd name="connsiteY1" fmla="*/ 354681 h 1114776"/>
                  <a:gd name="connsiteX2" fmla="*/ 899161 w 1082041"/>
                  <a:gd name="connsiteY2" fmla="*/ 335631 h 1114776"/>
                  <a:gd name="connsiteX3" fmla="*/ 843916 w 1082041"/>
                  <a:gd name="connsiteY3" fmla="*/ 343251 h 1114776"/>
                  <a:gd name="connsiteX4" fmla="*/ 805816 w 1082041"/>
                  <a:gd name="connsiteY4" fmla="*/ 312771 h 1114776"/>
                  <a:gd name="connsiteX5" fmla="*/ 733426 w 1082041"/>
                  <a:gd name="connsiteY5" fmla="*/ 329916 h 1114776"/>
                  <a:gd name="connsiteX6" fmla="*/ 666751 w 1082041"/>
                  <a:gd name="connsiteY6" fmla="*/ 286101 h 1114776"/>
                  <a:gd name="connsiteX7" fmla="*/ 615316 w 1082041"/>
                  <a:gd name="connsiteY7" fmla="*/ 272766 h 1114776"/>
                  <a:gd name="connsiteX8" fmla="*/ 552451 w 1082041"/>
                  <a:gd name="connsiteY8" fmla="*/ 272766 h 1114776"/>
                  <a:gd name="connsiteX9" fmla="*/ 520066 w 1082041"/>
                  <a:gd name="connsiteY9" fmla="*/ 230856 h 1114776"/>
                  <a:gd name="connsiteX10" fmla="*/ 472441 w 1082041"/>
                  <a:gd name="connsiteY10" fmla="*/ 196566 h 1114776"/>
                  <a:gd name="connsiteX11" fmla="*/ 455296 w 1082041"/>
                  <a:gd name="connsiteY11" fmla="*/ 209901 h 1114776"/>
                  <a:gd name="connsiteX12" fmla="*/ 434341 w 1082041"/>
                  <a:gd name="connsiteY12" fmla="*/ 183231 h 1114776"/>
                  <a:gd name="connsiteX13" fmla="*/ 396241 w 1082041"/>
                  <a:gd name="connsiteY13" fmla="*/ 177516 h 1114776"/>
                  <a:gd name="connsiteX14" fmla="*/ 329566 w 1082041"/>
                  <a:gd name="connsiteY14" fmla="*/ 164181 h 1114776"/>
                  <a:gd name="connsiteX15" fmla="*/ 295276 w 1082041"/>
                  <a:gd name="connsiteY15" fmla="*/ 156561 h 1114776"/>
                  <a:gd name="connsiteX16" fmla="*/ 260986 w 1082041"/>
                  <a:gd name="connsiteY16" fmla="*/ 129891 h 1114776"/>
                  <a:gd name="connsiteX17" fmla="*/ 217171 w 1082041"/>
                  <a:gd name="connsiteY17" fmla="*/ 118461 h 1114776"/>
                  <a:gd name="connsiteX18" fmla="*/ 194311 w 1082041"/>
                  <a:gd name="connsiteY18" fmla="*/ 107031 h 1114776"/>
                  <a:gd name="connsiteX19" fmla="*/ 175261 w 1082041"/>
                  <a:gd name="connsiteY19" fmla="*/ 95601 h 1114776"/>
                  <a:gd name="connsiteX20" fmla="*/ 169546 w 1082041"/>
                  <a:gd name="connsiteY20" fmla="*/ 68931 h 1114776"/>
                  <a:gd name="connsiteX21" fmla="*/ 135256 w 1082041"/>
                  <a:gd name="connsiteY21" fmla="*/ 34641 h 1114776"/>
                  <a:gd name="connsiteX22" fmla="*/ 102871 w 1082041"/>
                  <a:gd name="connsiteY22" fmla="*/ 17496 h 1114776"/>
                  <a:gd name="connsiteX23" fmla="*/ 72391 w 1082041"/>
                  <a:gd name="connsiteY23" fmla="*/ 2256 h 1114776"/>
                  <a:gd name="connsiteX24" fmla="*/ 36196 w 1082041"/>
                  <a:gd name="connsiteY24" fmla="*/ 9876 h 1114776"/>
                  <a:gd name="connsiteX25" fmla="*/ 9526 w 1082041"/>
                  <a:gd name="connsiteY25" fmla="*/ 2256 h 1114776"/>
                  <a:gd name="connsiteX26" fmla="*/ 1 w 1082041"/>
                  <a:gd name="connsiteY26" fmla="*/ 57501 h 1114776"/>
                  <a:gd name="connsiteX27" fmla="*/ 9526 w 1082041"/>
                  <a:gd name="connsiteY27" fmla="*/ 116556 h 1114776"/>
                  <a:gd name="connsiteX28" fmla="*/ 59056 w 1082041"/>
                  <a:gd name="connsiteY28" fmla="*/ 143226 h 1114776"/>
                  <a:gd name="connsiteX29" fmla="*/ 135256 w 1082041"/>
                  <a:gd name="connsiteY29" fmla="*/ 171801 h 1114776"/>
                  <a:gd name="connsiteX30" fmla="*/ 175261 w 1082041"/>
                  <a:gd name="connsiteY30" fmla="*/ 202281 h 1114776"/>
                  <a:gd name="connsiteX31" fmla="*/ 211456 w 1082041"/>
                  <a:gd name="connsiteY31" fmla="*/ 236571 h 1114776"/>
                  <a:gd name="connsiteX32" fmla="*/ 260986 w 1082041"/>
                  <a:gd name="connsiteY32" fmla="*/ 236571 h 1114776"/>
                  <a:gd name="connsiteX33" fmla="*/ 308611 w 1082041"/>
                  <a:gd name="connsiteY33" fmla="*/ 270861 h 1114776"/>
                  <a:gd name="connsiteX34" fmla="*/ 390526 w 1082041"/>
                  <a:gd name="connsiteY34" fmla="*/ 328011 h 1114776"/>
                  <a:gd name="connsiteX35" fmla="*/ 430531 w 1082041"/>
                  <a:gd name="connsiteY35" fmla="*/ 328011 h 1114776"/>
                  <a:gd name="connsiteX36" fmla="*/ 470536 w 1082041"/>
                  <a:gd name="connsiteY36" fmla="*/ 352776 h 1114776"/>
                  <a:gd name="connsiteX37" fmla="*/ 516256 w 1082041"/>
                  <a:gd name="connsiteY37" fmla="*/ 345156 h 1114776"/>
                  <a:gd name="connsiteX38" fmla="*/ 569596 w 1082041"/>
                  <a:gd name="connsiteY38" fmla="*/ 383256 h 1114776"/>
                  <a:gd name="connsiteX39" fmla="*/ 613411 w 1082041"/>
                  <a:gd name="connsiteY39" fmla="*/ 390876 h 1114776"/>
                  <a:gd name="connsiteX40" fmla="*/ 624841 w 1082041"/>
                  <a:gd name="connsiteY40" fmla="*/ 390876 h 1114776"/>
                  <a:gd name="connsiteX41" fmla="*/ 632461 w 1082041"/>
                  <a:gd name="connsiteY41" fmla="*/ 406116 h 1114776"/>
                  <a:gd name="connsiteX42" fmla="*/ 661036 w 1082041"/>
                  <a:gd name="connsiteY42" fmla="*/ 423261 h 1114776"/>
                  <a:gd name="connsiteX43" fmla="*/ 689611 w 1082041"/>
                  <a:gd name="connsiteY43" fmla="*/ 438501 h 1114776"/>
                  <a:gd name="connsiteX44" fmla="*/ 725806 w 1082041"/>
                  <a:gd name="connsiteY44" fmla="*/ 448026 h 1114776"/>
                  <a:gd name="connsiteX45" fmla="*/ 756286 w 1082041"/>
                  <a:gd name="connsiteY45" fmla="*/ 472791 h 1114776"/>
                  <a:gd name="connsiteX46" fmla="*/ 803911 w 1082041"/>
                  <a:gd name="connsiteY46" fmla="*/ 501366 h 1114776"/>
                  <a:gd name="connsiteX47" fmla="*/ 834391 w 1082041"/>
                  <a:gd name="connsiteY47" fmla="*/ 535656 h 1114776"/>
                  <a:gd name="connsiteX48" fmla="*/ 845821 w 1082041"/>
                  <a:gd name="connsiteY48" fmla="*/ 566136 h 1114776"/>
                  <a:gd name="connsiteX49" fmla="*/ 864871 w 1082041"/>
                  <a:gd name="connsiteY49" fmla="*/ 627096 h 1114776"/>
                  <a:gd name="connsiteX50" fmla="*/ 866776 w 1082041"/>
                  <a:gd name="connsiteY50" fmla="*/ 669006 h 1114776"/>
                  <a:gd name="connsiteX51" fmla="*/ 883921 w 1082041"/>
                  <a:gd name="connsiteY51" fmla="*/ 733776 h 1114776"/>
                  <a:gd name="connsiteX52" fmla="*/ 902971 w 1082041"/>
                  <a:gd name="connsiteY52" fmla="*/ 802356 h 1114776"/>
                  <a:gd name="connsiteX53" fmla="*/ 918211 w 1082041"/>
                  <a:gd name="connsiteY53" fmla="*/ 825216 h 1114776"/>
                  <a:gd name="connsiteX54" fmla="*/ 902971 w 1082041"/>
                  <a:gd name="connsiteY54" fmla="*/ 889986 h 1114776"/>
                  <a:gd name="connsiteX55" fmla="*/ 902971 w 1082041"/>
                  <a:gd name="connsiteY55" fmla="*/ 966186 h 1114776"/>
                  <a:gd name="connsiteX56" fmla="*/ 1080136 w 1082041"/>
                  <a:gd name="connsiteY56" fmla="*/ 1114776 h 111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82041" h="1114776">
                    <a:moveTo>
                      <a:pt x="1082041" y="352776"/>
                    </a:moveTo>
                    <a:cubicBezTo>
                      <a:pt x="1064261" y="363412"/>
                      <a:pt x="1003936" y="357538"/>
                      <a:pt x="973456" y="354681"/>
                    </a:cubicBezTo>
                    <a:cubicBezTo>
                      <a:pt x="942976" y="351824"/>
                      <a:pt x="920751" y="337536"/>
                      <a:pt x="899161" y="335631"/>
                    </a:cubicBezTo>
                    <a:cubicBezTo>
                      <a:pt x="877571" y="333726"/>
                      <a:pt x="859473" y="347061"/>
                      <a:pt x="843916" y="343251"/>
                    </a:cubicBezTo>
                    <a:cubicBezTo>
                      <a:pt x="828359" y="339441"/>
                      <a:pt x="824231" y="314994"/>
                      <a:pt x="805816" y="312771"/>
                    </a:cubicBezTo>
                    <a:cubicBezTo>
                      <a:pt x="787401" y="310548"/>
                      <a:pt x="756603" y="334361"/>
                      <a:pt x="733426" y="329916"/>
                    </a:cubicBezTo>
                    <a:cubicBezTo>
                      <a:pt x="710249" y="325471"/>
                      <a:pt x="686436" y="295626"/>
                      <a:pt x="666751" y="286101"/>
                    </a:cubicBezTo>
                    <a:cubicBezTo>
                      <a:pt x="647066" y="276576"/>
                      <a:pt x="634366" y="274988"/>
                      <a:pt x="615316" y="272766"/>
                    </a:cubicBezTo>
                    <a:cubicBezTo>
                      <a:pt x="596266" y="270544"/>
                      <a:pt x="568326" y="279751"/>
                      <a:pt x="552451" y="272766"/>
                    </a:cubicBezTo>
                    <a:cubicBezTo>
                      <a:pt x="536576" y="265781"/>
                      <a:pt x="533401" y="243556"/>
                      <a:pt x="520066" y="230856"/>
                    </a:cubicBezTo>
                    <a:cubicBezTo>
                      <a:pt x="506731" y="218156"/>
                      <a:pt x="483236" y="200058"/>
                      <a:pt x="472441" y="196566"/>
                    </a:cubicBezTo>
                    <a:cubicBezTo>
                      <a:pt x="461646" y="193073"/>
                      <a:pt x="461646" y="212123"/>
                      <a:pt x="455296" y="209901"/>
                    </a:cubicBezTo>
                    <a:cubicBezTo>
                      <a:pt x="448946" y="207678"/>
                      <a:pt x="444183" y="188628"/>
                      <a:pt x="434341" y="183231"/>
                    </a:cubicBezTo>
                    <a:cubicBezTo>
                      <a:pt x="424498" y="177833"/>
                      <a:pt x="413703" y="180691"/>
                      <a:pt x="396241" y="177516"/>
                    </a:cubicBezTo>
                    <a:cubicBezTo>
                      <a:pt x="378778" y="174341"/>
                      <a:pt x="346394" y="167674"/>
                      <a:pt x="329566" y="164181"/>
                    </a:cubicBezTo>
                    <a:cubicBezTo>
                      <a:pt x="312738" y="160688"/>
                      <a:pt x="306706" y="162276"/>
                      <a:pt x="295276" y="156561"/>
                    </a:cubicBezTo>
                    <a:cubicBezTo>
                      <a:pt x="283846" y="150846"/>
                      <a:pt x="274004" y="136241"/>
                      <a:pt x="260986" y="129891"/>
                    </a:cubicBezTo>
                    <a:cubicBezTo>
                      <a:pt x="247968" y="123541"/>
                      <a:pt x="228283" y="122271"/>
                      <a:pt x="217171" y="118461"/>
                    </a:cubicBezTo>
                    <a:cubicBezTo>
                      <a:pt x="206059" y="114651"/>
                      <a:pt x="201296" y="110841"/>
                      <a:pt x="194311" y="107031"/>
                    </a:cubicBezTo>
                    <a:cubicBezTo>
                      <a:pt x="187326" y="103221"/>
                      <a:pt x="179389" y="101951"/>
                      <a:pt x="175261" y="95601"/>
                    </a:cubicBezTo>
                    <a:cubicBezTo>
                      <a:pt x="171133" y="89251"/>
                      <a:pt x="176214" y="79091"/>
                      <a:pt x="169546" y="68931"/>
                    </a:cubicBezTo>
                    <a:cubicBezTo>
                      <a:pt x="162878" y="58771"/>
                      <a:pt x="146368" y="43213"/>
                      <a:pt x="135256" y="34641"/>
                    </a:cubicBezTo>
                    <a:cubicBezTo>
                      <a:pt x="124143" y="26068"/>
                      <a:pt x="113348" y="22893"/>
                      <a:pt x="102871" y="17496"/>
                    </a:cubicBezTo>
                    <a:cubicBezTo>
                      <a:pt x="92394" y="12099"/>
                      <a:pt x="83503" y="3526"/>
                      <a:pt x="72391" y="2256"/>
                    </a:cubicBezTo>
                    <a:cubicBezTo>
                      <a:pt x="61279" y="986"/>
                      <a:pt x="46673" y="9876"/>
                      <a:pt x="36196" y="9876"/>
                    </a:cubicBezTo>
                    <a:cubicBezTo>
                      <a:pt x="25719" y="9876"/>
                      <a:pt x="15558" y="-5682"/>
                      <a:pt x="9526" y="2256"/>
                    </a:cubicBezTo>
                    <a:cubicBezTo>
                      <a:pt x="3493" y="10193"/>
                      <a:pt x="1" y="38451"/>
                      <a:pt x="1" y="57501"/>
                    </a:cubicBezTo>
                    <a:cubicBezTo>
                      <a:pt x="1" y="76551"/>
                      <a:pt x="-316" y="102269"/>
                      <a:pt x="9526" y="116556"/>
                    </a:cubicBezTo>
                    <a:cubicBezTo>
                      <a:pt x="19368" y="130843"/>
                      <a:pt x="38101" y="134019"/>
                      <a:pt x="59056" y="143226"/>
                    </a:cubicBezTo>
                    <a:cubicBezTo>
                      <a:pt x="80011" y="152433"/>
                      <a:pt x="115888" y="161958"/>
                      <a:pt x="135256" y="171801"/>
                    </a:cubicBezTo>
                    <a:cubicBezTo>
                      <a:pt x="154623" y="181643"/>
                      <a:pt x="162561" y="191486"/>
                      <a:pt x="175261" y="202281"/>
                    </a:cubicBezTo>
                    <a:cubicBezTo>
                      <a:pt x="187961" y="213076"/>
                      <a:pt x="197168" y="230856"/>
                      <a:pt x="211456" y="236571"/>
                    </a:cubicBezTo>
                    <a:cubicBezTo>
                      <a:pt x="225743" y="242286"/>
                      <a:pt x="244794" y="230856"/>
                      <a:pt x="260986" y="236571"/>
                    </a:cubicBezTo>
                    <a:cubicBezTo>
                      <a:pt x="277178" y="242286"/>
                      <a:pt x="308611" y="270861"/>
                      <a:pt x="308611" y="270861"/>
                    </a:cubicBezTo>
                    <a:cubicBezTo>
                      <a:pt x="330201" y="286101"/>
                      <a:pt x="370206" y="318486"/>
                      <a:pt x="390526" y="328011"/>
                    </a:cubicBezTo>
                    <a:cubicBezTo>
                      <a:pt x="410846" y="337536"/>
                      <a:pt x="417196" y="323884"/>
                      <a:pt x="430531" y="328011"/>
                    </a:cubicBezTo>
                    <a:cubicBezTo>
                      <a:pt x="443866" y="332138"/>
                      <a:pt x="456248" y="349918"/>
                      <a:pt x="470536" y="352776"/>
                    </a:cubicBezTo>
                    <a:cubicBezTo>
                      <a:pt x="484824" y="355634"/>
                      <a:pt x="499746" y="340076"/>
                      <a:pt x="516256" y="345156"/>
                    </a:cubicBezTo>
                    <a:cubicBezTo>
                      <a:pt x="532766" y="350236"/>
                      <a:pt x="553404" y="375636"/>
                      <a:pt x="569596" y="383256"/>
                    </a:cubicBezTo>
                    <a:cubicBezTo>
                      <a:pt x="585788" y="390876"/>
                      <a:pt x="604204" y="389606"/>
                      <a:pt x="613411" y="390876"/>
                    </a:cubicBezTo>
                    <a:cubicBezTo>
                      <a:pt x="622618" y="392146"/>
                      <a:pt x="621666" y="388336"/>
                      <a:pt x="624841" y="390876"/>
                    </a:cubicBezTo>
                    <a:cubicBezTo>
                      <a:pt x="628016" y="393416"/>
                      <a:pt x="626428" y="400719"/>
                      <a:pt x="632461" y="406116"/>
                    </a:cubicBezTo>
                    <a:cubicBezTo>
                      <a:pt x="638493" y="411514"/>
                      <a:pt x="651511" y="417864"/>
                      <a:pt x="661036" y="423261"/>
                    </a:cubicBezTo>
                    <a:cubicBezTo>
                      <a:pt x="670561" y="428658"/>
                      <a:pt x="678816" y="434374"/>
                      <a:pt x="689611" y="438501"/>
                    </a:cubicBezTo>
                    <a:cubicBezTo>
                      <a:pt x="700406" y="442629"/>
                      <a:pt x="714694" y="442311"/>
                      <a:pt x="725806" y="448026"/>
                    </a:cubicBezTo>
                    <a:cubicBezTo>
                      <a:pt x="736918" y="453741"/>
                      <a:pt x="743269" y="463901"/>
                      <a:pt x="756286" y="472791"/>
                    </a:cubicBezTo>
                    <a:cubicBezTo>
                      <a:pt x="769303" y="481681"/>
                      <a:pt x="790894" y="490889"/>
                      <a:pt x="803911" y="501366"/>
                    </a:cubicBezTo>
                    <a:cubicBezTo>
                      <a:pt x="816928" y="511843"/>
                      <a:pt x="827406" y="524861"/>
                      <a:pt x="834391" y="535656"/>
                    </a:cubicBezTo>
                    <a:cubicBezTo>
                      <a:pt x="841376" y="546451"/>
                      <a:pt x="840741" y="550896"/>
                      <a:pt x="845821" y="566136"/>
                    </a:cubicBezTo>
                    <a:cubicBezTo>
                      <a:pt x="850901" y="581376"/>
                      <a:pt x="861379" y="609951"/>
                      <a:pt x="864871" y="627096"/>
                    </a:cubicBezTo>
                    <a:cubicBezTo>
                      <a:pt x="868363" y="644241"/>
                      <a:pt x="863601" y="651226"/>
                      <a:pt x="866776" y="669006"/>
                    </a:cubicBezTo>
                    <a:cubicBezTo>
                      <a:pt x="869951" y="686786"/>
                      <a:pt x="877889" y="711551"/>
                      <a:pt x="883921" y="733776"/>
                    </a:cubicBezTo>
                    <a:cubicBezTo>
                      <a:pt x="889953" y="756001"/>
                      <a:pt x="897256" y="787116"/>
                      <a:pt x="902971" y="802356"/>
                    </a:cubicBezTo>
                    <a:cubicBezTo>
                      <a:pt x="908686" y="817596"/>
                      <a:pt x="918211" y="810611"/>
                      <a:pt x="918211" y="825216"/>
                    </a:cubicBezTo>
                    <a:cubicBezTo>
                      <a:pt x="918211" y="839821"/>
                      <a:pt x="905511" y="866491"/>
                      <a:pt x="902971" y="889986"/>
                    </a:cubicBezTo>
                    <a:cubicBezTo>
                      <a:pt x="900431" y="913481"/>
                      <a:pt x="903606" y="953486"/>
                      <a:pt x="902971" y="966186"/>
                    </a:cubicBezTo>
                    <a:cubicBezTo>
                      <a:pt x="902336" y="978886"/>
                      <a:pt x="1078549" y="1107156"/>
                      <a:pt x="1080136" y="1114776"/>
                    </a:cubicBezTo>
                  </a:path>
                </a:pathLst>
              </a:custGeom>
              <a:solidFill>
                <a:srgbClr val="004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1415258" y="4829050"/>
                <a:ext cx="788322" cy="1251006"/>
              </a:xfrm>
              <a:custGeom>
                <a:avLst/>
                <a:gdLst>
                  <a:gd name="connsiteX0" fmla="*/ 743107 w 788322"/>
                  <a:gd name="connsiteY0" fmla="*/ 242060 h 1251006"/>
                  <a:gd name="connsiteX1" fmla="*/ 678337 w 788322"/>
                  <a:gd name="connsiteY1" fmla="*/ 360170 h 1251006"/>
                  <a:gd name="connsiteX2" fmla="*/ 615472 w 788322"/>
                  <a:gd name="connsiteY2" fmla="*/ 413510 h 1251006"/>
                  <a:gd name="connsiteX3" fmla="*/ 581182 w 788322"/>
                  <a:gd name="connsiteY3" fmla="*/ 459230 h 1251006"/>
                  <a:gd name="connsiteX4" fmla="*/ 525937 w 788322"/>
                  <a:gd name="connsiteY4" fmla="*/ 533525 h 1251006"/>
                  <a:gd name="connsiteX5" fmla="*/ 524032 w 788322"/>
                  <a:gd name="connsiteY5" fmla="*/ 569720 h 1251006"/>
                  <a:gd name="connsiteX6" fmla="*/ 461167 w 788322"/>
                  <a:gd name="connsiteY6" fmla="*/ 626870 h 1251006"/>
                  <a:gd name="connsiteX7" fmla="*/ 402112 w 788322"/>
                  <a:gd name="connsiteY7" fmla="*/ 687830 h 1251006"/>
                  <a:gd name="connsiteX8" fmla="*/ 365917 w 788322"/>
                  <a:gd name="connsiteY8" fmla="*/ 762125 h 1251006"/>
                  <a:gd name="connsiteX9" fmla="*/ 331627 w 788322"/>
                  <a:gd name="connsiteY9" fmla="*/ 842135 h 1251006"/>
                  <a:gd name="connsiteX10" fmla="*/ 301147 w 788322"/>
                  <a:gd name="connsiteY10" fmla="*/ 905000 h 1251006"/>
                  <a:gd name="connsiteX11" fmla="*/ 247807 w 788322"/>
                  <a:gd name="connsiteY11" fmla="*/ 950720 h 1251006"/>
                  <a:gd name="connsiteX12" fmla="*/ 253522 w 788322"/>
                  <a:gd name="connsiteY12" fmla="*/ 979295 h 1251006"/>
                  <a:gd name="connsiteX13" fmla="*/ 192562 w 788322"/>
                  <a:gd name="connsiteY13" fmla="*/ 1042160 h 1251006"/>
                  <a:gd name="connsiteX14" fmla="*/ 181132 w 788322"/>
                  <a:gd name="connsiteY14" fmla="*/ 1116455 h 1251006"/>
                  <a:gd name="connsiteX15" fmla="*/ 175417 w 788322"/>
                  <a:gd name="connsiteY15" fmla="*/ 1158365 h 1251006"/>
                  <a:gd name="connsiteX16" fmla="*/ 148747 w 788322"/>
                  <a:gd name="connsiteY16" fmla="*/ 1173605 h 1251006"/>
                  <a:gd name="connsiteX17" fmla="*/ 148747 w 788322"/>
                  <a:gd name="connsiteY17" fmla="*/ 1217420 h 1251006"/>
                  <a:gd name="connsiteX18" fmla="*/ 150652 w 788322"/>
                  <a:gd name="connsiteY18" fmla="*/ 1245995 h 1251006"/>
                  <a:gd name="connsiteX19" fmla="*/ 125887 w 788322"/>
                  <a:gd name="connsiteY19" fmla="*/ 1249805 h 1251006"/>
                  <a:gd name="connsiteX20" fmla="*/ 78262 w 788322"/>
                  <a:gd name="connsiteY20" fmla="*/ 1232660 h 1251006"/>
                  <a:gd name="connsiteX21" fmla="*/ 15397 w 788322"/>
                  <a:gd name="connsiteY21" fmla="*/ 1194560 h 1251006"/>
                  <a:gd name="connsiteX22" fmla="*/ 157 w 788322"/>
                  <a:gd name="connsiteY22" fmla="*/ 1171700 h 1251006"/>
                  <a:gd name="connsiteX23" fmla="*/ 21112 w 788322"/>
                  <a:gd name="connsiteY23" fmla="*/ 1154555 h 1251006"/>
                  <a:gd name="connsiteX24" fmla="*/ 59212 w 788322"/>
                  <a:gd name="connsiteY24" fmla="*/ 1150745 h 1251006"/>
                  <a:gd name="connsiteX25" fmla="*/ 99217 w 788322"/>
                  <a:gd name="connsiteY25" fmla="*/ 1105025 h 1251006"/>
                  <a:gd name="connsiteX26" fmla="*/ 123982 w 788322"/>
                  <a:gd name="connsiteY26" fmla="*/ 1051685 h 1251006"/>
                  <a:gd name="connsiteX27" fmla="*/ 133507 w 788322"/>
                  <a:gd name="connsiteY27" fmla="*/ 954530 h 1251006"/>
                  <a:gd name="connsiteX28" fmla="*/ 163987 w 788322"/>
                  <a:gd name="connsiteY28" fmla="*/ 895475 h 1251006"/>
                  <a:gd name="connsiteX29" fmla="*/ 183037 w 788322"/>
                  <a:gd name="connsiteY29" fmla="*/ 796415 h 1251006"/>
                  <a:gd name="connsiteX30" fmla="*/ 230662 w 788322"/>
                  <a:gd name="connsiteY30" fmla="*/ 704975 h 1251006"/>
                  <a:gd name="connsiteX31" fmla="*/ 306862 w 788322"/>
                  <a:gd name="connsiteY31" fmla="*/ 623060 h 1251006"/>
                  <a:gd name="connsiteX32" fmla="*/ 350677 w 788322"/>
                  <a:gd name="connsiteY32" fmla="*/ 562100 h 1251006"/>
                  <a:gd name="connsiteX33" fmla="*/ 384967 w 788322"/>
                  <a:gd name="connsiteY33" fmla="*/ 514475 h 1251006"/>
                  <a:gd name="connsiteX34" fmla="*/ 402112 w 788322"/>
                  <a:gd name="connsiteY34" fmla="*/ 400175 h 1251006"/>
                  <a:gd name="connsiteX35" fmla="*/ 445927 w 788322"/>
                  <a:gd name="connsiteY35" fmla="*/ 291590 h 1251006"/>
                  <a:gd name="connsiteX36" fmla="*/ 516412 w 788322"/>
                  <a:gd name="connsiteY36" fmla="*/ 173480 h 1251006"/>
                  <a:gd name="connsiteX37" fmla="*/ 544987 w 788322"/>
                  <a:gd name="connsiteY37" fmla="*/ 62990 h 1251006"/>
                  <a:gd name="connsiteX38" fmla="*/ 567847 w 788322"/>
                  <a:gd name="connsiteY38" fmla="*/ 2030 h 1251006"/>
                  <a:gd name="connsiteX39" fmla="*/ 777397 w 788322"/>
                  <a:gd name="connsiteY39" fmla="*/ 135380 h 1251006"/>
                  <a:gd name="connsiteX40" fmla="*/ 743107 w 788322"/>
                  <a:gd name="connsiteY40" fmla="*/ 242060 h 125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788322" h="1251006">
                    <a:moveTo>
                      <a:pt x="743107" y="242060"/>
                    </a:moveTo>
                    <a:cubicBezTo>
                      <a:pt x="726597" y="279525"/>
                      <a:pt x="699609" y="331595"/>
                      <a:pt x="678337" y="360170"/>
                    </a:cubicBezTo>
                    <a:cubicBezTo>
                      <a:pt x="657064" y="388745"/>
                      <a:pt x="631664" y="397000"/>
                      <a:pt x="615472" y="413510"/>
                    </a:cubicBezTo>
                    <a:cubicBezTo>
                      <a:pt x="599280" y="430020"/>
                      <a:pt x="581182" y="459230"/>
                      <a:pt x="581182" y="459230"/>
                    </a:cubicBezTo>
                    <a:cubicBezTo>
                      <a:pt x="566259" y="479233"/>
                      <a:pt x="535462" y="515110"/>
                      <a:pt x="525937" y="533525"/>
                    </a:cubicBezTo>
                    <a:cubicBezTo>
                      <a:pt x="516412" y="551940"/>
                      <a:pt x="534827" y="554163"/>
                      <a:pt x="524032" y="569720"/>
                    </a:cubicBezTo>
                    <a:cubicBezTo>
                      <a:pt x="513237" y="585277"/>
                      <a:pt x="481487" y="607185"/>
                      <a:pt x="461167" y="626870"/>
                    </a:cubicBezTo>
                    <a:cubicBezTo>
                      <a:pt x="440847" y="646555"/>
                      <a:pt x="417987" y="665288"/>
                      <a:pt x="402112" y="687830"/>
                    </a:cubicBezTo>
                    <a:cubicBezTo>
                      <a:pt x="386237" y="710373"/>
                      <a:pt x="377664" y="736408"/>
                      <a:pt x="365917" y="762125"/>
                    </a:cubicBezTo>
                    <a:cubicBezTo>
                      <a:pt x="354170" y="787842"/>
                      <a:pt x="342422" y="818323"/>
                      <a:pt x="331627" y="842135"/>
                    </a:cubicBezTo>
                    <a:cubicBezTo>
                      <a:pt x="320832" y="865947"/>
                      <a:pt x="315117" y="886903"/>
                      <a:pt x="301147" y="905000"/>
                    </a:cubicBezTo>
                    <a:cubicBezTo>
                      <a:pt x="287177" y="923097"/>
                      <a:pt x="255744" y="938338"/>
                      <a:pt x="247807" y="950720"/>
                    </a:cubicBezTo>
                    <a:cubicBezTo>
                      <a:pt x="239869" y="963103"/>
                      <a:pt x="262730" y="964055"/>
                      <a:pt x="253522" y="979295"/>
                    </a:cubicBezTo>
                    <a:cubicBezTo>
                      <a:pt x="244314" y="994535"/>
                      <a:pt x="204627" y="1019300"/>
                      <a:pt x="192562" y="1042160"/>
                    </a:cubicBezTo>
                    <a:cubicBezTo>
                      <a:pt x="180497" y="1065020"/>
                      <a:pt x="183989" y="1097088"/>
                      <a:pt x="181132" y="1116455"/>
                    </a:cubicBezTo>
                    <a:cubicBezTo>
                      <a:pt x="178275" y="1135822"/>
                      <a:pt x="180814" y="1148840"/>
                      <a:pt x="175417" y="1158365"/>
                    </a:cubicBezTo>
                    <a:cubicBezTo>
                      <a:pt x="170020" y="1167890"/>
                      <a:pt x="153192" y="1163763"/>
                      <a:pt x="148747" y="1173605"/>
                    </a:cubicBezTo>
                    <a:cubicBezTo>
                      <a:pt x="144302" y="1183447"/>
                      <a:pt x="148430" y="1205355"/>
                      <a:pt x="148747" y="1217420"/>
                    </a:cubicBezTo>
                    <a:cubicBezTo>
                      <a:pt x="149064" y="1229485"/>
                      <a:pt x="154462" y="1240598"/>
                      <a:pt x="150652" y="1245995"/>
                    </a:cubicBezTo>
                    <a:cubicBezTo>
                      <a:pt x="146842" y="1251392"/>
                      <a:pt x="137952" y="1252027"/>
                      <a:pt x="125887" y="1249805"/>
                    </a:cubicBezTo>
                    <a:cubicBezTo>
                      <a:pt x="113822" y="1247583"/>
                      <a:pt x="96677" y="1241867"/>
                      <a:pt x="78262" y="1232660"/>
                    </a:cubicBezTo>
                    <a:cubicBezTo>
                      <a:pt x="59847" y="1223453"/>
                      <a:pt x="28414" y="1204720"/>
                      <a:pt x="15397" y="1194560"/>
                    </a:cubicBezTo>
                    <a:cubicBezTo>
                      <a:pt x="2380" y="1184400"/>
                      <a:pt x="-796" y="1178368"/>
                      <a:pt x="157" y="1171700"/>
                    </a:cubicBezTo>
                    <a:cubicBezTo>
                      <a:pt x="1109" y="1165033"/>
                      <a:pt x="11269" y="1158048"/>
                      <a:pt x="21112" y="1154555"/>
                    </a:cubicBezTo>
                    <a:cubicBezTo>
                      <a:pt x="30954" y="1151063"/>
                      <a:pt x="46194" y="1159000"/>
                      <a:pt x="59212" y="1150745"/>
                    </a:cubicBezTo>
                    <a:cubicBezTo>
                      <a:pt x="72230" y="1142490"/>
                      <a:pt x="88422" y="1121535"/>
                      <a:pt x="99217" y="1105025"/>
                    </a:cubicBezTo>
                    <a:cubicBezTo>
                      <a:pt x="110012" y="1088515"/>
                      <a:pt x="118267" y="1076767"/>
                      <a:pt x="123982" y="1051685"/>
                    </a:cubicBezTo>
                    <a:cubicBezTo>
                      <a:pt x="129697" y="1026603"/>
                      <a:pt x="126839" y="980565"/>
                      <a:pt x="133507" y="954530"/>
                    </a:cubicBezTo>
                    <a:cubicBezTo>
                      <a:pt x="140174" y="928495"/>
                      <a:pt x="155732" y="921828"/>
                      <a:pt x="163987" y="895475"/>
                    </a:cubicBezTo>
                    <a:cubicBezTo>
                      <a:pt x="172242" y="869123"/>
                      <a:pt x="171925" y="828165"/>
                      <a:pt x="183037" y="796415"/>
                    </a:cubicBezTo>
                    <a:cubicBezTo>
                      <a:pt x="194149" y="764665"/>
                      <a:pt x="210025" y="733867"/>
                      <a:pt x="230662" y="704975"/>
                    </a:cubicBezTo>
                    <a:cubicBezTo>
                      <a:pt x="251299" y="676083"/>
                      <a:pt x="286859" y="646873"/>
                      <a:pt x="306862" y="623060"/>
                    </a:cubicBezTo>
                    <a:cubicBezTo>
                      <a:pt x="326864" y="599248"/>
                      <a:pt x="350677" y="562100"/>
                      <a:pt x="350677" y="562100"/>
                    </a:cubicBezTo>
                    <a:cubicBezTo>
                      <a:pt x="363694" y="544003"/>
                      <a:pt x="376395" y="541462"/>
                      <a:pt x="384967" y="514475"/>
                    </a:cubicBezTo>
                    <a:cubicBezTo>
                      <a:pt x="393539" y="487488"/>
                      <a:pt x="391952" y="437323"/>
                      <a:pt x="402112" y="400175"/>
                    </a:cubicBezTo>
                    <a:cubicBezTo>
                      <a:pt x="412272" y="363027"/>
                      <a:pt x="426877" y="329372"/>
                      <a:pt x="445927" y="291590"/>
                    </a:cubicBezTo>
                    <a:cubicBezTo>
                      <a:pt x="464977" y="253808"/>
                      <a:pt x="499902" y="211580"/>
                      <a:pt x="516412" y="173480"/>
                    </a:cubicBezTo>
                    <a:cubicBezTo>
                      <a:pt x="532922" y="135380"/>
                      <a:pt x="536415" y="91565"/>
                      <a:pt x="544987" y="62990"/>
                    </a:cubicBezTo>
                    <a:cubicBezTo>
                      <a:pt x="553559" y="34415"/>
                      <a:pt x="529112" y="-10035"/>
                      <a:pt x="567847" y="2030"/>
                    </a:cubicBezTo>
                    <a:cubicBezTo>
                      <a:pt x="606582" y="14095"/>
                      <a:pt x="744377" y="93152"/>
                      <a:pt x="777397" y="135380"/>
                    </a:cubicBezTo>
                    <a:cubicBezTo>
                      <a:pt x="810417" y="177608"/>
                      <a:pt x="759617" y="204595"/>
                      <a:pt x="743107" y="242060"/>
                    </a:cubicBezTo>
                    <a:close/>
                  </a:path>
                </a:pathLst>
              </a:custGeom>
              <a:solidFill>
                <a:srgbClr val="004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2160270" y="4831080"/>
                <a:ext cx="791577" cy="1279255"/>
              </a:xfrm>
              <a:custGeom>
                <a:avLst/>
                <a:gdLst>
                  <a:gd name="connsiteX0" fmla="*/ 186690 w 791577"/>
                  <a:gd name="connsiteY0" fmla="*/ 0 h 1279255"/>
                  <a:gd name="connsiteX1" fmla="*/ 228600 w 791577"/>
                  <a:gd name="connsiteY1" fmla="*/ 76200 h 1279255"/>
                  <a:gd name="connsiteX2" fmla="*/ 243840 w 791577"/>
                  <a:gd name="connsiteY2" fmla="*/ 144780 h 1279255"/>
                  <a:gd name="connsiteX3" fmla="*/ 234315 w 791577"/>
                  <a:gd name="connsiteY3" fmla="*/ 169545 h 1279255"/>
                  <a:gd name="connsiteX4" fmla="*/ 260985 w 791577"/>
                  <a:gd name="connsiteY4" fmla="*/ 228600 h 1279255"/>
                  <a:gd name="connsiteX5" fmla="*/ 306705 w 791577"/>
                  <a:gd name="connsiteY5" fmla="*/ 297180 h 1279255"/>
                  <a:gd name="connsiteX6" fmla="*/ 323850 w 791577"/>
                  <a:gd name="connsiteY6" fmla="*/ 386715 h 1279255"/>
                  <a:gd name="connsiteX7" fmla="*/ 361950 w 791577"/>
                  <a:gd name="connsiteY7" fmla="*/ 443865 h 1279255"/>
                  <a:gd name="connsiteX8" fmla="*/ 354330 w 791577"/>
                  <a:gd name="connsiteY8" fmla="*/ 525780 h 1279255"/>
                  <a:gd name="connsiteX9" fmla="*/ 363855 w 791577"/>
                  <a:gd name="connsiteY9" fmla="*/ 563880 h 1279255"/>
                  <a:gd name="connsiteX10" fmla="*/ 384810 w 791577"/>
                  <a:gd name="connsiteY10" fmla="*/ 609600 h 1279255"/>
                  <a:gd name="connsiteX11" fmla="*/ 405765 w 791577"/>
                  <a:gd name="connsiteY11" fmla="*/ 649605 h 1279255"/>
                  <a:gd name="connsiteX12" fmla="*/ 400050 w 791577"/>
                  <a:gd name="connsiteY12" fmla="*/ 710565 h 1279255"/>
                  <a:gd name="connsiteX13" fmla="*/ 441960 w 791577"/>
                  <a:gd name="connsiteY13" fmla="*/ 752475 h 1279255"/>
                  <a:gd name="connsiteX14" fmla="*/ 499110 w 791577"/>
                  <a:gd name="connsiteY14" fmla="*/ 849630 h 1279255"/>
                  <a:gd name="connsiteX15" fmla="*/ 529590 w 791577"/>
                  <a:gd name="connsiteY15" fmla="*/ 942975 h 1279255"/>
                  <a:gd name="connsiteX16" fmla="*/ 554355 w 791577"/>
                  <a:gd name="connsiteY16" fmla="*/ 1038225 h 1279255"/>
                  <a:gd name="connsiteX17" fmla="*/ 596265 w 791577"/>
                  <a:gd name="connsiteY17" fmla="*/ 1112520 h 1279255"/>
                  <a:gd name="connsiteX18" fmla="*/ 622935 w 791577"/>
                  <a:gd name="connsiteY18" fmla="*/ 1146810 h 1279255"/>
                  <a:gd name="connsiteX19" fmla="*/ 689610 w 791577"/>
                  <a:gd name="connsiteY19" fmla="*/ 1139190 h 1279255"/>
                  <a:gd name="connsiteX20" fmla="*/ 760095 w 791577"/>
                  <a:gd name="connsiteY20" fmla="*/ 1127760 h 1279255"/>
                  <a:gd name="connsiteX21" fmla="*/ 788670 w 791577"/>
                  <a:gd name="connsiteY21" fmla="*/ 1171575 h 1279255"/>
                  <a:gd name="connsiteX22" fmla="*/ 693420 w 791577"/>
                  <a:gd name="connsiteY22" fmla="*/ 1226820 h 1279255"/>
                  <a:gd name="connsiteX23" fmla="*/ 588645 w 791577"/>
                  <a:gd name="connsiteY23" fmla="*/ 1276350 h 1279255"/>
                  <a:gd name="connsiteX24" fmla="*/ 550545 w 791577"/>
                  <a:gd name="connsiteY24" fmla="*/ 1263015 h 1279255"/>
                  <a:gd name="connsiteX25" fmla="*/ 533400 w 791577"/>
                  <a:gd name="connsiteY25" fmla="*/ 1177290 h 1279255"/>
                  <a:gd name="connsiteX26" fmla="*/ 495300 w 791577"/>
                  <a:gd name="connsiteY26" fmla="*/ 1116330 h 1279255"/>
                  <a:gd name="connsiteX27" fmla="*/ 428625 w 791577"/>
                  <a:gd name="connsiteY27" fmla="*/ 1053465 h 1279255"/>
                  <a:gd name="connsiteX28" fmla="*/ 390525 w 791577"/>
                  <a:gd name="connsiteY28" fmla="*/ 958215 h 1279255"/>
                  <a:gd name="connsiteX29" fmla="*/ 342900 w 791577"/>
                  <a:gd name="connsiteY29" fmla="*/ 925830 h 1279255"/>
                  <a:gd name="connsiteX30" fmla="*/ 308610 w 791577"/>
                  <a:gd name="connsiteY30" fmla="*/ 803910 h 1279255"/>
                  <a:gd name="connsiteX31" fmla="*/ 270510 w 791577"/>
                  <a:gd name="connsiteY31" fmla="*/ 699135 h 1279255"/>
                  <a:gd name="connsiteX32" fmla="*/ 234315 w 791577"/>
                  <a:gd name="connsiteY32" fmla="*/ 634365 h 1279255"/>
                  <a:gd name="connsiteX33" fmla="*/ 217170 w 791577"/>
                  <a:gd name="connsiteY33" fmla="*/ 579120 h 1279255"/>
                  <a:gd name="connsiteX34" fmla="*/ 171450 w 791577"/>
                  <a:gd name="connsiteY34" fmla="*/ 508635 h 1279255"/>
                  <a:gd name="connsiteX35" fmla="*/ 104775 w 791577"/>
                  <a:gd name="connsiteY35" fmla="*/ 428625 h 1279255"/>
                  <a:gd name="connsiteX36" fmla="*/ 76200 w 791577"/>
                  <a:gd name="connsiteY36" fmla="*/ 348615 h 1279255"/>
                  <a:gd name="connsiteX37" fmla="*/ 28575 w 791577"/>
                  <a:gd name="connsiteY37" fmla="*/ 259080 h 1279255"/>
                  <a:gd name="connsiteX38" fmla="*/ 15240 w 791577"/>
                  <a:gd name="connsiteY38" fmla="*/ 230505 h 1279255"/>
                  <a:gd name="connsiteX39" fmla="*/ 0 w 791577"/>
                  <a:gd name="connsiteY39" fmla="*/ 76200 h 127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1577" h="1279255">
                    <a:moveTo>
                      <a:pt x="186690" y="0"/>
                    </a:moveTo>
                    <a:cubicBezTo>
                      <a:pt x="202882" y="26035"/>
                      <a:pt x="219075" y="52070"/>
                      <a:pt x="228600" y="76200"/>
                    </a:cubicBezTo>
                    <a:cubicBezTo>
                      <a:pt x="238125" y="100330"/>
                      <a:pt x="242888" y="129223"/>
                      <a:pt x="243840" y="144780"/>
                    </a:cubicBezTo>
                    <a:cubicBezTo>
                      <a:pt x="244792" y="160337"/>
                      <a:pt x="231458" y="155575"/>
                      <a:pt x="234315" y="169545"/>
                    </a:cubicBezTo>
                    <a:cubicBezTo>
                      <a:pt x="237172" y="183515"/>
                      <a:pt x="248920" y="207328"/>
                      <a:pt x="260985" y="228600"/>
                    </a:cubicBezTo>
                    <a:cubicBezTo>
                      <a:pt x="273050" y="249873"/>
                      <a:pt x="296228" y="270828"/>
                      <a:pt x="306705" y="297180"/>
                    </a:cubicBezTo>
                    <a:cubicBezTo>
                      <a:pt x="317183" y="323533"/>
                      <a:pt x="314643" y="362268"/>
                      <a:pt x="323850" y="386715"/>
                    </a:cubicBezTo>
                    <a:cubicBezTo>
                      <a:pt x="333057" y="411162"/>
                      <a:pt x="356870" y="420688"/>
                      <a:pt x="361950" y="443865"/>
                    </a:cubicBezTo>
                    <a:cubicBezTo>
                      <a:pt x="367030" y="467043"/>
                      <a:pt x="354013" y="505778"/>
                      <a:pt x="354330" y="525780"/>
                    </a:cubicBezTo>
                    <a:cubicBezTo>
                      <a:pt x="354647" y="545782"/>
                      <a:pt x="358775" y="549910"/>
                      <a:pt x="363855" y="563880"/>
                    </a:cubicBezTo>
                    <a:cubicBezTo>
                      <a:pt x="368935" y="577850"/>
                      <a:pt x="377825" y="595313"/>
                      <a:pt x="384810" y="609600"/>
                    </a:cubicBezTo>
                    <a:cubicBezTo>
                      <a:pt x="391795" y="623887"/>
                      <a:pt x="403225" y="632778"/>
                      <a:pt x="405765" y="649605"/>
                    </a:cubicBezTo>
                    <a:cubicBezTo>
                      <a:pt x="408305" y="666432"/>
                      <a:pt x="394018" y="693420"/>
                      <a:pt x="400050" y="710565"/>
                    </a:cubicBezTo>
                    <a:cubicBezTo>
                      <a:pt x="406082" y="727710"/>
                      <a:pt x="425450" y="729298"/>
                      <a:pt x="441960" y="752475"/>
                    </a:cubicBezTo>
                    <a:cubicBezTo>
                      <a:pt x="458470" y="775652"/>
                      <a:pt x="484505" y="817880"/>
                      <a:pt x="499110" y="849630"/>
                    </a:cubicBezTo>
                    <a:cubicBezTo>
                      <a:pt x="513715" y="881380"/>
                      <a:pt x="520383" y="911543"/>
                      <a:pt x="529590" y="942975"/>
                    </a:cubicBezTo>
                    <a:cubicBezTo>
                      <a:pt x="538797" y="974407"/>
                      <a:pt x="543243" y="1009968"/>
                      <a:pt x="554355" y="1038225"/>
                    </a:cubicBezTo>
                    <a:cubicBezTo>
                      <a:pt x="565467" y="1066482"/>
                      <a:pt x="584835" y="1094422"/>
                      <a:pt x="596265" y="1112520"/>
                    </a:cubicBezTo>
                    <a:cubicBezTo>
                      <a:pt x="607695" y="1130618"/>
                      <a:pt x="607378" y="1142365"/>
                      <a:pt x="622935" y="1146810"/>
                    </a:cubicBezTo>
                    <a:cubicBezTo>
                      <a:pt x="638492" y="1151255"/>
                      <a:pt x="666750" y="1142365"/>
                      <a:pt x="689610" y="1139190"/>
                    </a:cubicBezTo>
                    <a:cubicBezTo>
                      <a:pt x="712470" y="1136015"/>
                      <a:pt x="743585" y="1122363"/>
                      <a:pt x="760095" y="1127760"/>
                    </a:cubicBezTo>
                    <a:cubicBezTo>
                      <a:pt x="776605" y="1133157"/>
                      <a:pt x="799783" y="1155065"/>
                      <a:pt x="788670" y="1171575"/>
                    </a:cubicBezTo>
                    <a:cubicBezTo>
                      <a:pt x="777557" y="1188085"/>
                      <a:pt x="726757" y="1209358"/>
                      <a:pt x="693420" y="1226820"/>
                    </a:cubicBezTo>
                    <a:cubicBezTo>
                      <a:pt x="660083" y="1244282"/>
                      <a:pt x="612458" y="1270318"/>
                      <a:pt x="588645" y="1276350"/>
                    </a:cubicBezTo>
                    <a:cubicBezTo>
                      <a:pt x="564833" y="1282383"/>
                      <a:pt x="559752" y="1279525"/>
                      <a:pt x="550545" y="1263015"/>
                    </a:cubicBezTo>
                    <a:cubicBezTo>
                      <a:pt x="541338" y="1246505"/>
                      <a:pt x="542607" y="1201737"/>
                      <a:pt x="533400" y="1177290"/>
                    </a:cubicBezTo>
                    <a:cubicBezTo>
                      <a:pt x="524193" y="1152843"/>
                      <a:pt x="512762" y="1136967"/>
                      <a:pt x="495300" y="1116330"/>
                    </a:cubicBezTo>
                    <a:cubicBezTo>
                      <a:pt x="477838" y="1095693"/>
                      <a:pt x="446087" y="1079817"/>
                      <a:pt x="428625" y="1053465"/>
                    </a:cubicBezTo>
                    <a:cubicBezTo>
                      <a:pt x="411163" y="1027113"/>
                      <a:pt x="404813" y="979488"/>
                      <a:pt x="390525" y="958215"/>
                    </a:cubicBezTo>
                    <a:cubicBezTo>
                      <a:pt x="376238" y="936943"/>
                      <a:pt x="356552" y="951547"/>
                      <a:pt x="342900" y="925830"/>
                    </a:cubicBezTo>
                    <a:cubicBezTo>
                      <a:pt x="329248" y="900113"/>
                      <a:pt x="320675" y="841693"/>
                      <a:pt x="308610" y="803910"/>
                    </a:cubicBezTo>
                    <a:cubicBezTo>
                      <a:pt x="296545" y="766128"/>
                      <a:pt x="282893" y="727393"/>
                      <a:pt x="270510" y="699135"/>
                    </a:cubicBezTo>
                    <a:cubicBezTo>
                      <a:pt x="258128" y="670878"/>
                      <a:pt x="243205" y="654367"/>
                      <a:pt x="234315" y="634365"/>
                    </a:cubicBezTo>
                    <a:cubicBezTo>
                      <a:pt x="225425" y="614363"/>
                      <a:pt x="227648" y="600075"/>
                      <a:pt x="217170" y="579120"/>
                    </a:cubicBezTo>
                    <a:cubicBezTo>
                      <a:pt x="206693" y="558165"/>
                      <a:pt x="190183" y="533718"/>
                      <a:pt x="171450" y="508635"/>
                    </a:cubicBezTo>
                    <a:cubicBezTo>
                      <a:pt x="152717" y="483553"/>
                      <a:pt x="120650" y="455295"/>
                      <a:pt x="104775" y="428625"/>
                    </a:cubicBezTo>
                    <a:cubicBezTo>
                      <a:pt x="88900" y="401955"/>
                      <a:pt x="88900" y="376873"/>
                      <a:pt x="76200" y="348615"/>
                    </a:cubicBezTo>
                    <a:cubicBezTo>
                      <a:pt x="63500" y="320357"/>
                      <a:pt x="38735" y="278765"/>
                      <a:pt x="28575" y="259080"/>
                    </a:cubicBezTo>
                    <a:cubicBezTo>
                      <a:pt x="18415" y="239395"/>
                      <a:pt x="20002" y="260985"/>
                      <a:pt x="15240" y="230505"/>
                    </a:cubicBezTo>
                    <a:cubicBezTo>
                      <a:pt x="10478" y="200025"/>
                      <a:pt x="5239" y="138112"/>
                      <a:pt x="0" y="76200"/>
                    </a:cubicBezTo>
                  </a:path>
                </a:pathLst>
              </a:custGeom>
              <a:solidFill>
                <a:srgbClr val="004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 flipH="1">
                <a:off x="2179320" y="3859179"/>
                <a:ext cx="1082041" cy="1114776"/>
              </a:xfrm>
              <a:custGeom>
                <a:avLst/>
                <a:gdLst>
                  <a:gd name="connsiteX0" fmla="*/ 971551 w 971551"/>
                  <a:gd name="connsiteY0" fmla="*/ 348966 h 966186"/>
                  <a:gd name="connsiteX1" fmla="*/ 923926 w 971551"/>
                  <a:gd name="connsiteY1" fmla="*/ 368016 h 966186"/>
                  <a:gd name="connsiteX2" fmla="*/ 899161 w 971551"/>
                  <a:gd name="connsiteY2" fmla="*/ 335631 h 966186"/>
                  <a:gd name="connsiteX3" fmla="*/ 843916 w 971551"/>
                  <a:gd name="connsiteY3" fmla="*/ 343251 h 966186"/>
                  <a:gd name="connsiteX4" fmla="*/ 805816 w 971551"/>
                  <a:gd name="connsiteY4" fmla="*/ 312771 h 966186"/>
                  <a:gd name="connsiteX5" fmla="*/ 733426 w 971551"/>
                  <a:gd name="connsiteY5" fmla="*/ 329916 h 966186"/>
                  <a:gd name="connsiteX6" fmla="*/ 666751 w 971551"/>
                  <a:gd name="connsiteY6" fmla="*/ 286101 h 966186"/>
                  <a:gd name="connsiteX7" fmla="*/ 615316 w 971551"/>
                  <a:gd name="connsiteY7" fmla="*/ 272766 h 966186"/>
                  <a:gd name="connsiteX8" fmla="*/ 552451 w 971551"/>
                  <a:gd name="connsiteY8" fmla="*/ 272766 h 966186"/>
                  <a:gd name="connsiteX9" fmla="*/ 520066 w 971551"/>
                  <a:gd name="connsiteY9" fmla="*/ 230856 h 966186"/>
                  <a:gd name="connsiteX10" fmla="*/ 472441 w 971551"/>
                  <a:gd name="connsiteY10" fmla="*/ 196566 h 966186"/>
                  <a:gd name="connsiteX11" fmla="*/ 455296 w 971551"/>
                  <a:gd name="connsiteY11" fmla="*/ 209901 h 966186"/>
                  <a:gd name="connsiteX12" fmla="*/ 434341 w 971551"/>
                  <a:gd name="connsiteY12" fmla="*/ 183231 h 966186"/>
                  <a:gd name="connsiteX13" fmla="*/ 396241 w 971551"/>
                  <a:gd name="connsiteY13" fmla="*/ 177516 h 966186"/>
                  <a:gd name="connsiteX14" fmla="*/ 329566 w 971551"/>
                  <a:gd name="connsiteY14" fmla="*/ 164181 h 966186"/>
                  <a:gd name="connsiteX15" fmla="*/ 295276 w 971551"/>
                  <a:gd name="connsiteY15" fmla="*/ 156561 h 966186"/>
                  <a:gd name="connsiteX16" fmla="*/ 260986 w 971551"/>
                  <a:gd name="connsiteY16" fmla="*/ 129891 h 966186"/>
                  <a:gd name="connsiteX17" fmla="*/ 217171 w 971551"/>
                  <a:gd name="connsiteY17" fmla="*/ 118461 h 966186"/>
                  <a:gd name="connsiteX18" fmla="*/ 194311 w 971551"/>
                  <a:gd name="connsiteY18" fmla="*/ 107031 h 966186"/>
                  <a:gd name="connsiteX19" fmla="*/ 175261 w 971551"/>
                  <a:gd name="connsiteY19" fmla="*/ 95601 h 966186"/>
                  <a:gd name="connsiteX20" fmla="*/ 169546 w 971551"/>
                  <a:gd name="connsiteY20" fmla="*/ 68931 h 966186"/>
                  <a:gd name="connsiteX21" fmla="*/ 135256 w 971551"/>
                  <a:gd name="connsiteY21" fmla="*/ 34641 h 966186"/>
                  <a:gd name="connsiteX22" fmla="*/ 102871 w 971551"/>
                  <a:gd name="connsiteY22" fmla="*/ 17496 h 966186"/>
                  <a:gd name="connsiteX23" fmla="*/ 72391 w 971551"/>
                  <a:gd name="connsiteY23" fmla="*/ 2256 h 966186"/>
                  <a:gd name="connsiteX24" fmla="*/ 36196 w 971551"/>
                  <a:gd name="connsiteY24" fmla="*/ 9876 h 966186"/>
                  <a:gd name="connsiteX25" fmla="*/ 9526 w 971551"/>
                  <a:gd name="connsiteY25" fmla="*/ 2256 h 966186"/>
                  <a:gd name="connsiteX26" fmla="*/ 1 w 971551"/>
                  <a:gd name="connsiteY26" fmla="*/ 57501 h 966186"/>
                  <a:gd name="connsiteX27" fmla="*/ 9526 w 971551"/>
                  <a:gd name="connsiteY27" fmla="*/ 116556 h 966186"/>
                  <a:gd name="connsiteX28" fmla="*/ 59056 w 971551"/>
                  <a:gd name="connsiteY28" fmla="*/ 143226 h 966186"/>
                  <a:gd name="connsiteX29" fmla="*/ 135256 w 971551"/>
                  <a:gd name="connsiteY29" fmla="*/ 171801 h 966186"/>
                  <a:gd name="connsiteX30" fmla="*/ 175261 w 971551"/>
                  <a:gd name="connsiteY30" fmla="*/ 202281 h 966186"/>
                  <a:gd name="connsiteX31" fmla="*/ 211456 w 971551"/>
                  <a:gd name="connsiteY31" fmla="*/ 236571 h 966186"/>
                  <a:gd name="connsiteX32" fmla="*/ 260986 w 971551"/>
                  <a:gd name="connsiteY32" fmla="*/ 236571 h 966186"/>
                  <a:gd name="connsiteX33" fmla="*/ 308611 w 971551"/>
                  <a:gd name="connsiteY33" fmla="*/ 270861 h 966186"/>
                  <a:gd name="connsiteX34" fmla="*/ 390526 w 971551"/>
                  <a:gd name="connsiteY34" fmla="*/ 328011 h 966186"/>
                  <a:gd name="connsiteX35" fmla="*/ 430531 w 971551"/>
                  <a:gd name="connsiteY35" fmla="*/ 328011 h 966186"/>
                  <a:gd name="connsiteX36" fmla="*/ 470536 w 971551"/>
                  <a:gd name="connsiteY36" fmla="*/ 352776 h 966186"/>
                  <a:gd name="connsiteX37" fmla="*/ 516256 w 971551"/>
                  <a:gd name="connsiteY37" fmla="*/ 345156 h 966186"/>
                  <a:gd name="connsiteX38" fmla="*/ 569596 w 971551"/>
                  <a:gd name="connsiteY38" fmla="*/ 383256 h 966186"/>
                  <a:gd name="connsiteX39" fmla="*/ 613411 w 971551"/>
                  <a:gd name="connsiteY39" fmla="*/ 390876 h 966186"/>
                  <a:gd name="connsiteX40" fmla="*/ 624841 w 971551"/>
                  <a:gd name="connsiteY40" fmla="*/ 390876 h 966186"/>
                  <a:gd name="connsiteX41" fmla="*/ 632461 w 971551"/>
                  <a:gd name="connsiteY41" fmla="*/ 406116 h 966186"/>
                  <a:gd name="connsiteX42" fmla="*/ 661036 w 971551"/>
                  <a:gd name="connsiteY42" fmla="*/ 423261 h 966186"/>
                  <a:gd name="connsiteX43" fmla="*/ 689611 w 971551"/>
                  <a:gd name="connsiteY43" fmla="*/ 438501 h 966186"/>
                  <a:gd name="connsiteX44" fmla="*/ 725806 w 971551"/>
                  <a:gd name="connsiteY44" fmla="*/ 448026 h 966186"/>
                  <a:gd name="connsiteX45" fmla="*/ 756286 w 971551"/>
                  <a:gd name="connsiteY45" fmla="*/ 472791 h 966186"/>
                  <a:gd name="connsiteX46" fmla="*/ 803911 w 971551"/>
                  <a:gd name="connsiteY46" fmla="*/ 501366 h 966186"/>
                  <a:gd name="connsiteX47" fmla="*/ 834391 w 971551"/>
                  <a:gd name="connsiteY47" fmla="*/ 535656 h 966186"/>
                  <a:gd name="connsiteX48" fmla="*/ 845821 w 971551"/>
                  <a:gd name="connsiteY48" fmla="*/ 566136 h 966186"/>
                  <a:gd name="connsiteX49" fmla="*/ 864871 w 971551"/>
                  <a:gd name="connsiteY49" fmla="*/ 627096 h 966186"/>
                  <a:gd name="connsiteX50" fmla="*/ 866776 w 971551"/>
                  <a:gd name="connsiteY50" fmla="*/ 669006 h 966186"/>
                  <a:gd name="connsiteX51" fmla="*/ 883921 w 971551"/>
                  <a:gd name="connsiteY51" fmla="*/ 733776 h 966186"/>
                  <a:gd name="connsiteX52" fmla="*/ 902971 w 971551"/>
                  <a:gd name="connsiteY52" fmla="*/ 802356 h 966186"/>
                  <a:gd name="connsiteX53" fmla="*/ 918211 w 971551"/>
                  <a:gd name="connsiteY53" fmla="*/ 825216 h 966186"/>
                  <a:gd name="connsiteX54" fmla="*/ 902971 w 971551"/>
                  <a:gd name="connsiteY54" fmla="*/ 889986 h 966186"/>
                  <a:gd name="connsiteX55" fmla="*/ 899161 w 971551"/>
                  <a:gd name="connsiteY55" fmla="*/ 966186 h 966186"/>
                  <a:gd name="connsiteX0" fmla="*/ 971551 w 971551"/>
                  <a:gd name="connsiteY0" fmla="*/ 348966 h 966186"/>
                  <a:gd name="connsiteX1" fmla="*/ 923926 w 971551"/>
                  <a:gd name="connsiteY1" fmla="*/ 368016 h 966186"/>
                  <a:gd name="connsiteX2" fmla="*/ 899161 w 971551"/>
                  <a:gd name="connsiteY2" fmla="*/ 335631 h 966186"/>
                  <a:gd name="connsiteX3" fmla="*/ 843916 w 971551"/>
                  <a:gd name="connsiteY3" fmla="*/ 343251 h 966186"/>
                  <a:gd name="connsiteX4" fmla="*/ 805816 w 971551"/>
                  <a:gd name="connsiteY4" fmla="*/ 312771 h 966186"/>
                  <a:gd name="connsiteX5" fmla="*/ 733426 w 971551"/>
                  <a:gd name="connsiteY5" fmla="*/ 329916 h 966186"/>
                  <a:gd name="connsiteX6" fmla="*/ 666751 w 971551"/>
                  <a:gd name="connsiteY6" fmla="*/ 286101 h 966186"/>
                  <a:gd name="connsiteX7" fmla="*/ 615316 w 971551"/>
                  <a:gd name="connsiteY7" fmla="*/ 272766 h 966186"/>
                  <a:gd name="connsiteX8" fmla="*/ 552451 w 971551"/>
                  <a:gd name="connsiteY8" fmla="*/ 272766 h 966186"/>
                  <a:gd name="connsiteX9" fmla="*/ 520066 w 971551"/>
                  <a:gd name="connsiteY9" fmla="*/ 230856 h 966186"/>
                  <a:gd name="connsiteX10" fmla="*/ 472441 w 971551"/>
                  <a:gd name="connsiteY10" fmla="*/ 196566 h 966186"/>
                  <a:gd name="connsiteX11" fmla="*/ 455296 w 971551"/>
                  <a:gd name="connsiteY11" fmla="*/ 209901 h 966186"/>
                  <a:gd name="connsiteX12" fmla="*/ 434341 w 971551"/>
                  <a:gd name="connsiteY12" fmla="*/ 183231 h 966186"/>
                  <a:gd name="connsiteX13" fmla="*/ 396241 w 971551"/>
                  <a:gd name="connsiteY13" fmla="*/ 177516 h 966186"/>
                  <a:gd name="connsiteX14" fmla="*/ 329566 w 971551"/>
                  <a:gd name="connsiteY14" fmla="*/ 164181 h 966186"/>
                  <a:gd name="connsiteX15" fmla="*/ 295276 w 971551"/>
                  <a:gd name="connsiteY15" fmla="*/ 156561 h 966186"/>
                  <a:gd name="connsiteX16" fmla="*/ 260986 w 971551"/>
                  <a:gd name="connsiteY16" fmla="*/ 129891 h 966186"/>
                  <a:gd name="connsiteX17" fmla="*/ 217171 w 971551"/>
                  <a:gd name="connsiteY17" fmla="*/ 118461 h 966186"/>
                  <a:gd name="connsiteX18" fmla="*/ 194311 w 971551"/>
                  <a:gd name="connsiteY18" fmla="*/ 107031 h 966186"/>
                  <a:gd name="connsiteX19" fmla="*/ 175261 w 971551"/>
                  <a:gd name="connsiteY19" fmla="*/ 95601 h 966186"/>
                  <a:gd name="connsiteX20" fmla="*/ 169546 w 971551"/>
                  <a:gd name="connsiteY20" fmla="*/ 68931 h 966186"/>
                  <a:gd name="connsiteX21" fmla="*/ 135256 w 971551"/>
                  <a:gd name="connsiteY21" fmla="*/ 34641 h 966186"/>
                  <a:gd name="connsiteX22" fmla="*/ 102871 w 971551"/>
                  <a:gd name="connsiteY22" fmla="*/ 17496 h 966186"/>
                  <a:gd name="connsiteX23" fmla="*/ 72391 w 971551"/>
                  <a:gd name="connsiteY23" fmla="*/ 2256 h 966186"/>
                  <a:gd name="connsiteX24" fmla="*/ 36196 w 971551"/>
                  <a:gd name="connsiteY24" fmla="*/ 9876 h 966186"/>
                  <a:gd name="connsiteX25" fmla="*/ 9526 w 971551"/>
                  <a:gd name="connsiteY25" fmla="*/ 2256 h 966186"/>
                  <a:gd name="connsiteX26" fmla="*/ 1 w 971551"/>
                  <a:gd name="connsiteY26" fmla="*/ 57501 h 966186"/>
                  <a:gd name="connsiteX27" fmla="*/ 9526 w 971551"/>
                  <a:gd name="connsiteY27" fmla="*/ 116556 h 966186"/>
                  <a:gd name="connsiteX28" fmla="*/ 59056 w 971551"/>
                  <a:gd name="connsiteY28" fmla="*/ 143226 h 966186"/>
                  <a:gd name="connsiteX29" fmla="*/ 135256 w 971551"/>
                  <a:gd name="connsiteY29" fmla="*/ 171801 h 966186"/>
                  <a:gd name="connsiteX30" fmla="*/ 175261 w 971551"/>
                  <a:gd name="connsiteY30" fmla="*/ 202281 h 966186"/>
                  <a:gd name="connsiteX31" fmla="*/ 211456 w 971551"/>
                  <a:gd name="connsiteY31" fmla="*/ 236571 h 966186"/>
                  <a:gd name="connsiteX32" fmla="*/ 260986 w 971551"/>
                  <a:gd name="connsiteY32" fmla="*/ 236571 h 966186"/>
                  <a:gd name="connsiteX33" fmla="*/ 308611 w 971551"/>
                  <a:gd name="connsiteY33" fmla="*/ 270861 h 966186"/>
                  <a:gd name="connsiteX34" fmla="*/ 390526 w 971551"/>
                  <a:gd name="connsiteY34" fmla="*/ 328011 h 966186"/>
                  <a:gd name="connsiteX35" fmla="*/ 430531 w 971551"/>
                  <a:gd name="connsiteY35" fmla="*/ 328011 h 966186"/>
                  <a:gd name="connsiteX36" fmla="*/ 470536 w 971551"/>
                  <a:gd name="connsiteY36" fmla="*/ 352776 h 966186"/>
                  <a:gd name="connsiteX37" fmla="*/ 516256 w 971551"/>
                  <a:gd name="connsiteY37" fmla="*/ 345156 h 966186"/>
                  <a:gd name="connsiteX38" fmla="*/ 569596 w 971551"/>
                  <a:gd name="connsiteY38" fmla="*/ 383256 h 966186"/>
                  <a:gd name="connsiteX39" fmla="*/ 613411 w 971551"/>
                  <a:gd name="connsiteY39" fmla="*/ 390876 h 966186"/>
                  <a:gd name="connsiteX40" fmla="*/ 624841 w 971551"/>
                  <a:gd name="connsiteY40" fmla="*/ 390876 h 966186"/>
                  <a:gd name="connsiteX41" fmla="*/ 632461 w 971551"/>
                  <a:gd name="connsiteY41" fmla="*/ 406116 h 966186"/>
                  <a:gd name="connsiteX42" fmla="*/ 661036 w 971551"/>
                  <a:gd name="connsiteY42" fmla="*/ 423261 h 966186"/>
                  <a:gd name="connsiteX43" fmla="*/ 689611 w 971551"/>
                  <a:gd name="connsiteY43" fmla="*/ 438501 h 966186"/>
                  <a:gd name="connsiteX44" fmla="*/ 725806 w 971551"/>
                  <a:gd name="connsiteY44" fmla="*/ 448026 h 966186"/>
                  <a:gd name="connsiteX45" fmla="*/ 756286 w 971551"/>
                  <a:gd name="connsiteY45" fmla="*/ 472791 h 966186"/>
                  <a:gd name="connsiteX46" fmla="*/ 803911 w 971551"/>
                  <a:gd name="connsiteY46" fmla="*/ 501366 h 966186"/>
                  <a:gd name="connsiteX47" fmla="*/ 834391 w 971551"/>
                  <a:gd name="connsiteY47" fmla="*/ 535656 h 966186"/>
                  <a:gd name="connsiteX48" fmla="*/ 845821 w 971551"/>
                  <a:gd name="connsiteY48" fmla="*/ 566136 h 966186"/>
                  <a:gd name="connsiteX49" fmla="*/ 864871 w 971551"/>
                  <a:gd name="connsiteY49" fmla="*/ 627096 h 966186"/>
                  <a:gd name="connsiteX50" fmla="*/ 866776 w 971551"/>
                  <a:gd name="connsiteY50" fmla="*/ 669006 h 966186"/>
                  <a:gd name="connsiteX51" fmla="*/ 883921 w 971551"/>
                  <a:gd name="connsiteY51" fmla="*/ 733776 h 966186"/>
                  <a:gd name="connsiteX52" fmla="*/ 902971 w 971551"/>
                  <a:gd name="connsiteY52" fmla="*/ 802356 h 966186"/>
                  <a:gd name="connsiteX53" fmla="*/ 918211 w 971551"/>
                  <a:gd name="connsiteY53" fmla="*/ 825216 h 966186"/>
                  <a:gd name="connsiteX54" fmla="*/ 902971 w 971551"/>
                  <a:gd name="connsiteY54" fmla="*/ 889986 h 966186"/>
                  <a:gd name="connsiteX55" fmla="*/ 889636 w 971551"/>
                  <a:gd name="connsiteY55" fmla="*/ 920466 h 966186"/>
                  <a:gd name="connsiteX56" fmla="*/ 899161 w 971551"/>
                  <a:gd name="connsiteY56" fmla="*/ 966186 h 966186"/>
                  <a:gd name="connsiteX0" fmla="*/ 971551 w 1080136"/>
                  <a:gd name="connsiteY0" fmla="*/ 348966 h 1114776"/>
                  <a:gd name="connsiteX1" fmla="*/ 923926 w 1080136"/>
                  <a:gd name="connsiteY1" fmla="*/ 368016 h 1114776"/>
                  <a:gd name="connsiteX2" fmla="*/ 899161 w 1080136"/>
                  <a:gd name="connsiteY2" fmla="*/ 335631 h 1114776"/>
                  <a:gd name="connsiteX3" fmla="*/ 843916 w 1080136"/>
                  <a:gd name="connsiteY3" fmla="*/ 343251 h 1114776"/>
                  <a:gd name="connsiteX4" fmla="*/ 805816 w 1080136"/>
                  <a:gd name="connsiteY4" fmla="*/ 312771 h 1114776"/>
                  <a:gd name="connsiteX5" fmla="*/ 733426 w 1080136"/>
                  <a:gd name="connsiteY5" fmla="*/ 329916 h 1114776"/>
                  <a:gd name="connsiteX6" fmla="*/ 666751 w 1080136"/>
                  <a:gd name="connsiteY6" fmla="*/ 286101 h 1114776"/>
                  <a:gd name="connsiteX7" fmla="*/ 615316 w 1080136"/>
                  <a:gd name="connsiteY7" fmla="*/ 272766 h 1114776"/>
                  <a:gd name="connsiteX8" fmla="*/ 552451 w 1080136"/>
                  <a:gd name="connsiteY8" fmla="*/ 272766 h 1114776"/>
                  <a:gd name="connsiteX9" fmla="*/ 520066 w 1080136"/>
                  <a:gd name="connsiteY9" fmla="*/ 230856 h 1114776"/>
                  <a:gd name="connsiteX10" fmla="*/ 472441 w 1080136"/>
                  <a:gd name="connsiteY10" fmla="*/ 196566 h 1114776"/>
                  <a:gd name="connsiteX11" fmla="*/ 455296 w 1080136"/>
                  <a:gd name="connsiteY11" fmla="*/ 209901 h 1114776"/>
                  <a:gd name="connsiteX12" fmla="*/ 434341 w 1080136"/>
                  <a:gd name="connsiteY12" fmla="*/ 183231 h 1114776"/>
                  <a:gd name="connsiteX13" fmla="*/ 396241 w 1080136"/>
                  <a:gd name="connsiteY13" fmla="*/ 177516 h 1114776"/>
                  <a:gd name="connsiteX14" fmla="*/ 329566 w 1080136"/>
                  <a:gd name="connsiteY14" fmla="*/ 164181 h 1114776"/>
                  <a:gd name="connsiteX15" fmla="*/ 295276 w 1080136"/>
                  <a:gd name="connsiteY15" fmla="*/ 156561 h 1114776"/>
                  <a:gd name="connsiteX16" fmla="*/ 260986 w 1080136"/>
                  <a:gd name="connsiteY16" fmla="*/ 129891 h 1114776"/>
                  <a:gd name="connsiteX17" fmla="*/ 217171 w 1080136"/>
                  <a:gd name="connsiteY17" fmla="*/ 118461 h 1114776"/>
                  <a:gd name="connsiteX18" fmla="*/ 194311 w 1080136"/>
                  <a:gd name="connsiteY18" fmla="*/ 107031 h 1114776"/>
                  <a:gd name="connsiteX19" fmla="*/ 175261 w 1080136"/>
                  <a:gd name="connsiteY19" fmla="*/ 95601 h 1114776"/>
                  <a:gd name="connsiteX20" fmla="*/ 169546 w 1080136"/>
                  <a:gd name="connsiteY20" fmla="*/ 68931 h 1114776"/>
                  <a:gd name="connsiteX21" fmla="*/ 135256 w 1080136"/>
                  <a:gd name="connsiteY21" fmla="*/ 34641 h 1114776"/>
                  <a:gd name="connsiteX22" fmla="*/ 102871 w 1080136"/>
                  <a:gd name="connsiteY22" fmla="*/ 17496 h 1114776"/>
                  <a:gd name="connsiteX23" fmla="*/ 72391 w 1080136"/>
                  <a:gd name="connsiteY23" fmla="*/ 2256 h 1114776"/>
                  <a:gd name="connsiteX24" fmla="*/ 36196 w 1080136"/>
                  <a:gd name="connsiteY24" fmla="*/ 9876 h 1114776"/>
                  <a:gd name="connsiteX25" fmla="*/ 9526 w 1080136"/>
                  <a:gd name="connsiteY25" fmla="*/ 2256 h 1114776"/>
                  <a:gd name="connsiteX26" fmla="*/ 1 w 1080136"/>
                  <a:gd name="connsiteY26" fmla="*/ 57501 h 1114776"/>
                  <a:gd name="connsiteX27" fmla="*/ 9526 w 1080136"/>
                  <a:gd name="connsiteY27" fmla="*/ 116556 h 1114776"/>
                  <a:gd name="connsiteX28" fmla="*/ 59056 w 1080136"/>
                  <a:gd name="connsiteY28" fmla="*/ 143226 h 1114776"/>
                  <a:gd name="connsiteX29" fmla="*/ 135256 w 1080136"/>
                  <a:gd name="connsiteY29" fmla="*/ 171801 h 1114776"/>
                  <a:gd name="connsiteX30" fmla="*/ 175261 w 1080136"/>
                  <a:gd name="connsiteY30" fmla="*/ 202281 h 1114776"/>
                  <a:gd name="connsiteX31" fmla="*/ 211456 w 1080136"/>
                  <a:gd name="connsiteY31" fmla="*/ 236571 h 1114776"/>
                  <a:gd name="connsiteX32" fmla="*/ 260986 w 1080136"/>
                  <a:gd name="connsiteY32" fmla="*/ 236571 h 1114776"/>
                  <a:gd name="connsiteX33" fmla="*/ 308611 w 1080136"/>
                  <a:gd name="connsiteY33" fmla="*/ 270861 h 1114776"/>
                  <a:gd name="connsiteX34" fmla="*/ 390526 w 1080136"/>
                  <a:gd name="connsiteY34" fmla="*/ 328011 h 1114776"/>
                  <a:gd name="connsiteX35" fmla="*/ 430531 w 1080136"/>
                  <a:gd name="connsiteY35" fmla="*/ 328011 h 1114776"/>
                  <a:gd name="connsiteX36" fmla="*/ 470536 w 1080136"/>
                  <a:gd name="connsiteY36" fmla="*/ 352776 h 1114776"/>
                  <a:gd name="connsiteX37" fmla="*/ 516256 w 1080136"/>
                  <a:gd name="connsiteY37" fmla="*/ 345156 h 1114776"/>
                  <a:gd name="connsiteX38" fmla="*/ 569596 w 1080136"/>
                  <a:gd name="connsiteY38" fmla="*/ 383256 h 1114776"/>
                  <a:gd name="connsiteX39" fmla="*/ 613411 w 1080136"/>
                  <a:gd name="connsiteY39" fmla="*/ 390876 h 1114776"/>
                  <a:gd name="connsiteX40" fmla="*/ 624841 w 1080136"/>
                  <a:gd name="connsiteY40" fmla="*/ 390876 h 1114776"/>
                  <a:gd name="connsiteX41" fmla="*/ 632461 w 1080136"/>
                  <a:gd name="connsiteY41" fmla="*/ 406116 h 1114776"/>
                  <a:gd name="connsiteX42" fmla="*/ 661036 w 1080136"/>
                  <a:gd name="connsiteY42" fmla="*/ 423261 h 1114776"/>
                  <a:gd name="connsiteX43" fmla="*/ 689611 w 1080136"/>
                  <a:gd name="connsiteY43" fmla="*/ 438501 h 1114776"/>
                  <a:gd name="connsiteX44" fmla="*/ 725806 w 1080136"/>
                  <a:gd name="connsiteY44" fmla="*/ 448026 h 1114776"/>
                  <a:gd name="connsiteX45" fmla="*/ 756286 w 1080136"/>
                  <a:gd name="connsiteY45" fmla="*/ 472791 h 1114776"/>
                  <a:gd name="connsiteX46" fmla="*/ 803911 w 1080136"/>
                  <a:gd name="connsiteY46" fmla="*/ 501366 h 1114776"/>
                  <a:gd name="connsiteX47" fmla="*/ 834391 w 1080136"/>
                  <a:gd name="connsiteY47" fmla="*/ 535656 h 1114776"/>
                  <a:gd name="connsiteX48" fmla="*/ 845821 w 1080136"/>
                  <a:gd name="connsiteY48" fmla="*/ 566136 h 1114776"/>
                  <a:gd name="connsiteX49" fmla="*/ 864871 w 1080136"/>
                  <a:gd name="connsiteY49" fmla="*/ 627096 h 1114776"/>
                  <a:gd name="connsiteX50" fmla="*/ 866776 w 1080136"/>
                  <a:gd name="connsiteY50" fmla="*/ 669006 h 1114776"/>
                  <a:gd name="connsiteX51" fmla="*/ 883921 w 1080136"/>
                  <a:gd name="connsiteY51" fmla="*/ 733776 h 1114776"/>
                  <a:gd name="connsiteX52" fmla="*/ 902971 w 1080136"/>
                  <a:gd name="connsiteY52" fmla="*/ 802356 h 1114776"/>
                  <a:gd name="connsiteX53" fmla="*/ 918211 w 1080136"/>
                  <a:gd name="connsiteY53" fmla="*/ 825216 h 1114776"/>
                  <a:gd name="connsiteX54" fmla="*/ 902971 w 1080136"/>
                  <a:gd name="connsiteY54" fmla="*/ 889986 h 1114776"/>
                  <a:gd name="connsiteX55" fmla="*/ 889636 w 1080136"/>
                  <a:gd name="connsiteY55" fmla="*/ 920466 h 1114776"/>
                  <a:gd name="connsiteX56" fmla="*/ 1080136 w 1080136"/>
                  <a:gd name="connsiteY56" fmla="*/ 1114776 h 1114776"/>
                  <a:gd name="connsiteX0" fmla="*/ 971551 w 1080136"/>
                  <a:gd name="connsiteY0" fmla="*/ 348966 h 1114776"/>
                  <a:gd name="connsiteX1" fmla="*/ 923926 w 1080136"/>
                  <a:gd name="connsiteY1" fmla="*/ 368016 h 1114776"/>
                  <a:gd name="connsiteX2" fmla="*/ 899161 w 1080136"/>
                  <a:gd name="connsiteY2" fmla="*/ 335631 h 1114776"/>
                  <a:gd name="connsiteX3" fmla="*/ 843916 w 1080136"/>
                  <a:gd name="connsiteY3" fmla="*/ 343251 h 1114776"/>
                  <a:gd name="connsiteX4" fmla="*/ 805816 w 1080136"/>
                  <a:gd name="connsiteY4" fmla="*/ 312771 h 1114776"/>
                  <a:gd name="connsiteX5" fmla="*/ 733426 w 1080136"/>
                  <a:gd name="connsiteY5" fmla="*/ 329916 h 1114776"/>
                  <a:gd name="connsiteX6" fmla="*/ 666751 w 1080136"/>
                  <a:gd name="connsiteY6" fmla="*/ 286101 h 1114776"/>
                  <a:gd name="connsiteX7" fmla="*/ 615316 w 1080136"/>
                  <a:gd name="connsiteY7" fmla="*/ 272766 h 1114776"/>
                  <a:gd name="connsiteX8" fmla="*/ 552451 w 1080136"/>
                  <a:gd name="connsiteY8" fmla="*/ 272766 h 1114776"/>
                  <a:gd name="connsiteX9" fmla="*/ 520066 w 1080136"/>
                  <a:gd name="connsiteY9" fmla="*/ 230856 h 1114776"/>
                  <a:gd name="connsiteX10" fmla="*/ 472441 w 1080136"/>
                  <a:gd name="connsiteY10" fmla="*/ 196566 h 1114776"/>
                  <a:gd name="connsiteX11" fmla="*/ 455296 w 1080136"/>
                  <a:gd name="connsiteY11" fmla="*/ 209901 h 1114776"/>
                  <a:gd name="connsiteX12" fmla="*/ 434341 w 1080136"/>
                  <a:gd name="connsiteY12" fmla="*/ 183231 h 1114776"/>
                  <a:gd name="connsiteX13" fmla="*/ 396241 w 1080136"/>
                  <a:gd name="connsiteY13" fmla="*/ 177516 h 1114776"/>
                  <a:gd name="connsiteX14" fmla="*/ 329566 w 1080136"/>
                  <a:gd name="connsiteY14" fmla="*/ 164181 h 1114776"/>
                  <a:gd name="connsiteX15" fmla="*/ 295276 w 1080136"/>
                  <a:gd name="connsiteY15" fmla="*/ 156561 h 1114776"/>
                  <a:gd name="connsiteX16" fmla="*/ 260986 w 1080136"/>
                  <a:gd name="connsiteY16" fmla="*/ 129891 h 1114776"/>
                  <a:gd name="connsiteX17" fmla="*/ 217171 w 1080136"/>
                  <a:gd name="connsiteY17" fmla="*/ 118461 h 1114776"/>
                  <a:gd name="connsiteX18" fmla="*/ 194311 w 1080136"/>
                  <a:gd name="connsiteY18" fmla="*/ 107031 h 1114776"/>
                  <a:gd name="connsiteX19" fmla="*/ 175261 w 1080136"/>
                  <a:gd name="connsiteY19" fmla="*/ 95601 h 1114776"/>
                  <a:gd name="connsiteX20" fmla="*/ 169546 w 1080136"/>
                  <a:gd name="connsiteY20" fmla="*/ 68931 h 1114776"/>
                  <a:gd name="connsiteX21" fmla="*/ 135256 w 1080136"/>
                  <a:gd name="connsiteY21" fmla="*/ 34641 h 1114776"/>
                  <a:gd name="connsiteX22" fmla="*/ 102871 w 1080136"/>
                  <a:gd name="connsiteY22" fmla="*/ 17496 h 1114776"/>
                  <a:gd name="connsiteX23" fmla="*/ 72391 w 1080136"/>
                  <a:gd name="connsiteY23" fmla="*/ 2256 h 1114776"/>
                  <a:gd name="connsiteX24" fmla="*/ 36196 w 1080136"/>
                  <a:gd name="connsiteY24" fmla="*/ 9876 h 1114776"/>
                  <a:gd name="connsiteX25" fmla="*/ 9526 w 1080136"/>
                  <a:gd name="connsiteY25" fmla="*/ 2256 h 1114776"/>
                  <a:gd name="connsiteX26" fmla="*/ 1 w 1080136"/>
                  <a:gd name="connsiteY26" fmla="*/ 57501 h 1114776"/>
                  <a:gd name="connsiteX27" fmla="*/ 9526 w 1080136"/>
                  <a:gd name="connsiteY27" fmla="*/ 116556 h 1114776"/>
                  <a:gd name="connsiteX28" fmla="*/ 59056 w 1080136"/>
                  <a:gd name="connsiteY28" fmla="*/ 143226 h 1114776"/>
                  <a:gd name="connsiteX29" fmla="*/ 135256 w 1080136"/>
                  <a:gd name="connsiteY29" fmla="*/ 171801 h 1114776"/>
                  <a:gd name="connsiteX30" fmla="*/ 175261 w 1080136"/>
                  <a:gd name="connsiteY30" fmla="*/ 202281 h 1114776"/>
                  <a:gd name="connsiteX31" fmla="*/ 211456 w 1080136"/>
                  <a:gd name="connsiteY31" fmla="*/ 236571 h 1114776"/>
                  <a:gd name="connsiteX32" fmla="*/ 260986 w 1080136"/>
                  <a:gd name="connsiteY32" fmla="*/ 236571 h 1114776"/>
                  <a:gd name="connsiteX33" fmla="*/ 308611 w 1080136"/>
                  <a:gd name="connsiteY33" fmla="*/ 270861 h 1114776"/>
                  <a:gd name="connsiteX34" fmla="*/ 390526 w 1080136"/>
                  <a:gd name="connsiteY34" fmla="*/ 328011 h 1114776"/>
                  <a:gd name="connsiteX35" fmla="*/ 430531 w 1080136"/>
                  <a:gd name="connsiteY35" fmla="*/ 328011 h 1114776"/>
                  <a:gd name="connsiteX36" fmla="*/ 470536 w 1080136"/>
                  <a:gd name="connsiteY36" fmla="*/ 352776 h 1114776"/>
                  <a:gd name="connsiteX37" fmla="*/ 516256 w 1080136"/>
                  <a:gd name="connsiteY37" fmla="*/ 345156 h 1114776"/>
                  <a:gd name="connsiteX38" fmla="*/ 569596 w 1080136"/>
                  <a:gd name="connsiteY38" fmla="*/ 383256 h 1114776"/>
                  <a:gd name="connsiteX39" fmla="*/ 613411 w 1080136"/>
                  <a:gd name="connsiteY39" fmla="*/ 390876 h 1114776"/>
                  <a:gd name="connsiteX40" fmla="*/ 624841 w 1080136"/>
                  <a:gd name="connsiteY40" fmla="*/ 390876 h 1114776"/>
                  <a:gd name="connsiteX41" fmla="*/ 632461 w 1080136"/>
                  <a:gd name="connsiteY41" fmla="*/ 406116 h 1114776"/>
                  <a:gd name="connsiteX42" fmla="*/ 661036 w 1080136"/>
                  <a:gd name="connsiteY42" fmla="*/ 423261 h 1114776"/>
                  <a:gd name="connsiteX43" fmla="*/ 689611 w 1080136"/>
                  <a:gd name="connsiteY43" fmla="*/ 438501 h 1114776"/>
                  <a:gd name="connsiteX44" fmla="*/ 725806 w 1080136"/>
                  <a:gd name="connsiteY44" fmla="*/ 448026 h 1114776"/>
                  <a:gd name="connsiteX45" fmla="*/ 756286 w 1080136"/>
                  <a:gd name="connsiteY45" fmla="*/ 472791 h 1114776"/>
                  <a:gd name="connsiteX46" fmla="*/ 803911 w 1080136"/>
                  <a:gd name="connsiteY46" fmla="*/ 501366 h 1114776"/>
                  <a:gd name="connsiteX47" fmla="*/ 834391 w 1080136"/>
                  <a:gd name="connsiteY47" fmla="*/ 535656 h 1114776"/>
                  <a:gd name="connsiteX48" fmla="*/ 845821 w 1080136"/>
                  <a:gd name="connsiteY48" fmla="*/ 566136 h 1114776"/>
                  <a:gd name="connsiteX49" fmla="*/ 864871 w 1080136"/>
                  <a:gd name="connsiteY49" fmla="*/ 627096 h 1114776"/>
                  <a:gd name="connsiteX50" fmla="*/ 866776 w 1080136"/>
                  <a:gd name="connsiteY50" fmla="*/ 669006 h 1114776"/>
                  <a:gd name="connsiteX51" fmla="*/ 883921 w 1080136"/>
                  <a:gd name="connsiteY51" fmla="*/ 733776 h 1114776"/>
                  <a:gd name="connsiteX52" fmla="*/ 902971 w 1080136"/>
                  <a:gd name="connsiteY52" fmla="*/ 802356 h 1114776"/>
                  <a:gd name="connsiteX53" fmla="*/ 918211 w 1080136"/>
                  <a:gd name="connsiteY53" fmla="*/ 825216 h 1114776"/>
                  <a:gd name="connsiteX54" fmla="*/ 902971 w 1080136"/>
                  <a:gd name="connsiteY54" fmla="*/ 889986 h 1114776"/>
                  <a:gd name="connsiteX55" fmla="*/ 902971 w 1080136"/>
                  <a:gd name="connsiteY55" fmla="*/ 966186 h 1114776"/>
                  <a:gd name="connsiteX56" fmla="*/ 1080136 w 1080136"/>
                  <a:gd name="connsiteY56" fmla="*/ 1114776 h 1114776"/>
                  <a:gd name="connsiteX0" fmla="*/ 1082041 w 1082041"/>
                  <a:gd name="connsiteY0" fmla="*/ 352776 h 1114776"/>
                  <a:gd name="connsiteX1" fmla="*/ 923926 w 1082041"/>
                  <a:gd name="connsiteY1" fmla="*/ 368016 h 1114776"/>
                  <a:gd name="connsiteX2" fmla="*/ 899161 w 1082041"/>
                  <a:gd name="connsiteY2" fmla="*/ 335631 h 1114776"/>
                  <a:gd name="connsiteX3" fmla="*/ 843916 w 1082041"/>
                  <a:gd name="connsiteY3" fmla="*/ 343251 h 1114776"/>
                  <a:gd name="connsiteX4" fmla="*/ 805816 w 1082041"/>
                  <a:gd name="connsiteY4" fmla="*/ 312771 h 1114776"/>
                  <a:gd name="connsiteX5" fmla="*/ 733426 w 1082041"/>
                  <a:gd name="connsiteY5" fmla="*/ 329916 h 1114776"/>
                  <a:gd name="connsiteX6" fmla="*/ 666751 w 1082041"/>
                  <a:gd name="connsiteY6" fmla="*/ 286101 h 1114776"/>
                  <a:gd name="connsiteX7" fmla="*/ 615316 w 1082041"/>
                  <a:gd name="connsiteY7" fmla="*/ 272766 h 1114776"/>
                  <a:gd name="connsiteX8" fmla="*/ 552451 w 1082041"/>
                  <a:gd name="connsiteY8" fmla="*/ 272766 h 1114776"/>
                  <a:gd name="connsiteX9" fmla="*/ 520066 w 1082041"/>
                  <a:gd name="connsiteY9" fmla="*/ 230856 h 1114776"/>
                  <a:gd name="connsiteX10" fmla="*/ 472441 w 1082041"/>
                  <a:gd name="connsiteY10" fmla="*/ 196566 h 1114776"/>
                  <a:gd name="connsiteX11" fmla="*/ 455296 w 1082041"/>
                  <a:gd name="connsiteY11" fmla="*/ 209901 h 1114776"/>
                  <a:gd name="connsiteX12" fmla="*/ 434341 w 1082041"/>
                  <a:gd name="connsiteY12" fmla="*/ 183231 h 1114776"/>
                  <a:gd name="connsiteX13" fmla="*/ 396241 w 1082041"/>
                  <a:gd name="connsiteY13" fmla="*/ 177516 h 1114776"/>
                  <a:gd name="connsiteX14" fmla="*/ 329566 w 1082041"/>
                  <a:gd name="connsiteY14" fmla="*/ 164181 h 1114776"/>
                  <a:gd name="connsiteX15" fmla="*/ 295276 w 1082041"/>
                  <a:gd name="connsiteY15" fmla="*/ 156561 h 1114776"/>
                  <a:gd name="connsiteX16" fmla="*/ 260986 w 1082041"/>
                  <a:gd name="connsiteY16" fmla="*/ 129891 h 1114776"/>
                  <a:gd name="connsiteX17" fmla="*/ 217171 w 1082041"/>
                  <a:gd name="connsiteY17" fmla="*/ 118461 h 1114776"/>
                  <a:gd name="connsiteX18" fmla="*/ 194311 w 1082041"/>
                  <a:gd name="connsiteY18" fmla="*/ 107031 h 1114776"/>
                  <a:gd name="connsiteX19" fmla="*/ 175261 w 1082041"/>
                  <a:gd name="connsiteY19" fmla="*/ 95601 h 1114776"/>
                  <a:gd name="connsiteX20" fmla="*/ 169546 w 1082041"/>
                  <a:gd name="connsiteY20" fmla="*/ 68931 h 1114776"/>
                  <a:gd name="connsiteX21" fmla="*/ 135256 w 1082041"/>
                  <a:gd name="connsiteY21" fmla="*/ 34641 h 1114776"/>
                  <a:gd name="connsiteX22" fmla="*/ 102871 w 1082041"/>
                  <a:gd name="connsiteY22" fmla="*/ 17496 h 1114776"/>
                  <a:gd name="connsiteX23" fmla="*/ 72391 w 1082041"/>
                  <a:gd name="connsiteY23" fmla="*/ 2256 h 1114776"/>
                  <a:gd name="connsiteX24" fmla="*/ 36196 w 1082041"/>
                  <a:gd name="connsiteY24" fmla="*/ 9876 h 1114776"/>
                  <a:gd name="connsiteX25" fmla="*/ 9526 w 1082041"/>
                  <a:gd name="connsiteY25" fmla="*/ 2256 h 1114776"/>
                  <a:gd name="connsiteX26" fmla="*/ 1 w 1082041"/>
                  <a:gd name="connsiteY26" fmla="*/ 57501 h 1114776"/>
                  <a:gd name="connsiteX27" fmla="*/ 9526 w 1082041"/>
                  <a:gd name="connsiteY27" fmla="*/ 116556 h 1114776"/>
                  <a:gd name="connsiteX28" fmla="*/ 59056 w 1082041"/>
                  <a:gd name="connsiteY28" fmla="*/ 143226 h 1114776"/>
                  <a:gd name="connsiteX29" fmla="*/ 135256 w 1082041"/>
                  <a:gd name="connsiteY29" fmla="*/ 171801 h 1114776"/>
                  <a:gd name="connsiteX30" fmla="*/ 175261 w 1082041"/>
                  <a:gd name="connsiteY30" fmla="*/ 202281 h 1114776"/>
                  <a:gd name="connsiteX31" fmla="*/ 211456 w 1082041"/>
                  <a:gd name="connsiteY31" fmla="*/ 236571 h 1114776"/>
                  <a:gd name="connsiteX32" fmla="*/ 260986 w 1082041"/>
                  <a:gd name="connsiteY32" fmla="*/ 236571 h 1114776"/>
                  <a:gd name="connsiteX33" fmla="*/ 308611 w 1082041"/>
                  <a:gd name="connsiteY33" fmla="*/ 270861 h 1114776"/>
                  <a:gd name="connsiteX34" fmla="*/ 390526 w 1082041"/>
                  <a:gd name="connsiteY34" fmla="*/ 328011 h 1114776"/>
                  <a:gd name="connsiteX35" fmla="*/ 430531 w 1082041"/>
                  <a:gd name="connsiteY35" fmla="*/ 328011 h 1114776"/>
                  <a:gd name="connsiteX36" fmla="*/ 470536 w 1082041"/>
                  <a:gd name="connsiteY36" fmla="*/ 352776 h 1114776"/>
                  <a:gd name="connsiteX37" fmla="*/ 516256 w 1082041"/>
                  <a:gd name="connsiteY37" fmla="*/ 345156 h 1114776"/>
                  <a:gd name="connsiteX38" fmla="*/ 569596 w 1082041"/>
                  <a:gd name="connsiteY38" fmla="*/ 383256 h 1114776"/>
                  <a:gd name="connsiteX39" fmla="*/ 613411 w 1082041"/>
                  <a:gd name="connsiteY39" fmla="*/ 390876 h 1114776"/>
                  <a:gd name="connsiteX40" fmla="*/ 624841 w 1082041"/>
                  <a:gd name="connsiteY40" fmla="*/ 390876 h 1114776"/>
                  <a:gd name="connsiteX41" fmla="*/ 632461 w 1082041"/>
                  <a:gd name="connsiteY41" fmla="*/ 406116 h 1114776"/>
                  <a:gd name="connsiteX42" fmla="*/ 661036 w 1082041"/>
                  <a:gd name="connsiteY42" fmla="*/ 423261 h 1114776"/>
                  <a:gd name="connsiteX43" fmla="*/ 689611 w 1082041"/>
                  <a:gd name="connsiteY43" fmla="*/ 438501 h 1114776"/>
                  <a:gd name="connsiteX44" fmla="*/ 725806 w 1082041"/>
                  <a:gd name="connsiteY44" fmla="*/ 448026 h 1114776"/>
                  <a:gd name="connsiteX45" fmla="*/ 756286 w 1082041"/>
                  <a:gd name="connsiteY45" fmla="*/ 472791 h 1114776"/>
                  <a:gd name="connsiteX46" fmla="*/ 803911 w 1082041"/>
                  <a:gd name="connsiteY46" fmla="*/ 501366 h 1114776"/>
                  <a:gd name="connsiteX47" fmla="*/ 834391 w 1082041"/>
                  <a:gd name="connsiteY47" fmla="*/ 535656 h 1114776"/>
                  <a:gd name="connsiteX48" fmla="*/ 845821 w 1082041"/>
                  <a:gd name="connsiteY48" fmla="*/ 566136 h 1114776"/>
                  <a:gd name="connsiteX49" fmla="*/ 864871 w 1082041"/>
                  <a:gd name="connsiteY49" fmla="*/ 627096 h 1114776"/>
                  <a:gd name="connsiteX50" fmla="*/ 866776 w 1082041"/>
                  <a:gd name="connsiteY50" fmla="*/ 669006 h 1114776"/>
                  <a:gd name="connsiteX51" fmla="*/ 883921 w 1082041"/>
                  <a:gd name="connsiteY51" fmla="*/ 733776 h 1114776"/>
                  <a:gd name="connsiteX52" fmla="*/ 902971 w 1082041"/>
                  <a:gd name="connsiteY52" fmla="*/ 802356 h 1114776"/>
                  <a:gd name="connsiteX53" fmla="*/ 918211 w 1082041"/>
                  <a:gd name="connsiteY53" fmla="*/ 825216 h 1114776"/>
                  <a:gd name="connsiteX54" fmla="*/ 902971 w 1082041"/>
                  <a:gd name="connsiteY54" fmla="*/ 889986 h 1114776"/>
                  <a:gd name="connsiteX55" fmla="*/ 902971 w 1082041"/>
                  <a:gd name="connsiteY55" fmla="*/ 966186 h 1114776"/>
                  <a:gd name="connsiteX56" fmla="*/ 1080136 w 1082041"/>
                  <a:gd name="connsiteY56" fmla="*/ 1114776 h 1114776"/>
                  <a:gd name="connsiteX0" fmla="*/ 1082041 w 1082041"/>
                  <a:gd name="connsiteY0" fmla="*/ 352776 h 1114776"/>
                  <a:gd name="connsiteX1" fmla="*/ 973456 w 1082041"/>
                  <a:gd name="connsiteY1" fmla="*/ 354681 h 1114776"/>
                  <a:gd name="connsiteX2" fmla="*/ 899161 w 1082041"/>
                  <a:gd name="connsiteY2" fmla="*/ 335631 h 1114776"/>
                  <a:gd name="connsiteX3" fmla="*/ 843916 w 1082041"/>
                  <a:gd name="connsiteY3" fmla="*/ 343251 h 1114776"/>
                  <a:gd name="connsiteX4" fmla="*/ 805816 w 1082041"/>
                  <a:gd name="connsiteY4" fmla="*/ 312771 h 1114776"/>
                  <a:gd name="connsiteX5" fmla="*/ 733426 w 1082041"/>
                  <a:gd name="connsiteY5" fmla="*/ 329916 h 1114776"/>
                  <a:gd name="connsiteX6" fmla="*/ 666751 w 1082041"/>
                  <a:gd name="connsiteY6" fmla="*/ 286101 h 1114776"/>
                  <a:gd name="connsiteX7" fmla="*/ 615316 w 1082041"/>
                  <a:gd name="connsiteY7" fmla="*/ 272766 h 1114776"/>
                  <a:gd name="connsiteX8" fmla="*/ 552451 w 1082041"/>
                  <a:gd name="connsiteY8" fmla="*/ 272766 h 1114776"/>
                  <a:gd name="connsiteX9" fmla="*/ 520066 w 1082041"/>
                  <a:gd name="connsiteY9" fmla="*/ 230856 h 1114776"/>
                  <a:gd name="connsiteX10" fmla="*/ 472441 w 1082041"/>
                  <a:gd name="connsiteY10" fmla="*/ 196566 h 1114776"/>
                  <a:gd name="connsiteX11" fmla="*/ 455296 w 1082041"/>
                  <a:gd name="connsiteY11" fmla="*/ 209901 h 1114776"/>
                  <a:gd name="connsiteX12" fmla="*/ 434341 w 1082041"/>
                  <a:gd name="connsiteY12" fmla="*/ 183231 h 1114776"/>
                  <a:gd name="connsiteX13" fmla="*/ 396241 w 1082041"/>
                  <a:gd name="connsiteY13" fmla="*/ 177516 h 1114776"/>
                  <a:gd name="connsiteX14" fmla="*/ 329566 w 1082041"/>
                  <a:gd name="connsiteY14" fmla="*/ 164181 h 1114776"/>
                  <a:gd name="connsiteX15" fmla="*/ 295276 w 1082041"/>
                  <a:gd name="connsiteY15" fmla="*/ 156561 h 1114776"/>
                  <a:gd name="connsiteX16" fmla="*/ 260986 w 1082041"/>
                  <a:gd name="connsiteY16" fmla="*/ 129891 h 1114776"/>
                  <a:gd name="connsiteX17" fmla="*/ 217171 w 1082041"/>
                  <a:gd name="connsiteY17" fmla="*/ 118461 h 1114776"/>
                  <a:gd name="connsiteX18" fmla="*/ 194311 w 1082041"/>
                  <a:gd name="connsiteY18" fmla="*/ 107031 h 1114776"/>
                  <a:gd name="connsiteX19" fmla="*/ 175261 w 1082041"/>
                  <a:gd name="connsiteY19" fmla="*/ 95601 h 1114776"/>
                  <a:gd name="connsiteX20" fmla="*/ 169546 w 1082041"/>
                  <a:gd name="connsiteY20" fmla="*/ 68931 h 1114776"/>
                  <a:gd name="connsiteX21" fmla="*/ 135256 w 1082041"/>
                  <a:gd name="connsiteY21" fmla="*/ 34641 h 1114776"/>
                  <a:gd name="connsiteX22" fmla="*/ 102871 w 1082041"/>
                  <a:gd name="connsiteY22" fmla="*/ 17496 h 1114776"/>
                  <a:gd name="connsiteX23" fmla="*/ 72391 w 1082041"/>
                  <a:gd name="connsiteY23" fmla="*/ 2256 h 1114776"/>
                  <a:gd name="connsiteX24" fmla="*/ 36196 w 1082041"/>
                  <a:gd name="connsiteY24" fmla="*/ 9876 h 1114776"/>
                  <a:gd name="connsiteX25" fmla="*/ 9526 w 1082041"/>
                  <a:gd name="connsiteY25" fmla="*/ 2256 h 1114776"/>
                  <a:gd name="connsiteX26" fmla="*/ 1 w 1082041"/>
                  <a:gd name="connsiteY26" fmla="*/ 57501 h 1114776"/>
                  <a:gd name="connsiteX27" fmla="*/ 9526 w 1082041"/>
                  <a:gd name="connsiteY27" fmla="*/ 116556 h 1114776"/>
                  <a:gd name="connsiteX28" fmla="*/ 59056 w 1082041"/>
                  <a:gd name="connsiteY28" fmla="*/ 143226 h 1114776"/>
                  <a:gd name="connsiteX29" fmla="*/ 135256 w 1082041"/>
                  <a:gd name="connsiteY29" fmla="*/ 171801 h 1114776"/>
                  <a:gd name="connsiteX30" fmla="*/ 175261 w 1082041"/>
                  <a:gd name="connsiteY30" fmla="*/ 202281 h 1114776"/>
                  <a:gd name="connsiteX31" fmla="*/ 211456 w 1082041"/>
                  <a:gd name="connsiteY31" fmla="*/ 236571 h 1114776"/>
                  <a:gd name="connsiteX32" fmla="*/ 260986 w 1082041"/>
                  <a:gd name="connsiteY32" fmla="*/ 236571 h 1114776"/>
                  <a:gd name="connsiteX33" fmla="*/ 308611 w 1082041"/>
                  <a:gd name="connsiteY33" fmla="*/ 270861 h 1114776"/>
                  <a:gd name="connsiteX34" fmla="*/ 390526 w 1082041"/>
                  <a:gd name="connsiteY34" fmla="*/ 328011 h 1114776"/>
                  <a:gd name="connsiteX35" fmla="*/ 430531 w 1082041"/>
                  <a:gd name="connsiteY35" fmla="*/ 328011 h 1114776"/>
                  <a:gd name="connsiteX36" fmla="*/ 470536 w 1082041"/>
                  <a:gd name="connsiteY36" fmla="*/ 352776 h 1114776"/>
                  <a:gd name="connsiteX37" fmla="*/ 516256 w 1082041"/>
                  <a:gd name="connsiteY37" fmla="*/ 345156 h 1114776"/>
                  <a:gd name="connsiteX38" fmla="*/ 569596 w 1082041"/>
                  <a:gd name="connsiteY38" fmla="*/ 383256 h 1114776"/>
                  <a:gd name="connsiteX39" fmla="*/ 613411 w 1082041"/>
                  <a:gd name="connsiteY39" fmla="*/ 390876 h 1114776"/>
                  <a:gd name="connsiteX40" fmla="*/ 624841 w 1082041"/>
                  <a:gd name="connsiteY40" fmla="*/ 390876 h 1114776"/>
                  <a:gd name="connsiteX41" fmla="*/ 632461 w 1082041"/>
                  <a:gd name="connsiteY41" fmla="*/ 406116 h 1114776"/>
                  <a:gd name="connsiteX42" fmla="*/ 661036 w 1082041"/>
                  <a:gd name="connsiteY42" fmla="*/ 423261 h 1114776"/>
                  <a:gd name="connsiteX43" fmla="*/ 689611 w 1082041"/>
                  <a:gd name="connsiteY43" fmla="*/ 438501 h 1114776"/>
                  <a:gd name="connsiteX44" fmla="*/ 725806 w 1082041"/>
                  <a:gd name="connsiteY44" fmla="*/ 448026 h 1114776"/>
                  <a:gd name="connsiteX45" fmla="*/ 756286 w 1082041"/>
                  <a:gd name="connsiteY45" fmla="*/ 472791 h 1114776"/>
                  <a:gd name="connsiteX46" fmla="*/ 803911 w 1082041"/>
                  <a:gd name="connsiteY46" fmla="*/ 501366 h 1114776"/>
                  <a:gd name="connsiteX47" fmla="*/ 834391 w 1082041"/>
                  <a:gd name="connsiteY47" fmla="*/ 535656 h 1114776"/>
                  <a:gd name="connsiteX48" fmla="*/ 845821 w 1082041"/>
                  <a:gd name="connsiteY48" fmla="*/ 566136 h 1114776"/>
                  <a:gd name="connsiteX49" fmla="*/ 864871 w 1082041"/>
                  <a:gd name="connsiteY49" fmla="*/ 627096 h 1114776"/>
                  <a:gd name="connsiteX50" fmla="*/ 866776 w 1082041"/>
                  <a:gd name="connsiteY50" fmla="*/ 669006 h 1114776"/>
                  <a:gd name="connsiteX51" fmla="*/ 883921 w 1082041"/>
                  <a:gd name="connsiteY51" fmla="*/ 733776 h 1114776"/>
                  <a:gd name="connsiteX52" fmla="*/ 902971 w 1082041"/>
                  <a:gd name="connsiteY52" fmla="*/ 802356 h 1114776"/>
                  <a:gd name="connsiteX53" fmla="*/ 918211 w 1082041"/>
                  <a:gd name="connsiteY53" fmla="*/ 825216 h 1114776"/>
                  <a:gd name="connsiteX54" fmla="*/ 902971 w 1082041"/>
                  <a:gd name="connsiteY54" fmla="*/ 889986 h 1114776"/>
                  <a:gd name="connsiteX55" fmla="*/ 902971 w 1082041"/>
                  <a:gd name="connsiteY55" fmla="*/ 966186 h 1114776"/>
                  <a:gd name="connsiteX56" fmla="*/ 1080136 w 1082041"/>
                  <a:gd name="connsiteY56" fmla="*/ 1114776 h 111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82041" h="1114776">
                    <a:moveTo>
                      <a:pt x="1082041" y="352776"/>
                    </a:moveTo>
                    <a:cubicBezTo>
                      <a:pt x="1064261" y="363412"/>
                      <a:pt x="1003936" y="357538"/>
                      <a:pt x="973456" y="354681"/>
                    </a:cubicBezTo>
                    <a:cubicBezTo>
                      <a:pt x="942976" y="351824"/>
                      <a:pt x="920751" y="337536"/>
                      <a:pt x="899161" y="335631"/>
                    </a:cubicBezTo>
                    <a:cubicBezTo>
                      <a:pt x="877571" y="333726"/>
                      <a:pt x="859473" y="347061"/>
                      <a:pt x="843916" y="343251"/>
                    </a:cubicBezTo>
                    <a:cubicBezTo>
                      <a:pt x="828359" y="339441"/>
                      <a:pt x="824231" y="314994"/>
                      <a:pt x="805816" y="312771"/>
                    </a:cubicBezTo>
                    <a:cubicBezTo>
                      <a:pt x="787401" y="310548"/>
                      <a:pt x="756603" y="334361"/>
                      <a:pt x="733426" y="329916"/>
                    </a:cubicBezTo>
                    <a:cubicBezTo>
                      <a:pt x="710249" y="325471"/>
                      <a:pt x="686436" y="295626"/>
                      <a:pt x="666751" y="286101"/>
                    </a:cubicBezTo>
                    <a:cubicBezTo>
                      <a:pt x="647066" y="276576"/>
                      <a:pt x="634366" y="274988"/>
                      <a:pt x="615316" y="272766"/>
                    </a:cubicBezTo>
                    <a:cubicBezTo>
                      <a:pt x="596266" y="270544"/>
                      <a:pt x="568326" y="279751"/>
                      <a:pt x="552451" y="272766"/>
                    </a:cubicBezTo>
                    <a:cubicBezTo>
                      <a:pt x="536576" y="265781"/>
                      <a:pt x="533401" y="243556"/>
                      <a:pt x="520066" y="230856"/>
                    </a:cubicBezTo>
                    <a:cubicBezTo>
                      <a:pt x="506731" y="218156"/>
                      <a:pt x="483236" y="200058"/>
                      <a:pt x="472441" y="196566"/>
                    </a:cubicBezTo>
                    <a:cubicBezTo>
                      <a:pt x="461646" y="193073"/>
                      <a:pt x="461646" y="212123"/>
                      <a:pt x="455296" y="209901"/>
                    </a:cubicBezTo>
                    <a:cubicBezTo>
                      <a:pt x="448946" y="207678"/>
                      <a:pt x="444183" y="188628"/>
                      <a:pt x="434341" y="183231"/>
                    </a:cubicBezTo>
                    <a:cubicBezTo>
                      <a:pt x="424498" y="177833"/>
                      <a:pt x="413703" y="180691"/>
                      <a:pt x="396241" y="177516"/>
                    </a:cubicBezTo>
                    <a:cubicBezTo>
                      <a:pt x="378778" y="174341"/>
                      <a:pt x="346394" y="167674"/>
                      <a:pt x="329566" y="164181"/>
                    </a:cubicBezTo>
                    <a:cubicBezTo>
                      <a:pt x="312738" y="160688"/>
                      <a:pt x="306706" y="162276"/>
                      <a:pt x="295276" y="156561"/>
                    </a:cubicBezTo>
                    <a:cubicBezTo>
                      <a:pt x="283846" y="150846"/>
                      <a:pt x="274004" y="136241"/>
                      <a:pt x="260986" y="129891"/>
                    </a:cubicBezTo>
                    <a:cubicBezTo>
                      <a:pt x="247968" y="123541"/>
                      <a:pt x="228283" y="122271"/>
                      <a:pt x="217171" y="118461"/>
                    </a:cubicBezTo>
                    <a:cubicBezTo>
                      <a:pt x="206059" y="114651"/>
                      <a:pt x="201296" y="110841"/>
                      <a:pt x="194311" y="107031"/>
                    </a:cubicBezTo>
                    <a:cubicBezTo>
                      <a:pt x="187326" y="103221"/>
                      <a:pt x="179389" y="101951"/>
                      <a:pt x="175261" y="95601"/>
                    </a:cubicBezTo>
                    <a:cubicBezTo>
                      <a:pt x="171133" y="89251"/>
                      <a:pt x="176214" y="79091"/>
                      <a:pt x="169546" y="68931"/>
                    </a:cubicBezTo>
                    <a:cubicBezTo>
                      <a:pt x="162878" y="58771"/>
                      <a:pt x="146368" y="43213"/>
                      <a:pt x="135256" y="34641"/>
                    </a:cubicBezTo>
                    <a:cubicBezTo>
                      <a:pt x="124143" y="26068"/>
                      <a:pt x="113348" y="22893"/>
                      <a:pt x="102871" y="17496"/>
                    </a:cubicBezTo>
                    <a:cubicBezTo>
                      <a:pt x="92394" y="12099"/>
                      <a:pt x="83503" y="3526"/>
                      <a:pt x="72391" y="2256"/>
                    </a:cubicBezTo>
                    <a:cubicBezTo>
                      <a:pt x="61279" y="986"/>
                      <a:pt x="46673" y="9876"/>
                      <a:pt x="36196" y="9876"/>
                    </a:cubicBezTo>
                    <a:cubicBezTo>
                      <a:pt x="25719" y="9876"/>
                      <a:pt x="15558" y="-5682"/>
                      <a:pt x="9526" y="2256"/>
                    </a:cubicBezTo>
                    <a:cubicBezTo>
                      <a:pt x="3493" y="10193"/>
                      <a:pt x="1" y="38451"/>
                      <a:pt x="1" y="57501"/>
                    </a:cubicBezTo>
                    <a:cubicBezTo>
                      <a:pt x="1" y="76551"/>
                      <a:pt x="-316" y="102269"/>
                      <a:pt x="9526" y="116556"/>
                    </a:cubicBezTo>
                    <a:cubicBezTo>
                      <a:pt x="19368" y="130843"/>
                      <a:pt x="38101" y="134019"/>
                      <a:pt x="59056" y="143226"/>
                    </a:cubicBezTo>
                    <a:cubicBezTo>
                      <a:pt x="80011" y="152433"/>
                      <a:pt x="115888" y="161958"/>
                      <a:pt x="135256" y="171801"/>
                    </a:cubicBezTo>
                    <a:cubicBezTo>
                      <a:pt x="154623" y="181643"/>
                      <a:pt x="162561" y="191486"/>
                      <a:pt x="175261" y="202281"/>
                    </a:cubicBezTo>
                    <a:cubicBezTo>
                      <a:pt x="187961" y="213076"/>
                      <a:pt x="197168" y="230856"/>
                      <a:pt x="211456" y="236571"/>
                    </a:cubicBezTo>
                    <a:cubicBezTo>
                      <a:pt x="225743" y="242286"/>
                      <a:pt x="244794" y="230856"/>
                      <a:pt x="260986" y="236571"/>
                    </a:cubicBezTo>
                    <a:cubicBezTo>
                      <a:pt x="277178" y="242286"/>
                      <a:pt x="308611" y="270861"/>
                      <a:pt x="308611" y="270861"/>
                    </a:cubicBezTo>
                    <a:cubicBezTo>
                      <a:pt x="330201" y="286101"/>
                      <a:pt x="370206" y="318486"/>
                      <a:pt x="390526" y="328011"/>
                    </a:cubicBezTo>
                    <a:cubicBezTo>
                      <a:pt x="410846" y="337536"/>
                      <a:pt x="417196" y="323884"/>
                      <a:pt x="430531" y="328011"/>
                    </a:cubicBezTo>
                    <a:cubicBezTo>
                      <a:pt x="443866" y="332138"/>
                      <a:pt x="456248" y="349918"/>
                      <a:pt x="470536" y="352776"/>
                    </a:cubicBezTo>
                    <a:cubicBezTo>
                      <a:pt x="484824" y="355634"/>
                      <a:pt x="499746" y="340076"/>
                      <a:pt x="516256" y="345156"/>
                    </a:cubicBezTo>
                    <a:cubicBezTo>
                      <a:pt x="532766" y="350236"/>
                      <a:pt x="553404" y="375636"/>
                      <a:pt x="569596" y="383256"/>
                    </a:cubicBezTo>
                    <a:cubicBezTo>
                      <a:pt x="585788" y="390876"/>
                      <a:pt x="604204" y="389606"/>
                      <a:pt x="613411" y="390876"/>
                    </a:cubicBezTo>
                    <a:cubicBezTo>
                      <a:pt x="622618" y="392146"/>
                      <a:pt x="621666" y="388336"/>
                      <a:pt x="624841" y="390876"/>
                    </a:cubicBezTo>
                    <a:cubicBezTo>
                      <a:pt x="628016" y="393416"/>
                      <a:pt x="626428" y="400719"/>
                      <a:pt x="632461" y="406116"/>
                    </a:cubicBezTo>
                    <a:cubicBezTo>
                      <a:pt x="638493" y="411514"/>
                      <a:pt x="651511" y="417864"/>
                      <a:pt x="661036" y="423261"/>
                    </a:cubicBezTo>
                    <a:cubicBezTo>
                      <a:pt x="670561" y="428658"/>
                      <a:pt x="678816" y="434374"/>
                      <a:pt x="689611" y="438501"/>
                    </a:cubicBezTo>
                    <a:cubicBezTo>
                      <a:pt x="700406" y="442629"/>
                      <a:pt x="714694" y="442311"/>
                      <a:pt x="725806" y="448026"/>
                    </a:cubicBezTo>
                    <a:cubicBezTo>
                      <a:pt x="736918" y="453741"/>
                      <a:pt x="743269" y="463901"/>
                      <a:pt x="756286" y="472791"/>
                    </a:cubicBezTo>
                    <a:cubicBezTo>
                      <a:pt x="769303" y="481681"/>
                      <a:pt x="790894" y="490889"/>
                      <a:pt x="803911" y="501366"/>
                    </a:cubicBezTo>
                    <a:cubicBezTo>
                      <a:pt x="816928" y="511843"/>
                      <a:pt x="827406" y="524861"/>
                      <a:pt x="834391" y="535656"/>
                    </a:cubicBezTo>
                    <a:cubicBezTo>
                      <a:pt x="841376" y="546451"/>
                      <a:pt x="840741" y="550896"/>
                      <a:pt x="845821" y="566136"/>
                    </a:cubicBezTo>
                    <a:cubicBezTo>
                      <a:pt x="850901" y="581376"/>
                      <a:pt x="861379" y="609951"/>
                      <a:pt x="864871" y="627096"/>
                    </a:cubicBezTo>
                    <a:cubicBezTo>
                      <a:pt x="868363" y="644241"/>
                      <a:pt x="863601" y="651226"/>
                      <a:pt x="866776" y="669006"/>
                    </a:cubicBezTo>
                    <a:cubicBezTo>
                      <a:pt x="869951" y="686786"/>
                      <a:pt x="877889" y="711551"/>
                      <a:pt x="883921" y="733776"/>
                    </a:cubicBezTo>
                    <a:cubicBezTo>
                      <a:pt x="889953" y="756001"/>
                      <a:pt x="897256" y="787116"/>
                      <a:pt x="902971" y="802356"/>
                    </a:cubicBezTo>
                    <a:cubicBezTo>
                      <a:pt x="908686" y="817596"/>
                      <a:pt x="918211" y="810611"/>
                      <a:pt x="918211" y="825216"/>
                    </a:cubicBezTo>
                    <a:cubicBezTo>
                      <a:pt x="918211" y="839821"/>
                      <a:pt x="905511" y="866491"/>
                      <a:pt x="902971" y="889986"/>
                    </a:cubicBezTo>
                    <a:cubicBezTo>
                      <a:pt x="900431" y="913481"/>
                      <a:pt x="903606" y="953486"/>
                      <a:pt x="902971" y="966186"/>
                    </a:cubicBezTo>
                    <a:cubicBezTo>
                      <a:pt x="902336" y="978886"/>
                      <a:pt x="1078549" y="1107156"/>
                      <a:pt x="1080136" y="1114776"/>
                    </a:cubicBezTo>
                  </a:path>
                </a:pathLst>
              </a:custGeom>
              <a:solidFill>
                <a:srgbClr val="004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7182593" y="0"/>
            <a:ext cx="1961407" cy="2014623"/>
            <a:chOff x="3798125" y="3275610"/>
            <a:chExt cx="3063834" cy="3146961"/>
          </a:xfrm>
        </p:grpSpPr>
        <p:sp>
          <p:nvSpPr>
            <p:cNvPr id="51" name="Rectangle 50"/>
            <p:cNvSpPr/>
            <p:nvPr/>
          </p:nvSpPr>
          <p:spPr>
            <a:xfrm>
              <a:off x="3798125" y="3275610"/>
              <a:ext cx="3063834" cy="314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907007" y="3387970"/>
              <a:ext cx="2846070" cy="2922240"/>
              <a:chOff x="3932381" y="3357112"/>
              <a:chExt cx="2846070" cy="2922240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4198162" y="4190354"/>
                <a:ext cx="1180114" cy="808868"/>
              </a:xfrm>
              <a:custGeom>
                <a:avLst/>
                <a:gdLst>
                  <a:gd name="connsiteX0" fmla="*/ 1159159 w 1180114"/>
                  <a:gd name="connsiteY0" fmla="*/ 27818 h 808868"/>
                  <a:gd name="connsiteX1" fmla="*/ 1092484 w 1180114"/>
                  <a:gd name="connsiteY1" fmla="*/ 1148 h 808868"/>
                  <a:gd name="connsiteX2" fmla="*/ 1054384 w 1180114"/>
                  <a:gd name="connsiteY2" fmla="*/ 10673 h 808868"/>
                  <a:gd name="connsiteX3" fmla="*/ 1027714 w 1180114"/>
                  <a:gd name="connsiteY3" fmla="*/ 62108 h 808868"/>
                  <a:gd name="connsiteX4" fmla="*/ 991519 w 1180114"/>
                  <a:gd name="connsiteY4" fmla="*/ 90683 h 808868"/>
                  <a:gd name="connsiteX5" fmla="*/ 879124 w 1180114"/>
                  <a:gd name="connsiteY5" fmla="*/ 86873 h 808868"/>
                  <a:gd name="connsiteX6" fmla="*/ 814354 w 1180114"/>
                  <a:gd name="connsiteY6" fmla="*/ 100208 h 808868"/>
                  <a:gd name="connsiteX7" fmla="*/ 785779 w 1180114"/>
                  <a:gd name="connsiteY7" fmla="*/ 128783 h 808868"/>
                  <a:gd name="connsiteX8" fmla="*/ 696244 w 1180114"/>
                  <a:gd name="connsiteY8" fmla="*/ 115448 h 808868"/>
                  <a:gd name="connsiteX9" fmla="*/ 661954 w 1180114"/>
                  <a:gd name="connsiteY9" fmla="*/ 126878 h 808868"/>
                  <a:gd name="connsiteX10" fmla="*/ 618139 w 1180114"/>
                  <a:gd name="connsiteY10" fmla="*/ 138308 h 808868"/>
                  <a:gd name="connsiteX11" fmla="*/ 532414 w 1180114"/>
                  <a:gd name="connsiteY11" fmla="*/ 100208 h 808868"/>
                  <a:gd name="connsiteX12" fmla="*/ 433354 w 1180114"/>
                  <a:gd name="connsiteY12" fmla="*/ 111638 h 808868"/>
                  <a:gd name="connsiteX13" fmla="*/ 355249 w 1180114"/>
                  <a:gd name="connsiteY13" fmla="*/ 111638 h 808868"/>
                  <a:gd name="connsiteX14" fmla="*/ 303814 w 1180114"/>
                  <a:gd name="connsiteY14" fmla="*/ 119258 h 808868"/>
                  <a:gd name="connsiteX15" fmla="*/ 252379 w 1180114"/>
                  <a:gd name="connsiteY15" fmla="*/ 117353 h 808868"/>
                  <a:gd name="connsiteX16" fmla="*/ 187609 w 1180114"/>
                  <a:gd name="connsiteY16" fmla="*/ 75443 h 808868"/>
                  <a:gd name="connsiteX17" fmla="*/ 147604 w 1180114"/>
                  <a:gd name="connsiteY17" fmla="*/ 75443 h 808868"/>
                  <a:gd name="connsiteX18" fmla="*/ 105694 w 1180114"/>
                  <a:gd name="connsiteY18" fmla="*/ 52583 h 808868"/>
                  <a:gd name="connsiteX19" fmla="*/ 54259 w 1180114"/>
                  <a:gd name="connsiteY19" fmla="*/ 69728 h 808868"/>
                  <a:gd name="connsiteX20" fmla="*/ 42829 w 1180114"/>
                  <a:gd name="connsiteY20" fmla="*/ 109733 h 808868"/>
                  <a:gd name="connsiteX21" fmla="*/ 919 w 1180114"/>
                  <a:gd name="connsiteY21" fmla="*/ 115448 h 808868"/>
                  <a:gd name="connsiteX22" fmla="*/ 18064 w 1180114"/>
                  <a:gd name="connsiteY22" fmla="*/ 159263 h 808868"/>
                  <a:gd name="connsiteX23" fmla="*/ 65689 w 1180114"/>
                  <a:gd name="connsiteY23" fmla="*/ 193553 h 808868"/>
                  <a:gd name="connsiteX24" fmla="*/ 138079 w 1180114"/>
                  <a:gd name="connsiteY24" fmla="*/ 184028 h 808868"/>
                  <a:gd name="connsiteX25" fmla="*/ 172369 w 1180114"/>
                  <a:gd name="connsiteY25" fmla="*/ 195458 h 808868"/>
                  <a:gd name="connsiteX26" fmla="*/ 195229 w 1180114"/>
                  <a:gd name="connsiteY26" fmla="*/ 208793 h 808868"/>
                  <a:gd name="connsiteX27" fmla="*/ 256189 w 1180114"/>
                  <a:gd name="connsiteY27" fmla="*/ 195458 h 808868"/>
                  <a:gd name="connsiteX28" fmla="*/ 288574 w 1180114"/>
                  <a:gd name="connsiteY28" fmla="*/ 203078 h 808868"/>
                  <a:gd name="connsiteX29" fmla="*/ 340009 w 1180114"/>
                  <a:gd name="connsiteY29" fmla="*/ 195458 h 808868"/>
                  <a:gd name="connsiteX30" fmla="*/ 389539 w 1180114"/>
                  <a:gd name="connsiteY30" fmla="*/ 222128 h 808868"/>
                  <a:gd name="connsiteX31" fmla="*/ 454309 w 1180114"/>
                  <a:gd name="connsiteY31" fmla="*/ 231653 h 808868"/>
                  <a:gd name="connsiteX32" fmla="*/ 534319 w 1180114"/>
                  <a:gd name="connsiteY32" fmla="*/ 229748 h 808868"/>
                  <a:gd name="connsiteX33" fmla="*/ 593374 w 1180114"/>
                  <a:gd name="connsiteY33" fmla="*/ 225938 h 808868"/>
                  <a:gd name="connsiteX34" fmla="*/ 686719 w 1180114"/>
                  <a:gd name="connsiteY34" fmla="*/ 216413 h 808868"/>
                  <a:gd name="connsiteX35" fmla="*/ 749584 w 1180114"/>
                  <a:gd name="connsiteY35" fmla="*/ 218318 h 808868"/>
                  <a:gd name="connsiteX36" fmla="*/ 797209 w 1180114"/>
                  <a:gd name="connsiteY36" fmla="*/ 237368 h 808868"/>
                  <a:gd name="connsiteX37" fmla="*/ 846739 w 1180114"/>
                  <a:gd name="connsiteY37" fmla="*/ 237368 h 808868"/>
                  <a:gd name="connsiteX38" fmla="*/ 875314 w 1180114"/>
                  <a:gd name="connsiteY38" fmla="*/ 235463 h 808868"/>
                  <a:gd name="connsiteX39" fmla="*/ 919129 w 1180114"/>
                  <a:gd name="connsiteY39" fmla="*/ 265943 h 808868"/>
                  <a:gd name="connsiteX40" fmla="*/ 957229 w 1180114"/>
                  <a:gd name="connsiteY40" fmla="*/ 326903 h 808868"/>
                  <a:gd name="connsiteX41" fmla="*/ 968659 w 1180114"/>
                  <a:gd name="connsiteY41" fmla="*/ 448823 h 808868"/>
                  <a:gd name="connsiteX42" fmla="*/ 1020094 w 1180114"/>
                  <a:gd name="connsiteY42" fmla="*/ 534548 h 808868"/>
                  <a:gd name="connsiteX43" fmla="*/ 989614 w 1180114"/>
                  <a:gd name="connsiteY43" fmla="*/ 669803 h 808868"/>
                  <a:gd name="connsiteX44" fmla="*/ 1044859 w 1180114"/>
                  <a:gd name="connsiteY44" fmla="*/ 717428 h 808868"/>
                  <a:gd name="connsiteX45" fmla="*/ 1180114 w 1180114"/>
                  <a:gd name="connsiteY45" fmla="*/ 808868 h 80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80114" h="808868">
                    <a:moveTo>
                      <a:pt x="1159159" y="27818"/>
                    </a:moveTo>
                    <a:cubicBezTo>
                      <a:pt x="1134552" y="15911"/>
                      <a:pt x="1109946" y="4005"/>
                      <a:pt x="1092484" y="1148"/>
                    </a:cubicBezTo>
                    <a:cubicBezTo>
                      <a:pt x="1075021" y="-1710"/>
                      <a:pt x="1065179" y="513"/>
                      <a:pt x="1054384" y="10673"/>
                    </a:cubicBezTo>
                    <a:cubicBezTo>
                      <a:pt x="1043589" y="20833"/>
                      <a:pt x="1038191" y="48773"/>
                      <a:pt x="1027714" y="62108"/>
                    </a:cubicBezTo>
                    <a:cubicBezTo>
                      <a:pt x="1017237" y="75443"/>
                      <a:pt x="1016284" y="86556"/>
                      <a:pt x="991519" y="90683"/>
                    </a:cubicBezTo>
                    <a:cubicBezTo>
                      <a:pt x="966754" y="94810"/>
                      <a:pt x="908651" y="85286"/>
                      <a:pt x="879124" y="86873"/>
                    </a:cubicBezTo>
                    <a:cubicBezTo>
                      <a:pt x="849597" y="88460"/>
                      <a:pt x="829911" y="93223"/>
                      <a:pt x="814354" y="100208"/>
                    </a:cubicBezTo>
                    <a:cubicBezTo>
                      <a:pt x="798797" y="107193"/>
                      <a:pt x="805464" y="126243"/>
                      <a:pt x="785779" y="128783"/>
                    </a:cubicBezTo>
                    <a:cubicBezTo>
                      <a:pt x="766094" y="131323"/>
                      <a:pt x="716881" y="115765"/>
                      <a:pt x="696244" y="115448"/>
                    </a:cubicBezTo>
                    <a:cubicBezTo>
                      <a:pt x="675607" y="115131"/>
                      <a:pt x="674971" y="123068"/>
                      <a:pt x="661954" y="126878"/>
                    </a:cubicBezTo>
                    <a:cubicBezTo>
                      <a:pt x="648937" y="130688"/>
                      <a:pt x="639729" y="142753"/>
                      <a:pt x="618139" y="138308"/>
                    </a:cubicBezTo>
                    <a:cubicBezTo>
                      <a:pt x="596549" y="133863"/>
                      <a:pt x="563212" y="104653"/>
                      <a:pt x="532414" y="100208"/>
                    </a:cubicBezTo>
                    <a:cubicBezTo>
                      <a:pt x="501616" y="95763"/>
                      <a:pt x="462881" y="109733"/>
                      <a:pt x="433354" y="111638"/>
                    </a:cubicBezTo>
                    <a:cubicBezTo>
                      <a:pt x="403826" y="113543"/>
                      <a:pt x="376839" y="110368"/>
                      <a:pt x="355249" y="111638"/>
                    </a:cubicBezTo>
                    <a:cubicBezTo>
                      <a:pt x="333659" y="112908"/>
                      <a:pt x="320959" y="118306"/>
                      <a:pt x="303814" y="119258"/>
                    </a:cubicBezTo>
                    <a:cubicBezTo>
                      <a:pt x="286669" y="120210"/>
                      <a:pt x="271746" y="124656"/>
                      <a:pt x="252379" y="117353"/>
                    </a:cubicBezTo>
                    <a:cubicBezTo>
                      <a:pt x="233011" y="110051"/>
                      <a:pt x="205071" y="82428"/>
                      <a:pt x="187609" y="75443"/>
                    </a:cubicBezTo>
                    <a:cubicBezTo>
                      <a:pt x="170147" y="68458"/>
                      <a:pt x="161256" y="79253"/>
                      <a:pt x="147604" y="75443"/>
                    </a:cubicBezTo>
                    <a:cubicBezTo>
                      <a:pt x="133952" y="71633"/>
                      <a:pt x="121251" y="53535"/>
                      <a:pt x="105694" y="52583"/>
                    </a:cubicBezTo>
                    <a:cubicBezTo>
                      <a:pt x="90137" y="51631"/>
                      <a:pt x="64736" y="60203"/>
                      <a:pt x="54259" y="69728"/>
                    </a:cubicBezTo>
                    <a:cubicBezTo>
                      <a:pt x="43781" y="79253"/>
                      <a:pt x="51719" y="102113"/>
                      <a:pt x="42829" y="109733"/>
                    </a:cubicBezTo>
                    <a:cubicBezTo>
                      <a:pt x="33939" y="117353"/>
                      <a:pt x="5046" y="107193"/>
                      <a:pt x="919" y="115448"/>
                    </a:cubicBezTo>
                    <a:cubicBezTo>
                      <a:pt x="-3208" y="123703"/>
                      <a:pt x="7269" y="146246"/>
                      <a:pt x="18064" y="159263"/>
                    </a:cubicBezTo>
                    <a:cubicBezTo>
                      <a:pt x="28859" y="172280"/>
                      <a:pt x="45686" y="189426"/>
                      <a:pt x="65689" y="193553"/>
                    </a:cubicBezTo>
                    <a:cubicBezTo>
                      <a:pt x="85691" y="197681"/>
                      <a:pt x="120299" y="183711"/>
                      <a:pt x="138079" y="184028"/>
                    </a:cubicBezTo>
                    <a:cubicBezTo>
                      <a:pt x="155859" y="184345"/>
                      <a:pt x="162844" y="191331"/>
                      <a:pt x="172369" y="195458"/>
                    </a:cubicBezTo>
                    <a:cubicBezTo>
                      <a:pt x="181894" y="199586"/>
                      <a:pt x="181259" y="208793"/>
                      <a:pt x="195229" y="208793"/>
                    </a:cubicBezTo>
                    <a:cubicBezTo>
                      <a:pt x="209199" y="208793"/>
                      <a:pt x="240632" y="196410"/>
                      <a:pt x="256189" y="195458"/>
                    </a:cubicBezTo>
                    <a:cubicBezTo>
                      <a:pt x="271746" y="194506"/>
                      <a:pt x="274604" y="203078"/>
                      <a:pt x="288574" y="203078"/>
                    </a:cubicBezTo>
                    <a:cubicBezTo>
                      <a:pt x="302544" y="203078"/>
                      <a:pt x="323181" y="192283"/>
                      <a:pt x="340009" y="195458"/>
                    </a:cubicBezTo>
                    <a:cubicBezTo>
                      <a:pt x="356836" y="198633"/>
                      <a:pt x="370489" y="216096"/>
                      <a:pt x="389539" y="222128"/>
                    </a:cubicBezTo>
                    <a:cubicBezTo>
                      <a:pt x="408589" y="228160"/>
                      <a:pt x="430179" y="230383"/>
                      <a:pt x="454309" y="231653"/>
                    </a:cubicBezTo>
                    <a:cubicBezTo>
                      <a:pt x="478439" y="232923"/>
                      <a:pt x="511142" y="230700"/>
                      <a:pt x="534319" y="229748"/>
                    </a:cubicBezTo>
                    <a:cubicBezTo>
                      <a:pt x="557496" y="228796"/>
                      <a:pt x="567974" y="228160"/>
                      <a:pt x="593374" y="225938"/>
                    </a:cubicBezTo>
                    <a:cubicBezTo>
                      <a:pt x="618774" y="223716"/>
                      <a:pt x="660684" y="217683"/>
                      <a:pt x="686719" y="216413"/>
                    </a:cubicBezTo>
                    <a:cubicBezTo>
                      <a:pt x="712754" y="215143"/>
                      <a:pt x="731169" y="214826"/>
                      <a:pt x="749584" y="218318"/>
                    </a:cubicBezTo>
                    <a:cubicBezTo>
                      <a:pt x="767999" y="221810"/>
                      <a:pt x="781017" y="234193"/>
                      <a:pt x="797209" y="237368"/>
                    </a:cubicBezTo>
                    <a:cubicBezTo>
                      <a:pt x="813401" y="240543"/>
                      <a:pt x="833722" y="237685"/>
                      <a:pt x="846739" y="237368"/>
                    </a:cubicBezTo>
                    <a:cubicBezTo>
                      <a:pt x="859756" y="237051"/>
                      <a:pt x="863249" y="230700"/>
                      <a:pt x="875314" y="235463"/>
                    </a:cubicBezTo>
                    <a:cubicBezTo>
                      <a:pt x="887379" y="240226"/>
                      <a:pt x="905477" y="250703"/>
                      <a:pt x="919129" y="265943"/>
                    </a:cubicBezTo>
                    <a:cubicBezTo>
                      <a:pt x="932781" y="281183"/>
                      <a:pt x="948974" y="296423"/>
                      <a:pt x="957229" y="326903"/>
                    </a:cubicBezTo>
                    <a:cubicBezTo>
                      <a:pt x="965484" y="357383"/>
                      <a:pt x="958182" y="414216"/>
                      <a:pt x="968659" y="448823"/>
                    </a:cubicBezTo>
                    <a:cubicBezTo>
                      <a:pt x="979136" y="483430"/>
                      <a:pt x="1016602" y="497718"/>
                      <a:pt x="1020094" y="534548"/>
                    </a:cubicBezTo>
                    <a:cubicBezTo>
                      <a:pt x="1023586" y="571378"/>
                      <a:pt x="985487" y="639323"/>
                      <a:pt x="989614" y="669803"/>
                    </a:cubicBezTo>
                    <a:cubicBezTo>
                      <a:pt x="993741" y="700283"/>
                      <a:pt x="1013109" y="694251"/>
                      <a:pt x="1044859" y="717428"/>
                    </a:cubicBezTo>
                    <a:cubicBezTo>
                      <a:pt x="1076609" y="740605"/>
                      <a:pt x="1128361" y="774736"/>
                      <a:pt x="1180114" y="808868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5135832" y="4862062"/>
                <a:ext cx="253907" cy="1417290"/>
              </a:xfrm>
              <a:custGeom>
                <a:avLst/>
                <a:gdLst>
                  <a:gd name="connsiteX0" fmla="*/ 136672 w 136672"/>
                  <a:gd name="connsiteY0" fmla="*/ 0 h 539115"/>
                  <a:gd name="connsiteX1" fmla="*/ 94762 w 136672"/>
                  <a:gd name="connsiteY1" fmla="*/ 116205 h 539115"/>
                  <a:gd name="connsiteX2" fmla="*/ 102382 w 136672"/>
                  <a:gd name="connsiteY2" fmla="*/ 200025 h 539115"/>
                  <a:gd name="connsiteX3" fmla="*/ 98572 w 136672"/>
                  <a:gd name="connsiteY3" fmla="*/ 394335 h 539115"/>
                  <a:gd name="connsiteX4" fmla="*/ 115717 w 136672"/>
                  <a:gd name="connsiteY4" fmla="*/ 539115 h 539115"/>
                  <a:gd name="connsiteX0" fmla="*/ 52567 w 227827"/>
                  <a:gd name="connsiteY0" fmla="*/ 0 h 452404"/>
                  <a:gd name="connsiteX1" fmla="*/ 10657 w 227827"/>
                  <a:gd name="connsiteY1" fmla="*/ 116205 h 452404"/>
                  <a:gd name="connsiteX2" fmla="*/ 18277 w 227827"/>
                  <a:gd name="connsiteY2" fmla="*/ 200025 h 452404"/>
                  <a:gd name="connsiteX3" fmla="*/ 14467 w 227827"/>
                  <a:gd name="connsiteY3" fmla="*/ 394335 h 452404"/>
                  <a:gd name="connsiteX4" fmla="*/ 227827 w 227827"/>
                  <a:gd name="connsiteY4" fmla="*/ 452404 h 452404"/>
                  <a:gd name="connsiteX0" fmla="*/ 49059 w 224319"/>
                  <a:gd name="connsiteY0" fmla="*/ 0 h 537902"/>
                  <a:gd name="connsiteX1" fmla="*/ 7149 w 224319"/>
                  <a:gd name="connsiteY1" fmla="*/ 116205 h 537902"/>
                  <a:gd name="connsiteX2" fmla="*/ 14769 w 224319"/>
                  <a:gd name="connsiteY2" fmla="*/ 200025 h 537902"/>
                  <a:gd name="connsiteX3" fmla="*/ 10959 w 224319"/>
                  <a:gd name="connsiteY3" fmla="*/ 394335 h 537902"/>
                  <a:gd name="connsiteX4" fmla="*/ 176694 w 224319"/>
                  <a:gd name="connsiteY4" fmla="*/ 537230 h 537902"/>
                  <a:gd name="connsiteX5" fmla="*/ 224319 w 224319"/>
                  <a:gd name="connsiteY5" fmla="*/ 452404 h 537902"/>
                  <a:gd name="connsiteX0" fmla="*/ 48499 w 223759"/>
                  <a:gd name="connsiteY0" fmla="*/ 0 h 688438"/>
                  <a:gd name="connsiteX1" fmla="*/ 6589 w 223759"/>
                  <a:gd name="connsiteY1" fmla="*/ 116205 h 688438"/>
                  <a:gd name="connsiteX2" fmla="*/ 14209 w 223759"/>
                  <a:gd name="connsiteY2" fmla="*/ 200025 h 688438"/>
                  <a:gd name="connsiteX3" fmla="*/ 10399 w 223759"/>
                  <a:gd name="connsiteY3" fmla="*/ 394335 h 688438"/>
                  <a:gd name="connsiteX4" fmla="*/ 168514 w 223759"/>
                  <a:gd name="connsiteY4" fmla="*/ 686147 h 688438"/>
                  <a:gd name="connsiteX5" fmla="*/ 176134 w 223759"/>
                  <a:gd name="connsiteY5" fmla="*/ 537230 h 688438"/>
                  <a:gd name="connsiteX6" fmla="*/ 223759 w 223759"/>
                  <a:gd name="connsiteY6" fmla="*/ 452404 h 688438"/>
                  <a:gd name="connsiteX0" fmla="*/ 46542 w 221802"/>
                  <a:gd name="connsiteY0" fmla="*/ 0 h 801208"/>
                  <a:gd name="connsiteX1" fmla="*/ 4632 w 221802"/>
                  <a:gd name="connsiteY1" fmla="*/ 116205 h 801208"/>
                  <a:gd name="connsiteX2" fmla="*/ 12252 w 221802"/>
                  <a:gd name="connsiteY2" fmla="*/ 200025 h 801208"/>
                  <a:gd name="connsiteX3" fmla="*/ 8442 w 221802"/>
                  <a:gd name="connsiteY3" fmla="*/ 394335 h 801208"/>
                  <a:gd name="connsiteX4" fmla="*/ 139887 w 221802"/>
                  <a:gd name="connsiteY4" fmla="*/ 791707 h 801208"/>
                  <a:gd name="connsiteX5" fmla="*/ 166557 w 221802"/>
                  <a:gd name="connsiteY5" fmla="*/ 686147 h 801208"/>
                  <a:gd name="connsiteX6" fmla="*/ 174177 w 221802"/>
                  <a:gd name="connsiteY6" fmla="*/ 537230 h 801208"/>
                  <a:gd name="connsiteX7" fmla="*/ 221802 w 221802"/>
                  <a:gd name="connsiteY7" fmla="*/ 452404 h 801208"/>
                  <a:gd name="connsiteX0" fmla="*/ 43385 w 218645"/>
                  <a:gd name="connsiteY0" fmla="*/ 0 h 820298"/>
                  <a:gd name="connsiteX1" fmla="*/ 1475 w 218645"/>
                  <a:gd name="connsiteY1" fmla="*/ 116205 h 820298"/>
                  <a:gd name="connsiteX2" fmla="*/ 9095 w 218645"/>
                  <a:gd name="connsiteY2" fmla="*/ 200025 h 820298"/>
                  <a:gd name="connsiteX3" fmla="*/ 5285 w 218645"/>
                  <a:gd name="connsiteY3" fmla="*/ 394335 h 820298"/>
                  <a:gd name="connsiteX4" fmla="*/ 18619 w 218645"/>
                  <a:gd name="connsiteY4" fmla="*/ 795478 h 820298"/>
                  <a:gd name="connsiteX5" fmla="*/ 136730 w 218645"/>
                  <a:gd name="connsiteY5" fmla="*/ 791707 h 820298"/>
                  <a:gd name="connsiteX6" fmla="*/ 163400 w 218645"/>
                  <a:gd name="connsiteY6" fmla="*/ 686147 h 820298"/>
                  <a:gd name="connsiteX7" fmla="*/ 171020 w 218645"/>
                  <a:gd name="connsiteY7" fmla="*/ 537230 h 820298"/>
                  <a:gd name="connsiteX8" fmla="*/ 218645 w 218645"/>
                  <a:gd name="connsiteY8" fmla="*/ 452404 h 820298"/>
                  <a:gd name="connsiteX0" fmla="*/ 43385 w 218645"/>
                  <a:gd name="connsiteY0" fmla="*/ 0 h 803653"/>
                  <a:gd name="connsiteX1" fmla="*/ 1475 w 218645"/>
                  <a:gd name="connsiteY1" fmla="*/ 116205 h 803653"/>
                  <a:gd name="connsiteX2" fmla="*/ 9095 w 218645"/>
                  <a:gd name="connsiteY2" fmla="*/ 200025 h 803653"/>
                  <a:gd name="connsiteX3" fmla="*/ 5285 w 218645"/>
                  <a:gd name="connsiteY3" fmla="*/ 394335 h 803653"/>
                  <a:gd name="connsiteX4" fmla="*/ 45289 w 218645"/>
                  <a:gd name="connsiteY4" fmla="*/ 623941 h 803653"/>
                  <a:gd name="connsiteX5" fmla="*/ 18619 w 218645"/>
                  <a:gd name="connsiteY5" fmla="*/ 795478 h 803653"/>
                  <a:gd name="connsiteX6" fmla="*/ 136730 w 218645"/>
                  <a:gd name="connsiteY6" fmla="*/ 791707 h 803653"/>
                  <a:gd name="connsiteX7" fmla="*/ 163400 w 218645"/>
                  <a:gd name="connsiteY7" fmla="*/ 686147 h 803653"/>
                  <a:gd name="connsiteX8" fmla="*/ 171020 w 218645"/>
                  <a:gd name="connsiteY8" fmla="*/ 537230 h 803653"/>
                  <a:gd name="connsiteX9" fmla="*/ 218645 w 218645"/>
                  <a:gd name="connsiteY9" fmla="*/ 452404 h 803653"/>
                  <a:gd name="connsiteX0" fmla="*/ 43385 w 218645"/>
                  <a:gd name="connsiteY0" fmla="*/ 0 h 1379833"/>
                  <a:gd name="connsiteX1" fmla="*/ 1475 w 218645"/>
                  <a:gd name="connsiteY1" fmla="*/ 116205 h 1379833"/>
                  <a:gd name="connsiteX2" fmla="*/ 9095 w 218645"/>
                  <a:gd name="connsiteY2" fmla="*/ 200025 h 1379833"/>
                  <a:gd name="connsiteX3" fmla="*/ 5285 w 218645"/>
                  <a:gd name="connsiteY3" fmla="*/ 394335 h 1379833"/>
                  <a:gd name="connsiteX4" fmla="*/ 45289 w 218645"/>
                  <a:gd name="connsiteY4" fmla="*/ 623941 h 1379833"/>
                  <a:gd name="connsiteX5" fmla="*/ 18619 w 218645"/>
                  <a:gd name="connsiteY5" fmla="*/ 795478 h 1379833"/>
                  <a:gd name="connsiteX6" fmla="*/ 157684 w 218645"/>
                  <a:gd name="connsiteY6" fmla="*/ 1379833 h 1379833"/>
                  <a:gd name="connsiteX7" fmla="*/ 136730 w 218645"/>
                  <a:gd name="connsiteY7" fmla="*/ 791707 h 1379833"/>
                  <a:gd name="connsiteX8" fmla="*/ 163400 w 218645"/>
                  <a:gd name="connsiteY8" fmla="*/ 686147 h 1379833"/>
                  <a:gd name="connsiteX9" fmla="*/ 171020 w 218645"/>
                  <a:gd name="connsiteY9" fmla="*/ 537230 h 1379833"/>
                  <a:gd name="connsiteX10" fmla="*/ 218645 w 218645"/>
                  <a:gd name="connsiteY10" fmla="*/ 452404 h 1379833"/>
                  <a:gd name="connsiteX0" fmla="*/ 43385 w 218645"/>
                  <a:gd name="connsiteY0" fmla="*/ 0 h 1414966"/>
                  <a:gd name="connsiteX1" fmla="*/ 1475 w 218645"/>
                  <a:gd name="connsiteY1" fmla="*/ 116205 h 1414966"/>
                  <a:gd name="connsiteX2" fmla="*/ 9095 w 218645"/>
                  <a:gd name="connsiteY2" fmla="*/ 200025 h 1414966"/>
                  <a:gd name="connsiteX3" fmla="*/ 5285 w 218645"/>
                  <a:gd name="connsiteY3" fmla="*/ 394335 h 1414966"/>
                  <a:gd name="connsiteX4" fmla="*/ 45289 w 218645"/>
                  <a:gd name="connsiteY4" fmla="*/ 623941 h 1414966"/>
                  <a:gd name="connsiteX5" fmla="*/ 18619 w 218645"/>
                  <a:gd name="connsiteY5" fmla="*/ 795478 h 1414966"/>
                  <a:gd name="connsiteX6" fmla="*/ 87199 w 218645"/>
                  <a:gd name="connsiteY6" fmla="*/ 1310087 h 1414966"/>
                  <a:gd name="connsiteX7" fmla="*/ 157684 w 218645"/>
                  <a:gd name="connsiteY7" fmla="*/ 1379833 h 1414966"/>
                  <a:gd name="connsiteX8" fmla="*/ 136730 w 218645"/>
                  <a:gd name="connsiteY8" fmla="*/ 791707 h 1414966"/>
                  <a:gd name="connsiteX9" fmla="*/ 163400 w 218645"/>
                  <a:gd name="connsiteY9" fmla="*/ 686147 h 1414966"/>
                  <a:gd name="connsiteX10" fmla="*/ 171020 w 218645"/>
                  <a:gd name="connsiteY10" fmla="*/ 537230 h 1414966"/>
                  <a:gd name="connsiteX11" fmla="*/ 218645 w 218645"/>
                  <a:gd name="connsiteY11" fmla="*/ 452404 h 1414966"/>
                  <a:gd name="connsiteX0" fmla="*/ 43385 w 218645"/>
                  <a:gd name="connsiteY0" fmla="*/ 0 h 1426541"/>
                  <a:gd name="connsiteX1" fmla="*/ 1475 w 218645"/>
                  <a:gd name="connsiteY1" fmla="*/ 116205 h 1426541"/>
                  <a:gd name="connsiteX2" fmla="*/ 9095 w 218645"/>
                  <a:gd name="connsiteY2" fmla="*/ 200025 h 1426541"/>
                  <a:gd name="connsiteX3" fmla="*/ 5285 w 218645"/>
                  <a:gd name="connsiteY3" fmla="*/ 394335 h 1426541"/>
                  <a:gd name="connsiteX4" fmla="*/ 45289 w 218645"/>
                  <a:gd name="connsiteY4" fmla="*/ 623941 h 1426541"/>
                  <a:gd name="connsiteX5" fmla="*/ 18619 w 218645"/>
                  <a:gd name="connsiteY5" fmla="*/ 795478 h 1426541"/>
                  <a:gd name="connsiteX6" fmla="*/ 87199 w 218645"/>
                  <a:gd name="connsiteY6" fmla="*/ 1310087 h 1426541"/>
                  <a:gd name="connsiteX7" fmla="*/ 121489 w 218645"/>
                  <a:gd name="connsiteY7" fmla="*/ 1372293 h 1426541"/>
                  <a:gd name="connsiteX8" fmla="*/ 157684 w 218645"/>
                  <a:gd name="connsiteY8" fmla="*/ 1379833 h 1426541"/>
                  <a:gd name="connsiteX9" fmla="*/ 136730 w 218645"/>
                  <a:gd name="connsiteY9" fmla="*/ 791707 h 1426541"/>
                  <a:gd name="connsiteX10" fmla="*/ 163400 w 218645"/>
                  <a:gd name="connsiteY10" fmla="*/ 686147 h 1426541"/>
                  <a:gd name="connsiteX11" fmla="*/ 171020 w 218645"/>
                  <a:gd name="connsiteY11" fmla="*/ 537230 h 1426541"/>
                  <a:gd name="connsiteX12" fmla="*/ 218645 w 218645"/>
                  <a:gd name="connsiteY12" fmla="*/ 452404 h 1426541"/>
                  <a:gd name="connsiteX0" fmla="*/ 43385 w 218645"/>
                  <a:gd name="connsiteY0" fmla="*/ 0 h 1426541"/>
                  <a:gd name="connsiteX1" fmla="*/ 1475 w 218645"/>
                  <a:gd name="connsiteY1" fmla="*/ 116205 h 1426541"/>
                  <a:gd name="connsiteX2" fmla="*/ 9095 w 218645"/>
                  <a:gd name="connsiteY2" fmla="*/ 200025 h 1426541"/>
                  <a:gd name="connsiteX3" fmla="*/ 5285 w 218645"/>
                  <a:gd name="connsiteY3" fmla="*/ 394335 h 1426541"/>
                  <a:gd name="connsiteX4" fmla="*/ 45289 w 218645"/>
                  <a:gd name="connsiteY4" fmla="*/ 623941 h 1426541"/>
                  <a:gd name="connsiteX5" fmla="*/ 18619 w 218645"/>
                  <a:gd name="connsiteY5" fmla="*/ 795478 h 1426541"/>
                  <a:gd name="connsiteX6" fmla="*/ 98629 w 218645"/>
                  <a:gd name="connsiteY6" fmla="*/ 1238457 h 1426541"/>
                  <a:gd name="connsiteX7" fmla="*/ 87199 w 218645"/>
                  <a:gd name="connsiteY7" fmla="*/ 1310087 h 1426541"/>
                  <a:gd name="connsiteX8" fmla="*/ 121489 w 218645"/>
                  <a:gd name="connsiteY8" fmla="*/ 1372293 h 1426541"/>
                  <a:gd name="connsiteX9" fmla="*/ 157684 w 218645"/>
                  <a:gd name="connsiteY9" fmla="*/ 1379833 h 1426541"/>
                  <a:gd name="connsiteX10" fmla="*/ 136730 w 218645"/>
                  <a:gd name="connsiteY10" fmla="*/ 791707 h 1426541"/>
                  <a:gd name="connsiteX11" fmla="*/ 163400 w 218645"/>
                  <a:gd name="connsiteY11" fmla="*/ 686147 h 1426541"/>
                  <a:gd name="connsiteX12" fmla="*/ 171020 w 218645"/>
                  <a:gd name="connsiteY12" fmla="*/ 537230 h 1426541"/>
                  <a:gd name="connsiteX13" fmla="*/ 218645 w 218645"/>
                  <a:gd name="connsiteY13" fmla="*/ 452404 h 1426541"/>
                  <a:gd name="connsiteX0" fmla="*/ 43385 w 218645"/>
                  <a:gd name="connsiteY0" fmla="*/ 0 h 1426541"/>
                  <a:gd name="connsiteX1" fmla="*/ 1475 w 218645"/>
                  <a:gd name="connsiteY1" fmla="*/ 116205 h 1426541"/>
                  <a:gd name="connsiteX2" fmla="*/ 9095 w 218645"/>
                  <a:gd name="connsiteY2" fmla="*/ 200025 h 1426541"/>
                  <a:gd name="connsiteX3" fmla="*/ 5285 w 218645"/>
                  <a:gd name="connsiteY3" fmla="*/ 394335 h 1426541"/>
                  <a:gd name="connsiteX4" fmla="*/ 45289 w 218645"/>
                  <a:gd name="connsiteY4" fmla="*/ 623941 h 1426541"/>
                  <a:gd name="connsiteX5" fmla="*/ 18619 w 218645"/>
                  <a:gd name="connsiteY5" fmla="*/ 795478 h 1426541"/>
                  <a:gd name="connsiteX6" fmla="*/ 43384 w 218645"/>
                  <a:gd name="connsiteY6" fmla="*/ 1136666 h 1426541"/>
                  <a:gd name="connsiteX7" fmla="*/ 98629 w 218645"/>
                  <a:gd name="connsiteY7" fmla="*/ 1238457 h 1426541"/>
                  <a:gd name="connsiteX8" fmla="*/ 87199 w 218645"/>
                  <a:gd name="connsiteY8" fmla="*/ 1310087 h 1426541"/>
                  <a:gd name="connsiteX9" fmla="*/ 121489 w 218645"/>
                  <a:gd name="connsiteY9" fmla="*/ 1372293 h 1426541"/>
                  <a:gd name="connsiteX10" fmla="*/ 157684 w 218645"/>
                  <a:gd name="connsiteY10" fmla="*/ 1379833 h 1426541"/>
                  <a:gd name="connsiteX11" fmla="*/ 136730 w 218645"/>
                  <a:gd name="connsiteY11" fmla="*/ 791707 h 1426541"/>
                  <a:gd name="connsiteX12" fmla="*/ 163400 w 218645"/>
                  <a:gd name="connsiteY12" fmla="*/ 686147 h 1426541"/>
                  <a:gd name="connsiteX13" fmla="*/ 171020 w 218645"/>
                  <a:gd name="connsiteY13" fmla="*/ 537230 h 1426541"/>
                  <a:gd name="connsiteX14" fmla="*/ 218645 w 218645"/>
                  <a:gd name="connsiteY14" fmla="*/ 452404 h 1426541"/>
                  <a:gd name="connsiteX0" fmla="*/ 46230 w 221490"/>
                  <a:gd name="connsiteY0" fmla="*/ 0 h 1426541"/>
                  <a:gd name="connsiteX1" fmla="*/ 4320 w 221490"/>
                  <a:gd name="connsiteY1" fmla="*/ 116205 h 1426541"/>
                  <a:gd name="connsiteX2" fmla="*/ 11940 w 221490"/>
                  <a:gd name="connsiteY2" fmla="*/ 200025 h 1426541"/>
                  <a:gd name="connsiteX3" fmla="*/ 8130 w 221490"/>
                  <a:gd name="connsiteY3" fmla="*/ 394335 h 1426541"/>
                  <a:gd name="connsiteX4" fmla="*/ 48134 w 221490"/>
                  <a:gd name="connsiteY4" fmla="*/ 623941 h 1426541"/>
                  <a:gd name="connsiteX5" fmla="*/ 21464 w 221490"/>
                  <a:gd name="connsiteY5" fmla="*/ 795478 h 1426541"/>
                  <a:gd name="connsiteX6" fmla="*/ 509 w 221490"/>
                  <a:gd name="connsiteY6" fmla="*/ 965129 h 1426541"/>
                  <a:gd name="connsiteX7" fmla="*/ 46229 w 221490"/>
                  <a:gd name="connsiteY7" fmla="*/ 1136666 h 1426541"/>
                  <a:gd name="connsiteX8" fmla="*/ 101474 w 221490"/>
                  <a:gd name="connsiteY8" fmla="*/ 1238457 h 1426541"/>
                  <a:gd name="connsiteX9" fmla="*/ 90044 w 221490"/>
                  <a:gd name="connsiteY9" fmla="*/ 1310087 h 1426541"/>
                  <a:gd name="connsiteX10" fmla="*/ 124334 w 221490"/>
                  <a:gd name="connsiteY10" fmla="*/ 1372293 h 1426541"/>
                  <a:gd name="connsiteX11" fmla="*/ 160529 w 221490"/>
                  <a:gd name="connsiteY11" fmla="*/ 1379833 h 1426541"/>
                  <a:gd name="connsiteX12" fmla="*/ 139575 w 221490"/>
                  <a:gd name="connsiteY12" fmla="*/ 791707 h 1426541"/>
                  <a:gd name="connsiteX13" fmla="*/ 166245 w 221490"/>
                  <a:gd name="connsiteY13" fmla="*/ 686147 h 1426541"/>
                  <a:gd name="connsiteX14" fmla="*/ 173865 w 221490"/>
                  <a:gd name="connsiteY14" fmla="*/ 537230 h 1426541"/>
                  <a:gd name="connsiteX15" fmla="*/ 221490 w 221490"/>
                  <a:gd name="connsiteY15" fmla="*/ 452404 h 1426541"/>
                  <a:gd name="connsiteX0" fmla="*/ 46230 w 221490"/>
                  <a:gd name="connsiteY0" fmla="*/ 0 h 1411462"/>
                  <a:gd name="connsiteX1" fmla="*/ 4320 w 221490"/>
                  <a:gd name="connsiteY1" fmla="*/ 116205 h 1411462"/>
                  <a:gd name="connsiteX2" fmla="*/ 11940 w 221490"/>
                  <a:gd name="connsiteY2" fmla="*/ 200025 h 1411462"/>
                  <a:gd name="connsiteX3" fmla="*/ 8130 w 221490"/>
                  <a:gd name="connsiteY3" fmla="*/ 394335 h 1411462"/>
                  <a:gd name="connsiteX4" fmla="*/ 48134 w 221490"/>
                  <a:gd name="connsiteY4" fmla="*/ 623941 h 1411462"/>
                  <a:gd name="connsiteX5" fmla="*/ 21464 w 221490"/>
                  <a:gd name="connsiteY5" fmla="*/ 795478 h 1411462"/>
                  <a:gd name="connsiteX6" fmla="*/ 509 w 221490"/>
                  <a:gd name="connsiteY6" fmla="*/ 965129 h 1411462"/>
                  <a:gd name="connsiteX7" fmla="*/ 46229 w 221490"/>
                  <a:gd name="connsiteY7" fmla="*/ 1136666 h 1411462"/>
                  <a:gd name="connsiteX8" fmla="*/ 101474 w 221490"/>
                  <a:gd name="connsiteY8" fmla="*/ 1238457 h 1411462"/>
                  <a:gd name="connsiteX9" fmla="*/ 90044 w 221490"/>
                  <a:gd name="connsiteY9" fmla="*/ 1310087 h 1411462"/>
                  <a:gd name="connsiteX10" fmla="*/ 124334 w 221490"/>
                  <a:gd name="connsiteY10" fmla="*/ 1372293 h 1411462"/>
                  <a:gd name="connsiteX11" fmla="*/ 160529 w 221490"/>
                  <a:gd name="connsiteY11" fmla="*/ 1379833 h 1411462"/>
                  <a:gd name="connsiteX12" fmla="*/ 168149 w 221490"/>
                  <a:gd name="connsiteY12" fmla="*/ 951934 h 1411462"/>
                  <a:gd name="connsiteX13" fmla="*/ 139575 w 221490"/>
                  <a:gd name="connsiteY13" fmla="*/ 791707 h 1411462"/>
                  <a:gd name="connsiteX14" fmla="*/ 166245 w 221490"/>
                  <a:gd name="connsiteY14" fmla="*/ 686147 h 1411462"/>
                  <a:gd name="connsiteX15" fmla="*/ 173865 w 221490"/>
                  <a:gd name="connsiteY15" fmla="*/ 537230 h 1411462"/>
                  <a:gd name="connsiteX16" fmla="*/ 221490 w 221490"/>
                  <a:gd name="connsiteY16" fmla="*/ 452404 h 1411462"/>
                  <a:gd name="connsiteX0" fmla="*/ 46230 w 221490"/>
                  <a:gd name="connsiteY0" fmla="*/ 0 h 1406435"/>
                  <a:gd name="connsiteX1" fmla="*/ 4320 w 221490"/>
                  <a:gd name="connsiteY1" fmla="*/ 116205 h 1406435"/>
                  <a:gd name="connsiteX2" fmla="*/ 11940 w 221490"/>
                  <a:gd name="connsiteY2" fmla="*/ 200025 h 1406435"/>
                  <a:gd name="connsiteX3" fmla="*/ 8130 w 221490"/>
                  <a:gd name="connsiteY3" fmla="*/ 394335 h 1406435"/>
                  <a:gd name="connsiteX4" fmla="*/ 48134 w 221490"/>
                  <a:gd name="connsiteY4" fmla="*/ 623941 h 1406435"/>
                  <a:gd name="connsiteX5" fmla="*/ 21464 w 221490"/>
                  <a:gd name="connsiteY5" fmla="*/ 795478 h 1406435"/>
                  <a:gd name="connsiteX6" fmla="*/ 509 w 221490"/>
                  <a:gd name="connsiteY6" fmla="*/ 965129 h 1406435"/>
                  <a:gd name="connsiteX7" fmla="*/ 46229 w 221490"/>
                  <a:gd name="connsiteY7" fmla="*/ 1136666 h 1406435"/>
                  <a:gd name="connsiteX8" fmla="*/ 101474 w 221490"/>
                  <a:gd name="connsiteY8" fmla="*/ 1238457 h 1406435"/>
                  <a:gd name="connsiteX9" fmla="*/ 90044 w 221490"/>
                  <a:gd name="connsiteY9" fmla="*/ 1310087 h 1406435"/>
                  <a:gd name="connsiteX10" fmla="*/ 124334 w 221490"/>
                  <a:gd name="connsiteY10" fmla="*/ 1372293 h 1406435"/>
                  <a:gd name="connsiteX11" fmla="*/ 160529 w 221490"/>
                  <a:gd name="connsiteY11" fmla="*/ 1379833 h 1406435"/>
                  <a:gd name="connsiteX12" fmla="*/ 145289 w 221490"/>
                  <a:gd name="connsiteY12" fmla="*/ 1040530 h 1406435"/>
                  <a:gd name="connsiteX13" fmla="*/ 168149 w 221490"/>
                  <a:gd name="connsiteY13" fmla="*/ 951934 h 1406435"/>
                  <a:gd name="connsiteX14" fmla="*/ 139575 w 221490"/>
                  <a:gd name="connsiteY14" fmla="*/ 791707 h 1406435"/>
                  <a:gd name="connsiteX15" fmla="*/ 166245 w 221490"/>
                  <a:gd name="connsiteY15" fmla="*/ 686147 h 1406435"/>
                  <a:gd name="connsiteX16" fmla="*/ 173865 w 221490"/>
                  <a:gd name="connsiteY16" fmla="*/ 537230 h 1406435"/>
                  <a:gd name="connsiteX17" fmla="*/ 221490 w 221490"/>
                  <a:gd name="connsiteY17" fmla="*/ 452404 h 1406435"/>
                  <a:gd name="connsiteX0" fmla="*/ 46230 w 221490"/>
                  <a:gd name="connsiteY0" fmla="*/ 0 h 1391778"/>
                  <a:gd name="connsiteX1" fmla="*/ 4320 w 221490"/>
                  <a:gd name="connsiteY1" fmla="*/ 116205 h 1391778"/>
                  <a:gd name="connsiteX2" fmla="*/ 11940 w 221490"/>
                  <a:gd name="connsiteY2" fmla="*/ 200025 h 1391778"/>
                  <a:gd name="connsiteX3" fmla="*/ 8130 w 221490"/>
                  <a:gd name="connsiteY3" fmla="*/ 394335 h 1391778"/>
                  <a:gd name="connsiteX4" fmla="*/ 48134 w 221490"/>
                  <a:gd name="connsiteY4" fmla="*/ 623941 h 1391778"/>
                  <a:gd name="connsiteX5" fmla="*/ 21464 w 221490"/>
                  <a:gd name="connsiteY5" fmla="*/ 795478 h 1391778"/>
                  <a:gd name="connsiteX6" fmla="*/ 509 w 221490"/>
                  <a:gd name="connsiteY6" fmla="*/ 965129 h 1391778"/>
                  <a:gd name="connsiteX7" fmla="*/ 46229 w 221490"/>
                  <a:gd name="connsiteY7" fmla="*/ 1136666 h 1391778"/>
                  <a:gd name="connsiteX8" fmla="*/ 101474 w 221490"/>
                  <a:gd name="connsiteY8" fmla="*/ 1238457 h 1391778"/>
                  <a:gd name="connsiteX9" fmla="*/ 90044 w 221490"/>
                  <a:gd name="connsiteY9" fmla="*/ 1310087 h 1391778"/>
                  <a:gd name="connsiteX10" fmla="*/ 124334 w 221490"/>
                  <a:gd name="connsiteY10" fmla="*/ 1372293 h 1391778"/>
                  <a:gd name="connsiteX11" fmla="*/ 160529 w 221490"/>
                  <a:gd name="connsiteY11" fmla="*/ 1379833 h 1391778"/>
                  <a:gd name="connsiteX12" fmla="*/ 171959 w 221490"/>
                  <a:gd name="connsiteY12" fmla="*/ 1219606 h 1391778"/>
                  <a:gd name="connsiteX13" fmla="*/ 145289 w 221490"/>
                  <a:gd name="connsiteY13" fmla="*/ 1040530 h 1391778"/>
                  <a:gd name="connsiteX14" fmla="*/ 168149 w 221490"/>
                  <a:gd name="connsiteY14" fmla="*/ 951934 h 1391778"/>
                  <a:gd name="connsiteX15" fmla="*/ 139575 w 221490"/>
                  <a:gd name="connsiteY15" fmla="*/ 791707 h 1391778"/>
                  <a:gd name="connsiteX16" fmla="*/ 166245 w 221490"/>
                  <a:gd name="connsiteY16" fmla="*/ 686147 h 1391778"/>
                  <a:gd name="connsiteX17" fmla="*/ 173865 w 221490"/>
                  <a:gd name="connsiteY17" fmla="*/ 537230 h 1391778"/>
                  <a:gd name="connsiteX18" fmla="*/ 221490 w 221490"/>
                  <a:gd name="connsiteY18" fmla="*/ 452404 h 1391778"/>
                  <a:gd name="connsiteX0" fmla="*/ 46230 w 253907"/>
                  <a:gd name="connsiteY0" fmla="*/ 0 h 1402423"/>
                  <a:gd name="connsiteX1" fmla="*/ 4320 w 253907"/>
                  <a:gd name="connsiteY1" fmla="*/ 116205 h 1402423"/>
                  <a:gd name="connsiteX2" fmla="*/ 11940 w 253907"/>
                  <a:gd name="connsiteY2" fmla="*/ 200025 h 1402423"/>
                  <a:gd name="connsiteX3" fmla="*/ 8130 w 253907"/>
                  <a:gd name="connsiteY3" fmla="*/ 394335 h 1402423"/>
                  <a:gd name="connsiteX4" fmla="*/ 48134 w 253907"/>
                  <a:gd name="connsiteY4" fmla="*/ 623941 h 1402423"/>
                  <a:gd name="connsiteX5" fmla="*/ 21464 w 253907"/>
                  <a:gd name="connsiteY5" fmla="*/ 795478 h 1402423"/>
                  <a:gd name="connsiteX6" fmla="*/ 509 w 253907"/>
                  <a:gd name="connsiteY6" fmla="*/ 965129 h 1402423"/>
                  <a:gd name="connsiteX7" fmla="*/ 46229 w 253907"/>
                  <a:gd name="connsiteY7" fmla="*/ 1136666 h 1402423"/>
                  <a:gd name="connsiteX8" fmla="*/ 101474 w 253907"/>
                  <a:gd name="connsiteY8" fmla="*/ 1238457 h 1402423"/>
                  <a:gd name="connsiteX9" fmla="*/ 90044 w 253907"/>
                  <a:gd name="connsiteY9" fmla="*/ 1310087 h 1402423"/>
                  <a:gd name="connsiteX10" fmla="*/ 124334 w 253907"/>
                  <a:gd name="connsiteY10" fmla="*/ 1372293 h 1402423"/>
                  <a:gd name="connsiteX11" fmla="*/ 160529 w 253907"/>
                  <a:gd name="connsiteY11" fmla="*/ 1379833 h 1402423"/>
                  <a:gd name="connsiteX12" fmla="*/ 253874 w 253907"/>
                  <a:gd name="connsiteY12" fmla="*/ 1394913 h 1402423"/>
                  <a:gd name="connsiteX13" fmla="*/ 171959 w 253907"/>
                  <a:gd name="connsiteY13" fmla="*/ 1219606 h 1402423"/>
                  <a:gd name="connsiteX14" fmla="*/ 145289 w 253907"/>
                  <a:gd name="connsiteY14" fmla="*/ 1040530 h 1402423"/>
                  <a:gd name="connsiteX15" fmla="*/ 168149 w 253907"/>
                  <a:gd name="connsiteY15" fmla="*/ 951934 h 1402423"/>
                  <a:gd name="connsiteX16" fmla="*/ 139575 w 253907"/>
                  <a:gd name="connsiteY16" fmla="*/ 791707 h 1402423"/>
                  <a:gd name="connsiteX17" fmla="*/ 166245 w 253907"/>
                  <a:gd name="connsiteY17" fmla="*/ 686147 h 1402423"/>
                  <a:gd name="connsiteX18" fmla="*/ 173865 w 253907"/>
                  <a:gd name="connsiteY18" fmla="*/ 537230 h 1402423"/>
                  <a:gd name="connsiteX19" fmla="*/ 221490 w 253907"/>
                  <a:gd name="connsiteY19" fmla="*/ 452404 h 1402423"/>
                  <a:gd name="connsiteX0" fmla="*/ 46230 w 253907"/>
                  <a:gd name="connsiteY0" fmla="*/ 0 h 1402423"/>
                  <a:gd name="connsiteX1" fmla="*/ 4320 w 253907"/>
                  <a:gd name="connsiteY1" fmla="*/ 116205 h 1402423"/>
                  <a:gd name="connsiteX2" fmla="*/ 11940 w 253907"/>
                  <a:gd name="connsiteY2" fmla="*/ 200025 h 1402423"/>
                  <a:gd name="connsiteX3" fmla="*/ 8130 w 253907"/>
                  <a:gd name="connsiteY3" fmla="*/ 394335 h 1402423"/>
                  <a:gd name="connsiteX4" fmla="*/ 48134 w 253907"/>
                  <a:gd name="connsiteY4" fmla="*/ 623941 h 1402423"/>
                  <a:gd name="connsiteX5" fmla="*/ 21464 w 253907"/>
                  <a:gd name="connsiteY5" fmla="*/ 795478 h 1402423"/>
                  <a:gd name="connsiteX6" fmla="*/ 509 w 253907"/>
                  <a:gd name="connsiteY6" fmla="*/ 965129 h 1402423"/>
                  <a:gd name="connsiteX7" fmla="*/ 46229 w 253907"/>
                  <a:gd name="connsiteY7" fmla="*/ 1136666 h 1402423"/>
                  <a:gd name="connsiteX8" fmla="*/ 101474 w 253907"/>
                  <a:gd name="connsiteY8" fmla="*/ 1238457 h 1402423"/>
                  <a:gd name="connsiteX9" fmla="*/ 90044 w 253907"/>
                  <a:gd name="connsiteY9" fmla="*/ 1310087 h 1402423"/>
                  <a:gd name="connsiteX10" fmla="*/ 124334 w 253907"/>
                  <a:gd name="connsiteY10" fmla="*/ 1372293 h 1402423"/>
                  <a:gd name="connsiteX11" fmla="*/ 160529 w 253907"/>
                  <a:gd name="connsiteY11" fmla="*/ 1379833 h 1402423"/>
                  <a:gd name="connsiteX12" fmla="*/ 253874 w 253907"/>
                  <a:gd name="connsiteY12" fmla="*/ 1394913 h 1402423"/>
                  <a:gd name="connsiteX13" fmla="*/ 171959 w 253907"/>
                  <a:gd name="connsiteY13" fmla="*/ 1219606 h 1402423"/>
                  <a:gd name="connsiteX14" fmla="*/ 145289 w 253907"/>
                  <a:gd name="connsiteY14" fmla="*/ 1040530 h 1402423"/>
                  <a:gd name="connsiteX15" fmla="*/ 168149 w 253907"/>
                  <a:gd name="connsiteY15" fmla="*/ 951934 h 1402423"/>
                  <a:gd name="connsiteX16" fmla="*/ 139575 w 253907"/>
                  <a:gd name="connsiteY16" fmla="*/ 791707 h 1402423"/>
                  <a:gd name="connsiteX17" fmla="*/ 166245 w 253907"/>
                  <a:gd name="connsiteY17" fmla="*/ 686147 h 1402423"/>
                  <a:gd name="connsiteX18" fmla="*/ 187199 w 253907"/>
                  <a:gd name="connsiteY18" fmla="*/ 612631 h 1402423"/>
                  <a:gd name="connsiteX19" fmla="*/ 173865 w 253907"/>
                  <a:gd name="connsiteY19" fmla="*/ 537230 h 1402423"/>
                  <a:gd name="connsiteX20" fmla="*/ 221490 w 253907"/>
                  <a:gd name="connsiteY20" fmla="*/ 452404 h 1402423"/>
                  <a:gd name="connsiteX0" fmla="*/ 46230 w 253907"/>
                  <a:gd name="connsiteY0" fmla="*/ 0 h 1402423"/>
                  <a:gd name="connsiteX1" fmla="*/ 4320 w 253907"/>
                  <a:gd name="connsiteY1" fmla="*/ 116205 h 1402423"/>
                  <a:gd name="connsiteX2" fmla="*/ 11940 w 253907"/>
                  <a:gd name="connsiteY2" fmla="*/ 200025 h 1402423"/>
                  <a:gd name="connsiteX3" fmla="*/ 8130 w 253907"/>
                  <a:gd name="connsiteY3" fmla="*/ 394335 h 1402423"/>
                  <a:gd name="connsiteX4" fmla="*/ 48134 w 253907"/>
                  <a:gd name="connsiteY4" fmla="*/ 623941 h 1402423"/>
                  <a:gd name="connsiteX5" fmla="*/ 21464 w 253907"/>
                  <a:gd name="connsiteY5" fmla="*/ 795478 h 1402423"/>
                  <a:gd name="connsiteX6" fmla="*/ 509 w 253907"/>
                  <a:gd name="connsiteY6" fmla="*/ 965129 h 1402423"/>
                  <a:gd name="connsiteX7" fmla="*/ 46229 w 253907"/>
                  <a:gd name="connsiteY7" fmla="*/ 1136666 h 1402423"/>
                  <a:gd name="connsiteX8" fmla="*/ 101474 w 253907"/>
                  <a:gd name="connsiteY8" fmla="*/ 1238457 h 1402423"/>
                  <a:gd name="connsiteX9" fmla="*/ 90044 w 253907"/>
                  <a:gd name="connsiteY9" fmla="*/ 1310087 h 1402423"/>
                  <a:gd name="connsiteX10" fmla="*/ 124334 w 253907"/>
                  <a:gd name="connsiteY10" fmla="*/ 1372293 h 1402423"/>
                  <a:gd name="connsiteX11" fmla="*/ 160529 w 253907"/>
                  <a:gd name="connsiteY11" fmla="*/ 1379833 h 1402423"/>
                  <a:gd name="connsiteX12" fmla="*/ 253874 w 253907"/>
                  <a:gd name="connsiteY12" fmla="*/ 1394913 h 1402423"/>
                  <a:gd name="connsiteX13" fmla="*/ 171959 w 253907"/>
                  <a:gd name="connsiteY13" fmla="*/ 1219606 h 1402423"/>
                  <a:gd name="connsiteX14" fmla="*/ 145289 w 253907"/>
                  <a:gd name="connsiteY14" fmla="*/ 1040530 h 1402423"/>
                  <a:gd name="connsiteX15" fmla="*/ 168149 w 253907"/>
                  <a:gd name="connsiteY15" fmla="*/ 951934 h 1402423"/>
                  <a:gd name="connsiteX16" fmla="*/ 139575 w 253907"/>
                  <a:gd name="connsiteY16" fmla="*/ 791707 h 1402423"/>
                  <a:gd name="connsiteX17" fmla="*/ 166245 w 253907"/>
                  <a:gd name="connsiteY17" fmla="*/ 686147 h 1402423"/>
                  <a:gd name="connsiteX18" fmla="*/ 187199 w 253907"/>
                  <a:gd name="connsiteY18" fmla="*/ 612631 h 1402423"/>
                  <a:gd name="connsiteX19" fmla="*/ 173865 w 253907"/>
                  <a:gd name="connsiteY19" fmla="*/ 537230 h 1402423"/>
                  <a:gd name="connsiteX20" fmla="*/ 246255 w 253907"/>
                  <a:gd name="connsiteY20" fmla="*/ 131951 h 1402423"/>
                  <a:gd name="connsiteX0" fmla="*/ 46230 w 253907"/>
                  <a:gd name="connsiteY0" fmla="*/ 0 h 1402423"/>
                  <a:gd name="connsiteX1" fmla="*/ 4320 w 253907"/>
                  <a:gd name="connsiteY1" fmla="*/ 116205 h 1402423"/>
                  <a:gd name="connsiteX2" fmla="*/ 11940 w 253907"/>
                  <a:gd name="connsiteY2" fmla="*/ 200025 h 1402423"/>
                  <a:gd name="connsiteX3" fmla="*/ 8130 w 253907"/>
                  <a:gd name="connsiteY3" fmla="*/ 394335 h 1402423"/>
                  <a:gd name="connsiteX4" fmla="*/ 48134 w 253907"/>
                  <a:gd name="connsiteY4" fmla="*/ 623941 h 1402423"/>
                  <a:gd name="connsiteX5" fmla="*/ 21464 w 253907"/>
                  <a:gd name="connsiteY5" fmla="*/ 795478 h 1402423"/>
                  <a:gd name="connsiteX6" fmla="*/ 509 w 253907"/>
                  <a:gd name="connsiteY6" fmla="*/ 965129 h 1402423"/>
                  <a:gd name="connsiteX7" fmla="*/ 46229 w 253907"/>
                  <a:gd name="connsiteY7" fmla="*/ 1136666 h 1402423"/>
                  <a:gd name="connsiteX8" fmla="*/ 101474 w 253907"/>
                  <a:gd name="connsiteY8" fmla="*/ 1238457 h 1402423"/>
                  <a:gd name="connsiteX9" fmla="*/ 90044 w 253907"/>
                  <a:gd name="connsiteY9" fmla="*/ 1310087 h 1402423"/>
                  <a:gd name="connsiteX10" fmla="*/ 124334 w 253907"/>
                  <a:gd name="connsiteY10" fmla="*/ 1372293 h 1402423"/>
                  <a:gd name="connsiteX11" fmla="*/ 160529 w 253907"/>
                  <a:gd name="connsiteY11" fmla="*/ 1379833 h 1402423"/>
                  <a:gd name="connsiteX12" fmla="*/ 253874 w 253907"/>
                  <a:gd name="connsiteY12" fmla="*/ 1394913 h 1402423"/>
                  <a:gd name="connsiteX13" fmla="*/ 171959 w 253907"/>
                  <a:gd name="connsiteY13" fmla="*/ 1219606 h 1402423"/>
                  <a:gd name="connsiteX14" fmla="*/ 145289 w 253907"/>
                  <a:gd name="connsiteY14" fmla="*/ 1040530 h 1402423"/>
                  <a:gd name="connsiteX15" fmla="*/ 168149 w 253907"/>
                  <a:gd name="connsiteY15" fmla="*/ 951934 h 1402423"/>
                  <a:gd name="connsiteX16" fmla="*/ 139575 w 253907"/>
                  <a:gd name="connsiteY16" fmla="*/ 791707 h 1402423"/>
                  <a:gd name="connsiteX17" fmla="*/ 166245 w 253907"/>
                  <a:gd name="connsiteY17" fmla="*/ 686147 h 1402423"/>
                  <a:gd name="connsiteX18" fmla="*/ 187199 w 253907"/>
                  <a:gd name="connsiteY18" fmla="*/ 612631 h 1402423"/>
                  <a:gd name="connsiteX19" fmla="*/ 173865 w 253907"/>
                  <a:gd name="connsiteY19" fmla="*/ 537230 h 1402423"/>
                  <a:gd name="connsiteX20" fmla="*/ 221489 w 253907"/>
                  <a:gd name="connsiteY20" fmla="*/ 459944 h 1402423"/>
                  <a:gd name="connsiteX21" fmla="*/ 246255 w 253907"/>
                  <a:gd name="connsiteY21" fmla="*/ 131951 h 1402423"/>
                  <a:gd name="connsiteX0" fmla="*/ 46230 w 253907"/>
                  <a:gd name="connsiteY0" fmla="*/ 0 h 1402423"/>
                  <a:gd name="connsiteX1" fmla="*/ 4320 w 253907"/>
                  <a:gd name="connsiteY1" fmla="*/ 116205 h 1402423"/>
                  <a:gd name="connsiteX2" fmla="*/ 11940 w 253907"/>
                  <a:gd name="connsiteY2" fmla="*/ 200025 h 1402423"/>
                  <a:gd name="connsiteX3" fmla="*/ 8130 w 253907"/>
                  <a:gd name="connsiteY3" fmla="*/ 394335 h 1402423"/>
                  <a:gd name="connsiteX4" fmla="*/ 48134 w 253907"/>
                  <a:gd name="connsiteY4" fmla="*/ 623941 h 1402423"/>
                  <a:gd name="connsiteX5" fmla="*/ 21464 w 253907"/>
                  <a:gd name="connsiteY5" fmla="*/ 795478 h 1402423"/>
                  <a:gd name="connsiteX6" fmla="*/ 509 w 253907"/>
                  <a:gd name="connsiteY6" fmla="*/ 965129 h 1402423"/>
                  <a:gd name="connsiteX7" fmla="*/ 46229 w 253907"/>
                  <a:gd name="connsiteY7" fmla="*/ 1136666 h 1402423"/>
                  <a:gd name="connsiteX8" fmla="*/ 101474 w 253907"/>
                  <a:gd name="connsiteY8" fmla="*/ 1238457 h 1402423"/>
                  <a:gd name="connsiteX9" fmla="*/ 90044 w 253907"/>
                  <a:gd name="connsiteY9" fmla="*/ 1310087 h 1402423"/>
                  <a:gd name="connsiteX10" fmla="*/ 124334 w 253907"/>
                  <a:gd name="connsiteY10" fmla="*/ 1372293 h 1402423"/>
                  <a:gd name="connsiteX11" fmla="*/ 160529 w 253907"/>
                  <a:gd name="connsiteY11" fmla="*/ 1379833 h 1402423"/>
                  <a:gd name="connsiteX12" fmla="*/ 253874 w 253907"/>
                  <a:gd name="connsiteY12" fmla="*/ 1394913 h 1402423"/>
                  <a:gd name="connsiteX13" fmla="*/ 171959 w 253907"/>
                  <a:gd name="connsiteY13" fmla="*/ 1219606 h 1402423"/>
                  <a:gd name="connsiteX14" fmla="*/ 145289 w 253907"/>
                  <a:gd name="connsiteY14" fmla="*/ 1040530 h 1402423"/>
                  <a:gd name="connsiteX15" fmla="*/ 168149 w 253907"/>
                  <a:gd name="connsiteY15" fmla="*/ 951934 h 1402423"/>
                  <a:gd name="connsiteX16" fmla="*/ 139575 w 253907"/>
                  <a:gd name="connsiteY16" fmla="*/ 791707 h 1402423"/>
                  <a:gd name="connsiteX17" fmla="*/ 166245 w 253907"/>
                  <a:gd name="connsiteY17" fmla="*/ 686147 h 1402423"/>
                  <a:gd name="connsiteX18" fmla="*/ 187199 w 253907"/>
                  <a:gd name="connsiteY18" fmla="*/ 612631 h 1402423"/>
                  <a:gd name="connsiteX19" fmla="*/ 181485 w 253907"/>
                  <a:gd name="connsiteY19" fmla="*/ 541000 h 1402423"/>
                  <a:gd name="connsiteX20" fmla="*/ 221489 w 253907"/>
                  <a:gd name="connsiteY20" fmla="*/ 459944 h 1402423"/>
                  <a:gd name="connsiteX21" fmla="*/ 246255 w 253907"/>
                  <a:gd name="connsiteY21" fmla="*/ 131951 h 1402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3907" h="1402423">
                    <a:moveTo>
                      <a:pt x="46230" y="0"/>
                    </a:moveTo>
                    <a:cubicBezTo>
                      <a:pt x="28132" y="41434"/>
                      <a:pt x="10035" y="82868"/>
                      <a:pt x="4320" y="116205"/>
                    </a:cubicBezTo>
                    <a:cubicBezTo>
                      <a:pt x="-1395" y="149542"/>
                      <a:pt x="11305" y="153670"/>
                      <a:pt x="11940" y="200025"/>
                    </a:cubicBezTo>
                    <a:cubicBezTo>
                      <a:pt x="12575" y="246380"/>
                      <a:pt x="2098" y="323682"/>
                      <a:pt x="8130" y="394335"/>
                    </a:cubicBezTo>
                    <a:cubicBezTo>
                      <a:pt x="14162" y="464988"/>
                      <a:pt x="45912" y="557084"/>
                      <a:pt x="48134" y="623941"/>
                    </a:cubicBezTo>
                    <a:cubicBezTo>
                      <a:pt x="50356" y="690798"/>
                      <a:pt x="24322" y="740498"/>
                      <a:pt x="21464" y="795478"/>
                    </a:cubicBezTo>
                    <a:cubicBezTo>
                      <a:pt x="18607" y="850458"/>
                      <a:pt x="-3618" y="908265"/>
                      <a:pt x="509" y="965129"/>
                    </a:cubicBezTo>
                    <a:cubicBezTo>
                      <a:pt x="4636" y="1021993"/>
                      <a:pt x="34482" y="1089226"/>
                      <a:pt x="46229" y="1136666"/>
                    </a:cubicBezTo>
                    <a:cubicBezTo>
                      <a:pt x="57976" y="1184106"/>
                      <a:pt x="99887" y="1205784"/>
                      <a:pt x="101474" y="1238457"/>
                    </a:cubicBezTo>
                    <a:cubicBezTo>
                      <a:pt x="103061" y="1271130"/>
                      <a:pt x="82424" y="1286838"/>
                      <a:pt x="90044" y="1310087"/>
                    </a:cubicBezTo>
                    <a:cubicBezTo>
                      <a:pt x="97664" y="1333336"/>
                      <a:pt x="112587" y="1360669"/>
                      <a:pt x="124334" y="1372293"/>
                    </a:cubicBezTo>
                    <a:cubicBezTo>
                      <a:pt x="136081" y="1383917"/>
                      <a:pt x="152592" y="1392086"/>
                      <a:pt x="160529" y="1379833"/>
                    </a:cubicBezTo>
                    <a:cubicBezTo>
                      <a:pt x="168466" y="1367580"/>
                      <a:pt x="251969" y="1421617"/>
                      <a:pt x="253874" y="1394913"/>
                    </a:cubicBezTo>
                    <a:cubicBezTo>
                      <a:pt x="255779" y="1368209"/>
                      <a:pt x="176404" y="1262647"/>
                      <a:pt x="171959" y="1219606"/>
                    </a:cubicBezTo>
                    <a:cubicBezTo>
                      <a:pt x="167514" y="1176565"/>
                      <a:pt x="142432" y="1085142"/>
                      <a:pt x="145289" y="1040530"/>
                    </a:cubicBezTo>
                    <a:cubicBezTo>
                      <a:pt x="148146" y="995918"/>
                      <a:pt x="172911" y="990263"/>
                      <a:pt x="168149" y="951934"/>
                    </a:cubicBezTo>
                    <a:cubicBezTo>
                      <a:pt x="163387" y="913605"/>
                      <a:pt x="134812" y="836319"/>
                      <a:pt x="139575" y="791707"/>
                    </a:cubicBezTo>
                    <a:cubicBezTo>
                      <a:pt x="144338" y="747095"/>
                      <a:pt x="162118" y="716936"/>
                      <a:pt x="166245" y="686147"/>
                    </a:cubicBezTo>
                    <a:cubicBezTo>
                      <a:pt x="170372" y="655358"/>
                      <a:pt x="185929" y="637450"/>
                      <a:pt x="187199" y="612631"/>
                    </a:cubicBezTo>
                    <a:cubicBezTo>
                      <a:pt x="188469" y="587812"/>
                      <a:pt x="178628" y="574616"/>
                      <a:pt x="181485" y="541000"/>
                    </a:cubicBezTo>
                    <a:cubicBezTo>
                      <a:pt x="184343" y="507384"/>
                      <a:pt x="209424" y="527490"/>
                      <a:pt x="221489" y="459944"/>
                    </a:cubicBezTo>
                    <a:cubicBezTo>
                      <a:pt x="233554" y="392398"/>
                      <a:pt x="239270" y="178448"/>
                      <a:pt x="246255" y="131951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5182298" y="3879047"/>
                <a:ext cx="378865" cy="327695"/>
              </a:xfrm>
              <a:custGeom>
                <a:avLst/>
                <a:gdLst>
                  <a:gd name="connsiteX0" fmla="*/ 68343 w 378865"/>
                  <a:gd name="connsiteY0" fmla="*/ 306740 h 327695"/>
                  <a:gd name="connsiteX1" fmla="*/ 18813 w 378865"/>
                  <a:gd name="connsiteY1" fmla="*/ 243875 h 327695"/>
                  <a:gd name="connsiteX2" fmla="*/ 9288 w 378865"/>
                  <a:gd name="connsiteY2" fmla="*/ 240065 h 327695"/>
                  <a:gd name="connsiteX3" fmla="*/ 5478 w 378865"/>
                  <a:gd name="connsiteY3" fmla="*/ 116240 h 327695"/>
                  <a:gd name="connsiteX4" fmla="*/ 89298 w 378865"/>
                  <a:gd name="connsiteY4" fmla="*/ 24800 h 327695"/>
                  <a:gd name="connsiteX5" fmla="*/ 169308 w 378865"/>
                  <a:gd name="connsiteY5" fmla="*/ 35 h 327695"/>
                  <a:gd name="connsiteX6" fmla="*/ 268368 w 378865"/>
                  <a:gd name="connsiteY6" fmla="*/ 20990 h 327695"/>
                  <a:gd name="connsiteX7" fmla="*/ 335043 w 378865"/>
                  <a:gd name="connsiteY7" fmla="*/ 81950 h 327695"/>
                  <a:gd name="connsiteX8" fmla="*/ 355998 w 378865"/>
                  <a:gd name="connsiteY8" fmla="*/ 118145 h 327695"/>
                  <a:gd name="connsiteX9" fmla="*/ 378858 w 378865"/>
                  <a:gd name="connsiteY9" fmla="*/ 205775 h 327695"/>
                  <a:gd name="connsiteX10" fmla="*/ 357903 w 378865"/>
                  <a:gd name="connsiteY10" fmla="*/ 274355 h 327695"/>
                  <a:gd name="connsiteX11" fmla="*/ 308373 w 378865"/>
                  <a:gd name="connsiteY11" fmla="*/ 327695 h 32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865" h="327695">
                    <a:moveTo>
                      <a:pt x="68343" y="306740"/>
                    </a:moveTo>
                    <a:cubicBezTo>
                      <a:pt x="48499" y="280863"/>
                      <a:pt x="28655" y="254987"/>
                      <a:pt x="18813" y="243875"/>
                    </a:cubicBezTo>
                    <a:cubicBezTo>
                      <a:pt x="8971" y="232763"/>
                      <a:pt x="11511" y="261338"/>
                      <a:pt x="9288" y="240065"/>
                    </a:cubicBezTo>
                    <a:cubicBezTo>
                      <a:pt x="7065" y="218792"/>
                      <a:pt x="-7857" y="152117"/>
                      <a:pt x="5478" y="116240"/>
                    </a:cubicBezTo>
                    <a:cubicBezTo>
                      <a:pt x="18813" y="80363"/>
                      <a:pt x="61993" y="44167"/>
                      <a:pt x="89298" y="24800"/>
                    </a:cubicBezTo>
                    <a:cubicBezTo>
                      <a:pt x="116603" y="5432"/>
                      <a:pt x="139463" y="670"/>
                      <a:pt x="169308" y="35"/>
                    </a:cubicBezTo>
                    <a:cubicBezTo>
                      <a:pt x="199153" y="-600"/>
                      <a:pt x="240746" y="7338"/>
                      <a:pt x="268368" y="20990"/>
                    </a:cubicBezTo>
                    <a:cubicBezTo>
                      <a:pt x="295990" y="34642"/>
                      <a:pt x="320438" y="65758"/>
                      <a:pt x="335043" y="81950"/>
                    </a:cubicBezTo>
                    <a:cubicBezTo>
                      <a:pt x="349648" y="98142"/>
                      <a:pt x="348696" y="97507"/>
                      <a:pt x="355998" y="118145"/>
                    </a:cubicBezTo>
                    <a:cubicBezTo>
                      <a:pt x="363301" y="138782"/>
                      <a:pt x="378541" y="179740"/>
                      <a:pt x="378858" y="205775"/>
                    </a:cubicBezTo>
                    <a:cubicBezTo>
                      <a:pt x="379175" y="231810"/>
                      <a:pt x="369650" y="254035"/>
                      <a:pt x="357903" y="274355"/>
                    </a:cubicBezTo>
                    <a:cubicBezTo>
                      <a:pt x="346156" y="294675"/>
                      <a:pt x="327264" y="311185"/>
                      <a:pt x="308373" y="327695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172411" y="3879082"/>
                <a:ext cx="2362200" cy="23850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932381" y="3357112"/>
                <a:ext cx="2846070" cy="291084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4290521" y="3884446"/>
                <a:ext cx="1082041" cy="1114776"/>
              </a:xfrm>
              <a:custGeom>
                <a:avLst/>
                <a:gdLst>
                  <a:gd name="connsiteX0" fmla="*/ 971551 w 971551"/>
                  <a:gd name="connsiteY0" fmla="*/ 348966 h 966186"/>
                  <a:gd name="connsiteX1" fmla="*/ 923926 w 971551"/>
                  <a:gd name="connsiteY1" fmla="*/ 368016 h 966186"/>
                  <a:gd name="connsiteX2" fmla="*/ 899161 w 971551"/>
                  <a:gd name="connsiteY2" fmla="*/ 335631 h 966186"/>
                  <a:gd name="connsiteX3" fmla="*/ 843916 w 971551"/>
                  <a:gd name="connsiteY3" fmla="*/ 343251 h 966186"/>
                  <a:gd name="connsiteX4" fmla="*/ 805816 w 971551"/>
                  <a:gd name="connsiteY4" fmla="*/ 312771 h 966186"/>
                  <a:gd name="connsiteX5" fmla="*/ 733426 w 971551"/>
                  <a:gd name="connsiteY5" fmla="*/ 329916 h 966186"/>
                  <a:gd name="connsiteX6" fmla="*/ 666751 w 971551"/>
                  <a:gd name="connsiteY6" fmla="*/ 286101 h 966186"/>
                  <a:gd name="connsiteX7" fmla="*/ 615316 w 971551"/>
                  <a:gd name="connsiteY7" fmla="*/ 272766 h 966186"/>
                  <a:gd name="connsiteX8" fmla="*/ 552451 w 971551"/>
                  <a:gd name="connsiteY8" fmla="*/ 272766 h 966186"/>
                  <a:gd name="connsiteX9" fmla="*/ 520066 w 971551"/>
                  <a:gd name="connsiteY9" fmla="*/ 230856 h 966186"/>
                  <a:gd name="connsiteX10" fmla="*/ 472441 w 971551"/>
                  <a:gd name="connsiteY10" fmla="*/ 196566 h 966186"/>
                  <a:gd name="connsiteX11" fmla="*/ 455296 w 971551"/>
                  <a:gd name="connsiteY11" fmla="*/ 209901 h 966186"/>
                  <a:gd name="connsiteX12" fmla="*/ 434341 w 971551"/>
                  <a:gd name="connsiteY12" fmla="*/ 183231 h 966186"/>
                  <a:gd name="connsiteX13" fmla="*/ 396241 w 971551"/>
                  <a:gd name="connsiteY13" fmla="*/ 177516 h 966186"/>
                  <a:gd name="connsiteX14" fmla="*/ 329566 w 971551"/>
                  <a:gd name="connsiteY14" fmla="*/ 164181 h 966186"/>
                  <a:gd name="connsiteX15" fmla="*/ 295276 w 971551"/>
                  <a:gd name="connsiteY15" fmla="*/ 156561 h 966186"/>
                  <a:gd name="connsiteX16" fmla="*/ 260986 w 971551"/>
                  <a:gd name="connsiteY16" fmla="*/ 129891 h 966186"/>
                  <a:gd name="connsiteX17" fmla="*/ 217171 w 971551"/>
                  <a:gd name="connsiteY17" fmla="*/ 118461 h 966186"/>
                  <a:gd name="connsiteX18" fmla="*/ 194311 w 971551"/>
                  <a:gd name="connsiteY18" fmla="*/ 107031 h 966186"/>
                  <a:gd name="connsiteX19" fmla="*/ 175261 w 971551"/>
                  <a:gd name="connsiteY19" fmla="*/ 95601 h 966186"/>
                  <a:gd name="connsiteX20" fmla="*/ 169546 w 971551"/>
                  <a:gd name="connsiteY20" fmla="*/ 68931 h 966186"/>
                  <a:gd name="connsiteX21" fmla="*/ 135256 w 971551"/>
                  <a:gd name="connsiteY21" fmla="*/ 34641 h 966186"/>
                  <a:gd name="connsiteX22" fmla="*/ 102871 w 971551"/>
                  <a:gd name="connsiteY22" fmla="*/ 17496 h 966186"/>
                  <a:gd name="connsiteX23" fmla="*/ 72391 w 971551"/>
                  <a:gd name="connsiteY23" fmla="*/ 2256 h 966186"/>
                  <a:gd name="connsiteX24" fmla="*/ 36196 w 971551"/>
                  <a:gd name="connsiteY24" fmla="*/ 9876 h 966186"/>
                  <a:gd name="connsiteX25" fmla="*/ 9526 w 971551"/>
                  <a:gd name="connsiteY25" fmla="*/ 2256 h 966186"/>
                  <a:gd name="connsiteX26" fmla="*/ 1 w 971551"/>
                  <a:gd name="connsiteY26" fmla="*/ 57501 h 966186"/>
                  <a:gd name="connsiteX27" fmla="*/ 9526 w 971551"/>
                  <a:gd name="connsiteY27" fmla="*/ 116556 h 966186"/>
                  <a:gd name="connsiteX28" fmla="*/ 59056 w 971551"/>
                  <a:gd name="connsiteY28" fmla="*/ 143226 h 966186"/>
                  <a:gd name="connsiteX29" fmla="*/ 135256 w 971551"/>
                  <a:gd name="connsiteY29" fmla="*/ 171801 h 966186"/>
                  <a:gd name="connsiteX30" fmla="*/ 175261 w 971551"/>
                  <a:gd name="connsiteY30" fmla="*/ 202281 h 966186"/>
                  <a:gd name="connsiteX31" fmla="*/ 211456 w 971551"/>
                  <a:gd name="connsiteY31" fmla="*/ 236571 h 966186"/>
                  <a:gd name="connsiteX32" fmla="*/ 260986 w 971551"/>
                  <a:gd name="connsiteY32" fmla="*/ 236571 h 966186"/>
                  <a:gd name="connsiteX33" fmla="*/ 308611 w 971551"/>
                  <a:gd name="connsiteY33" fmla="*/ 270861 h 966186"/>
                  <a:gd name="connsiteX34" fmla="*/ 390526 w 971551"/>
                  <a:gd name="connsiteY34" fmla="*/ 328011 h 966186"/>
                  <a:gd name="connsiteX35" fmla="*/ 430531 w 971551"/>
                  <a:gd name="connsiteY35" fmla="*/ 328011 h 966186"/>
                  <a:gd name="connsiteX36" fmla="*/ 470536 w 971551"/>
                  <a:gd name="connsiteY36" fmla="*/ 352776 h 966186"/>
                  <a:gd name="connsiteX37" fmla="*/ 516256 w 971551"/>
                  <a:gd name="connsiteY37" fmla="*/ 345156 h 966186"/>
                  <a:gd name="connsiteX38" fmla="*/ 569596 w 971551"/>
                  <a:gd name="connsiteY38" fmla="*/ 383256 h 966186"/>
                  <a:gd name="connsiteX39" fmla="*/ 613411 w 971551"/>
                  <a:gd name="connsiteY39" fmla="*/ 390876 h 966186"/>
                  <a:gd name="connsiteX40" fmla="*/ 624841 w 971551"/>
                  <a:gd name="connsiteY40" fmla="*/ 390876 h 966186"/>
                  <a:gd name="connsiteX41" fmla="*/ 632461 w 971551"/>
                  <a:gd name="connsiteY41" fmla="*/ 406116 h 966186"/>
                  <a:gd name="connsiteX42" fmla="*/ 661036 w 971551"/>
                  <a:gd name="connsiteY42" fmla="*/ 423261 h 966186"/>
                  <a:gd name="connsiteX43" fmla="*/ 689611 w 971551"/>
                  <a:gd name="connsiteY43" fmla="*/ 438501 h 966186"/>
                  <a:gd name="connsiteX44" fmla="*/ 725806 w 971551"/>
                  <a:gd name="connsiteY44" fmla="*/ 448026 h 966186"/>
                  <a:gd name="connsiteX45" fmla="*/ 756286 w 971551"/>
                  <a:gd name="connsiteY45" fmla="*/ 472791 h 966186"/>
                  <a:gd name="connsiteX46" fmla="*/ 803911 w 971551"/>
                  <a:gd name="connsiteY46" fmla="*/ 501366 h 966186"/>
                  <a:gd name="connsiteX47" fmla="*/ 834391 w 971551"/>
                  <a:gd name="connsiteY47" fmla="*/ 535656 h 966186"/>
                  <a:gd name="connsiteX48" fmla="*/ 845821 w 971551"/>
                  <a:gd name="connsiteY48" fmla="*/ 566136 h 966186"/>
                  <a:gd name="connsiteX49" fmla="*/ 864871 w 971551"/>
                  <a:gd name="connsiteY49" fmla="*/ 627096 h 966186"/>
                  <a:gd name="connsiteX50" fmla="*/ 866776 w 971551"/>
                  <a:gd name="connsiteY50" fmla="*/ 669006 h 966186"/>
                  <a:gd name="connsiteX51" fmla="*/ 883921 w 971551"/>
                  <a:gd name="connsiteY51" fmla="*/ 733776 h 966186"/>
                  <a:gd name="connsiteX52" fmla="*/ 902971 w 971551"/>
                  <a:gd name="connsiteY52" fmla="*/ 802356 h 966186"/>
                  <a:gd name="connsiteX53" fmla="*/ 918211 w 971551"/>
                  <a:gd name="connsiteY53" fmla="*/ 825216 h 966186"/>
                  <a:gd name="connsiteX54" fmla="*/ 902971 w 971551"/>
                  <a:gd name="connsiteY54" fmla="*/ 889986 h 966186"/>
                  <a:gd name="connsiteX55" fmla="*/ 899161 w 971551"/>
                  <a:gd name="connsiteY55" fmla="*/ 966186 h 966186"/>
                  <a:gd name="connsiteX0" fmla="*/ 971551 w 971551"/>
                  <a:gd name="connsiteY0" fmla="*/ 348966 h 966186"/>
                  <a:gd name="connsiteX1" fmla="*/ 923926 w 971551"/>
                  <a:gd name="connsiteY1" fmla="*/ 368016 h 966186"/>
                  <a:gd name="connsiteX2" fmla="*/ 899161 w 971551"/>
                  <a:gd name="connsiteY2" fmla="*/ 335631 h 966186"/>
                  <a:gd name="connsiteX3" fmla="*/ 843916 w 971551"/>
                  <a:gd name="connsiteY3" fmla="*/ 343251 h 966186"/>
                  <a:gd name="connsiteX4" fmla="*/ 805816 w 971551"/>
                  <a:gd name="connsiteY4" fmla="*/ 312771 h 966186"/>
                  <a:gd name="connsiteX5" fmla="*/ 733426 w 971551"/>
                  <a:gd name="connsiteY5" fmla="*/ 329916 h 966186"/>
                  <a:gd name="connsiteX6" fmla="*/ 666751 w 971551"/>
                  <a:gd name="connsiteY6" fmla="*/ 286101 h 966186"/>
                  <a:gd name="connsiteX7" fmla="*/ 615316 w 971551"/>
                  <a:gd name="connsiteY7" fmla="*/ 272766 h 966186"/>
                  <a:gd name="connsiteX8" fmla="*/ 552451 w 971551"/>
                  <a:gd name="connsiteY8" fmla="*/ 272766 h 966186"/>
                  <a:gd name="connsiteX9" fmla="*/ 520066 w 971551"/>
                  <a:gd name="connsiteY9" fmla="*/ 230856 h 966186"/>
                  <a:gd name="connsiteX10" fmla="*/ 472441 w 971551"/>
                  <a:gd name="connsiteY10" fmla="*/ 196566 h 966186"/>
                  <a:gd name="connsiteX11" fmla="*/ 455296 w 971551"/>
                  <a:gd name="connsiteY11" fmla="*/ 209901 h 966186"/>
                  <a:gd name="connsiteX12" fmla="*/ 434341 w 971551"/>
                  <a:gd name="connsiteY12" fmla="*/ 183231 h 966186"/>
                  <a:gd name="connsiteX13" fmla="*/ 396241 w 971551"/>
                  <a:gd name="connsiteY13" fmla="*/ 177516 h 966186"/>
                  <a:gd name="connsiteX14" fmla="*/ 329566 w 971551"/>
                  <a:gd name="connsiteY14" fmla="*/ 164181 h 966186"/>
                  <a:gd name="connsiteX15" fmla="*/ 295276 w 971551"/>
                  <a:gd name="connsiteY15" fmla="*/ 156561 h 966186"/>
                  <a:gd name="connsiteX16" fmla="*/ 260986 w 971551"/>
                  <a:gd name="connsiteY16" fmla="*/ 129891 h 966186"/>
                  <a:gd name="connsiteX17" fmla="*/ 217171 w 971551"/>
                  <a:gd name="connsiteY17" fmla="*/ 118461 h 966186"/>
                  <a:gd name="connsiteX18" fmla="*/ 194311 w 971551"/>
                  <a:gd name="connsiteY18" fmla="*/ 107031 h 966186"/>
                  <a:gd name="connsiteX19" fmla="*/ 175261 w 971551"/>
                  <a:gd name="connsiteY19" fmla="*/ 95601 h 966186"/>
                  <a:gd name="connsiteX20" fmla="*/ 169546 w 971551"/>
                  <a:gd name="connsiteY20" fmla="*/ 68931 h 966186"/>
                  <a:gd name="connsiteX21" fmla="*/ 135256 w 971551"/>
                  <a:gd name="connsiteY21" fmla="*/ 34641 h 966186"/>
                  <a:gd name="connsiteX22" fmla="*/ 102871 w 971551"/>
                  <a:gd name="connsiteY22" fmla="*/ 17496 h 966186"/>
                  <a:gd name="connsiteX23" fmla="*/ 72391 w 971551"/>
                  <a:gd name="connsiteY23" fmla="*/ 2256 h 966186"/>
                  <a:gd name="connsiteX24" fmla="*/ 36196 w 971551"/>
                  <a:gd name="connsiteY24" fmla="*/ 9876 h 966186"/>
                  <a:gd name="connsiteX25" fmla="*/ 9526 w 971551"/>
                  <a:gd name="connsiteY25" fmla="*/ 2256 h 966186"/>
                  <a:gd name="connsiteX26" fmla="*/ 1 w 971551"/>
                  <a:gd name="connsiteY26" fmla="*/ 57501 h 966186"/>
                  <a:gd name="connsiteX27" fmla="*/ 9526 w 971551"/>
                  <a:gd name="connsiteY27" fmla="*/ 116556 h 966186"/>
                  <a:gd name="connsiteX28" fmla="*/ 59056 w 971551"/>
                  <a:gd name="connsiteY28" fmla="*/ 143226 h 966186"/>
                  <a:gd name="connsiteX29" fmla="*/ 135256 w 971551"/>
                  <a:gd name="connsiteY29" fmla="*/ 171801 h 966186"/>
                  <a:gd name="connsiteX30" fmla="*/ 175261 w 971551"/>
                  <a:gd name="connsiteY30" fmla="*/ 202281 h 966186"/>
                  <a:gd name="connsiteX31" fmla="*/ 211456 w 971551"/>
                  <a:gd name="connsiteY31" fmla="*/ 236571 h 966186"/>
                  <a:gd name="connsiteX32" fmla="*/ 260986 w 971551"/>
                  <a:gd name="connsiteY32" fmla="*/ 236571 h 966186"/>
                  <a:gd name="connsiteX33" fmla="*/ 308611 w 971551"/>
                  <a:gd name="connsiteY33" fmla="*/ 270861 h 966186"/>
                  <a:gd name="connsiteX34" fmla="*/ 390526 w 971551"/>
                  <a:gd name="connsiteY34" fmla="*/ 328011 h 966186"/>
                  <a:gd name="connsiteX35" fmla="*/ 430531 w 971551"/>
                  <a:gd name="connsiteY35" fmla="*/ 328011 h 966186"/>
                  <a:gd name="connsiteX36" fmla="*/ 470536 w 971551"/>
                  <a:gd name="connsiteY36" fmla="*/ 352776 h 966186"/>
                  <a:gd name="connsiteX37" fmla="*/ 516256 w 971551"/>
                  <a:gd name="connsiteY37" fmla="*/ 345156 h 966186"/>
                  <a:gd name="connsiteX38" fmla="*/ 569596 w 971551"/>
                  <a:gd name="connsiteY38" fmla="*/ 383256 h 966186"/>
                  <a:gd name="connsiteX39" fmla="*/ 613411 w 971551"/>
                  <a:gd name="connsiteY39" fmla="*/ 390876 h 966186"/>
                  <a:gd name="connsiteX40" fmla="*/ 624841 w 971551"/>
                  <a:gd name="connsiteY40" fmla="*/ 390876 h 966186"/>
                  <a:gd name="connsiteX41" fmla="*/ 632461 w 971551"/>
                  <a:gd name="connsiteY41" fmla="*/ 406116 h 966186"/>
                  <a:gd name="connsiteX42" fmla="*/ 661036 w 971551"/>
                  <a:gd name="connsiteY42" fmla="*/ 423261 h 966186"/>
                  <a:gd name="connsiteX43" fmla="*/ 689611 w 971551"/>
                  <a:gd name="connsiteY43" fmla="*/ 438501 h 966186"/>
                  <a:gd name="connsiteX44" fmla="*/ 725806 w 971551"/>
                  <a:gd name="connsiteY44" fmla="*/ 448026 h 966186"/>
                  <a:gd name="connsiteX45" fmla="*/ 756286 w 971551"/>
                  <a:gd name="connsiteY45" fmla="*/ 472791 h 966186"/>
                  <a:gd name="connsiteX46" fmla="*/ 803911 w 971551"/>
                  <a:gd name="connsiteY46" fmla="*/ 501366 h 966186"/>
                  <a:gd name="connsiteX47" fmla="*/ 834391 w 971551"/>
                  <a:gd name="connsiteY47" fmla="*/ 535656 h 966186"/>
                  <a:gd name="connsiteX48" fmla="*/ 845821 w 971551"/>
                  <a:gd name="connsiteY48" fmla="*/ 566136 h 966186"/>
                  <a:gd name="connsiteX49" fmla="*/ 864871 w 971551"/>
                  <a:gd name="connsiteY49" fmla="*/ 627096 h 966186"/>
                  <a:gd name="connsiteX50" fmla="*/ 866776 w 971551"/>
                  <a:gd name="connsiteY50" fmla="*/ 669006 h 966186"/>
                  <a:gd name="connsiteX51" fmla="*/ 883921 w 971551"/>
                  <a:gd name="connsiteY51" fmla="*/ 733776 h 966186"/>
                  <a:gd name="connsiteX52" fmla="*/ 902971 w 971551"/>
                  <a:gd name="connsiteY52" fmla="*/ 802356 h 966186"/>
                  <a:gd name="connsiteX53" fmla="*/ 918211 w 971551"/>
                  <a:gd name="connsiteY53" fmla="*/ 825216 h 966186"/>
                  <a:gd name="connsiteX54" fmla="*/ 902971 w 971551"/>
                  <a:gd name="connsiteY54" fmla="*/ 889986 h 966186"/>
                  <a:gd name="connsiteX55" fmla="*/ 889636 w 971551"/>
                  <a:gd name="connsiteY55" fmla="*/ 920466 h 966186"/>
                  <a:gd name="connsiteX56" fmla="*/ 899161 w 971551"/>
                  <a:gd name="connsiteY56" fmla="*/ 966186 h 966186"/>
                  <a:gd name="connsiteX0" fmla="*/ 971551 w 1080136"/>
                  <a:gd name="connsiteY0" fmla="*/ 348966 h 1114776"/>
                  <a:gd name="connsiteX1" fmla="*/ 923926 w 1080136"/>
                  <a:gd name="connsiteY1" fmla="*/ 368016 h 1114776"/>
                  <a:gd name="connsiteX2" fmla="*/ 899161 w 1080136"/>
                  <a:gd name="connsiteY2" fmla="*/ 335631 h 1114776"/>
                  <a:gd name="connsiteX3" fmla="*/ 843916 w 1080136"/>
                  <a:gd name="connsiteY3" fmla="*/ 343251 h 1114776"/>
                  <a:gd name="connsiteX4" fmla="*/ 805816 w 1080136"/>
                  <a:gd name="connsiteY4" fmla="*/ 312771 h 1114776"/>
                  <a:gd name="connsiteX5" fmla="*/ 733426 w 1080136"/>
                  <a:gd name="connsiteY5" fmla="*/ 329916 h 1114776"/>
                  <a:gd name="connsiteX6" fmla="*/ 666751 w 1080136"/>
                  <a:gd name="connsiteY6" fmla="*/ 286101 h 1114776"/>
                  <a:gd name="connsiteX7" fmla="*/ 615316 w 1080136"/>
                  <a:gd name="connsiteY7" fmla="*/ 272766 h 1114776"/>
                  <a:gd name="connsiteX8" fmla="*/ 552451 w 1080136"/>
                  <a:gd name="connsiteY8" fmla="*/ 272766 h 1114776"/>
                  <a:gd name="connsiteX9" fmla="*/ 520066 w 1080136"/>
                  <a:gd name="connsiteY9" fmla="*/ 230856 h 1114776"/>
                  <a:gd name="connsiteX10" fmla="*/ 472441 w 1080136"/>
                  <a:gd name="connsiteY10" fmla="*/ 196566 h 1114776"/>
                  <a:gd name="connsiteX11" fmla="*/ 455296 w 1080136"/>
                  <a:gd name="connsiteY11" fmla="*/ 209901 h 1114776"/>
                  <a:gd name="connsiteX12" fmla="*/ 434341 w 1080136"/>
                  <a:gd name="connsiteY12" fmla="*/ 183231 h 1114776"/>
                  <a:gd name="connsiteX13" fmla="*/ 396241 w 1080136"/>
                  <a:gd name="connsiteY13" fmla="*/ 177516 h 1114776"/>
                  <a:gd name="connsiteX14" fmla="*/ 329566 w 1080136"/>
                  <a:gd name="connsiteY14" fmla="*/ 164181 h 1114776"/>
                  <a:gd name="connsiteX15" fmla="*/ 295276 w 1080136"/>
                  <a:gd name="connsiteY15" fmla="*/ 156561 h 1114776"/>
                  <a:gd name="connsiteX16" fmla="*/ 260986 w 1080136"/>
                  <a:gd name="connsiteY16" fmla="*/ 129891 h 1114776"/>
                  <a:gd name="connsiteX17" fmla="*/ 217171 w 1080136"/>
                  <a:gd name="connsiteY17" fmla="*/ 118461 h 1114776"/>
                  <a:gd name="connsiteX18" fmla="*/ 194311 w 1080136"/>
                  <a:gd name="connsiteY18" fmla="*/ 107031 h 1114776"/>
                  <a:gd name="connsiteX19" fmla="*/ 175261 w 1080136"/>
                  <a:gd name="connsiteY19" fmla="*/ 95601 h 1114776"/>
                  <a:gd name="connsiteX20" fmla="*/ 169546 w 1080136"/>
                  <a:gd name="connsiteY20" fmla="*/ 68931 h 1114776"/>
                  <a:gd name="connsiteX21" fmla="*/ 135256 w 1080136"/>
                  <a:gd name="connsiteY21" fmla="*/ 34641 h 1114776"/>
                  <a:gd name="connsiteX22" fmla="*/ 102871 w 1080136"/>
                  <a:gd name="connsiteY22" fmla="*/ 17496 h 1114776"/>
                  <a:gd name="connsiteX23" fmla="*/ 72391 w 1080136"/>
                  <a:gd name="connsiteY23" fmla="*/ 2256 h 1114776"/>
                  <a:gd name="connsiteX24" fmla="*/ 36196 w 1080136"/>
                  <a:gd name="connsiteY24" fmla="*/ 9876 h 1114776"/>
                  <a:gd name="connsiteX25" fmla="*/ 9526 w 1080136"/>
                  <a:gd name="connsiteY25" fmla="*/ 2256 h 1114776"/>
                  <a:gd name="connsiteX26" fmla="*/ 1 w 1080136"/>
                  <a:gd name="connsiteY26" fmla="*/ 57501 h 1114776"/>
                  <a:gd name="connsiteX27" fmla="*/ 9526 w 1080136"/>
                  <a:gd name="connsiteY27" fmla="*/ 116556 h 1114776"/>
                  <a:gd name="connsiteX28" fmla="*/ 59056 w 1080136"/>
                  <a:gd name="connsiteY28" fmla="*/ 143226 h 1114776"/>
                  <a:gd name="connsiteX29" fmla="*/ 135256 w 1080136"/>
                  <a:gd name="connsiteY29" fmla="*/ 171801 h 1114776"/>
                  <a:gd name="connsiteX30" fmla="*/ 175261 w 1080136"/>
                  <a:gd name="connsiteY30" fmla="*/ 202281 h 1114776"/>
                  <a:gd name="connsiteX31" fmla="*/ 211456 w 1080136"/>
                  <a:gd name="connsiteY31" fmla="*/ 236571 h 1114776"/>
                  <a:gd name="connsiteX32" fmla="*/ 260986 w 1080136"/>
                  <a:gd name="connsiteY32" fmla="*/ 236571 h 1114776"/>
                  <a:gd name="connsiteX33" fmla="*/ 308611 w 1080136"/>
                  <a:gd name="connsiteY33" fmla="*/ 270861 h 1114776"/>
                  <a:gd name="connsiteX34" fmla="*/ 390526 w 1080136"/>
                  <a:gd name="connsiteY34" fmla="*/ 328011 h 1114776"/>
                  <a:gd name="connsiteX35" fmla="*/ 430531 w 1080136"/>
                  <a:gd name="connsiteY35" fmla="*/ 328011 h 1114776"/>
                  <a:gd name="connsiteX36" fmla="*/ 470536 w 1080136"/>
                  <a:gd name="connsiteY36" fmla="*/ 352776 h 1114776"/>
                  <a:gd name="connsiteX37" fmla="*/ 516256 w 1080136"/>
                  <a:gd name="connsiteY37" fmla="*/ 345156 h 1114776"/>
                  <a:gd name="connsiteX38" fmla="*/ 569596 w 1080136"/>
                  <a:gd name="connsiteY38" fmla="*/ 383256 h 1114776"/>
                  <a:gd name="connsiteX39" fmla="*/ 613411 w 1080136"/>
                  <a:gd name="connsiteY39" fmla="*/ 390876 h 1114776"/>
                  <a:gd name="connsiteX40" fmla="*/ 624841 w 1080136"/>
                  <a:gd name="connsiteY40" fmla="*/ 390876 h 1114776"/>
                  <a:gd name="connsiteX41" fmla="*/ 632461 w 1080136"/>
                  <a:gd name="connsiteY41" fmla="*/ 406116 h 1114776"/>
                  <a:gd name="connsiteX42" fmla="*/ 661036 w 1080136"/>
                  <a:gd name="connsiteY42" fmla="*/ 423261 h 1114776"/>
                  <a:gd name="connsiteX43" fmla="*/ 689611 w 1080136"/>
                  <a:gd name="connsiteY43" fmla="*/ 438501 h 1114776"/>
                  <a:gd name="connsiteX44" fmla="*/ 725806 w 1080136"/>
                  <a:gd name="connsiteY44" fmla="*/ 448026 h 1114776"/>
                  <a:gd name="connsiteX45" fmla="*/ 756286 w 1080136"/>
                  <a:gd name="connsiteY45" fmla="*/ 472791 h 1114776"/>
                  <a:gd name="connsiteX46" fmla="*/ 803911 w 1080136"/>
                  <a:gd name="connsiteY46" fmla="*/ 501366 h 1114776"/>
                  <a:gd name="connsiteX47" fmla="*/ 834391 w 1080136"/>
                  <a:gd name="connsiteY47" fmla="*/ 535656 h 1114776"/>
                  <a:gd name="connsiteX48" fmla="*/ 845821 w 1080136"/>
                  <a:gd name="connsiteY48" fmla="*/ 566136 h 1114776"/>
                  <a:gd name="connsiteX49" fmla="*/ 864871 w 1080136"/>
                  <a:gd name="connsiteY49" fmla="*/ 627096 h 1114776"/>
                  <a:gd name="connsiteX50" fmla="*/ 866776 w 1080136"/>
                  <a:gd name="connsiteY50" fmla="*/ 669006 h 1114776"/>
                  <a:gd name="connsiteX51" fmla="*/ 883921 w 1080136"/>
                  <a:gd name="connsiteY51" fmla="*/ 733776 h 1114776"/>
                  <a:gd name="connsiteX52" fmla="*/ 902971 w 1080136"/>
                  <a:gd name="connsiteY52" fmla="*/ 802356 h 1114776"/>
                  <a:gd name="connsiteX53" fmla="*/ 918211 w 1080136"/>
                  <a:gd name="connsiteY53" fmla="*/ 825216 h 1114776"/>
                  <a:gd name="connsiteX54" fmla="*/ 902971 w 1080136"/>
                  <a:gd name="connsiteY54" fmla="*/ 889986 h 1114776"/>
                  <a:gd name="connsiteX55" fmla="*/ 889636 w 1080136"/>
                  <a:gd name="connsiteY55" fmla="*/ 920466 h 1114776"/>
                  <a:gd name="connsiteX56" fmla="*/ 1080136 w 1080136"/>
                  <a:gd name="connsiteY56" fmla="*/ 1114776 h 1114776"/>
                  <a:gd name="connsiteX0" fmla="*/ 971551 w 1080136"/>
                  <a:gd name="connsiteY0" fmla="*/ 348966 h 1114776"/>
                  <a:gd name="connsiteX1" fmla="*/ 923926 w 1080136"/>
                  <a:gd name="connsiteY1" fmla="*/ 368016 h 1114776"/>
                  <a:gd name="connsiteX2" fmla="*/ 899161 w 1080136"/>
                  <a:gd name="connsiteY2" fmla="*/ 335631 h 1114776"/>
                  <a:gd name="connsiteX3" fmla="*/ 843916 w 1080136"/>
                  <a:gd name="connsiteY3" fmla="*/ 343251 h 1114776"/>
                  <a:gd name="connsiteX4" fmla="*/ 805816 w 1080136"/>
                  <a:gd name="connsiteY4" fmla="*/ 312771 h 1114776"/>
                  <a:gd name="connsiteX5" fmla="*/ 733426 w 1080136"/>
                  <a:gd name="connsiteY5" fmla="*/ 329916 h 1114776"/>
                  <a:gd name="connsiteX6" fmla="*/ 666751 w 1080136"/>
                  <a:gd name="connsiteY6" fmla="*/ 286101 h 1114776"/>
                  <a:gd name="connsiteX7" fmla="*/ 615316 w 1080136"/>
                  <a:gd name="connsiteY7" fmla="*/ 272766 h 1114776"/>
                  <a:gd name="connsiteX8" fmla="*/ 552451 w 1080136"/>
                  <a:gd name="connsiteY8" fmla="*/ 272766 h 1114776"/>
                  <a:gd name="connsiteX9" fmla="*/ 520066 w 1080136"/>
                  <a:gd name="connsiteY9" fmla="*/ 230856 h 1114776"/>
                  <a:gd name="connsiteX10" fmla="*/ 472441 w 1080136"/>
                  <a:gd name="connsiteY10" fmla="*/ 196566 h 1114776"/>
                  <a:gd name="connsiteX11" fmla="*/ 455296 w 1080136"/>
                  <a:gd name="connsiteY11" fmla="*/ 209901 h 1114776"/>
                  <a:gd name="connsiteX12" fmla="*/ 434341 w 1080136"/>
                  <a:gd name="connsiteY12" fmla="*/ 183231 h 1114776"/>
                  <a:gd name="connsiteX13" fmla="*/ 396241 w 1080136"/>
                  <a:gd name="connsiteY13" fmla="*/ 177516 h 1114776"/>
                  <a:gd name="connsiteX14" fmla="*/ 329566 w 1080136"/>
                  <a:gd name="connsiteY14" fmla="*/ 164181 h 1114776"/>
                  <a:gd name="connsiteX15" fmla="*/ 295276 w 1080136"/>
                  <a:gd name="connsiteY15" fmla="*/ 156561 h 1114776"/>
                  <a:gd name="connsiteX16" fmla="*/ 260986 w 1080136"/>
                  <a:gd name="connsiteY16" fmla="*/ 129891 h 1114776"/>
                  <a:gd name="connsiteX17" fmla="*/ 217171 w 1080136"/>
                  <a:gd name="connsiteY17" fmla="*/ 118461 h 1114776"/>
                  <a:gd name="connsiteX18" fmla="*/ 194311 w 1080136"/>
                  <a:gd name="connsiteY18" fmla="*/ 107031 h 1114776"/>
                  <a:gd name="connsiteX19" fmla="*/ 175261 w 1080136"/>
                  <a:gd name="connsiteY19" fmla="*/ 95601 h 1114776"/>
                  <a:gd name="connsiteX20" fmla="*/ 169546 w 1080136"/>
                  <a:gd name="connsiteY20" fmla="*/ 68931 h 1114776"/>
                  <a:gd name="connsiteX21" fmla="*/ 135256 w 1080136"/>
                  <a:gd name="connsiteY21" fmla="*/ 34641 h 1114776"/>
                  <a:gd name="connsiteX22" fmla="*/ 102871 w 1080136"/>
                  <a:gd name="connsiteY22" fmla="*/ 17496 h 1114776"/>
                  <a:gd name="connsiteX23" fmla="*/ 72391 w 1080136"/>
                  <a:gd name="connsiteY23" fmla="*/ 2256 h 1114776"/>
                  <a:gd name="connsiteX24" fmla="*/ 36196 w 1080136"/>
                  <a:gd name="connsiteY24" fmla="*/ 9876 h 1114776"/>
                  <a:gd name="connsiteX25" fmla="*/ 9526 w 1080136"/>
                  <a:gd name="connsiteY25" fmla="*/ 2256 h 1114776"/>
                  <a:gd name="connsiteX26" fmla="*/ 1 w 1080136"/>
                  <a:gd name="connsiteY26" fmla="*/ 57501 h 1114776"/>
                  <a:gd name="connsiteX27" fmla="*/ 9526 w 1080136"/>
                  <a:gd name="connsiteY27" fmla="*/ 116556 h 1114776"/>
                  <a:gd name="connsiteX28" fmla="*/ 59056 w 1080136"/>
                  <a:gd name="connsiteY28" fmla="*/ 143226 h 1114776"/>
                  <a:gd name="connsiteX29" fmla="*/ 135256 w 1080136"/>
                  <a:gd name="connsiteY29" fmla="*/ 171801 h 1114776"/>
                  <a:gd name="connsiteX30" fmla="*/ 175261 w 1080136"/>
                  <a:gd name="connsiteY30" fmla="*/ 202281 h 1114776"/>
                  <a:gd name="connsiteX31" fmla="*/ 211456 w 1080136"/>
                  <a:gd name="connsiteY31" fmla="*/ 236571 h 1114776"/>
                  <a:gd name="connsiteX32" fmla="*/ 260986 w 1080136"/>
                  <a:gd name="connsiteY32" fmla="*/ 236571 h 1114776"/>
                  <a:gd name="connsiteX33" fmla="*/ 308611 w 1080136"/>
                  <a:gd name="connsiteY33" fmla="*/ 270861 h 1114776"/>
                  <a:gd name="connsiteX34" fmla="*/ 390526 w 1080136"/>
                  <a:gd name="connsiteY34" fmla="*/ 328011 h 1114776"/>
                  <a:gd name="connsiteX35" fmla="*/ 430531 w 1080136"/>
                  <a:gd name="connsiteY35" fmla="*/ 328011 h 1114776"/>
                  <a:gd name="connsiteX36" fmla="*/ 470536 w 1080136"/>
                  <a:gd name="connsiteY36" fmla="*/ 352776 h 1114776"/>
                  <a:gd name="connsiteX37" fmla="*/ 516256 w 1080136"/>
                  <a:gd name="connsiteY37" fmla="*/ 345156 h 1114776"/>
                  <a:gd name="connsiteX38" fmla="*/ 569596 w 1080136"/>
                  <a:gd name="connsiteY38" fmla="*/ 383256 h 1114776"/>
                  <a:gd name="connsiteX39" fmla="*/ 613411 w 1080136"/>
                  <a:gd name="connsiteY39" fmla="*/ 390876 h 1114776"/>
                  <a:gd name="connsiteX40" fmla="*/ 624841 w 1080136"/>
                  <a:gd name="connsiteY40" fmla="*/ 390876 h 1114776"/>
                  <a:gd name="connsiteX41" fmla="*/ 632461 w 1080136"/>
                  <a:gd name="connsiteY41" fmla="*/ 406116 h 1114776"/>
                  <a:gd name="connsiteX42" fmla="*/ 661036 w 1080136"/>
                  <a:gd name="connsiteY42" fmla="*/ 423261 h 1114776"/>
                  <a:gd name="connsiteX43" fmla="*/ 689611 w 1080136"/>
                  <a:gd name="connsiteY43" fmla="*/ 438501 h 1114776"/>
                  <a:gd name="connsiteX44" fmla="*/ 725806 w 1080136"/>
                  <a:gd name="connsiteY44" fmla="*/ 448026 h 1114776"/>
                  <a:gd name="connsiteX45" fmla="*/ 756286 w 1080136"/>
                  <a:gd name="connsiteY45" fmla="*/ 472791 h 1114776"/>
                  <a:gd name="connsiteX46" fmla="*/ 803911 w 1080136"/>
                  <a:gd name="connsiteY46" fmla="*/ 501366 h 1114776"/>
                  <a:gd name="connsiteX47" fmla="*/ 834391 w 1080136"/>
                  <a:gd name="connsiteY47" fmla="*/ 535656 h 1114776"/>
                  <a:gd name="connsiteX48" fmla="*/ 845821 w 1080136"/>
                  <a:gd name="connsiteY48" fmla="*/ 566136 h 1114776"/>
                  <a:gd name="connsiteX49" fmla="*/ 864871 w 1080136"/>
                  <a:gd name="connsiteY49" fmla="*/ 627096 h 1114776"/>
                  <a:gd name="connsiteX50" fmla="*/ 866776 w 1080136"/>
                  <a:gd name="connsiteY50" fmla="*/ 669006 h 1114776"/>
                  <a:gd name="connsiteX51" fmla="*/ 883921 w 1080136"/>
                  <a:gd name="connsiteY51" fmla="*/ 733776 h 1114776"/>
                  <a:gd name="connsiteX52" fmla="*/ 902971 w 1080136"/>
                  <a:gd name="connsiteY52" fmla="*/ 802356 h 1114776"/>
                  <a:gd name="connsiteX53" fmla="*/ 918211 w 1080136"/>
                  <a:gd name="connsiteY53" fmla="*/ 825216 h 1114776"/>
                  <a:gd name="connsiteX54" fmla="*/ 902971 w 1080136"/>
                  <a:gd name="connsiteY54" fmla="*/ 889986 h 1114776"/>
                  <a:gd name="connsiteX55" fmla="*/ 902971 w 1080136"/>
                  <a:gd name="connsiteY55" fmla="*/ 966186 h 1114776"/>
                  <a:gd name="connsiteX56" fmla="*/ 1080136 w 1080136"/>
                  <a:gd name="connsiteY56" fmla="*/ 1114776 h 1114776"/>
                  <a:gd name="connsiteX0" fmla="*/ 1082041 w 1082041"/>
                  <a:gd name="connsiteY0" fmla="*/ 352776 h 1114776"/>
                  <a:gd name="connsiteX1" fmla="*/ 923926 w 1082041"/>
                  <a:gd name="connsiteY1" fmla="*/ 368016 h 1114776"/>
                  <a:gd name="connsiteX2" fmla="*/ 899161 w 1082041"/>
                  <a:gd name="connsiteY2" fmla="*/ 335631 h 1114776"/>
                  <a:gd name="connsiteX3" fmla="*/ 843916 w 1082041"/>
                  <a:gd name="connsiteY3" fmla="*/ 343251 h 1114776"/>
                  <a:gd name="connsiteX4" fmla="*/ 805816 w 1082041"/>
                  <a:gd name="connsiteY4" fmla="*/ 312771 h 1114776"/>
                  <a:gd name="connsiteX5" fmla="*/ 733426 w 1082041"/>
                  <a:gd name="connsiteY5" fmla="*/ 329916 h 1114776"/>
                  <a:gd name="connsiteX6" fmla="*/ 666751 w 1082041"/>
                  <a:gd name="connsiteY6" fmla="*/ 286101 h 1114776"/>
                  <a:gd name="connsiteX7" fmla="*/ 615316 w 1082041"/>
                  <a:gd name="connsiteY7" fmla="*/ 272766 h 1114776"/>
                  <a:gd name="connsiteX8" fmla="*/ 552451 w 1082041"/>
                  <a:gd name="connsiteY8" fmla="*/ 272766 h 1114776"/>
                  <a:gd name="connsiteX9" fmla="*/ 520066 w 1082041"/>
                  <a:gd name="connsiteY9" fmla="*/ 230856 h 1114776"/>
                  <a:gd name="connsiteX10" fmla="*/ 472441 w 1082041"/>
                  <a:gd name="connsiteY10" fmla="*/ 196566 h 1114776"/>
                  <a:gd name="connsiteX11" fmla="*/ 455296 w 1082041"/>
                  <a:gd name="connsiteY11" fmla="*/ 209901 h 1114776"/>
                  <a:gd name="connsiteX12" fmla="*/ 434341 w 1082041"/>
                  <a:gd name="connsiteY12" fmla="*/ 183231 h 1114776"/>
                  <a:gd name="connsiteX13" fmla="*/ 396241 w 1082041"/>
                  <a:gd name="connsiteY13" fmla="*/ 177516 h 1114776"/>
                  <a:gd name="connsiteX14" fmla="*/ 329566 w 1082041"/>
                  <a:gd name="connsiteY14" fmla="*/ 164181 h 1114776"/>
                  <a:gd name="connsiteX15" fmla="*/ 295276 w 1082041"/>
                  <a:gd name="connsiteY15" fmla="*/ 156561 h 1114776"/>
                  <a:gd name="connsiteX16" fmla="*/ 260986 w 1082041"/>
                  <a:gd name="connsiteY16" fmla="*/ 129891 h 1114776"/>
                  <a:gd name="connsiteX17" fmla="*/ 217171 w 1082041"/>
                  <a:gd name="connsiteY17" fmla="*/ 118461 h 1114776"/>
                  <a:gd name="connsiteX18" fmla="*/ 194311 w 1082041"/>
                  <a:gd name="connsiteY18" fmla="*/ 107031 h 1114776"/>
                  <a:gd name="connsiteX19" fmla="*/ 175261 w 1082041"/>
                  <a:gd name="connsiteY19" fmla="*/ 95601 h 1114776"/>
                  <a:gd name="connsiteX20" fmla="*/ 169546 w 1082041"/>
                  <a:gd name="connsiteY20" fmla="*/ 68931 h 1114776"/>
                  <a:gd name="connsiteX21" fmla="*/ 135256 w 1082041"/>
                  <a:gd name="connsiteY21" fmla="*/ 34641 h 1114776"/>
                  <a:gd name="connsiteX22" fmla="*/ 102871 w 1082041"/>
                  <a:gd name="connsiteY22" fmla="*/ 17496 h 1114776"/>
                  <a:gd name="connsiteX23" fmla="*/ 72391 w 1082041"/>
                  <a:gd name="connsiteY23" fmla="*/ 2256 h 1114776"/>
                  <a:gd name="connsiteX24" fmla="*/ 36196 w 1082041"/>
                  <a:gd name="connsiteY24" fmla="*/ 9876 h 1114776"/>
                  <a:gd name="connsiteX25" fmla="*/ 9526 w 1082041"/>
                  <a:gd name="connsiteY25" fmla="*/ 2256 h 1114776"/>
                  <a:gd name="connsiteX26" fmla="*/ 1 w 1082041"/>
                  <a:gd name="connsiteY26" fmla="*/ 57501 h 1114776"/>
                  <a:gd name="connsiteX27" fmla="*/ 9526 w 1082041"/>
                  <a:gd name="connsiteY27" fmla="*/ 116556 h 1114776"/>
                  <a:gd name="connsiteX28" fmla="*/ 59056 w 1082041"/>
                  <a:gd name="connsiteY28" fmla="*/ 143226 h 1114776"/>
                  <a:gd name="connsiteX29" fmla="*/ 135256 w 1082041"/>
                  <a:gd name="connsiteY29" fmla="*/ 171801 h 1114776"/>
                  <a:gd name="connsiteX30" fmla="*/ 175261 w 1082041"/>
                  <a:gd name="connsiteY30" fmla="*/ 202281 h 1114776"/>
                  <a:gd name="connsiteX31" fmla="*/ 211456 w 1082041"/>
                  <a:gd name="connsiteY31" fmla="*/ 236571 h 1114776"/>
                  <a:gd name="connsiteX32" fmla="*/ 260986 w 1082041"/>
                  <a:gd name="connsiteY32" fmla="*/ 236571 h 1114776"/>
                  <a:gd name="connsiteX33" fmla="*/ 308611 w 1082041"/>
                  <a:gd name="connsiteY33" fmla="*/ 270861 h 1114776"/>
                  <a:gd name="connsiteX34" fmla="*/ 390526 w 1082041"/>
                  <a:gd name="connsiteY34" fmla="*/ 328011 h 1114776"/>
                  <a:gd name="connsiteX35" fmla="*/ 430531 w 1082041"/>
                  <a:gd name="connsiteY35" fmla="*/ 328011 h 1114776"/>
                  <a:gd name="connsiteX36" fmla="*/ 470536 w 1082041"/>
                  <a:gd name="connsiteY36" fmla="*/ 352776 h 1114776"/>
                  <a:gd name="connsiteX37" fmla="*/ 516256 w 1082041"/>
                  <a:gd name="connsiteY37" fmla="*/ 345156 h 1114776"/>
                  <a:gd name="connsiteX38" fmla="*/ 569596 w 1082041"/>
                  <a:gd name="connsiteY38" fmla="*/ 383256 h 1114776"/>
                  <a:gd name="connsiteX39" fmla="*/ 613411 w 1082041"/>
                  <a:gd name="connsiteY39" fmla="*/ 390876 h 1114776"/>
                  <a:gd name="connsiteX40" fmla="*/ 624841 w 1082041"/>
                  <a:gd name="connsiteY40" fmla="*/ 390876 h 1114776"/>
                  <a:gd name="connsiteX41" fmla="*/ 632461 w 1082041"/>
                  <a:gd name="connsiteY41" fmla="*/ 406116 h 1114776"/>
                  <a:gd name="connsiteX42" fmla="*/ 661036 w 1082041"/>
                  <a:gd name="connsiteY42" fmla="*/ 423261 h 1114776"/>
                  <a:gd name="connsiteX43" fmla="*/ 689611 w 1082041"/>
                  <a:gd name="connsiteY43" fmla="*/ 438501 h 1114776"/>
                  <a:gd name="connsiteX44" fmla="*/ 725806 w 1082041"/>
                  <a:gd name="connsiteY44" fmla="*/ 448026 h 1114776"/>
                  <a:gd name="connsiteX45" fmla="*/ 756286 w 1082041"/>
                  <a:gd name="connsiteY45" fmla="*/ 472791 h 1114776"/>
                  <a:gd name="connsiteX46" fmla="*/ 803911 w 1082041"/>
                  <a:gd name="connsiteY46" fmla="*/ 501366 h 1114776"/>
                  <a:gd name="connsiteX47" fmla="*/ 834391 w 1082041"/>
                  <a:gd name="connsiteY47" fmla="*/ 535656 h 1114776"/>
                  <a:gd name="connsiteX48" fmla="*/ 845821 w 1082041"/>
                  <a:gd name="connsiteY48" fmla="*/ 566136 h 1114776"/>
                  <a:gd name="connsiteX49" fmla="*/ 864871 w 1082041"/>
                  <a:gd name="connsiteY49" fmla="*/ 627096 h 1114776"/>
                  <a:gd name="connsiteX50" fmla="*/ 866776 w 1082041"/>
                  <a:gd name="connsiteY50" fmla="*/ 669006 h 1114776"/>
                  <a:gd name="connsiteX51" fmla="*/ 883921 w 1082041"/>
                  <a:gd name="connsiteY51" fmla="*/ 733776 h 1114776"/>
                  <a:gd name="connsiteX52" fmla="*/ 902971 w 1082041"/>
                  <a:gd name="connsiteY52" fmla="*/ 802356 h 1114776"/>
                  <a:gd name="connsiteX53" fmla="*/ 918211 w 1082041"/>
                  <a:gd name="connsiteY53" fmla="*/ 825216 h 1114776"/>
                  <a:gd name="connsiteX54" fmla="*/ 902971 w 1082041"/>
                  <a:gd name="connsiteY54" fmla="*/ 889986 h 1114776"/>
                  <a:gd name="connsiteX55" fmla="*/ 902971 w 1082041"/>
                  <a:gd name="connsiteY55" fmla="*/ 966186 h 1114776"/>
                  <a:gd name="connsiteX56" fmla="*/ 1080136 w 1082041"/>
                  <a:gd name="connsiteY56" fmla="*/ 1114776 h 1114776"/>
                  <a:gd name="connsiteX0" fmla="*/ 1082041 w 1082041"/>
                  <a:gd name="connsiteY0" fmla="*/ 352776 h 1114776"/>
                  <a:gd name="connsiteX1" fmla="*/ 973456 w 1082041"/>
                  <a:gd name="connsiteY1" fmla="*/ 354681 h 1114776"/>
                  <a:gd name="connsiteX2" fmla="*/ 899161 w 1082041"/>
                  <a:gd name="connsiteY2" fmla="*/ 335631 h 1114776"/>
                  <a:gd name="connsiteX3" fmla="*/ 843916 w 1082041"/>
                  <a:gd name="connsiteY3" fmla="*/ 343251 h 1114776"/>
                  <a:gd name="connsiteX4" fmla="*/ 805816 w 1082041"/>
                  <a:gd name="connsiteY4" fmla="*/ 312771 h 1114776"/>
                  <a:gd name="connsiteX5" fmla="*/ 733426 w 1082041"/>
                  <a:gd name="connsiteY5" fmla="*/ 329916 h 1114776"/>
                  <a:gd name="connsiteX6" fmla="*/ 666751 w 1082041"/>
                  <a:gd name="connsiteY6" fmla="*/ 286101 h 1114776"/>
                  <a:gd name="connsiteX7" fmla="*/ 615316 w 1082041"/>
                  <a:gd name="connsiteY7" fmla="*/ 272766 h 1114776"/>
                  <a:gd name="connsiteX8" fmla="*/ 552451 w 1082041"/>
                  <a:gd name="connsiteY8" fmla="*/ 272766 h 1114776"/>
                  <a:gd name="connsiteX9" fmla="*/ 520066 w 1082041"/>
                  <a:gd name="connsiteY9" fmla="*/ 230856 h 1114776"/>
                  <a:gd name="connsiteX10" fmla="*/ 472441 w 1082041"/>
                  <a:gd name="connsiteY10" fmla="*/ 196566 h 1114776"/>
                  <a:gd name="connsiteX11" fmla="*/ 455296 w 1082041"/>
                  <a:gd name="connsiteY11" fmla="*/ 209901 h 1114776"/>
                  <a:gd name="connsiteX12" fmla="*/ 434341 w 1082041"/>
                  <a:gd name="connsiteY12" fmla="*/ 183231 h 1114776"/>
                  <a:gd name="connsiteX13" fmla="*/ 396241 w 1082041"/>
                  <a:gd name="connsiteY13" fmla="*/ 177516 h 1114776"/>
                  <a:gd name="connsiteX14" fmla="*/ 329566 w 1082041"/>
                  <a:gd name="connsiteY14" fmla="*/ 164181 h 1114776"/>
                  <a:gd name="connsiteX15" fmla="*/ 295276 w 1082041"/>
                  <a:gd name="connsiteY15" fmla="*/ 156561 h 1114776"/>
                  <a:gd name="connsiteX16" fmla="*/ 260986 w 1082041"/>
                  <a:gd name="connsiteY16" fmla="*/ 129891 h 1114776"/>
                  <a:gd name="connsiteX17" fmla="*/ 217171 w 1082041"/>
                  <a:gd name="connsiteY17" fmla="*/ 118461 h 1114776"/>
                  <a:gd name="connsiteX18" fmla="*/ 194311 w 1082041"/>
                  <a:gd name="connsiteY18" fmla="*/ 107031 h 1114776"/>
                  <a:gd name="connsiteX19" fmla="*/ 175261 w 1082041"/>
                  <a:gd name="connsiteY19" fmla="*/ 95601 h 1114776"/>
                  <a:gd name="connsiteX20" fmla="*/ 169546 w 1082041"/>
                  <a:gd name="connsiteY20" fmla="*/ 68931 h 1114776"/>
                  <a:gd name="connsiteX21" fmla="*/ 135256 w 1082041"/>
                  <a:gd name="connsiteY21" fmla="*/ 34641 h 1114776"/>
                  <a:gd name="connsiteX22" fmla="*/ 102871 w 1082041"/>
                  <a:gd name="connsiteY22" fmla="*/ 17496 h 1114776"/>
                  <a:gd name="connsiteX23" fmla="*/ 72391 w 1082041"/>
                  <a:gd name="connsiteY23" fmla="*/ 2256 h 1114776"/>
                  <a:gd name="connsiteX24" fmla="*/ 36196 w 1082041"/>
                  <a:gd name="connsiteY24" fmla="*/ 9876 h 1114776"/>
                  <a:gd name="connsiteX25" fmla="*/ 9526 w 1082041"/>
                  <a:gd name="connsiteY25" fmla="*/ 2256 h 1114776"/>
                  <a:gd name="connsiteX26" fmla="*/ 1 w 1082041"/>
                  <a:gd name="connsiteY26" fmla="*/ 57501 h 1114776"/>
                  <a:gd name="connsiteX27" fmla="*/ 9526 w 1082041"/>
                  <a:gd name="connsiteY27" fmla="*/ 116556 h 1114776"/>
                  <a:gd name="connsiteX28" fmla="*/ 59056 w 1082041"/>
                  <a:gd name="connsiteY28" fmla="*/ 143226 h 1114776"/>
                  <a:gd name="connsiteX29" fmla="*/ 135256 w 1082041"/>
                  <a:gd name="connsiteY29" fmla="*/ 171801 h 1114776"/>
                  <a:gd name="connsiteX30" fmla="*/ 175261 w 1082041"/>
                  <a:gd name="connsiteY30" fmla="*/ 202281 h 1114776"/>
                  <a:gd name="connsiteX31" fmla="*/ 211456 w 1082041"/>
                  <a:gd name="connsiteY31" fmla="*/ 236571 h 1114776"/>
                  <a:gd name="connsiteX32" fmla="*/ 260986 w 1082041"/>
                  <a:gd name="connsiteY32" fmla="*/ 236571 h 1114776"/>
                  <a:gd name="connsiteX33" fmla="*/ 308611 w 1082041"/>
                  <a:gd name="connsiteY33" fmla="*/ 270861 h 1114776"/>
                  <a:gd name="connsiteX34" fmla="*/ 390526 w 1082041"/>
                  <a:gd name="connsiteY34" fmla="*/ 328011 h 1114776"/>
                  <a:gd name="connsiteX35" fmla="*/ 430531 w 1082041"/>
                  <a:gd name="connsiteY35" fmla="*/ 328011 h 1114776"/>
                  <a:gd name="connsiteX36" fmla="*/ 470536 w 1082041"/>
                  <a:gd name="connsiteY36" fmla="*/ 352776 h 1114776"/>
                  <a:gd name="connsiteX37" fmla="*/ 516256 w 1082041"/>
                  <a:gd name="connsiteY37" fmla="*/ 345156 h 1114776"/>
                  <a:gd name="connsiteX38" fmla="*/ 569596 w 1082041"/>
                  <a:gd name="connsiteY38" fmla="*/ 383256 h 1114776"/>
                  <a:gd name="connsiteX39" fmla="*/ 613411 w 1082041"/>
                  <a:gd name="connsiteY39" fmla="*/ 390876 h 1114776"/>
                  <a:gd name="connsiteX40" fmla="*/ 624841 w 1082041"/>
                  <a:gd name="connsiteY40" fmla="*/ 390876 h 1114776"/>
                  <a:gd name="connsiteX41" fmla="*/ 632461 w 1082041"/>
                  <a:gd name="connsiteY41" fmla="*/ 406116 h 1114776"/>
                  <a:gd name="connsiteX42" fmla="*/ 661036 w 1082041"/>
                  <a:gd name="connsiteY42" fmla="*/ 423261 h 1114776"/>
                  <a:gd name="connsiteX43" fmla="*/ 689611 w 1082041"/>
                  <a:gd name="connsiteY43" fmla="*/ 438501 h 1114776"/>
                  <a:gd name="connsiteX44" fmla="*/ 725806 w 1082041"/>
                  <a:gd name="connsiteY44" fmla="*/ 448026 h 1114776"/>
                  <a:gd name="connsiteX45" fmla="*/ 756286 w 1082041"/>
                  <a:gd name="connsiteY45" fmla="*/ 472791 h 1114776"/>
                  <a:gd name="connsiteX46" fmla="*/ 803911 w 1082041"/>
                  <a:gd name="connsiteY46" fmla="*/ 501366 h 1114776"/>
                  <a:gd name="connsiteX47" fmla="*/ 834391 w 1082041"/>
                  <a:gd name="connsiteY47" fmla="*/ 535656 h 1114776"/>
                  <a:gd name="connsiteX48" fmla="*/ 845821 w 1082041"/>
                  <a:gd name="connsiteY48" fmla="*/ 566136 h 1114776"/>
                  <a:gd name="connsiteX49" fmla="*/ 864871 w 1082041"/>
                  <a:gd name="connsiteY49" fmla="*/ 627096 h 1114776"/>
                  <a:gd name="connsiteX50" fmla="*/ 866776 w 1082041"/>
                  <a:gd name="connsiteY50" fmla="*/ 669006 h 1114776"/>
                  <a:gd name="connsiteX51" fmla="*/ 883921 w 1082041"/>
                  <a:gd name="connsiteY51" fmla="*/ 733776 h 1114776"/>
                  <a:gd name="connsiteX52" fmla="*/ 902971 w 1082041"/>
                  <a:gd name="connsiteY52" fmla="*/ 802356 h 1114776"/>
                  <a:gd name="connsiteX53" fmla="*/ 918211 w 1082041"/>
                  <a:gd name="connsiteY53" fmla="*/ 825216 h 1114776"/>
                  <a:gd name="connsiteX54" fmla="*/ 902971 w 1082041"/>
                  <a:gd name="connsiteY54" fmla="*/ 889986 h 1114776"/>
                  <a:gd name="connsiteX55" fmla="*/ 902971 w 1082041"/>
                  <a:gd name="connsiteY55" fmla="*/ 966186 h 1114776"/>
                  <a:gd name="connsiteX56" fmla="*/ 1080136 w 1082041"/>
                  <a:gd name="connsiteY56" fmla="*/ 1114776 h 111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82041" h="1114776">
                    <a:moveTo>
                      <a:pt x="1082041" y="352776"/>
                    </a:moveTo>
                    <a:cubicBezTo>
                      <a:pt x="1064261" y="363412"/>
                      <a:pt x="1003936" y="357538"/>
                      <a:pt x="973456" y="354681"/>
                    </a:cubicBezTo>
                    <a:cubicBezTo>
                      <a:pt x="942976" y="351824"/>
                      <a:pt x="920751" y="337536"/>
                      <a:pt x="899161" y="335631"/>
                    </a:cubicBezTo>
                    <a:cubicBezTo>
                      <a:pt x="877571" y="333726"/>
                      <a:pt x="859473" y="347061"/>
                      <a:pt x="843916" y="343251"/>
                    </a:cubicBezTo>
                    <a:cubicBezTo>
                      <a:pt x="828359" y="339441"/>
                      <a:pt x="824231" y="314994"/>
                      <a:pt x="805816" y="312771"/>
                    </a:cubicBezTo>
                    <a:cubicBezTo>
                      <a:pt x="787401" y="310548"/>
                      <a:pt x="756603" y="334361"/>
                      <a:pt x="733426" y="329916"/>
                    </a:cubicBezTo>
                    <a:cubicBezTo>
                      <a:pt x="710249" y="325471"/>
                      <a:pt x="686436" y="295626"/>
                      <a:pt x="666751" y="286101"/>
                    </a:cubicBezTo>
                    <a:cubicBezTo>
                      <a:pt x="647066" y="276576"/>
                      <a:pt x="634366" y="274988"/>
                      <a:pt x="615316" y="272766"/>
                    </a:cubicBezTo>
                    <a:cubicBezTo>
                      <a:pt x="596266" y="270544"/>
                      <a:pt x="568326" y="279751"/>
                      <a:pt x="552451" y="272766"/>
                    </a:cubicBezTo>
                    <a:cubicBezTo>
                      <a:pt x="536576" y="265781"/>
                      <a:pt x="533401" y="243556"/>
                      <a:pt x="520066" y="230856"/>
                    </a:cubicBezTo>
                    <a:cubicBezTo>
                      <a:pt x="506731" y="218156"/>
                      <a:pt x="483236" y="200058"/>
                      <a:pt x="472441" y="196566"/>
                    </a:cubicBezTo>
                    <a:cubicBezTo>
                      <a:pt x="461646" y="193073"/>
                      <a:pt x="461646" y="212123"/>
                      <a:pt x="455296" y="209901"/>
                    </a:cubicBezTo>
                    <a:cubicBezTo>
                      <a:pt x="448946" y="207678"/>
                      <a:pt x="444183" y="188628"/>
                      <a:pt x="434341" y="183231"/>
                    </a:cubicBezTo>
                    <a:cubicBezTo>
                      <a:pt x="424498" y="177833"/>
                      <a:pt x="413703" y="180691"/>
                      <a:pt x="396241" y="177516"/>
                    </a:cubicBezTo>
                    <a:cubicBezTo>
                      <a:pt x="378778" y="174341"/>
                      <a:pt x="346394" y="167674"/>
                      <a:pt x="329566" y="164181"/>
                    </a:cubicBezTo>
                    <a:cubicBezTo>
                      <a:pt x="312738" y="160688"/>
                      <a:pt x="306706" y="162276"/>
                      <a:pt x="295276" y="156561"/>
                    </a:cubicBezTo>
                    <a:cubicBezTo>
                      <a:pt x="283846" y="150846"/>
                      <a:pt x="274004" y="136241"/>
                      <a:pt x="260986" y="129891"/>
                    </a:cubicBezTo>
                    <a:cubicBezTo>
                      <a:pt x="247968" y="123541"/>
                      <a:pt x="228283" y="122271"/>
                      <a:pt x="217171" y="118461"/>
                    </a:cubicBezTo>
                    <a:cubicBezTo>
                      <a:pt x="206059" y="114651"/>
                      <a:pt x="201296" y="110841"/>
                      <a:pt x="194311" y="107031"/>
                    </a:cubicBezTo>
                    <a:cubicBezTo>
                      <a:pt x="187326" y="103221"/>
                      <a:pt x="179389" y="101951"/>
                      <a:pt x="175261" y="95601"/>
                    </a:cubicBezTo>
                    <a:cubicBezTo>
                      <a:pt x="171133" y="89251"/>
                      <a:pt x="176214" y="79091"/>
                      <a:pt x="169546" y="68931"/>
                    </a:cubicBezTo>
                    <a:cubicBezTo>
                      <a:pt x="162878" y="58771"/>
                      <a:pt x="146368" y="43213"/>
                      <a:pt x="135256" y="34641"/>
                    </a:cubicBezTo>
                    <a:cubicBezTo>
                      <a:pt x="124143" y="26068"/>
                      <a:pt x="113348" y="22893"/>
                      <a:pt x="102871" y="17496"/>
                    </a:cubicBezTo>
                    <a:cubicBezTo>
                      <a:pt x="92394" y="12099"/>
                      <a:pt x="83503" y="3526"/>
                      <a:pt x="72391" y="2256"/>
                    </a:cubicBezTo>
                    <a:cubicBezTo>
                      <a:pt x="61279" y="986"/>
                      <a:pt x="46673" y="9876"/>
                      <a:pt x="36196" y="9876"/>
                    </a:cubicBezTo>
                    <a:cubicBezTo>
                      <a:pt x="25719" y="9876"/>
                      <a:pt x="15558" y="-5682"/>
                      <a:pt x="9526" y="2256"/>
                    </a:cubicBezTo>
                    <a:cubicBezTo>
                      <a:pt x="3493" y="10193"/>
                      <a:pt x="1" y="38451"/>
                      <a:pt x="1" y="57501"/>
                    </a:cubicBezTo>
                    <a:cubicBezTo>
                      <a:pt x="1" y="76551"/>
                      <a:pt x="-316" y="102269"/>
                      <a:pt x="9526" y="116556"/>
                    </a:cubicBezTo>
                    <a:cubicBezTo>
                      <a:pt x="19368" y="130843"/>
                      <a:pt x="38101" y="134019"/>
                      <a:pt x="59056" y="143226"/>
                    </a:cubicBezTo>
                    <a:cubicBezTo>
                      <a:pt x="80011" y="152433"/>
                      <a:pt x="115888" y="161958"/>
                      <a:pt x="135256" y="171801"/>
                    </a:cubicBezTo>
                    <a:cubicBezTo>
                      <a:pt x="154623" y="181643"/>
                      <a:pt x="162561" y="191486"/>
                      <a:pt x="175261" y="202281"/>
                    </a:cubicBezTo>
                    <a:cubicBezTo>
                      <a:pt x="187961" y="213076"/>
                      <a:pt x="197168" y="230856"/>
                      <a:pt x="211456" y="236571"/>
                    </a:cubicBezTo>
                    <a:cubicBezTo>
                      <a:pt x="225743" y="242286"/>
                      <a:pt x="244794" y="230856"/>
                      <a:pt x="260986" y="236571"/>
                    </a:cubicBezTo>
                    <a:cubicBezTo>
                      <a:pt x="277178" y="242286"/>
                      <a:pt x="308611" y="270861"/>
                      <a:pt x="308611" y="270861"/>
                    </a:cubicBezTo>
                    <a:cubicBezTo>
                      <a:pt x="330201" y="286101"/>
                      <a:pt x="370206" y="318486"/>
                      <a:pt x="390526" y="328011"/>
                    </a:cubicBezTo>
                    <a:cubicBezTo>
                      <a:pt x="410846" y="337536"/>
                      <a:pt x="417196" y="323884"/>
                      <a:pt x="430531" y="328011"/>
                    </a:cubicBezTo>
                    <a:cubicBezTo>
                      <a:pt x="443866" y="332138"/>
                      <a:pt x="456248" y="349918"/>
                      <a:pt x="470536" y="352776"/>
                    </a:cubicBezTo>
                    <a:cubicBezTo>
                      <a:pt x="484824" y="355634"/>
                      <a:pt x="499746" y="340076"/>
                      <a:pt x="516256" y="345156"/>
                    </a:cubicBezTo>
                    <a:cubicBezTo>
                      <a:pt x="532766" y="350236"/>
                      <a:pt x="553404" y="375636"/>
                      <a:pt x="569596" y="383256"/>
                    </a:cubicBezTo>
                    <a:cubicBezTo>
                      <a:pt x="585788" y="390876"/>
                      <a:pt x="604204" y="389606"/>
                      <a:pt x="613411" y="390876"/>
                    </a:cubicBezTo>
                    <a:cubicBezTo>
                      <a:pt x="622618" y="392146"/>
                      <a:pt x="621666" y="388336"/>
                      <a:pt x="624841" y="390876"/>
                    </a:cubicBezTo>
                    <a:cubicBezTo>
                      <a:pt x="628016" y="393416"/>
                      <a:pt x="626428" y="400719"/>
                      <a:pt x="632461" y="406116"/>
                    </a:cubicBezTo>
                    <a:cubicBezTo>
                      <a:pt x="638493" y="411514"/>
                      <a:pt x="651511" y="417864"/>
                      <a:pt x="661036" y="423261"/>
                    </a:cubicBezTo>
                    <a:cubicBezTo>
                      <a:pt x="670561" y="428658"/>
                      <a:pt x="678816" y="434374"/>
                      <a:pt x="689611" y="438501"/>
                    </a:cubicBezTo>
                    <a:cubicBezTo>
                      <a:pt x="700406" y="442629"/>
                      <a:pt x="714694" y="442311"/>
                      <a:pt x="725806" y="448026"/>
                    </a:cubicBezTo>
                    <a:cubicBezTo>
                      <a:pt x="736918" y="453741"/>
                      <a:pt x="743269" y="463901"/>
                      <a:pt x="756286" y="472791"/>
                    </a:cubicBezTo>
                    <a:cubicBezTo>
                      <a:pt x="769303" y="481681"/>
                      <a:pt x="790894" y="490889"/>
                      <a:pt x="803911" y="501366"/>
                    </a:cubicBezTo>
                    <a:cubicBezTo>
                      <a:pt x="816928" y="511843"/>
                      <a:pt x="827406" y="524861"/>
                      <a:pt x="834391" y="535656"/>
                    </a:cubicBezTo>
                    <a:cubicBezTo>
                      <a:pt x="841376" y="546451"/>
                      <a:pt x="840741" y="550896"/>
                      <a:pt x="845821" y="566136"/>
                    </a:cubicBezTo>
                    <a:cubicBezTo>
                      <a:pt x="850901" y="581376"/>
                      <a:pt x="861379" y="609951"/>
                      <a:pt x="864871" y="627096"/>
                    </a:cubicBezTo>
                    <a:cubicBezTo>
                      <a:pt x="868363" y="644241"/>
                      <a:pt x="863601" y="651226"/>
                      <a:pt x="866776" y="669006"/>
                    </a:cubicBezTo>
                    <a:cubicBezTo>
                      <a:pt x="869951" y="686786"/>
                      <a:pt x="877889" y="711551"/>
                      <a:pt x="883921" y="733776"/>
                    </a:cubicBezTo>
                    <a:cubicBezTo>
                      <a:pt x="889953" y="756001"/>
                      <a:pt x="897256" y="787116"/>
                      <a:pt x="902971" y="802356"/>
                    </a:cubicBezTo>
                    <a:cubicBezTo>
                      <a:pt x="908686" y="817596"/>
                      <a:pt x="918211" y="810611"/>
                      <a:pt x="918211" y="825216"/>
                    </a:cubicBezTo>
                    <a:cubicBezTo>
                      <a:pt x="918211" y="839821"/>
                      <a:pt x="905511" y="866491"/>
                      <a:pt x="902971" y="889986"/>
                    </a:cubicBezTo>
                    <a:cubicBezTo>
                      <a:pt x="900431" y="913481"/>
                      <a:pt x="903606" y="953486"/>
                      <a:pt x="902971" y="966186"/>
                    </a:cubicBezTo>
                    <a:cubicBezTo>
                      <a:pt x="902336" y="978886"/>
                      <a:pt x="1078549" y="1107156"/>
                      <a:pt x="1080136" y="1114776"/>
                    </a:cubicBezTo>
                  </a:path>
                </a:pathLst>
              </a:custGeom>
              <a:solidFill>
                <a:srgbClr val="004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612309" y="4845176"/>
                <a:ext cx="785472" cy="1265862"/>
              </a:xfrm>
              <a:custGeom>
                <a:avLst/>
                <a:gdLst>
                  <a:gd name="connsiteX0" fmla="*/ 743107 w 788322"/>
                  <a:gd name="connsiteY0" fmla="*/ 242060 h 1251006"/>
                  <a:gd name="connsiteX1" fmla="*/ 678337 w 788322"/>
                  <a:gd name="connsiteY1" fmla="*/ 360170 h 1251006"/>
                  <a:gd name="connsiteX2" fmla="*/ 615472 w 788322"/>
                  <a:gd name="connsiteY2" fmla="*/ 413510 h 1251006"/>
                  <a:gd name="connsiteX3" fmla="*/ 581182 w 788322"/>
                  <a:gd name="connsiteY3" fmla="*/ 459230 h 1251006"/>
                  <a:gd name="connsiteX4" fmla="*/ 525937 w 788322"/>
                  <a:gd name="connsiteY4" fmla="*/ 533525 h 1251006"/>
                  <a:gd name="connsiteX5" fmla="*/ 524032 w 788322"/>
                  <a:gd name="connsiteY5" fmla="*/ 569720 h 1251006"/>
                  <a:gd name="connsiteX6" fmla="*/ 461167 w 788322"/>
                  <a:gd name="connsiteY6" fmla="*/ 626870 h 1251006"/>
                  <a:gd name="connsiteX7" fmla="*/ 402112 w 788322"/>
                  <a:gd name="connsiteY7" fmla="*/ 687830 h 1251006"/>
                  <a:gd name="connsiteX8" fmla="*/ 365917 w 788322"/>
                  <a:gd name="connsiteY8" fmla="*/ 762125 h 1251006"/>
                  <a:gd name="connsiteX9" fmla="*/ 331627 w 788322"/>
                  <a:gd name="connsiteY9" fmla="*/ 842135 h 1251006"/>
                  <a:gd name="connsiteX10" fmla="*/ 301147 w 788322"/>
                  <a:gd name="connsiteY10" fmla="*/ 905000 h 1251006"/>
                  <a:gd name="connsiteX11" fmla="*/ 247807 w 788322"/>
                  <a:gd name="connsiteY11" fmla="*/ 950720 h 1251006"/>
                  <a:gd name="connsiteX12" fmla="*/ 253522 w 788322"/>
                  <a:gd name="connsiteY12" fmla="*/ 979295 h 1251006"/>
                  <a:gd name="connsiteX13" fmla="*/ 192562 w 788322"/>
                  <a:gd name="connsiteY13" fmla="*/ 1042160 h 1251006"/>
                  <a:gd name="connsiteX14" fmla="*/ 181132 w 788322"/>
                  <a:gd name="connsiteY14" fmla="*/ 1116455 h 1251006"/>
                  <a:gd name="connsiteX15" fmla="*/ 175417 w 788322"/>
                  <a:gd name="connsiteY15" fmla="*/ 1158365 h 1251006"/>
                  <a:gd name="connsiteX16" fmla="*/ 148747 w 788322"/>
                  <a:gd name="connsiteY16" fmla="*/ 1173605 h 1251006"/>
                  <a:gd name="connsiteX17" fmla="*/ 148747 w 788322"/>
                  <a:gd name="connsiteY17" fmla="*/ 1217420 h 1251006"/>
                  <a:gd name="connsiteX18" fmla="*/ 150652 w 788322"/>
                  <a:gd name="connsiteY18" fmla="*/ 1245995 h 1251006"/>
                  <a:gd name="connsiteX19" fmla="*/ 125887 w 788322"/>
                  <a:gd name="connsiteY19" fmla="*/ 1249805 h 1251006"/>
                  <a:gd name="connsiteX20" fmla="*/ 78262 w 788322"/>
                  <a:gd name="connsiteY20" fmla="*/ 1232660 h 1251006"/>
                  <a:gd name="connsiteX21" fmla="*/ 15397 w 788322"/>
                  <a:gd name="connsiteY21" fmla="*/ 1194560 h 1251006"/>
                  <a:gd name="connsiteX22" fmla="*/ 157 w 788322"/>
                  <a:gd name="connsiteY22" fmla="*/ 1171700 h 1251006"/>
                  <a:gd name="connsiteX23" fmla="*/ 21112 w 788322"/>
                  <a:gd name="connsiteY23" fmla="*/ 1154555 h 1251006"/>
                  <a:gd name="connsiteX24" fmla="*/ 59212 w 788322"/>
                  <a:gd name="connsiteY24" fmla="*/ 1150745 h 1251006"/>
                  <a:gd name="connsiteX25" fmla="*/ 99217 w 788322"/>
                  <a:gd name="connsiteY25" fmla="*/ 1105025 h 1251006"/>
                  <a:gd name="connsiteX26" fmla="*/ 123982 w 788322"/>
                  <a:gd name="connsiteY26" fmla="*/ 1051685 h 1251006"/>
                  <a:gd name="connsiteX27" fmla="*/ 133507 w 788322"/>
                  <a:gd name="connsiteY27" fmla="*/ 954530 h 1251006"/>
                  <a:gd name="connsiteX28" fmla="*/ 163987 w 788322"/>
                  <a:gd name="connsiteY28" fmla="*/ 895475 h 1251006"/>
                  <a:gd name="connsiteX29" fmla="*/ 183037 w 788322"/>
                  <a:gd name="connsiteY29" fmla="*/ 796415 h 1251006"/>
                  <a:gd name="connsiteX30" fmla="*/ 230662 w 788322"/>
                  <a:gd name="connsiteY30" fmla="*/ 704975 h 1251006"/>
                  <a:gd name="connsiteX31" fmla="*/ 306862 w 788322"/>
                  <a:gd name="connsiteY31" fmla="*/ 623060 h 1251006"/>
                  <a:gd name="connsiteX32" fmla="*/ 350677 w 788322"/>
                  <a:gd name="connsiteY32" fmla="*/ 562100 h 1251006"/>
                  <a:gd name="connsiteX33" fmla="*/ 384967 w 788322"/>
                  <a:gd name="connsiteY33" fmla="*/ 514475 h 1251006"/>
                  <a:gd name="connsiteX34" fmla="*/ 402112 w 788322"/>
                  <a:gd name="connsiteY34" fmla="*/ 400175 h 1251006"/>
                  <a:gd name="connsiteX35" fmla="*/ 445927 w 788322"/>
                  <a:gd name="connsiteY35" fmla="*/ 291590 h 1251006"/>
                  <a:gd name="connsiteX36" fmla="*/ 516412 w 788322"/>
                  <a:gd name="connsiteY36" fmla="*/ 173480 h 1251006"/>
                  <a:gd name="connsiteX37" fmla="*/ 544987 w 788322"/>
                  <a:gd name="connsiteY37" fmla="*/ 62990 h 1251006"/>
                  <a:gd name="connsiteX38" fmla="*/ 567847 w 788322"/>
                  <a:gd name="connsiteY38" fmla="*/ 2030 h 1251006"/>
                  <a:gd name="connsiteX39" fmla="*/ 777397 w 788322"/>
                  <a:gd name="connsiteY39" fmla="*/ 135380 h 1251006"/>
                  <a:gd name="connsiteX40" fmla="*/ 743107 w 788322"/>
                  <a:gd name="connsiteY40" fmla="*/ 242060 h 1251006"/>
                  <a:gd name="connsiteX0" fmla="*/ 743107 w 785472"/>
                  <a:gd name="connsiteY0" fmla="*/ 256916 h 1265862"/>
                  <a:gd name="connsiteX1" fmla="*/ 678337 w 785472"/>
                  <a:gd name="connsiteY1" fmla="*/ 375026 h 1265862"/>
                  <a:gd name="connsiteX2" fmla="*/ 615472 w 785472"/>
                  <a:gd name="connsiteY2" fmla="*/ 428366 h 1265862"/>
                  <a:gd name="connsiteX3" fmla="*/ 581182 w 785472"/>
                  <a:gd name="connsiteY3" fmla="*/ 474086 h 1265862"/>
                  <a:gd name="connsiteX4" fmla="*/ 525937 w 785472"/>
                  <a:gd name="connsiteY4" fmla="*/ 548381 h 1265862"/>
                  <a:gd name="connsiteX5" fmla="*/ 524032 w 785472"/>
                  <a:gd name="connsiteY5" fmla="*/ 584576 h 1265862"/>
                  <a:gd name="connsiteX6" fmla="*/ 461167 w 785472"/>
                  <a:gd name="connsiteY6" fmla="*/ 641726 h 1265862"/>
                  <a:gd name="connsiteX7" fmla="*/ 402112 w 785472"/>
                  <a:gd name="connsiteY7" fmla="*/ 702686 h 1265862"/>
                  <a:gd name="connsiteX8" fmla="*/ 365917 w 785472"/>
                  <a:gd name="connsiteY8" fmla="*/ 776981 h 1265862"/>
                  <a:gd name="connsiteX9" fmla="*/ 331627 w 785472"/>
                  <a:gd name="connsiteY9" fmla="*/ 856991 h 1265862"/>
                  <a:gd name="connsiteX10" fmla="*/ 301147 w 785472"/>
                  <a:gd name="connsiteY10" fmla="*/ 919856 h 1265862"/>
                  <a:gd name="connsiteX11" fmla="*/ 247807 w 785472"/>
                  <a:gd name="connsiteY11" fmla="*/ 965576 h 1265862"/>
                  <a:gd name="connsiteX12" fmla="*/ 253522 w 785472"/>
                  <a:gd name="connsiteY12" fmla="*/ 994151 h 1265862"/>
                  <a:gd name="connsiteX13" fmla="*/ 192562 w 785472"/>
                  <a:gd name="connsiteY13" fmla="*/ 1057016 h 1265862"/>
                  <a:gd name="connsiteX14" fmla="*/ 181132 w 785472"/>
                  <a:gd name="connsiteY14" fmla="*/ 1131311 h 1265862"/>
                  <a:gd name="connsiteX15" fmla="*/ 175417 w 785472"/>
                  <a:gd name="connsiteY15" fmla="*/ 1173221 h 1265862"/>
                  <a:gd name="connsiteX16" fmla="*/ 148747 w 785472"/>
                  <a:gd name="connsiteY16" fmla="*/ 1188461 h 1265862"/>
                  <a:gd name="connsiteX17" fmla="*/ 148747 w 785472"/>
                  <a:gd name="connsiteY17" fmla="*/ 1232276 h 1265862"/>
                  <a:gd name="connsiteX18" fmla="*/ 150652 w 785472"/>
                  <a:gd name="connsiteY18" fmla="*/ 1260851 h 1265862"/>
                  <a:gd name="connsiteX19" fmla="*/ 125887 w 785472"/>
                  <a:gd name="connsiteY19" fmla="*/ 1264661 h 1265862"/>
                  <a:gd name="connsiteX20" fmla="*/ 78262 w 785472"/>
                  <a:gd name="connsiteY20" fmla="*/ 1247516 h 1265862"/>
                  <a:gd name="connsiteX21" fmla="*/ 15397 w 785472"/>
                  <a:gd name="connsiteY21" fmla="*/ 1209416 h 1265862"/>
                  <a:gd name="connsiteX22" fmla="*/ 157 w 785472"/>
                  <a:gd name="connsiteY22" fmla="*/ 1186556 h 1265862"/>
                  <a:gd name="connsiteX23" fmla="*/ 21112 w 785472"/>
                  <a:gd name="connsiteY23" fmla="*/ 1169411 h 1265862"/>
                  <a:gd name="connsiteX24" fmla="*/ 59212 w 785472"/>
                  <a:gd name="connsiteY24" fmla="*/ 1165601 h 1265862"/>
                  <a:gd name="connsiteX25" fmla="*/ 99217 w 785472"/>
                  <a:gd name="connsiteY25" fmla="*/ 1119881 h 1265862"/>
                  <a:gd name="connsiteX26" fmla="*/ 123982 w 785472"/>
                  <a:gd name="connsiteY26" fmla="*/ 1066541 h 1265862"/>
                  <a:gd name="connsiteX27" fmla="*/ 133507 w 785472"/>
                  <a:gd name="connsiteY27" fmla="*/ 969386 h 1265862"/>
                  <a:gd name="connsiteX28" fmla="*/ 163987 w 785472"/>
                  <a:gd name="connsiteY28" fmla="*/ 910331 h 1265862"/>
                  <a:gd name="connsiteX29" fmla="*/ 183037 w 785472"/>
                  <a:gd name="connsiteY29" fmla="*/ 811271 h 1265862"/>
                  <a:gd name="connsiteX30" fmla="*/ 230662 w 785472"/>
                  <a:gd name="connsiteY30" fmla="*/ 719831 h 1265862"/>
                  <a:gd name="connsiteX31" fmla="*/ 306862 w 785472"/>
                  <a:gd name="connsiteY31" fmla="*/ 637916 h 1265862"/>
                  <a:gd name="connsiteX32" fmla="*/ 350677 w 785472"/>
                  <a:gd name="connsiteY32" fmla="*/ 576956 h 1265862"/>
                  <a:gd name="connsiteX33" fmla="*/ 384967 w 785472"/>
                  <a:gd name="connsiteY33" fmla="*/ 529331 h 1265862"/>
                  <a:gd name="connsiteX34" fmla="*/ 402112 w 785472"/>
                  <a:gd name="connsiteY34" fmla="*/ 415031 h 1265862"/>
                  <a:gd name="connsiteX35" fmla="*/ 445927 w 785472"/>
                  <a:gd name="connsiteY35" fmla="*/ 306446 h 1265862"/>
                  <a:gd name="connsiteX36" fmla="*/ 516412 w 785472"/>
                  <a:gd name="connsiteY36" fmla="*/ 188336 h 1265862"/>
                  <a:gd name="connsiteX37" fmla="*/ 544987 w 785472"/>
                  <a:gd name="connsiteY37" fmla="*/ 77846 h 1265862"/>
                  <a:gd name="connsiteX38" fmla="*/ 586897 w 785472"/>
                  <a:gd name="connsiteY38" fmla="*/ 1646 h 1265862"/>
                  <a:gd name="connsiteX39" fmla="*/ 777397 w 785472"/>
                  <a:gd name="connsiteY39" fmla="*/ 150236 h 1265862"/>
                  <a:gd name="connsiteX40" fmla="*/ 743107 w 785472"/>
                  <a:gd name="connsiteY40" fmla="*/ 256916 h 1265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785472" h="1265862">
                    <a:moveTo>
                      <a:pt x="743107" y="256916"/>
                    </a:moveTo>
                    <a:cubicBezTo>
                      <a:pt x="726597" y="294381"/>
                      <a:pt x="699609" y="346451"/>
                      <a:pt x="678337" y="375026"/>
                    </a:cubicBezTo>
                    <a:cubicBezTo>
                      <a:pt x="657064" y="403601"/>
                      <a:pt x="631664" y="411856"/>
                      <a:pt x="615472" y="428366"/>
                    </a:cubicBezTo>
                    <a:cubicBezTo>
                      <a:pt x="599280" y="444876"/>
                      <a:pt x="581182" y="474086"/>
                      <a:pt x="581182" y="474086"/>
                    </a:cubicBezTo>
                    <a:cubicBezTo>
                      <a:pt x="566259" y="494089"/>
                      <a:pt x="535462" y="529966"/>
                      <a:pt x="525937" y="548381"/>
                    </a:cubicBezTo>
                    <a:cubicBezTo>
                      <a:pt x="516412" y="566796"/>
                      <a:pt x="534827" y="569019"/>
                      <a:pt x="524032" y="584576"/>
                    </a:cubicBezTo>
                    <a:cubicBezTo>
                      <a:pt x="513237" y="600133"/>
                      <a:pt x="481487" y="622041"/>
                      <a:pt x="461167" y="641726"/>
                    </a:cubicBezTo>
                    <a:cubicBezTo>
                      <a:pt x="440847" y="661411"/>
                      <a:pt x="417987" y="680144"/>
                      <a:pt x="402112" y="702686"/>
                    </a:cubicBezTo>
                    <a:cubicBezTo>
                      <a:pt x="386237" y="725229"/>
                      <a:pt x="377664" y="751264"/>
                      <a:pt x="365917" y="776981"/>
                    </a:cubicBezTo>
                    <a:cubicBezTo>
                      <a:pt x="354170" y="802698"/>
                      <a:pt x="342422" y="833179"/>
                      <a:pt x="331627" y="856991"/>
                    </a:cubicBezTo>
                    <a:cubicBezTo>
                      <a:pt x="320832" y="880803"/>
                      <a:pt x="315117" y="901759"/>
                      <a:pt x="301147" y="919856"/>
                    </a:cubicBezTo>
                    <a:cubicBezTo>
                      <a:pt x="287177" y="937953"/>
                      <a:pt x="255744" y="953194"/>
                      <a:pt x="247807" y="965576"/>
                    </a:cubicBezTo>
                    <a:cubicBezTo>
                      <a:pt x="239869" y="977959"/>
                      <a:pt x="262730" y="978911"/>
                      <a:pt x="253522" y="994151"/>
                    </a:cubicBezTo>
                    <a:cubicBezTo>
                      <a:pt x="244314" y="1009391"/>
                      <a:pt x="204627" y="1034156"/>
                      <a:pt x="192562" y="1057016"/>
                    </a:cubicBezTo>
                    <a:cubicBezTo>
                      <a:pt x="180497" y="1079876"/>
                      <a:pt x="183989" y="1111944"/>
                      <a:pt x="181132" y="1131311"/>
                    </a:cubicBezTo>
                    <a:cubicBezTo>
                      <a:pt x="178275" y="1150678"/>
                      <a:pt x="180814" y="1163696"/>
                      <a:pt x="175417" y="1173221"/>
                    </a:cubicBezTo>
                    <a:cubicBezTo>
                      <a:pt x="170020" y="1182746"/>
                      <a:pt x="153192" y="1178619"/>
                      <a:pt x="148747" y="1188461"/>
                    </a:cubicBezTo>
                    <a:cubicBezTo>
                      <a:pt x="144302" y="1198303"/>
                      <a:pt x="148430" y="1220211"/>
                      <a:pt x="148747" y="1232276"/>
                    </a:cubicBezTo>
                    <a:cubicBezTo>
                      <a:pt x="149064" y="1244341"/>
                      <a:pt x="154462" y="1255454"/>
                      <a:pt x="150652" y="1260851"/>
                    </a:cubicBezTo>
                    <a:cubicBezTo>
                      <a:pt x="146842" y="1266248"/>
                      <a:pt x="137952" y="1266883"/>
                      <a:pt x="125887" y="1264661"/>
                    </a:cubicBezTo>
                    <a:cubicBezTo>
                      <a:pt x="113822" y="1262439"/>
                      <a:pt x="96677" y="1256723"/>
                      <a:pt x="78262" y="1247516"/>
                    </a:cubicBezTo>
                    <a:cubicBezTo>
                      <a:pt x="59847" y="1238309"/>
                      <a:pt x="28414" y="1219576"/>
                      <a:pt x="15397" y="1209416"/>
                    </a:cubicBezTo>
                    <a:cubicBezTo>
                      <a:pt x="2380" y="1199256"/>
                      <a:pt x="-796" y="1193224"/>
                      <a:pt x="157" y="1186556"/>
                    </a:cubicBezTo>
                    <a:cubicBezTo>
                      <a:pt x="1109" y="1179889"/>
                      <a:pt x="11269" y="1172904"/>
                      <a:pt x="21112" y="1169411"/>
                    </a:cubicBezTo>
                    <a:cubicBezTo>
                      <a:pt x="30954" y="1165919"/>
                      <a:pt x="46194" y="1173856"/>
                      <a:pt x="59212" y="1165601"/>
                    </a:cubicBezTo>
                    <a:cubicBezTo>
                      <a:pt x="72230" y="1157346"/>
                      <a:pt x="88422" y="1136391"/>
                      <a:pt x="99217" y="1119881"/>
                    </a:cubicBezTo>
                    <a:cubicBezTo>
                      <a:pt x="110012" y="1103371"/>
                      <a:pt x="118267" y="1091623"/>
                      <a:pt x="123982" y="1066541"/>
                    </a:cubicBezTo>
                    <a:cubicBezTo>
                      <a:pt x="129697" y="1041459"/>
                      <a:pt x="126839" y="995421"/>
                      <a:pt x="133507" y="969386"/>
                    </a:cubicBezTo>
                    <a:cubicBezTo>
                      <a:pt x="140174" y="943351"/>
                      <a:pt x="155732" y="936684"/>
                      <a:pt x="163987" y="910331"/>
                    </a:cubicBezTo>
                    <a:cubicBezTo>
                      <a:pt x="172242" y="883979"/>
                      <a:pt x="171925" y="843021"/>
                      <a:pt x="183037" y="811271"/>
                    </a:cubicBezTo>
                    <a:cubicBezTo>
                      <a:pt x="194149" y="779521"/>
                      <a:pt x="210025" y="748723"/>
                      <a:pt x="230662" y="719831"/>
                    </a:cubicBezTo>
                    <a:cubicBezTo>
                      <a:pt x="251299" y="690939"/>
                      <a:pt x="286859" y="661729"/>
                      <a:pt x="306862" y="637916"/>
                    </a:cubicBezTo>
                    <a:cubicBezTo>
                      <a:pt x="326864" y="614104"/>
                      <a:pt x="350677" y="576956"/>
                      <a:pt x="350677" y="576956"/>
                    </a:cubicBezTo>
                    <a:cubicBezTo>
                      <a:pt x="363694" y="558859"/>
                      <a:pt x="376395" y="556318"/>
                      <a:pt x="384967" y="529331"/>
                    </a:cubicBezTo>
                    <a:cubicBezTo>
                      <a:pt x="393539" y="502344"/>
                      <a:pt x="391952" y="452179"/>
                      <a:pt x="402112" y="415031"/>
                    </a:cubicBezTo>
                    <a:cubicBezTo>
                      <a:pt x="412272" y="377883"/>
                      <a:pt x="426877" y="344228"/>
                      <a:pt x="445927" y="306446"/>
                    </a:cubicBezTo>
                    <a:cubicBezTo>
                      <a:pt x="464977" y="268664"/>
                      <a:pt x="499902" y="226436"/>
                      <a:pt x="516412" y="188336"/>
                    </a:cubicBezTo>
                    <a:cubicBezTo>
                      <a:pt x="532922" y="150236"/>
                      <a:pt x="533240" y="108961"/>
                      <a:pt x="544987" y="77846"/>
                    </a:cubicBezTo>
                    <a:cubicBezTo>
                      <a:pt x="556734" y="46731"/>
                      <a:pt x="548162" y="-10419"/>
                      <a:pt x="586897" y="1646"/>
                    </a:cubicBezTo>
                    <a:cubicBezTo>
                      <a:pt x="625632" y="13711"/>
                      <a:pt x="751362" y="107691"/>
                      <a:pt x="777397" y="150236"/>
                    </a:cubicBezTo>
                    <a:cubicBezTo>
                      <a:pt x="803432" y="192781"/>
                      <a:pt x="759617" y="219451"/>
                      <a:pt x="743107" y="256916"/>
                    </a:cubicBezTo>
                    <a:close/>
                  </a:path>
                </a:pathLst>
              </a:custGeom>
              <a:solidFill>
                <a:srgbClr val="004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5357321" y="4862062"/>
                <a:ext cx="791577" cy="1279255"/>
              </a:xfrm>
              <a:custGeom>
                <a:avLst/>
                <a:gdLst>
                  <a:gd name="connsiteX0" fmla="*/ 186690 w 791577"/>
                  <a:gd name="connsiteY0" fmla="*/ 0 h 1279255"/>
                  <a:gd name="connsiteX1" fmla="*/ 228600 w 791577"/>
                  <a:gd name="connsiteY1" fmla="*/ 76200 h 1279255"/>
                  <a:gd name="connsiteX2" fmla="*/ 243840 w 791577"/>
                  <a:gd name="connsiteY2" fmla="*/ 144780 h 1279255"/>
                  <a:gd name="connsiteX3" fmla="*/ 234315 w 791577"/>
                  <a:gd name="connsiteY3" fmla="*/ 169545 h 1279255"/>
                  <a:gd name="connsiteX4" fmla="*/ 260985 w 791577"/>
                  <a:gd name="connsiteY4" fmla="*/ 228600 h 1279255"/>
                  <a:gd name="connsiteX5" fmla="*/ 306705 w 791577"/>
                  <a:gd name="connsiteY5" fmla="*/ 297180 h 1279255"/>
                  <a:gd name="connsiteX6" fmla="*/ 323850 w 791577"/>
                  <a:gd name="connsiteY6" fmla="*/ 386715 h 1279255"/>
                  <a:gd name="connsiteX7" fmla="*/ 361950 w 791577"/>
                  <a:gd name="connsiteY7" fmla="*/ 443865 h 1279255"/>
                  <a:gd name="connsiteX8" fmla="*/ 354330 w 791577"/>
                  <a:gd name="connsiteY8" fmla="*/ 525780 h 1279255"/>
                  <a:gd name="connsiteX9" fmla="*/ 363855 w 791577"/>
                  <a:gd name="connsiteY9" fmla="*/ 563880 h 1279255"/>
                  <a:gd name="connsiteX10" fmla="*/ 384810 w 791577"/>
                  <a:gd name="connsiteY10" fmla="*/ 609600 h 1279255"/>
                  <a:gd name="connsiteX11" fmla="*/ 405765 w 791577"/>
                  <a:gd name="connsiteY11" fmla="*/ 649605 h 1279255"/>
                  <a:gd name="connsiteX12" fmla="*/ 400050 w 791577"/>
                  <a:gd name="connsiteY12" fmla="*/ 710565 h 1279255"/>
                  <a:gd name="connsiteX13" fmla="*/ 441960 w 791577"/>
                  <a:gd name="connsiteY13" fmla="*/ 752475 h 1279255"/>
                  <a:gd name="connsiteX14" fmla="*/ 499110 w 791577"/>
                  <a:gd name="connsiteY14" fmla="*/ 849630 h 1279255"/>
                  <a:gd name="connsiteX15" fmla="*/ 529590 w 791577"/>
                  <a:gd name="connsiteY15" fmla="*/ 942975 h 1279255"/>
                  <a:gd name="connsiteX16" fmla="*/ 554355 w 791577"/>
                  <a:gd name="connsiteY16" fmla="*/ 1038225 h 1279255"/>
                  <a:gd name="connsiteX17" fmla="*/ 596265 w 791577"/>
                  <a:gd name="connsiteY17" fmla="*/ 1112520 h 1279255"/>
                  <a:gd name="connsiteX18" fmla="*/ 622935 w 791577"/>
                  <a:gd name="connsiteY18" fmla="*/ 1146810 h 1279255"/>
                  <a:gd name="connsiteX19" fmla="*/ 689610 w 791577"/>
                  <a:gd name="connsiteY19" fmla="*/ 1139190 h 1279255"/>
                  <a:gd name="connsiteX20" fmla="*/ 760095 w 791577"/>
                  <a:gd name="connsiteY20" fmla="*/ 1127760 h 1279255"/>
                  <a:gd name="connsiteX21" fmla="*/ 788670 w 791577"/>
                  <a:gd name="connsiteY21" fmla="*/ 1171575 h 1279255"/>
                  <a:gd name="connsiteX22" fmla="*/ 693420 w 791577"/>
                  <a:gd name="connsiteY22" fmla="*/ 1226820 h 1279255"/>
                  <a:gd name="connsiteX23" fmla="*/ 588645 w 791577"/>
                  <a:gd name="connsiteY23" fmla="*/ 1276350 h 1279255"/>
                  <a:gd name="connsiteX24" fmla="*/ 550545 w 791577"/>
                  <a:gd name="connsiteY24" fmla="*/ 1263015 h 1279255"/>
                  <a:gd name="connsiteX25" fmla="*/ 533400 w 791577"/>
                  <a:gd name="connsiteY25" fmla="*/ 1177290 h 1279255"/>
                  <a:gd name="connsiteX26" fmla="*/ 495300 w 791577"/>
                  <a:gd name="connsiteY26" fmla="*/ 1116330 h 1279255"/>
                  <a:gd name="connsiteX27" fmla="*/ 428625 w 791577"/>
                  <a:gd name="connsiteY27" fmla="*/ 1053465 h 1279255"/>
                  <a:gd name="connsiteX28" fmla="*/ 390525 w 791577"/>
                  <a:gd name="connsiteY28" fmla="*/ 958215 h 1279255"/>
                  <a:gd name="connsiteX29" fmla="*/ 342900 w 791577"/>
                  <a:gd name="connsiteY29" fmla="*/ 925830 h 1279255"/>
                  <a:gd name="connsiteX30" fmla="*/ 308610 w 791577"/>
                  <a:gd name="connsiteY30" fmla="*/ 803910 h 1279255"/>
                  <a:gd name="connsiteX31" fmla="*/ 270510 w 791577"/>
                  <a:gd name="connsiteY31" fmla="*/ 699135 h 1279255"/>
                  <a:gd name="connsiteX32" fmla="*/ 234315 w 791577"/>
                  <a:gd name="connsiteY32" fmla="*/ 634365 h 1279255"/>
                  <a:gd name="connsiteX33" fmla="*/ 217170 w 791577"/>
                  <a:gd name="connsiteY33" fmla="*/ 579120 h 1279255"/>
                  <a:gd name="connsiteX34" fmla="*/ 171450 w 791577"/>
                  <a:gd name="connsiteY34" fmla="*/ 508635 h 1279255"/>
                  <a:gd name="connsiteX35" fmla="*/ 104775 w 791577"/>
                  <a:gd name="connsiteY35" fmla="*/ 428625 h 1279255"/>
                  <a:gd name="connsiteX36" fmla="*/ 76200 w 791577"/>
                  <a:gd name="connsiteY36" fmla="*/ 348615 h 1279255"/>
                  <a:gd name="connsiteX37" fmla="*/ 28575 w 791577"/>
                  <a:gd name="connsiteY37" fmla="*/ 259080 h 1279255"/>
                  <a:gd name="connsiteX38" fmla="*/ 15240 w 791577"/>
                  <a:gd name="connsiteY38" fmla="*/ 230505 h 1279255"/>
                  <a:gd name="connsiteX39" fmla="*/ 0 w 791577"/>
                  <a:gd name="connsiteY39" fmla="*/ 76200 h 127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1577" h="1279255">
                    <a:moveTo>
                      <a:pt x="186690" y="0"/>
                    </a:moveTo>
                    <a:cubicBezTo>
                      <a:pt x="202882" y="26035"/>
                      <a:pt x="219075" y="52070"/>
                      <a:pt x="228600" y="76200"/>
                    </a:cubicBezTo>
                    <a:cubicBezTo>
                      <a:pt x="238125" y="100330"/>
                      <a:pt x="242888" y="129223"/>
                      <a:pt x="243840" y="144780"/>
                    </a:cubicBezTo>
                    <a:cubicBezTo>
                      <a:pt x="244792" y="160337"/>
                      <a:pt x="231458" y="155575"/>
                      <a:pt x="234315" y="169545"/>
                    </a:cubicBezTo>
                    <a:cubicBezTo>
                      <a:pt x="237172" y="183515"/>
                      <a:pt x="248920" y="207328"/>
                      <a:pt x="260985" y="228600"/>
                    </a:cubicBezTo>
                    <a:cubicBezTo>
                      <a:pt x="273050" y="249873"/>
                      <a:pt x="296228" y="270828"/>
                      <a:pt x="306705" y="297180"/>
                    </a:cubicBezTo>
                    <a:cubicBezTo>
                      <a:pt x="317183" y="323533"/>
                      <a:pt x="314643" y="362268"/>
                      <a:pt x="323850" y="386715"/>
                    </a:cubicBezTo>
                    <a:cubicBezTo>
                      <a:pt x="333057" y="411162"/>
                      <a:pt x="356870" y="420688"/>
                      <a:pt x="361950" y="443865"/>
                    </a:cubicBezTo>
                    <a:cubicBezTo>
                      <a:pt x="367030" y="467043"/>
                      <a:pt x="354013" y="505778"/>
                      <a:pt x="354330" y="525780"/>
                    </a:cubicBezTo>
                    <a:cubicBezTo>
                      <a:pt x="354647" y="545782"/>
                      <a:pt x="358775" y="549910"/>
                      <a:pt x="363855" y="563880"/>
                    </a:cubicBezTo>
                    <a:cubicBezTo>
                      <a:pt x="368935" y="577850"/>
                      <a:pt x="377825" y="595313"/>
                      <a:pt x="384810" y="609600"/>
                    </a:cubicBezTo>
                    <a:cubicBezTo>
                      <a:pt x="391795" y="623887"/>
                      <a:pt x="403225" y="632778"/>
                      <a:pt x="405765" y="649605"/>
                    </a:cubicBezTo>
                    <a:cubicBezTo>
                      <a:pt x="408305" y="666432"/>
                      <a:pt x="394018" y="693420"/>
                      <a:pt x="400050" y="710565"/>
                    </a:cubicBezTo>
                    <a:cubicBezTo>
                      <a:pt x="406082" y="727710"/>
                      <a:pt x="425450" y="729298"/>
                      <a:pt x="441960" y="752475"/>
                    </a:cubicBezTo>
                    <a:cubicBezTo>
                      <a:pt x="458470" y="775652"/>
                      <a:pt x="484505" y="817880"/>
                      <a:pt x="499110" y="849630"/>
                    </a:cubicBezTo>
                    <a:cubicBezTo>
                      <a:pt x="513715" y="881380"/>
                      <a:pt x="520383" y="911543"/>
                      <a:pt x="529590" y="942975"/>
                    </a:cubicBezTo>
                    <a:cubicBezTo>
                      <a:pt x="538797" y="974407"/>
                      <a:pt x="543243" y="1009968"/>
                      <a:pt x="554355" y="1038225"/>
                    </a:cubicBezTo>
                    <a:cubicBezTo>
                      <a:pt x="565467" y="1066482"/>
                      <a:pt x="584835" y="1094422"/>
                      <a:pt x="596265" y="1112520"/>
                    </a:cubicBezTo>
                    <a:cubicBezTo>
                      <a:pt x="607695" y="1130618"/>
                      <a:pt x="607378" y="1142365"/>
                      <a:pt x="622935" y="1146810"/>
                    </a:cubicBezTo>
                    <a:cubicBezTo>
                      <a:pt x="638492" y="1151255"/>
                      <a:pt x="666750" y="1142365"/>
                      <a:pt x="689610" y="1139190"/>
                    </a:cubicBezTo>
                    <a:cubicBezTo>
                      <a:pt x="712470" y="1136015"/>
                      <a:pt x="743585" y="1122363"/>
                      <a:pt x="760095" y="1127760"/>
                    </a:cubicBezTo>
                    <a:cubicBezTo>
                      <a:pt x="776605" y="1133157"/>
                      <a:pt x="799783" y="1155065"/>
                      <a:pt x="788670" y="1171575"/>
                    </a:cubicBezTo>
                    <a:cubicBezTo>
                      <a:pt x="777557" y="1188085"/>
                      <a:pt x="726757" y="1209358"/>
                      <a:pt x="693420" y="1226820"/>
                    </a:cubicBezTo>
                    <a:cubicBezTo>
                      <a:pt x="660083" y="1244282"/>
                      <a:pt x="612458" y="1270318"/>
                      <a:pt x="588645" y="1276350"/>
                    </a:cubicBezTo>
                    <a:cubicBezTo>
                      <a:pt x="564833" y="1282383"/>
                      <a:pt x="559752" y="1279525"/>
                      <a:pt x="550545" y="1263015"/>
                    </a:cubicBezTo>
                    <a:cubicBezTo>
                      <a:pt x="541338" y="1246505"/>
                      <a:pt x="542607" y="1201737"/>
                      <a:pt x="533400" y="1177290"/>
                    </a:cubicBezTo>
                    <a:cubicBezTo>
                      <a:pt x="524193" y="1152843"/>
                      <a:pt x="512762" y="1136967"/>
                      <a:pt x="495300" y="1116330"/>
                    </a:cubicBezTo>
                    <a:cubicBezTo>
                      <a:pt x="477838" y="1095693"/>
                      <a:pt x="446087" y="1079817"/>
                      <a:pt x="428625" y="1053465"/>
                    </a:cubicBezTo>
                    <a:cubicBezTo>
                      <a:pt x="411163" y="1027113"/>
                      <a:pt x="404813" y="979488"/>
                      <a:pt x="390525" y="958215"/>
                    </a:cubicBezTo>
                    <a:cubicBezTo>
                      <a:pt x="376238" y="936943"/>
                      <a:pt x="356552" y="951547"/>
                      <a:pt x="342900" y="925830"/>
                    </a:cubicBezTo>
                    <a:cubicBezTo>
                      <a:pt x="329248" y="900113"/>
                      <a:pt x="320675" y="841693"/>
                      <a:pt x="308610" y="803910"/>
                    </a:cubicBezTo>
                    <a:cubicBezTo>
                      <a:pt x="296545" y="766128"/>
                      <a:pt x="282893" y="727393"/>
                      <a:pt x="270510" y="699135"/>
                    </a:cubicBezTo>
                    <a:cubicBezTo>
                      <a:pt x="258128" y="670878"/>
                      <a:pt x="243205" y="654367"/>
                      <a:pt x="234315" y="634365"/>
                    </a:cubicBezTo>
                    <a:cubicBezTo>
                      <a:pt x="225425" y="614363"/>
                      <a:pt x="227648" y="600075"/>
                      <a:pt x="217170" y="579120"/>
                    </a:cubicBezTo>
                    <a:cubicBezTo>
                      <a:pt x="206693" y="558165"/>
                      <a:pt x="190183" y="533718"/>
                      <a:pt x="171450" y="508635"/>
                    </a:cubicBezTo>
                    <a:cubicBezTo>
                      <a:pt x="152717" y="483553"/>
                      <a:pt x="120650" y="455295"/>
                      <a:pt x="104775" y="428625"/>
                    </a:cubicBezTo>
                    <a:cubicBezTo>
                      <a:pt x="88900" y="401955"/>
                      <a:pt x="88900" y="376873"/>
                      <a:pt x="76200" y="348615"/>
                    </a:cubicBezTo>
                    <a:cubicBezTo>
                      <a:pt x="63500" y="320357"/>
                      <a:pt x="38735" y="278765"/>
                      <a:pt x="28575" y="259080"/>
                    </a:cubicBezTo>
                    <a:cubicBezTo>
                      <a:pt x="18415" y="239395"/>
                      <a:pt x="20002" y="260985"/>
                      <a:pt x="15240" y="230505"/>
                    </a:cubicBezTo>
                    <a:cubicBezTo>
                      <a:pt x="10478" y="200025"/>
                      <a:pt x="5239" y="138112"/>
                      <a:pt x="0" y="7620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 flipH="1">
                <a:off x="5376371" y="3890161"/>
                <a:ext cx="1082041" cy="1114776"/>
              </a:xfrm>
              <a:custGeom>
                <a:avLst/>
                <a:gdLst>
                  <a:gd name="connsiteX0" fmla="*/ 971551 w 971551"/>
                  <a:gd name="connsiteY0" fmla="*/ 348966 h 966186"/>
                  <a:gd name="connsiteX1" fmla="*/ 923926 w 971551"/>
                  <a:gd name="connsiteY1" fmla="*/ 368016 h 966186"/>
                  <a:gd name="connsiteX2" fmla="*/ 899161 w 971551"/>
                  <a:gd name="connsiteY2" fmla="*/ 335631 h 966186"/>
                  <a:gd name="connsiteX3" fmla="*/ 843916 w 971551"/>
                  <a:gd name="connsiteY3" fmla="*/ 343251 h 966186"/>
                  <a:gd name="connsiteX4" fmla="*/ 805816 w 971551"/>
                  <a:gd name="connsiteY4" fmla="*/ 312771 h 966186"/>
                  <a:gd name="connsiteX5" fmla="*/ 733426 w 971551"/>
                  <a:gd name="connsiteY5" fmla="*/ 329916 h 966186"/>
                  <a:gd name="connsiteX6" fmla="*/ 666751 w 971551"/>
                  <a:gd name="connsiteY6" fmla="*/ 286101 h 966186"/>
                  <a:gd name="connsiteX7" fmla="*/ 615316 w 971551"/>
                  <a:gd name="connsiteY7" fmla="*/ 272766 h 966186"/>
                  <a:gd name="connsiteX8" fmla="*/ 552451 w 971551"/>
                  <a:gd name="connsiteY8" fmla="*/ 272766 h 966186"/>
                  <a:gd name="connsiteX9" fmla="*/ 520066 w 971551"/>
                  <a:gd name="connsiteY9" fmla="*/ 230856 h 966186"/>
                  <a:gd name="connsiteX10" fmla="*/ 472441 w 971551"/>
                  <a:gd name="connsiteY10" fmla="*/ 196566 h 966186"/>
                  <a:gd name="connsiteX11" fmla="*/ 455296 w 971551"/>
                  <a:gd name="connsiteY11" fmla="*/ 209901 h 966186"/>
                  <a:gd name="connsiteX12" fmla="*/ 434341 w 971551"/>
                  <a:gd name="connsiteY12" fmla="*/ 183231 h 966186"/>
                  <a:gd name="connsiteX13" fmla="*/ 396241 w 971551"/>
                  <a:gd name="connsiteY13" fmla="*/ 177516 h 966186"/>
                  <a:gd name="connsiteX14" fmla="*/ 329566 w 971551"/>
                  <a:gd name="connsiteY14" fmla="*/ 164181 h 966186"/>
                  <a:gd name="connsiteX15" fmla="*/ 295276 w 971551"/>
                  <a:gd name="connsiteY15" fmla="*/ 156561 h 966186"/>
                  <a:gd name="connsiteX16" fmla="*/ 260986 w 971551"/>
                  <a:gd name="connsiteY16" fmla="*/ 129891 h 966186"/>
                  <a:gd name="connsiteX17" fmla="*/ 217171 w 971551"/>
                  <a:gd name="connsiteY17" fmla="*/ 118461 h 966186"/>
                  <a:gd name="connsiteX18" fmla="*/ 194311 w 971551"/>
                  <a:gd name="connsiteY18" fmla="*/ 107031 h 966186"/>
                  <a:gd name="connsiteX19" fmla="*/ 175261 w 971551"/>
                  <a:gd name="connsiteY19" fmla="*/ 95601 h 966186"/>
                  <a:gd name="connsiteX20" fmla="*/ 169546 w 971551"/>
                  <a:gd name="connsiteY20" fmla="*/ 68931 h 966186"/>
                  <a:gd name="connsiteX21" fmla="*/ 135256 w 971551"/>
                  <a:gd name="connsiteY21" fmla="*/ 34641 h 966186"/>
                  <a:gd name="connsiteX22" fmla="*/ 102871 w 971551"/>
                  <a:gd name="connsiteY22" fmla="*/ 17496 h 966186"/>
                  <a:gd name="connsiteX23" fmla="*/ 72391 w 971551"/>
                  <a:gd name="connsiteY23" fmla="*/ 2256 h 966186"/>
                  <a:gd name="connsiteX24" fmla="*/ 36196 w 971551"/>
                  <a:gd name="connsiteY24" fmla="*/ 9876 h 966186"/>
                  <a:gd name="connsiteX25" fmla="*/ 9526 w 971551"/>
                  <a:gd name="connsiteY25" fmla="*/ 2256 h 966186"/>
                  <a:gd name="connsiteX26" fmla="*/ 1 w 971551"/>
                  <a:gd name="connsiteY26" fmla="*/ 57501 h 966186"/>
                  <a:gd name="connsiteX27" fmla="*/ 9526 w 971551"/>
                  <a:gd name="connsiteY27" fmla="*/ 116556 h 966186"/>
                  <a:gd name="connsiteX28" fmla="*/ 59056 w 971551"/>
                  <a:gd name="connsiteY28" fmla="*/ 143226 h 966186"/>
                  <a:gd name="connsiteX29" fmla="*/ 135256 w 971551"/>
                  <a:gd name="connsiteY29" fmla="*/ 171801 h 966186"/>
                  <a:gd name="connsiteX30" fmla="*/ 175261 w 971551"/>
                  <a:gd name="connsiteY30" fmla="*/ 202281 h 966186"/>
                  <a:gd name="connsiteX31" fmla="*/ 211456 w 971551"/>
                  <a:gd name="connsiteY31" fmla="*/ 236571 h 966186"/>
                  <a:gd name="connsiteX32" fmla="*/ 260986 w 971551"/>
                  <a:gd name="connsiteY32" fmla="*/ 236571 h 966186"/>
                  <a:gd name="connsiteX33" fmla="*/ 308611 w 971551"/>
                  <a:gd name="connsiteY33" fmla="*/ 270861 h 966186"/>
                  <a:gd name="connsiteX34" fmla="*/ 390526 w 971551"/>
                  <a:gd name="connsiteY34" fmla="*/ 328011 h 966186"/>
                  <a:gd name="connsiteX35" fmla="*/ 430531 w 971551"/>
                  <a:gd name="connsiteY35" fmla="*/ 328011 h 966186"/>
                  <a:gd name="connsiteX36" fmla="*/ 470536 w 971551"/>
                  <a:gd name="connsiteY36" fmla="*/ 352776 h 966186"/>
                  <a:gd name="connsiteX37" fmla="*/ 516256 w 971551"/>
                  <a:gd name="connsiteY37" fmla="*/ 345156 h 966186"/>
                  <a:gd name="connsiteX38" fmla="*/ 569596 w 971551"/>
                  <a:gd name="connsiteY38" fmla="*/ 383256 h 966186"/>
                  <a:gd name="connsiteX39" fmla="*/ 613411 w 971551"/>
                  <a:gd name="connsiteY39" fmla="*/ 390876 h 966186"/>
                  <a:gd name="connsiteX40" fmla="*/ 624841 w 971551"/>
                  <a:gd name="connsiteY40" fmla="*/ 390876 h 966186"/>
                  <a:gd name="connsiteX41" fmla="*/ 632461 w 971551"/>
                  <a:gd name="connsiteY41" fmla="*/ 406116 h 966186"/>
                  <a:gd name="connsiteX42" fmla="*/ 661036 w 971551"/>
                  <a:gd name="connsiteY42" fmla="*/ 423261 h 966186"/>
                  <a:gd name="connsiteX43" fmla="*/ 689611 w 971551"/>
                  <a:gd name="connsiteY43" fmla="*/ 438501 h 966186"/>
                  <a:gd name="connsiteX44" fmla="*/ 725806 w 971551"/>
                  <a:gd name="connsiteY44" fmla="*/ 448026 h 966186"/>
                  <a:gd name="connsiteX45" fmla="*/ 756286 w 971551"/>
                  <a:gd name="connsiteY45" fmla="*/ 472791 h 966186"/>
                  <a:gd name="connsiteX46" fmla="*/ 803911 w 971551"/>
                  <a:gd name="connsiteY46" fmla="*/ 501366 h 966186"/>
                  <a:gd name="connsiteX47" fmla="*/ 834391 w 971551"/>
                  <a:gd name="connsiteY47" fmla="*/ 535656 h 966186"/>
                  <a:gd name="connsiteX48" fmla="*/ 845821 w 971551"/>
                  <a:gd name="connsiteY48" fmla="*/ 566136 h 966186"/>
                  <a:gd name="connsiteX49" fmla="*/ 864871 w 971551"/>
                  <a:gd name="connsiteY49" fmla="*/ 627096 h 966186"/>
                  <a:gd name="connsiteX50" fmla="*/ 866776 w 971551"/>
                  <a:gd name="connsiteY50" fmla="*/ 669006 h 966186"/>
                  <a:gd name="connsiteX51" fmla="*/ 883921 w 971551"/>
                  <a:gd name="connsiteY51" fmla="*/ 733776 h 966186"/>
                  <a:gd name="connsiteX52" fmla="*/ 902971 w 971551"/>
                  <a:gd name="connsiteY52" fmla="*/ 802356 h 966186"/>
                  <a:gd name="connsiteX53" fmla="*/ 918211 w 971551"/>
                  <a:gd name="connsiteY53" fmla="*/ 825216 h 966186"/>
                  <a:gd name="connsiteX54" fmla="*/ 902971 w 971551"/>
                  <a:gd name="connsiteY54" fmla="*/ 889986 h 966186"/>
                  <a:gd name="connsiteX55" fmla="*/ 899161 w 971551"/>
                  <a:gd name="connsiteY55" fmla="*/ 966186 h 966186"/>
                  <a:gd name="connsiteX0" fmla="*/ 971551 w 971551"/>
                  <a:gd name="connsiteY0" fmla="*/ 348966 h 966186"/>
                  <a:gd name="connsiteX1" fmla="*/ 923926 w 971551"/>
                  <a:gd name="connsiteY1" fmla="*/ 368016 h 966186"/>
                  <a:gd name="connsiteX2" fmla="*/ 899161 w 971551"/>
                  <a:gd name="connsiteY2" fmla="*/ 335631 h 966186"/>
                  <a:gd name="connsiteX3" fmla="*/ 843916 w 971551"/>
                  <a:gd name="connsiteY3" fmla="*/ 343251 h 966186"/>
                  <a:gd name="connsiteX4" fmla="*/ 805816 w 971551"/>
                  <a:gd name="connsiteY4" fmla="*/ 312771 h 966186"/>
                  <a:gd name="connsiteX5" fmla="*/ 733426 w 971551"/>
                  <a:gd name="connsiteY5" fmla="*/ 329916 h 966186"/>
                  <a:gd name="connsiteX6" fmla="*/ 666751 w 971551"/>
                  <a:gd name="connsiteY6" fmla="*/ 286101 h 966186"/>
                  <a:gd name="connsiteX7" fmla="*/ 615316 w 971551"/>
                  <a:gd name="connsiteY7" fmla="*/ 272766 h 966186"/>
                  <a:gd name="connsiteX8" fmla="*/ 552451 w 971551"/>
                  <a:gd name="connsiteY8" fmla="*/ 272766 h 966186"/>
                  <a:gd name="connsiteX9" fmla="*/ 520066 w 971551"/>
                  <a:gd name="connsiteY9" fmla="*/ 230856 h 966186"/>
                  <a:gd name="connsiteX10" fmla="*/ 472441 w 971551"/>
                  <a:gd name="connsiteY10" fmla="*/ 196566 h 966186"/>
                  <a:gd name="connsiteX11" fmla="*/ 455296 w 971551"/>
                  <a:gd name="connsiteY11" fmla="*/ 209901 h 966186"/>
                  <a:gd name="connsiteX12" fmla="*/ 434341 w 971551"/>
                  <a:gd name="connsiteY12" fmla="*/ 183231 h 966186"/>
                  <a:gd name="connsiteX13" fmla="*/ 396241 w 971551"/>
                  <a:gd name="connsiteY13" fmla="*/ 177516 h 966186"/>
                  <a:gd name="connsiteX14" fmla="*/ 329566 w 971551"/>
                  <a:gd name="connsiteY14" fmla="*/ 164181 h 966186"/>
                  <a:gd name="connsiteX15" fmla="*/ 295276 w 971551"/>
                  <a:gd name="connsiteY15" fmla="*/ 156561 h 966186"/>
                  <a:gd name="connsiteX16" fmla="*/ 260986 w 971551"/>
                  <a:gd name="connsiteY16" fmla="*/ 129891 h 966186"/>
                  <a:gd name="connsiteX17" fmla="*/ 217171 w 971551"/>
                  <a:gd name="connsiteY17" fmla="*/ 118461 h 966186"/>
                  <a:gd name="connsiteX18" fmla="*/ 194311 w 971551"/>
                  <a:gd name="connsiteY18" fmla="*/ 107031 h 966186"/>
                  <a:gd name="connsiteX19" fmla="*/ 175261 w 971551"/>
                  <a:gd name="connsiteY19" fmla="*/ 95601 h 966186"/>
                  <a:gd name="connsiteX20" fmla="*/ 169546 w 971551"/>
                  <a:gd name="connsiteY20" fmla="*/ 68931 h 966186"/>
                  <a:gd name="connsiteX21" fmla="*/ 135256 w 971551"/>
                  <a:gd name="connsiteY21" fmla="*/ 34641 h 966186"/>
                  <a:gd name="connsiteX22" fmla="*/ 102871 w 971551"/>
                  <a:gd name="connsiteY22" fmla="*/ 17496 h 966186"/>
                  <a:gd name="connsiteX23" fmla="*/ 72391 w 971551"/>
                  <a:gd name="connsiteY23" fmla="*/ 2256 h 966186"/>
                  <a:gd name="connsiteX24" fmla="*/ 36196 w 971551"/>
                  <a:gd name="connsiteY24" fmla="*/ 9876 h 966186"/>
                  <a:gd name="connsiteX25" fmla="*/ 9526 w 971551"/>
                  <a:gd name="connsiteY25" fmla="*/ 2256 h 966186"/>
                  <a:gd name="connsiteX26" fmla="*/ 1 w 971551"/>
                  <a:gd name="connsiteY26" fmla="*/ 57501 h 966186"/>
                  <a:gd name="connsiteX27" fmla="*/ 9526 w 971551"/>
                  <a:gd name="connsiteY27" fmla="*/ 116556 h 966186"/>
                  <a:gd name="connsiteX28" fmla="*/ 59056 w 971551"/>
                  <a:gd name="connsiteY28" fmla="*/ 143226 h 966186"/>
                  <a:gd name="connsiteX29" fmla="*/ 135256 w 971551"/>
                  <a:gd name="connsiteY29" fmla="*/ 171801 h 966186"/>
                  <a:gd name="connsiteX30" fmla="*/ 175261 w 971551"/>
                  <a:gd name="connsiteY30" fmla="*/ 202281 h 966186"/>
                  <a:gd name="connsiteX31" fmla="*/ 211456 w 971551"/>
                  <a:gd name="connsiteY31" fmla="*/ 236571 h 966186"/>
                  <a:gd name="connsiteX32" fmla="*/ 260986 w 971551"/>
                  <a:gd name="connsiteY32" fmla="*/ 236571 h 966186"/>
                  <a:gd name="connsiteX33" fmla="*/ 308611 w 971551"/>
                  <a:gd name="connsiteY33" fmla="*/ 270861 h 966186"/>
                  <a:gd name="connsiteX34" fmla="*/ 390526 w 971551"/>
                  <a:gd name="connsiteY34" fmla="*/ 328011 h 966186"/>
                  <a:gd name="connsiteX35" fmla="*/ 430531 w 971551"/>
                  <a:gd name="connsiteY35" fmla="*/ 328011 h 966186"/>
                  <a:gd name="connsiteX36" fmla="*/ 470536 w 971551"/>
                  <a:gd name="connsiteY36" fmla="*/ 352776 h 966186"/>
                  <a:gd name="connsiteX37" fmla="*/ 516256 w 971551"/>
                  <a:gd name="connsiteY37" fmla="*/ 345156 h 966186"/>
                  <a:gd name="connsiteX38" fmla="*/ 569596 w 971551"/>
                  <a:gd name="connsiteY38" fmla="*/ 383256 h 966186"/>
                  <a:gd name="connsiteX39" fmla="*/ 613411 w 971551"/>
                  <a:gd name="connsiteY39" fmla="*/ 390876 h 966186"/>
                  <a:gd name="connsiteX40" fmla="*/ 624841 w 971551"/>
                  <a:gd name="connsiteY40" fmla="*/ 390876 h 966186"/>
                  <a:gd name="connsiteX41" fmla="*/ 632461 w 971551"/>
                  <a:gd name="connsiteY41" fmla="*/ 406116 h 966186"/>
                  <a:gd name="connsiteX42" fmla="*/ 661036 w 971551"/>
                  <a:gd name="connsiteY42" fmla="*/ 423261 h 966186"/>
                  <a:gd name="connsiteX43" fmla="*/ 689611 w 971551"/>
                  <a:gd name="connsiteY43" fmla="*/ 438501 h 966186"/>
                  <a:gd name="connsiteX44" fmla="*/ 725806 w 971551"/>
                  <a:gd name="connsiteY44" fmla="*/ 448026 h 966186"/>
                  <a:gd name="connsiteX45" fmla="*/ 756286 w 971551"/>
                  <a:gd name="connsiteY45" fmla="*/ 472791 h 966186"/>
                  <a:gd name="connsiteX46" fmla="*/ 803911 w 971551"/>
                  <a:gd name="connsiteY46" fmla="*/ 501366 h 966186"/>
                  <a:gd name="connsiteX47" fmla="*/ 834391 w 971551"/>
                  <a:gd name="connsiteY47" fmla="*/ 535656 h 966186"/>
                  <a:gd name="connsiteX48" fmla="*/ 845821 w 971551"/>
                  <a:gd name="connsiteY48" fmla="*/ 566136 h 966186"/>
                  <a:gd name="connsiteX49" fmla="*/ 864871 w 971551"/>
                  <a:gd name="connsiteY49" fmla="*/ 627096 h 966186"/>
                  <a:gd name="connsiteX50" fmla="*/ 866776 w 971551"/>
                  <a:gd name="connsiteY50" fmla="*/ 669006 h 966186"/>
                  <a:gd name="connsiteX51" fmla="*/ 883921 w 971551"/>
                  <a:gd name="connsiteY51" fmla="*/ 733776 h 966186"/>
                  <a:gd name="connsiteX52" fmla="*/ 902971 w 971551"/>
                  <a:gd name="connsiteY52" fmla="*/ 802356 h 966186"/>
                  <a:gd name="connsiteX53" fmla="*/ 918211 w 971551"/>
                  <a:gd name="connsiteY53" fmla="*/ 825216 h 966186"/>
                  <a:gd name="connsiteX54" fmla="*/ 902971 w 971551"/>
                  <a:gd name="connsiteY54" fmla="*/ 889986 h 966186"/>
                  <a:gd name="connsiteX55" fmla="*/ 889636 w 971551"/>
                  <a:gd name="connsiteY55" fmla="*/ 920466 h 966186"/>
                  <a:gd name="connsiteX56" fmla="*/ 899161 w 971551"/>
                  <a:gd name="connsiteY56" fmla="*/ 966186 h 966186"/>
                  <a:gd name="connsiteX0" fmla="*/ 971551 w 1080136"/>
                  <a:gd name="connsiteY0" fmla="*/ 348966 h 1114776"/>
                  <a:gd name="connsiteX1" fmla="*/ 923926 w 1080136"/>
                  <a:gd name="connsiteY1" fmla="*/ 368016 h 1114776"/>
                  <a:gd name="connsiteX2" fmla="*/ 899161 w 1080136"/>
                  <a:gd name="connsiteY2" fmla="*/ 335631 h 1114776"/>
                  <a:gd name="connsiteX3" fmla="*/ 843916 w 1080136"/>
                  <a:gd name="connsiteY3" fmla="*/ 343251 h 1114776"/>
                  <a:gd name="connsiteX4" fmla="*/ 805816 w 1080136"/>
                  <a:gd name="connsiteY4" fmla="*/ 312771 h 1114776"/>
                  <a:gd name="connsiteX5" fmla="*/ 733426 w 1080136"/>
                  <a:gd name="connsiteY5" fmla="*/ 329916 h 1114776"/>
                  <a:gd name="connsiteX6" fmla="*/ 666751 w 1080136"/>
                  <a:gd name="connsiteY6" fmla="*/ 286101 h 1114776"/>
                  <a:gd name="connsiteX7" fmla="*/ 615316 w 1080136"/>
                  <a:gd name="connsiteY7" fmla="*/ 272766 h 1114776"/>
                  <a:gd name="connsiteX8" fmla="*/ 552451 w 1080136"/>
                  <a:gd name="connsiteY8" fmla="*/ 272766 h 1114776"/>
                  <a:gd name="connsiteX9" fmla="*/ 520066 w 1080136"/>
                  <a:gd name="connsiteY9" fmla="*/ 230856 h 1114776"/>
                  <a:gd name="connsiteX10" fmla="*/ 472441 w 1080136"/>
                  <a:gd name="connsiteY10" fmla="*/ 196566 h 1114776"/>
                  <a:gd name="connsiteX11" fmla="*/ 455296 w 1080136"/>
                  <a:gd name="connsiteY11" fmla="*/ 209901 h 1114776"/>
                  <a:gd name="connsiteX12" fmla="*/ 434341 w 1080136"/>
                  <a:gd name="connsiteY12" fmla="*/ 183231 h 1114776"/>
                  <a:gd name="connsiteX13" fmla="*/ 396241 w 1080136"/>
                  <a:gd name="connsiteY13" fmla="*/ 177516 h 1114776"/>
                  <a:gd name="connsiteX14" fmla="*/ 329566 w 1080136"/>
                  <a:gd name="connsiteY14" fmla="*/ 164181 h 1114776"/>
                  <a:gd name="connsiteX15" fmla="*/ 295276 w 1080136"/>
                  <a:gd name="connsiteY15" fmla="*/ 156561 h 1114776"/>
                  <a:gd name="connsiteX16" fmla="*/ 260986 w 1080136"/>
                  <a:gd name="connsiteY16" fmla="*/ 129891 h 1114776"/>
                  <a:gd name="connsiteX17" fmla="*/ 217171 w 1080136"/>
                  <a:gd name="connsiteY17" fmla="*/ 118461 h 1114776"/>
                  <a:gd name="connsiteX18" fmla="*/ 194311 w 1080136"/>
                  <a:gd name="connsiteY18" fmla="*/ 107031 h 1114776"/>
                  <a:gd name="connsiteX19" fmla="*/ 175261 w 1080136"/>
                  <a:gd name="connsiteY19" fmla="*/ 95601 h 1114776"/>
                  <a:gd name="connsiteX20" fmla="*/ 169546 w 1080136"/>
                  <a:gd name="connsiteY20" fmla="*/ 68931 h 1114776"/>
                  <a:gd name="connsiteX21" fmla="*/ 135256 w 1080136"/>
                  <a:gd name="connsiteY21" fmla="*/ 34641 h 1114776"/>
                  <a:gd name="connsiteX22" fmla="*/ 102871 w 1080136"/>
                  <a:gd name="connsiteY22" fmla="*/ 17496 h 1114776"/>
                  <a:gd name="connsiteX23" fmla="*/ 72391 w 1080136"/>
                  <a:gd name="connsiteY23" fmla="*/ 2256 h 1114776"/>
                  <a:gd name="connsiteX24" fmla="*/ 36196 w 1080136"/>
                  <a:gd name="connsiteY24" fmla="*/ 9876 h 1114776"/>
                  <a:gd name="connsiteX25" fmla="*/ 9526 w 1080136"/>
                  <a:gd name="connsiteY25" fmla="*/ 2256 h 1114776"/>
                  <a:gd name="connsiteX26" fmla="*/ 1 w 1080136"/>
                  <a:gd name="connsiteY26" fmla="*/ 57501 h 1114776"/>
                  <a:gd name="connsiteX27" fmla="*/ 9526 w 1080136"/>
                  <a:gd name="connsiteY27" fmla="*/ 116556 h 1114776"/>
                  <a:gd name="connsiteX28" fmla="*/ 59056 w 1080136"/>
                  <a:gd name="connsiteY28" fmla="*/ 143226 h 1114776"/>
                  <a:gd name="connsiteX29" fmla="*/ 135256 w 1080136"/>
                  <a:gd name="connsiteY29" fmla="*/ 171801 h 1114776"/>
                  <a:gd name="connsiteX30" fmla="*/ 175261 w 1080136"/>
                  <a:gd name="connsiteY30" fmla="*/ 202281 h 1114776"/>
                  <a:gd name="connsiteX31" fmla="*/ 211456 w 1080136"/>
                  <a:gd name="connsiteY31" fmla="*/ 236571 h 1114776"/>
                  <a:gd name="connsiteX32" fmla="*/ 260986 w 1080136"/>
                  <a:gd name="connsiteY32" fmla="*/ 236571 h 1114776"/>
                  <a:gd name="connsiteX33" fmla="*/ 308611 w 1080136"/>
                  <a:gd name="connsiteY33" fmla="*/ 270861 h 1114776"/>
                  <a:gd name="connsiteX34" fmla="*/ 390526 w 1080136"/>
                  <a:gd name="connsiteY34" fmla="*/ 328011 h 1114776"/>
                  <a:gd name="connsiteX35" fmla="*/ 430531 w 1080136"/>
                  <a:gd name="connsiteY35" fmla="*/ 328011 h 1114776"/>
                  <a:gd name="connsiteX36" fmla="*/ 470536 w 1080136"/>
                  <a:gd name="connsiteY36" fmla="*/ 352776 h 1114776"/>
                  <a:gd name="connsiteX37" fmla="*/ 516256 w 1080136"/>
                  <a:gd name="connsiteY37" fmla="*/ 345156 h 1114776"/>
                  <a:gd name="connsiteX38" fmla="*/ 569596 w 1080136"/>
                  <a:gd name="connsiteY38" fmla="*/ 383256 h 1114776"/>
                  <a:gd name="connsiteX39" fmla="*/ 613411 w 1080136"/>
                  <a:gd name="connsiteY39" fmla="*/ 390876 h 1114776"/>
                  <a:gd name="connsiteX40" fmla="*/ 624841 w 1080136"/>
                  <a:gd name="connsiteY40" fmla="*/ 390876 h 1114776"/>
                  <a:gd name="connsiteX41" fmla="*/ 632461 w 1080136"/>
                  <a:gd name="connsiteY41" fmla="*/ 406116 h 1114776"/>
                  <a:gd name="connsiteX42" fmla="*/ 661036 w 1080136"/>
                  <a:gd name="connsiteY42" fmla="*/ 423261 h 1114776"/>
                  <a:gd name="connsiteX43" fmla="*/ 689611 w 1080136"/>
                  <a:gd name="connsiteY43" fmla="*/ 438501 h 1114776"/>
                  <a:gd name="connsiteX44" fmla="*/ 725806 w 1080136"/>
                  <a:gd name="connsiteY44" fmla="*/ 448026 h 1114776"/>
                  <a:gd name="connsiteX45" fmla="*/ 756286 w 1080136"/>
                  <a:gd name="connsiteY45" fmla="*/ 472791 h 1114776"/>
                  <a:gd name="connsiteX46" fmla="*/ 803911 w 1080136"/>
                  <a:gd name="connsiteY46" fmla="*/ 501366 h 1114776"/>
                  <a:gd name="connsiteX47" fmla="*/ 834391 w 1080136"/>
                  <a:gd name="connsiteY47" fmla="*/ 535656 h 1114776"/>
                  <a:gd name="connsiteX48" fmla="*/ 845821 w 1080136"/>
                  <a:gd name="connsiteY48" fmla="*/ 566136 h 1114776"/>
                  <a:gd name="connsiteX49" fmla="*/ 864871 w 1080136"/>
                  <a:gd name="connsiteY49" fmla="*/ 627096 h 1114776"/>
                  <a:gd name="connsiteX50" fmla="*/ 866776 w 1080136"/>
                  <a:gd name="connsiteY50" fmla="*/ 669006 h 1114776"/>
                  <a:gd name="connsiteX51" fmla="*/ 883921 w 1080136"/>
                  <a:gd name="connsiteY51" fmla="*/ 733776 h 1114776"/>
                  <a:gd name="connsiteX52" fmla="*/ 902971 w 1080136"/>
                  <a:gd name="connsiteY52" fmla="*/ 802356 h 1114776"/>
                  <a:gd name="connsiteX53" fmla="*/ 918211 w 1080136"/>
                  <a:gd name="connsiteY53" fmla="*/ 825216 h 1114776"/>
                  <a:gd name="connsiteX54" fmla="*/ 902971 w 1080136"/>
                  <a:gd name="connsiteY54" fmla="*/ 889986 h 1114776"/>
                  <a:gd name="connsiteX55" fmla="*/ 889636 w 1080136"/>
                  <a:gd name="connsiteY55" fmla="*/ 920466 h 1114776"/>
                  <a:gd name="connsiteX56" fmla="*/ 1080136 w 1080136"/>
                  <a:gd name="connsiteY56" fmla="*/ 1114776 h 1114776"/>
                  <a:gd name="connsiteX0" fmla="*/ 971551 w 1080136"/>
                  <a:gd name="connsiteY0" fmla="*/ 348966 h 1114776"/>
                  <a:gd name="connsiteX1" fmla="*/ 923926 w 1080136"/>
                  <a:gd name="connsiteY1" fmla="*/ 368016 h 1114776"/>
                  <a:gd name="connsiteX2" fmla="*/ 899161 w 1080136"/>
                  <a:gd name="connsiteY2" fmla="*/ 335631 h 1114776"/>
                  <a:gd name="connsiteX3" fmla="*/ 843916 w 1080136"/>
                  <a:gd name="connsiteY3" fmla="*/ 343251 h 1114776"/>
                  <a:gd name="connsiteX4" fmla="*/ 805816 w 1080136"/>
                  <a:gd name="connsiteY4" fmla="*/ 312771 h 1114776"/>
                  <a:gd name="connsiteX5" fmla="*/ 733426 w 1080136"/>
                  <a:gd name="connsiteY5" fmla="*/ 329916 h 1114776"/>
                  <a:gd name="connsiteX6" fmla="*/ 666751 w 1080136"/>
                  <a:gd name="connsiteY6" fmla="*/ 286101 h 1114776"/>
                  <a:gd name="connsiteX7" fmla="*/ 615316 w 1080136"/>
                  <a:gd name="connsiteY7" fmla="*/ 272766 h 1114776"/>
                  <a:gd name="connsiteX8" fmla="*/ 552451 w 1080136"/>
                  <a:gd name="connsiteY8" fmla="*/ 272766 h 1114776"/>
                  <a:gd name="connsiteX9" fmla="*/ 520066 w 1080136"/>
                  <a:gd name="connsiteY9" fmla="*/ 230856 h 1114776"/>
                  <a:gd name="connsiteX10" fmla="*/ 472441 w 1080136"/>
                  <a:gd name="connsiteY10" fmla="*/ 196566 h 1114776"/>
                  <a:gd name="connsiteX11" fmla="*/ 455296 w 1080136"/>
                  <a:gd name="connsiteY11" fmla="*/ 209901 h 1114776"/>
                  <a:gd name="connsiteX12" fmla="*/ 434341 w 1080136"/>
                  <a:gd name="connsiteY12" fmla="*/ 183231 h 1114776"/>
                  <a:gd name="connsiteX13" fmla="*/ 396241 w 1080136"/>
                  <a:gd name="connsiteY13" fmla="*/ 177516 h 1114776"/>
                  <a:gd name="connsiteX14" fmla="*/ 329566 w 1080136"/>
                  <a:gd name="connsiteY14" fmla="*/ 164181 h 1114776"/>
                  <a:gd name="connsiteX15" fmla="*/ 295276 w 1080136"/>
                  <a:gd name="connsiteY15" fmla="*/ 156561 h 1114776"/>
                  <a:gd name="connsiteX16" fmla="*/ 260986 w 1080136"/>
                  <a:gd name="connsiteY16" fmla="*/ 129891 h 1114776"/>
                  <a:gd name="connsiteX17" fmla="*/ 217171 w 1080136"/>
                  <a:gd name="connsiteY17" fmla="*/ 118461 h 1114776"/>
                  <a:gd name="connsiteX18" fmla="*/ 194311 w 1080136"/>
                  <a:gd name="connsiteY18" fmla="*/ 107031 h 1114776"/>
                  <a:gd name="connsiteX19" fmla="*/ 175261 w 1080136"/>
                  <a:gd name="connsiteY19" fmla="*/ 95601 h 1114776"/>
                  <a:gd name="connsiteX20" fmla="*/ 169546 w 1080136"/>
                  <a:gd name="connsiteY20" fmla="*/ 68931 h 1114776"/>
                  <a:gd name="connsiteX21" fmla="*/ 135256 w 1080136"/>
                  <a:gd name="connsiteY21" fmla="*/ 34641 h 1114776"/>
                  <a:gd name="connsiteX22" fmla="*/ 102871 w 1080136"/>
                  <a:gd name="connsiteY22" fmla="*/ 17496 h 1114776"/>
                  <a:gd name="connsiteX23" fmla="*/ 72391 w 1080136"/>
                  <a:gd name="connsiteY23" fmla="*/ 2256 h 1114776"/>
                  <a:gd name="connsiteX24" fmla="*/ 36196 w 1080136"/>
                  <a:gd name="connsiteY24" fmla="*/ 9876 h 1114776"/>
                  <a:gd name="connsiteX25" fmla="*/ 9526 w 1080136"/>
                  <a:gd name="connsiteY25" fmla="*/ 2256 h 1114776"/>
                  <a:gd name="connsiteX26" fmla="*/ 1 w 1080136"/>
                  <a:gd name="connsiteY26" fmla="*/ 57501 h 1114776"/>
                  <a:gd name="connsiteX27" fmla="*/ 9526 w 1080136"/>
                  <a:gd name="connsiteY27" fmla="*/ 116556 h 1114776"/>
                  <a:gd name="connsiteX28" fmla="*/ 59056 w 1080136"/>
                  <a:gd name="connsiteY28" fmla="*/ 143226 h 1114776"/>
                  <a:gd name="connsiteX29" fmla="*/ 135256 w 1080136"/>
                  <a:gd name="connsiteY29" fmla="*/ 171801 h 1114776"/>
                  <a:gd name="connsiteX30" fmla="*/ 175261 w 1080136"/>
                  <a:gd name="connsiteY30" fmla="*/ 202281 h 1114776"/>
                  <a:gd name="connsiteX31" fmla="*/ 211456 w 1080136"/>
                  <a:gd name="connsiteY31" fmla="*/ 236571 h 1114776"/>
                  <a:gd name="connsiteX32" fmla="*/ 260986 w 1080136"/>
                  <a:gd name="connsiteY32" fmla="*/ 236571 h 1114776"/>
                  <a:gd name="connsiteX33" fmla="*/ 308611 w 1080136"/>
                  <a:gd name="connsiteY33" fmla="*/ 270861 h 1114776"/>
                  <a:gd name="connsiteX34" fmla="*/ 390526 w 1080136"/>
                  <a:gd name="connsiteY34" fmla="*/ 328011 h 1114776"/>
                  <a:gd name="connsiteX35" fmla="*/ 430531 w 1080136"/>
                  <a:gd name="connsiteY35" fmla="*/ 328011 h 1114776"/>
                  <a:gd name="connsiteX36" fmla="*/ 470536 w 1080136"/>
                  <a:gd name="connsiteY36" fmla="*/ 352776 h 1114776"/>
                  <a:gd name="connsiteX37" fmla="*/ 516256 w 1080136"/>
                  <a:gd name="connsiteY37" fmla="*/ 345156 h 1114776"/>
                  <a:gd name="connsiteX38" fmla="*/ 569596 w 1080136"/>
                  <a:gd name="connsiteY38" fmla="*/ 383256 h 1114776"/>
                  <a:gd name="connsiteX39" fmla="*/ 613411 w 1080136"/>
                  <a:gd name="connsiteY39" fmla="*/ 390876 h 1114776"/>
                  <a:gd name="connsiteX40" fmla="*/ 624841 w 1080136"/>
                  <a:gd name="connsiteY40" fmla="*/ 390876 h 1114776"/>
                  <a:gd name="connsiteX41" fmla="*/ 632461 w 1080136"/>
                  <a:gd name="connsiteY41" fmla="*/ 406116 h 1114776"/>
                  <a:gd name="connsiteX42" fmla="*/ 661036 w 1080136"/>
                  <a:gd name="connsiteY42" fmla="*/ 423261 h 1114776"/>
                  <a:gd name="connsiteX43" fmla="*/ 689611 w 1080136"/>
                  <a:gd name="connsiteY43" fmla="*/ 438501 h 1114776"/>
                  <a:gd name="connsiteX44" fmla="*/ 725806 w 1080136"/>
                  <a:gd name="connsiteY44" fmla="*/ 448026 h 1114776"/>
                  <a:gd name="connsiteX45" fmla="*/ 756286 w 1080136"/>
                  <a:gd name="connsiteY45" fmla="*/ 472791 h 1114776"/>
                  <a:gd name="connsiteX46" fmla="*/ 803911 w 1080136"/>
                  <a:gd name="connsiteY46" fmla="*/ 501366 h 1114776"/>
                  <a:gd name="connsiteX47" fmla="*/ 834391 w 1080136"/>
                  <a:gd name="connsiteY47" fmla="*/ 535656 h 1114776"/>
                  <a:gd name="connsiteX48" fmla="*/ 845821 w 1080136"/>
                  <a:gd name="connsiteY48" fmla="*/ 566136 h 1114776"/>
                  <a:gd name="connsiteX49" fmla="*/ 864871 w 1080136"/>
                  <a:gd name="connsiteY49" fmla="*/ 627096 h 1114776"/>
                  <a:gd name="connsiteX50" fmla="*/ 866776 w 1080136"/>
                  <a:gd name="connsiteY50" fmla="*/ 669006 h 1114776"/>
                  <a:gd name="connsiteX51" fmla="*/ 883921 w 1080136"/>
                  <a:gd name="connsiteY51" fmla="*/ 733776 h 1114776"/>
                  <a:gd name="connsiteX52" fmla="*/ 902971 w 1080136"/>
                  <a:gd name="connsiteY52" fmla="*/ 802356 h 1114776"/>
                  <a:gd name="connsiteX53" fmla="*/ 918211 w 1080136"/>
                  <a:gd name="connsiteY53" fmla="*/ 825216 h 1114776"/>
                  <a:gd name="connsiteX54" fmla="*/ 902971 w 1080136"/>
                  <a:gd name="connsiteY54" fmla="*/ 889986 h 1114776"/>
                  <a:gd name="connsiteX55" fmla="*/ 902971 w 1080136"/>
                  <a:gd name="connsiteY55" fmla="*/ 966186 h 1114776"/>
                  <a:gd name="connsiteX56" fmla="*/ 1080136 w 1080136"/>
                  <a:gd name="connsiteY56" fmla="*/ 1114776 h 1114776"/>
                  <a:gd name="connsiteX0" fmla="*/ 1082041 w 1082041"/>
                  <a:gd name="connsiteY0" fmla="*/ 352776 h 1114776"/>
                  <a:gd name="connsiteX1" fmla="*/ 923926 w 1082041"/>
                  <a:gd name="connsiteY1" fmla="*/ 368016 h 1114776"/>
                  <a:gd name="connsiteX2" fmla="*/ 899161 w 1082041"/>
                  <a:gd name="connsiteY2" fmla="*/ 335631 h 1114776"/>
                  <a:gd name="connsiteX3" fmla="*/ 843916 w 1082041"/>
                  <a:gd name="connsiteY3" fmla="*/ 343251 h 1114776"/>
                  <a:gd name="connsiteX4" fmla="*/ 805816 w 1082041"/>
                  <a:gd name="connsiteY4" fmla="*/ 312771 h 1114776"/>
                  <a:gd name="connsiteX5" fmla="*/ 733426 w 1082041"/>
                  <a:gd name="connsiteY5" fmla="*/ 329916 h 1114776"/>
                  <a:gd name="connsiteX6" fmla="*/ 666751 w 1082041"/>
                  <a:gd name="connsiteY6" fmla="*/ 286101 h 1114776"/>
                  <a:gd name="connsiteX7" fmla="*/ 615316 w 1082041"/>
                  <a:gd name="connsiteY7" fmla="*/ 272766 h 1114776"/>
                  <a:gd name="connsiteX8" fmla="*/ 552451 w 1082041"/>
                  <a:gd name="connsiteY8" fmla="*/ 272766 h 1114776"/>
                  <a:gd name="connsiteX9" fmla="*/ 520066 w 1082041"/>
                  <a:gd name="connsiteY9" fmla="*/ 230856 h 1114776"/>
                  <a:gd name="connsiteX10" fmla="*/ 472441 w 1082041"/>
                  <a:gd name="connsiteY10" fmla="*/ 196566 h 1114776"/>
                  <a:gd name="connsiteX11" fmla="*/ 455296 w 1082041"/>
                  <a:gd name="connsiteY11" fmla="*/ 209901 h 1114776"/>
                  <a:gd name="connsiteX12" fmla="*/ 434341 w 1082041"/>
                  <a:gd name="connsiteY12" fmla="*/ 183231 h 1114776"/>
                  <a:gd name="connsiteX13" fmla="*/ 396241 w 1082041"/>
                  <a:gd name="connsiteY13" fmla="*/ 177516 h 1114776"/>
                  <a:gd name="connsiteX14" fmla="*/ 329566 w 1082041"/>
                  <a:gd name="connsiteY14" fmla="*/ 164181 h 1114776"/>
                  <a:gd name="connsiteX15" fmla="*/ 295276 w 1082041"/>
                  <a:gd name="connsiteY15" fmla="*/ 156561 h 1114776"/>
                  <a:gd name="connsiteX16" fmla="*/ 260986 w 1082041"/>
                  <a:gd name="connsiteY16" fmla="*/ 129891 h 1114776"/>
                  <a:gd name="connsiteX17" fmla="*/ 217171 w 1082041"/>
                  <a:gd name="connsiteY17" fmla="*/ 118461 h 1114776"/>
                  <a:gd name="connsiteX18" fmla="*/ 194311 w 1082041"/>
                  <a:gd name="connsiteY18" fmla="*/ 107031 h 1114776"/>
                  <a:gd name="connsiteX19" fmla="*/ 175261 w 1082041"/>
                  <a:gd name="connsiteY19" fmla="*/ 95601 h 1114776"/>
                  <a:gd name="connsiteX20" fmla="*/ 169546 w 1082041"/>
                  <a:gd name="connsiteY20" fmla="*/ 68931 h 1114776"/>
                  <a:gd name="connsiteX21" fmla="*/ 135256 w 1082041"/>
                  <a:gd name="connsiteY21" fmla="*/ 34641 h 1114776"/>
                  <a:gd name="connsiteX22" fmla="*/ 102871 w 1082041"/>
                  <a:gd name="connsiteY22" fmla="*/ 17496 h 1114776"/>
                  <a:gd name="connsiteX23" fmla="*/ 72391 w 1082041"/>
                  <a:gd name="connsiteY23" fmla="*/ 2256 h 1114776"/>
                  <a:gd name="connsiteX24" fmla="*/ 36196 w 1082041"/>
                  <a:gd name="connsiteY24" fmla="*/ 9876 h 1114776"/>
                  <a:gd name="connsiteX25" fmla="*/ 9526 w 1082041"/>
                  <a:gd name="connsiteY25" fmla="*/ 2256 h 1114776"/>
                  <a:gd name="connsiteX26" fmla="*/ 1 w 1082041"/>
                  <a:gd name="connsiteY26" fmla="*/ 57501 h 1114776"/>
                  <a:gd name="connsiteX27" fmla="*/ 9526 w 1082041"/>
                  <a:gd name="connsiteY27" fmla="*/ 116556 h 1114776"/>
                  <a:gd name="connsiteX28" fmla="*/ 59056 w 1082041"/>
                  <a:gd name="connsiteY28" fmla="*/ 143226 h 1114776"/>
                  <a:gd name="connsiteX29" fmla="*/ 135256 w 1082041"/>
                  <a:gd name="connsiteY29" fmla="*/ 171801 h 1114776"/>
                  <a:gd name="connsiteX30" fmla="*/ 175261 w 1082041"/>
                  <a:gd name="connsiteY30" fmla="*/ 202281 h 1114776"/>
                  <a:gd name="connsiteX31" fmla="*/ 211456 w 1082041"/>
                  <a:gd name="connsiteY31" fmla="*/ 236571 h 1114776"/>
                  <a:gd name="connsiteX32" fmla="*/ 260986 w 1082041"/>
                  <a:gd name="connsiteY32" fmla="*/ 236571 h 1114776"/>
                  <a:gd name="connsiteX33" fmla="*/ 308611 w 1082041"/>
                  <a:gd name="connsiteY33" fmla="*/ 270861 h 1114776"/>
                  <a:gd name="connsiteX34" fmla="*/ 390526 w 1082041"/>
                  <a:gd name="connsiteY34" fmla="*/ 328011 h 1114776"/>
                  <a:gd name="connsiteX35" fmla="*/ 430531 w 1082041"/>
                  <a:gd name="connsiteY35" fmla="*/ 328011 h 1114776"/>
                  <a:gd name="connsiteX36" fmla="*/ 470536 w 1082041"/>
                  <a:gd name="connsiteY36" fmla="*/ 352776 h 1114776"/>
                  <a:gd name="connsiteX37" fmla="*/ 516256 w 1082041"/>
                  <a:gd name="connsiteY37" fmla="*/ 345156 h 1114776"/>
                  <a:gd name="connsiteX38" fmla="*/ 569596 w 1082041"/>
                  <a:gd name="connsiteY38" fmla="*/ 383256 h 1114776"/>
                  <a:gd name="connsiteX39" fmla="*/ 613411 w 1082041"/>
                  <a:gd name="connsiteY39" fmla="*/ 390876 h 1114776"/>
                  <a:gd name="connsiteX40" fmla="*/ 624841 w 1082041"/>
                  <a:gd name="connsiteY40" fmla="*/ 390876 h 1114776"/>
                  <a:gd name="connsiteX41" fmla="*/ 632461 w 1082041"/>
                  <a:gd name="connsiteY41" fmla="*/ 406116 h 1114776"/>
                  <a:gd name="connsiteX42" fmla="*/ 661036 w 1082041"/>
                  <a:gd name="connsiteY42" fmla="*/ 423261 h 1114776"/>
                  <a:gd name="connsiteX43" fmla="*/ 689611 w 1082041"/>
                  <a:gd name="connsiteY43" fmla="*/ 438501 h 1114776"/>
                  <a:gd name="connsiteX44" fmla="*/ 725806 w 1082041"/>
                  <a:gd name="connsiteY44" fmla="*/ 448026 h 1114776"/>
                  <a:gd name="connsiteX45" fmla="*/ 756286 w 1082041"/>
                  <a:gd name="connsiteY45" fmla="*/ 472791 h 1114776"/>
                  <a:gd name="connsiteX46" fmla="*/ 803911 w 1082041"/>
                  <a:gd name="connsiteY46" fmla="*/ 501366 h 1114776"/>
                  <a:gd name="connsiteX47" fmla="*/ 834391 w 1082041"/>
                  <a:gd name="connsiteY47" fmla="*/ 535656 h 1114776"/>
                  <a:gd name="connsiteX48" fmla="*/ 845821 w 1082041"/>
                  <a:gd name="connsiteY48" fmla="*/ 566136 h 1114776"/>
                  <a:gd name="connsiteX49" fmla="*/ 864871 w 1082041"/>
                  <a:gd name="connsiteY49" fmla="*/ 627096 h 1114776"/>
                  <a:gd name="connsiteX50" fmla="*/ 866776 w 1082041"/>
                  <a:gd name="connsiteY50" fmla="*/ 669006 h 1114776"/>
                  <a:gd name="connsiteX51" fmla="*/ 883921 w 1082041"/>
                  <a:gd name="connsiteY51" fmla="*/ 733776 h 1114776"/>
                  <a:gd name="connsiteX52" fmla="*/ 902971 w 1082041"/>
                  <a:gd name="connsiteY52" fmla="*/ 802356 h 1114776"/>
                  <a:gd name="connsiteX53" fmla="*/ 918211 w 1082041"/>
                  <a:gd name="connsiteY53" fmla="*/ 825216 h 1114776"/>
                  <a:gd name="connsiteX54" fmla="*/ 902971 w 1082041"/>
                  <a:gd name="connsiteY54" fmla="*/ 889986 h 1114776"/>
                  <a:gd name="connsiteX55" fmla="*/ 902971 w 1082041"/>
                  <a:gd name="connsiteY55" fmla="*/ 966186 h 1114776"/>
                  <a:gd name="connsiteX56" fmla="*/ 1080136 w 1082041"/>
                  <a:gd name="connsiteY56" fmla="*/ 1114776 h 1114776"/>
                  <a:gd name="connsiteX0" fmla="*/ 1082041 w 1082041"/>
                  <a:gd name="connsiteY0" fmla="*/ 352776 h 1114776"/>
                  <a:gd name="connsiteX1" fmla="*/ 973456 w 1082041"/>
                  <a:gd name="connsiteY1" fmla="*/ 354681 h 1114776"/>
                  <a:gd name="connsiteX2" fmla="*/ 899161 w 1082041"/>
                  <a:gd name="connsiteY2" fmla="*/ 335631 h 1114776"/>
                  <a:gd name="connsiteX3" fmla="*/ 843916 w 1082041"/>
                  <a:gd name="connsiteY3" fmla="*/ 343251 h 1114776"/>
                  <a:gd name="connsiteX4" fmla="*/ 805816 w 1082041"/>
                  <a:gd name="connsiteY4" fmla="*/ 312771 h 1114776"/>
                  <a:gd name="connsiteX5" fmla="*/ 733426 w 1082041"/>
                  <a:gd name="connsiteY5" fmla="*/ 329916 h 1114776"/>
                  <a:gd name="connsiteX6" fmla="*/ 666751 w 1082041"/>
                  <a:gd name="connsiteY6" fmla="*/ 286101 h 1114776"/>
                  <a:gd name="connsiteX7" fmla="*/ 615316 w 1082041"/>
                  <a:gd name="connsiteY7" fmla="*/ 272766 h 1114776"/>
                  <a:gd name="connsiteX8" fmla="*/ 552451 w 1082041"/>
                  <a:gd name="connsiteY8" fmla="*/ 272766 h 1114776"/>
                  <a:gd name="connsiteX9" fmla="*/ 520066 w 1082041"/>
                  <a:gd name="connsiteY9" fmla="*/ 230856 h 1114776"/>
                  <a:gd name="connsiteX10" fmla="*/ 472441 w 1082041"/>
                  <a:gd name="connsiteY10" fmla="*/ 196566 h 1114776"/>
                  <a:gd name="connsiteX11" fmla="*/ 455296 w 1082041"/>
                  <a:gd name="connsiteY11" fmla="*/ 209901 h 1114776"/>
                  <a:gd name="connsiteX12" fmla="*/ 434341 w 1082041"/>
                  <a:gd name="connsiteY12" fmla="*/ 183231 h 1114776"/>
                  <a:gd name="connsiteX13" fmla="*/ 396241 w 1082041"/>
                  <a:gd name="connsiteY13" fmla="*/ 177516 h 1114776"/>
                  <a:gd name="connsiteX14" fmla="*/ 329566 w 1082041"/>
                  <a:gd name="connsiteY14" fmla="*/ 164181 h 1114776"/>
                  <a:gd name="connsiteX15" fmla="*/ 295276 w 1082041"/>
                  <a:gd name="connsiteY15" fmla="*/ 156561 h 1114776"/>
                  <a:gd name="connsiteX16" fmla="*/ 260986 w 1082041"/>
                  <a:gd name="connsiteY16" fmla="*/ 129891 h 1114776"/>
                  <a:gd name="connsiteX17" fmla="*/ 217171 w 1082041"/>
                  <a:gd name="connsiteY17" fmla="*/ 118461 h 1114776"/>
                  <a:gd name="connsiteX18" fmla="*/ 194311 w 1082041"/>
                  <a:gd name="connsiteY18" fmla="*/ 107031 h 1114776"/>
                  <a:gd name="connsiteX19" fmla="*/ 175261 w 1082041"/>
                  <a:gd name="connsiteY19" fmla="*/ 95601 h 1114776"/>
                  <a:gd name="connsiteX20" fmla="*/ 169546 w 1082041"/>
                  <a:gd name="connsiteY20" fmla="*/ 68931 h 1114776"/>
                  <a:gd name="connsiteX21" fmla="*/ 135256 w 1082041"/>
                  <a:gd name="connsiteY21" fmla="*/ 34641 h 1114776"/>
                  <a:gd name="connsiteX22" fmla="*/ 102871 w 1082041"/>
                  <a:gd name="connsiteY22" fmla="*/ 17496 h 1114776"/>
                  <a:gd name="connsiteX23" fmla="*/ 72391 w 1082041"/>
                  <a:gd name="connsiteY23" fmla="*/ 2256 h 1114776"/>
                  <a:gd name="connsiteX24" fmla="*/ 36196 w 1082041"/>
                  <a:gd name="connsiteY24" fmla="*/ 9876 h 1114776"/>
                  <a:gd name="connsiteX25" fmla="*/ 9526 w 1082041"/>
                  <a:gd name="connsiteY25" fmla="*/ 2256 h 1114776"/>
                  <a:gd name="connsiteX26" fmla="*/ 1 w 1082041"/>
                  <a:gd name="connsiteY26" fmla="*/ 57501 h 1114776"/>
                  <a:gd name="connsiteX27" fmla="*/ 9526 w 1082041"/>
                  <a:gd name="connsiteY27" fmla="*/ 116556 h 1114776"/>
                  <a:gd name="connsiteX28" fmla="*/ 59056 w 1082041"/>
                  <a:gd name="connsiteY28" fmla="*/ 143226 h 1114776"/>
                  <a:gd name="connsiteX29" fmla="*/ 135256 w 1082041"/>
                  <a:gd name="connsiteY29" fmla="*/ 171801 h 1114776"/>
                  <a:gd name="connsiteX30" fmla="*/ 175261 w 1082041"/>
                  <a:gd name="connsiteY30" fmla="*/ 202281 h 1114776"/>
                  <a:gd name="connsiteX31" fmla="*/ 211456 w 1082041"/>
                  <a:gd name="connsiteY31" fmla="*/ 236571 h 1114776"/>
                  <a:gd name="connsiteX32" fmla="*/ 260986 w 1082041"/>
                  <a:gd name="connsiteY32" fmla="*/ 236571 h 1114776"/>
                  <a:gd name="connsiteX33" fmla="*/ 308611 w 1082041"/>
                  <a:gd name="connsiteY33" fmla="*/ 270861 h 1114776"/>
                  <a:gd name="connsiteX34" fmla="*/ 390526 w 1082041"/>
                  <a:gd name="connsiteY34" fmla="*/ 328011 h 1114776"/>
                  <a:gd name="connsiteX35" fmla="*/ 430531 w 1082041"/>
                  <a:gd name="connsiteY35" fmla="*/ 328011 h 1114776"/>
                  <a:gd name="connsiteX36" fmla="*/ 470536 w 1082041"/>
                  <a:gd name="connsiteY36" fmla="*/ 352776 h 1114776"/>
                  <a:gd name="connsiteX37" fmla="*/ 516256 w 1082041"/>
                  <a:gd name="connsiteY37" fmla="*/ 345156 h 1114776"/>
                  <a:gd name="connsiteX38" fmla="*/ 569596 w 1082041"/>
                  <a:gd name="connsiteY38" fmla="*/ 383256 h 1114776"/>
                  <a:gd name="connsiteX39" fmla="*/ 613411 w 1082041"/>
                  <a:gd name="connsiteY39" fmla="*/ 390876 h 1114776"/>
                  <a:gd name="connsiteX40" fmla="*/ 624841 w 1082041"/>
                  <a:gd name="connsiteY40" fmla="*/ 390876 h 1114776"/>
                  <a:gd name="connsiteX41" fmla="*/ 632461 w 1082041"/>
                  <a:gd name="connsiteY41" fmla="*/ 406116 h 1114776"/>
                  <a:gd name="connsiteX42" fmla="*/ 661036 w 1082041"/>
                  <a:gd name="connsiteY42" fmla="*/ 423261 h 1114776"/>
                  <a:gd name="connsiteX43" fmla="*/ 689611 w 1082041"/>
                  <a:gd name="connsiteY43" fmla="*/ 438501 h 1114776"/>
                  <a:gd name="connsiteX44" fmla="*/ 725806 w 1082041"/>
                  <a:gd name="connsiteY44" fmla="*/ 448026 h 1114776"/>
                  <a:gd name="connsiteX45" fmla="*/ 756286 w 1082041"/>
                  <a:gd name="connsiteY45" fmla="*/ 472791 h 1114776"/>
                  <a:gd name="connsiteX46" fmla="*/ 803911 w 1082041"/>
                  <a:gd name="connsiteY46" fmla="*/ 501366 h 1114776"/>
                  <a:gd name="connsiteX47" fmla="*/ 834391 w 1082041"/>
                  <a:gd name="connsiteY47" fmla="*/ 535656 h 1114776"/>
                  <a:gd name="connsiteX48" fmla="*/ 845821 w 1082041"/>
                  <a:gd name="connsiteY48" fmla="*/ 566136 h 1114776"/>
                  <a:gd name="connsiteX49" fmla="*/ 864871 w 1082041"/>
                  <a:gd name="connsiteY49" fmla="*/ 627096 h 1114776"/>
                  <a:gd name="connsiteX50" fmla="*/ 866776 w 1082041"/>
                  <a:gd name="connsiteY50" fmla="*/ 669006 h 1114776"/>
                  <a:gd name="connsiteX51" fmla="*/ 883921 w 1082041"/>
                  <a:gd name="connsiteY51" fmla="*/ 733776 h 1114776"/>
                  <a:gd name="connsiteX52" fmla="*/ 902971 w 1082041"/>
                  <a:gd name="connsiteY52" fmla="*/ 802356 h 1114776"/>
                  <a:gd name="connsiteX53" fmla="*/ 918211 w 1082041"/>
                  <a:gd name="connsiteY53" fmla="*/ 825216 h 1114776"/>
                  <a:gd name="connsiteX54" fmla="*/ 902971 w 1082041"/>
                  <a:gd name="connsiteY54" fmla="*/ 889986 h 1114776"/>
                  <a:gd name="connsiteX55" fmla="*/ 902971 w 1082041"/>
                  <a:gd name="connsiteY55" fmla="*/ 966186 h 1114776"/>
                  <a:gd name="connsiteX56" fmla="*/ 1080136 w 1082041"/>
                  <a:gd name="connsiteY56" fmla="*/ 1114776 h 111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82041" h="1114776">
                    <a:moveTo>
                      <a:pt x="1082041" y="352776"/>
                    </a:moveTo>
                    <a:cubicBezTo>
                      <a:pt x="1064261" y="363412"/>
                      <a:pt x="1003936" y="357538"/>
                      <a:pt x="973456" y="354681"/>
                    </a:cubicBezTo>
                    <a:cubicBezTo>
                      <a:pt x="942976" y="351824"/>
                      <a:pt x="920751" y="337536"/>
                      <a:pt x="899161" y="335631"/>
                    </a:cubicBezTo>
                    <a:cubicBezTo>
                      <a:pt x="877571" y="333726"/>
                      <a:pt x="859473" y="347061"/>
                      <a:pt x="843916" y="343251"/>
                    </a:cubicBezTo>
                    <a:cubicBezTo>
                      <a:pt x="828359" y="339441"/>
                      <a:pt x="824231" y="314994"/>
                      <a:pt x="805816" y="312771"/>
                    </a:cubicBezTo>
                    <a:cubicBezTo>
                      <a:pt x="787401" y="310548"/>
                      <a:pt x="756603" y="334361"/>
                      <a:pt x="733426" y="329916"/>
                    </a:cubicBezTo>
                    <a:cubicBezTo>
                      <a:pt x="710249" y="325471"/>
                      <a:pt x="686436" y="295626"/>
                      <a:pt x="666751" y="286101"/>
                    </a:cubicBezTo>
                    <a:cubicBezTo>
                      <a:pt x="647066" y="276576"/>
                      <a:pt x="634366" y="274988"/>
                      <a:pt x="615316" y="272766"/>
                    </a:cubicBezTo>
                    <a:cubicBezTo>
                      <a:pt x="596266" y="270544"/>
                      <a:pt x="568326" y="279751"/>
                      <a:pt x="552451" y="272766"/>
                    </a:cubicBezTo>
                    <a:cubicBezTo>
                      <a:pt x="536576" y="265781"/>
                      <a:pt x="533401" y="243556"/>
                      <a:pt x="520066" y="230856"/>
                    </a:cubicBezTo>
                    <a:cubicBezTo>
                      <a:pt x="506731" y="218156"/>
                      <a:pt x="483236" y="200058"/>
                      <a:pt x="472441" y="196566"/>
                    </a:cubicBezTo>
                    <a:cubicBezTo>
                      <a:pt x="461646" y="193073"/>
                      <a:pt x="461646" y="212123"/>
                      <a:pt x="455296" y="209901"/>
                    </a:cubicBezTo>
                    <a:cubicBezTo>
                      <a:pt x="448946" y="207678"/>
                      <a:pt x="444183" y="188628"/>
                      <a:pt x="434341" y="183231"/>
                    </a:cubicBezTo>
                    <a:cubicBezTo>
                      <a:pt x="424498" y="177833"/>
                      <a:pt x="413703" y="180691"/>
                      <a:pt x="396241" y="177516"/>
                    </a:cubicBezTo>
                    <a:cubicBezTo>
                      <a:pt x="378778" y="174341"/>
                      <a:pt x="346394" y="167674"/>
                      <a:pt x="329566" y="164181"/>
                    </a:cubicBezTo>
                    <a:cubicBezTo>
                      <a:pt x="312738" y="160688"/>
                      <a:pt x="306706" y="162276"/>
                      <a:pt x="295276" y="156561"/>
                    </a:cubicBezTo>
                    <a:cubicBezTo>
                      <a:pt x="283846" y="150846"/>
                      <a:pt x="274004" y="136241"/>
                      <a:pt x="260986" y="129891"/>
                    </a:cubicBezTo>
                    <a:cubicBezTo>
                      <a:pt x="247968" y="123541"/>
                      <a:pt x="228283" y="122271"/>
                      <a:pt x="217171" y="118461"/>
                    </a:cubicBezTo>
                    <a:cubicBezTo>
                      <a:pt x="206059" y="114651"/>
                      <a:pt x="201296" y="110841"/>
                      <a:pt x="194311" y="107031"/>
                    </a:cubicBezTo>
                    <a:cubicBezTo>
                      <a:pt x="187326" y="103221"/>
                      <a:pt x="179389" y="101951"/>
                      <a:pt x="175261" y="95601"/>
                    </a:cubicBezTo>
                    <a:cubicBezTo>
                      <a:pt x="171133" y="89251"/>
                      <a:pt x="176214" y="79091"/>
                      <a:pt x="169546" y="68931"/>
                    </a:cubicBezTo>
                    <a:cubicBezTo>
                      <a:pt x="162878" y="58771"/>
                      <a:pt x="146368" y="43213"/>
                      <a:pt x="135256" y="34641"/>
                    </a:cubicBezTo>
                    <a:cubicBezTo>
                      <a:pt x="124143" y="26068"/>
                      <a:pt x="113348" y="22893"/>
                      <a:pt x="102871" y="17496"/>
                    </a:cubicBezTo>
                    <a:cubicBezTo>
                      <a:pt x="92394" y="12099"/>
                      <a:pt x="83503" y="3526"/>
                      <a:pt x="72391" y="2256"/>
                    </a:cubicBezTo>
                    <a:cubicBezTo>
                      <a:pt x="61279" y="986"/>
                      <a:pt x="46673" y="9876"/>
                      <a:pt x="36196" y="9876"/>
                    </a:cubicBezTo>
                    <a:cubicBezTo>
                      <a:pt x="25719" y="9876"/>
                      <a:pt x="15558" y="-5682"/>
                      <a:pt x="9526" y="2256"/>
                    </a:cubicBezTo>
                    <a:cubicBezTo>
                      <a:pt x="3493" y="10193"/>
                      <a:pt x="1" y="38451"/>
                      <a:pt x="1" y="57501"/>
                    </a:cubicBezTo>
                    <a:cubicBezTo>
                      <a:pt x="1" y="76551"/>
                      <a:pt x="-316" y="102269"/>
                      <a:pt x="9526" y="116556"/>
                    </a:cubicBezTo>
                    <a:cubicBezTo>
                      <a:pt x="19368" y="130843"/>
                      <a:pt x="38101" y="134019"/>
                      <a:pt x="59056" y="143226"/>
                    </a:cubicBezTo>
                    <a:cubicBezTo>
                      <a:pt x="80011" y="152433"/>
                      <a:pt x="115888" y="161958"/>
                      <a:pt x="135256" y="171801"/>
                    </a:cubicBezTo>
                    <a:cubicBezTo>
                      <a:pt x="154623" y="181643"/>
                      <a:pt x="162561" y="191486"/>
                      <a:pt x="175261" y="202281"/>
                    </a:cubicBezTo>
                    <a:cubicBezTo>
                      <a:pt x="187961" y="213076"/>
                      <a:pt x="197168" y="230856"/>
                      <a:pt x="211456" y="236571"/>
                    </a:cubicBezTo>
                    <a:cubicBezTo>
                      <a:pt x="225743" y="242286"/>
                      <a:pt x="244794" y="230856"/>
                      <a:pt x="260986" y="236571"/>
                    </a:cubicBezTo>
                    <a:cubicBezTo>
                      <a:pt x="277178" y="242286"/>
                      <a:pt x="308611" y="270861"/>
                      <a:pt x="308611" y="270861"/>
                    </a:cubicBezTo>
                    <a:cubicBezTo>
                      <a:pt x="330201" y="286101"/>
                      <a:pt x="370206" y="318486"/>
                      <a:pt x="390526" y="328011"/>
                    </a:cubicBezTo>
                    <a:cubicBezTo>
                      <a:pt x="410846" y="337536"/>
                      <a:pt x="417196" y="323884"/>
                      <a:pt x="430531" y="328011"/>
                    </a:cubicBezTo>
                    <a:cubicBezTo>
                      <a:pt x="443866" y="332138"/>
                      <a:pt x="456248" y="349918"/>
                      <a:pt x="470536" y="352776"/>
                    </a:cubicBezTo>
                    <a:cubicBezTo>
                      <a:pt x="484824" y="355634"/>
                      <a:pt x="499746" y="340076"/>
                      <a:pt x="516256" y="345156"/>
                    </a:cubicBezTo>
                    <a:cubicBezTo>
                      <a:pt x="532766" y="350236"/>
                      <a:pt x="553404" y="375636"/>
                      <a:pt x="569596" y="383256"/>
                    </a:cubicBezTo>
                    <a:cubicBezTo>
                      <a:pt x="585788" y="390876"/>
                      <a:pt x="604204" y="389606"/>
                      <a:pt x="613411" y="390876"/>
                    </a:cubicBezTo>
                    <a:cubicBezTo>
                      <a:pt x="622618" y="392146"/>
                      <a:pt x="621666" y="388336"/>
                      <a:pt x="624841" y="390876"/>
                    </a:cubicBezTo>
                    <a:cubicBezTo>
                      <a:pt x="628016" y="393416"/>
                      <a:pt x="626428" y="400719"/>
                      <a:pt x="632461" y="406116"/>
                    </a:cubicBezTo>
                    <a:cubicBezTo>
                      <a:pt x="638493" y="411514"/>
                      <a:pt x="651511" y="417864"/>
                      <a:pt x="661036" y="423261"/>
                    </a:cubicBezTo>
                    <a:cubicBezTo>
                      <a:pt x="670561" y="428658"/>
                      <a:pt x="678816" y="434374"/>
                      <a:pt x="689611" y="438501"/>
                    </a:cubicBezTo>
                    <a:cubicBezTo>
                      <a:pt x="700406" y="442629"/>
                      <a:pt x="714694" y="442311"/>
                      <a:pt x="725806" y="448026"/>
                    </a:cubicBezTo>
                    <a:cubicBezTo>
                      <a:pt x="736918" y="453741"/>
                      <a:pt x="743269" y="463901"/>
                      <a:pt x="756286" y="472791"/>
                    </a:cubicBezTo>
                    <a:cubicBezTo>
                      <a:pt x="769303" y="481681"/>
                      <a:pt x="790894" y="490889"/>
                      <a:pt x="803911" y="501366"/>
                    </a:cubicBezTo>
                    <a:cubicBezTo>
                      <a:pt x="816928" y="511843"/>
                      <a:pt x="827406" y="524861"/>
                      <a:pt x="834391" y="535656"/>
                    </a:cubicBezTo>
                    <a:cubicBezTo>
                      <a:pt x="841376" y="546451"/>
                      <a:pt x="840741" y="550896"/>
                      <a:pt x="845821" y="566136"/>
                    </a:cubicBezTo>
                    <a:cubicBezTo>
                      <a:pt x="850901" y="581376"/>
                      <a:pt x="861379" y="609951"/>
                      <a:pt x="864871" y="627096"/>
                    </a:cubicBezTo>
                    <a:cubicBezTo>
                      <a:pt x="868363" y="644241"/>
                      <a:pt x="863601" y="651226"/>
                      <a:pt x="866776" y="669006"/>
                    </a:cubicBezTo>
                    <a:cubicBezTo>
                      <a:pt x="869951" y="686786"/>
                      <a:pt x="877889" y="711551"/>
                      <a:pt x="883921" y="733776"/>
                    </a:cubicBezTo>
                    <a:cubicBezTo>
                      <a:pt x="889953" y="756001"/>
                      <a:pt x="897256" y="787116"/>
                      <a:pt x="902971" y="802356"/>
                    </a:cubicBezTo>
                    <a:cubicBezTo>
                      <a:pt x="908686" y="817596"/>
                      <a:pt x="918211" y="810611"/>
                      <a:pt x="918211" y="825216"/>
                    </a:cubicBezTo>
                    <a:cubicBezTo>
                      <a:pt x="918211" y="839821"/>
                      <a:pt x="905511" y="866491"/>
                      <a:pt x="902971" y="889986"/>
                    </a:cubicBezTo>
                    <a:cubicBezTo>
                      <a:pt x="900431" y="913481"/>
                      <a:pt x="903606" y="953486"/>
                      <a:pt x="902971" y="966186"/>
                    </a:cubicBezTo>
                    <a:cubicBezTo>
                      <a:pt x="902336" y="978886"/>
                      <a:pt x="1078549" y="1107156"/>
                      <a:pt x="1080136" y="1114776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 flipH="1">
                <a:off x="5343067" y="4199879"/>
                <a:ext cx="1187734" cy="869828"/>
              </a:xfrm>
              <a:custGeom>
                <a:avLst/>
                <a:gdLst>
                  <a:gd name="connsiteX0" fmla="*/ 1159159 w 1180114"/>
                  <a:gd name="connsiteY0" fmla="*/ 27818 h 808868"/>
                  <a:gd name="connsiteX1" fmla="*/ 1092484 w 1180114"/>
                  <a:gd name="connsiteY1" fmla="*/ 1148 h 808868"/>
                  <a:gd name="connsiteX2" fmla="*/ 1054384 w 1180114"/>
                  <a:gd name="connsiteY2" fmla="*/ 10673 h 808868"/>
                  <a:gd name="connsiteX3" fmla="*/ 1027714 w 1180114"/>
                  <a:gd name="connsiteY3" fmla="*/ 62108 h 808868"/>
                  <a:gd name="connsiteX4" fmla="*/ 991519 w 1180114"/>
                  <a:gd name="connsiteY4" fmla="*/ 90683 h 808868"/>
                  <a:gd name="connsiteX5" fmla="*/ 879124 w 1180114"/>
                  <a:gd name="connsiteY5" fmla="*/ 86873 h 808868"/>
                  <a:gd name="connsiteX6" fmla="*/ 814354 w 1180114"/>
                  <a:gd name="connsiteY6" fmla="*/ 100208 h 808868"/>
                  <a:gd name="connsiteX7" fmla="*/ 785779 w 1180114"/>
                  <a:gd name="connsiteY7" fmla="*/ 128783 h 808868"/>
                  <a:gd name="connsiteX8" fmla="*/ 696244 w 1180114"/>
                  <a:gd name="connsiteY8" fmla="*/ 115448 h 808868"/>
                  <a:gd name="connsiteX9" fmla="*/ 661954 w 1180114"/>
                  <a:gd name="connsiteY9" fmla="*/ 126878 h 808868"/>
                  <a:gd name="connsiteX10" fmla="*/ 618139 w 1180114"/>
                  <a:gd name="connsiteY10" fmla="*/ 138308 h 808868"/>
                  <a:gd name="connsiteX11" fmla="*/ 532414 w 1180114"/>
                  <a:gd name="connsiteY11" fmla="*/ 100208 h 808868"/>
                  <a:gd name="connsiteX12" fmla="*/ 433354 w 1180114"/>
                  <a:gd name="connsiteY12" fmla="*/ 111638 h 808868"/>
                  <a:gd name="connsiteX13" fmla="*/ 355249 w 1180114"/>
                  <a:gd name="connsiteY13" fmla="*/ 111638 h 808868"/>
                  <a:gd name="connsiteX14" fmla="*/ 303814 w 1180114"/>
                  <a:gd name="connsiteY14" fmla="*/ 119258 h 808868"/>
                  <a:gd name="connsiteX15" fmla="*/ 252379 w 1180114"/>
                  <a:gd name="connsiteY15" fmla="*/ 117353 h 808868"/>
                  <a:gd name="connsiteX16" fmla="*/ 187609 w 1180114"/>
                  <a:gd name="connsiteY16" fmla="*/ 75443 h 808868"/>
                  <a:gd name="connsiteX17" fmla="*/ 147604 w 1180114"/>
                  <a:gd name="connsiteY17" fmla="*/ 75443 h 808868"/>
                  <a:gd name="connsiteX18" fmla="*/ 105694 w 1180114"/>
                  <a:gd name="connsiteY18" fmla="*/ 52583 h 808868"/>
                  <a:gd name="connsiteX19" fmla="*/ 54259 w 1180114"/>
                  <a:gd name="connsiteY19" fmla="*/ 69728 h 808868"/>
                  <a:gd name="connsiteX20" fmla="*/ 42829 w 1180114"/>
                  <a:gd name="connsiteY20" fmla="*/ 109733 h 808868"/>
                  <a:gd name="connsiteX21" fmla="*/ 919 w 1180114"/>
                  <a:gd name="connsiteY21" fmla="*/ 115448 h 808868"/>
                  <a:gd name="connsiteX22" fmla="*/ 18064 w 1180114"/>
                  <a:gd name="connsiteY22" fmla="*/ 159263 h 808868"/>
                  <a:gd name="connsiteX23" fmla="*/ 65689 w 1180114"/>
                  <a:gd name="connsiteY23" fmla="*/ 193553 h 808868"/>
                  <a:gd name="connsiteX24" fmla="*/ 138079 w 1180114"/>
                  <a:gd name="connsiteY24" fmla="*/ 184028 h 808868"/>
                  <a:gd name="connsiteX25" fmla="*/ 172369 w 1180114"/>
                  <a:gd name="connsiteY25" fmla="*/ 195458 h 808868"/>
                  <a:gd name="connsiteX26" fmla="*/ 195229 w 1180114"/>
                  <a:gd name="connsiteY26" fmla="*/ 208793 h 808868"/>
                  <a:gd name="connsiteX27" fmla="*/ 256189 w 1180114"/>
                  <a:gd name="connsiteY27" fmla="*/ 195458 h 808868"/>
                  <a:gd name="connsiteX28" fmla="*/ 288574 w 1180114"/>
                  <a:gd name="connsiteY28" fmla="*/ 203078 h 808868"/>
                  <a:gd name="connsiteX29" fmla="*/ 340009 w 1180114"/>
                  <a:gd name="connsiteY29" fmla="*/ 195458 h 808868"/>
                  <a:gd name="connsiteX30" fmla="*/ 389539 w 1180114"/>
                  <a:gd name="connsiteY30" fmla="*/ 222128 h 808868"/>
                  <a:gd name="connsiteX31" fmla="*/ 454309 w 1180114"/>
                  <a:gd name="connsiteY31" fmla="*/ 231653 h 808868"/>
                  <a:gd name="connsiteX32" fmla="*/ 534319 w 1180114"/>
                  <a:gd name="connsiteY32" fmla="*/ 229748 h 808868"/>
                  <a:gd name="connsiteX33" fmla="*/ 593374 w 1180114"/>
                  <a:gd name="connsiteY33" fmla="*/ 225938 h 808868"/>
                  <a:gd name="connsiteX34" fmla="*/ 686719 w 1180114"/>
                  <a:gd name="connsiteY34" fmla="*/ 216413 h 808868"/>
                  <a:gd name="connsiteX35" fmla="*/ 749584 w 1180114"/>
                  <a:gd name="connsiteY35" fmla="*/ 218318 h 808868"/>
                  <a:gd name="connsiteX36" fmla="*/ 797209 w 1180114"/>
                  <a:gd name="connsiteY36" fmla="*/ 237368 h 808868"/>
                  <a:gd name="connsiteX37" fmla="*/ 846739 w 1180114"/>
                  <a:gd name="connsiteY37" fmla="*/ 237368 h 808868"/>
                  <a:gd name="connsiteX38" fmla="*/ 875314 w 1180114"/>
                  <a:gd name="connsiteY38" fmla="*/ 235463 h 808868"/>
                  <a:gd name="connsiteX39" fmla="*/ 919129 w 1180114"/>
                  <a:gd name="connsiteY39" fmla="*/ 265943 h 808868"/>
                  <a:gd name="connsiteX40" fmla="*/ 957229 w 1180114"/>
                  <a:gd name="connsiteY40" fmla="*/ 326903 h 808868"/>
                  <a:gd name="connsiteX41" fmla="*/ 968659 w 1180114"/>
                  <a:gd name="connsiteY41" fmla="*/ 448823 h 808868"/>
                  <a:gd name="connsiteX42" fmla="*/ 1020094 w 1180114"/>
                  <a:gd name="connsiteY42" fmla="*/ 534548 h 808868"/>
                  <a:gd name="connsiteX43" fmla="*/ 989614 w 1180114"/>
                  <a:gd name="connsiteY43" fmla="*/ 669803 h 808868"/>
                  <a:gd name="connsiteX44" fmla="*/ 1044859 w 1180114"/>
                  <a:gd name="connsiteY44" fmla="*/ 717428 h 808868"/>
                  <a:gd name="connsiteX45" fmla="*/ 1180114 w 1180114"/>
                  <a:gd name="connsiteY45" fmla="*/ 808868 h 808868"/>
                  <a:gd name="connsiteX0" fmla="*/ 1159159 w 1180114"/>
                  <a:gd name="connsiteY0" fmla="*/ 27818 h 808868"/>
                  <a:gd name="connsiteX1" fmla="*/ 1092484 w 1180114"/>
                  <a:gd name="connsiteY1" fmla="*/ 1148 h 808868"/>
                  <a:gd name="connsiteX2" fmla="*/ 1054384 w 1180114"/>
                  <a:gd name="connsiteY2" fmla="*/ 10673 h 808868"/>
                  <a:gd name="connsiteX3" fmla="*/ 1027714 w 1180114"/>
                  <a:gd name="connsiteY3" fmla="*/ 62108 h 808868"/>
                  <a:gd name="connsiteX4" fmla="*/ 991519 w 1180114"/>
                  <a:gd name="connsiteY4" fmla="*/ 90683 h 808868"/>
                  <a:gd name="connsiteX5" fmla="*/ 879124 w 1180114"/>
                  <a:gd name="connsiteY5" fmla="*/ 86873 h 808868"/>
                  <a:gd name="connsiteX6" fmla="*/ 814354 w 1180114"/>
                  <a:gd name="connsiteY6" fmla="*/ 100208 h 808868"/>
                  <a:gd name="connsiteX7" fmla="*/ 785779 w 1180114"/>
                  <a:gd name="connsiteY7" fmla="*/ 128783 h 808868"/>
                  <a:gd name="connsiteX8" fmla="*/ 696244 w 1180114"/>
                  <a:gd name="connsiteY8" fmla="*/ 115448 h 808868"/>
                  <a:gd name="connsiteX9" fmla="*/ 661954 w 1180114"/>
                  <a:gd name="connsiteY9" fmla="*/ 126878 h 808868"/>
                  <a:gd name="connsiteX10" fmla="*/ 618139 w 1180114"/>
                  <a:gd name="connsiteY10" fmla="*/ 138308 h 808868"/>
                  <a:gd name="connsiteX11" fmla="*/ 532414 w 1180114"/>
                  <a:gd name="connsiteY11" fmla="*/ 100208 h 808868"/>
                  <a:gd name="connsiteX12" fmla="*/ 433354 w 1180114"/>
                  <a:gd name="connsiteY12" fmla="*/ 111638 h 808868"/>
                  <a:gd name="connsiteX13" fmla="*/ 355249 w 1180114"/>
                  <a:gd name="connsiteY13" fmla="*/ 111638 h 808868"/>
                  <a:gd name="connsiteX14" fmla="*/ 303814 w 1180114"/>
                  <a:gd name="connsiteY14" fmla="*/ 119258 h 808868"/>
                  <a:gd name="connsiteX15" fmla="*/ 252379 w 1180114"/>
                  <a:gd name="connsiteY15" fmla="*/ 117353 h 808868"/>
                  <a:gd name="connsiteX16" fmla="*/ 187609 w 1180114"/>
                  <a:gd name="connsiteY16" fmla="*/ 75443 h 808868"/>
                  <a:gd name="connsiteX17" fmla="*/ 147604 w 1180114"/>
                  <a:gd name="connsiteY17" fmla="*/ 75443 h 808868"/>
                  <a:gd name="connsiteX18" fmla="*/ 105694 w 1180114"/>
                  <a:gd name="connsiteY18" fmla="*/ 52583 h 808868"/>
                  <a:gd name="connsiteX19" fmla="*/ 54259 w 1180114"/>
                  <a:gd name="connsiteY19" fmla="*/ 69728 h 808868"/>
                  <a:gd name="connsiteX20" fmla="*/ 42829 w 1180114"/>
                  <a:gd name="connsiteY20" fmla="*/ 109733 h 808868"/>
                  <a:gd name="connsiteX21" fmla="*/ 919 w 1180114"/>
                  <a:gd name="connsiteY21" fmla="*/ 115448 h 808868"/>
                  <a:gd name="connsiteX22" fmla="*/ 18064 w 1180114"/>
                  <a:gd name="connsiteY22" fmla="*/ 159263 h 808868"/>
                  <a:gd name="connsiteX23" fmla="*/ 65689 w 1180114"/>
                  <a:gd name="connsiteY23" fmla="*/ 193553 h 808868"/>
                  <a:gd name="connsiteX24" fmla="*/ 138079 w 1180114"/>
                  <a:gd name="connsiteY24" fmla="*/ 184028 h 808868"/>
                  <a:gd name="connsiteX25" fmla="*/ 172369 w 1180114"/>
                  <a:gd name="connsiteY25" fmla="*/ 195458 h 808868"/>
                  <a:gd name="connsiteX26" fmla="*/ 195229 w 1180114"/>
                  <a:gd name="connsiteY26" fmla="*/ 208793 h 808868"/>
                  <a:gd name="connsiteX27" fmla="*/ 256189 w 1180114"/>
                  <a:gd name="connsiteY27" fmla="*/ 195458 h 808868"/>
                  <a:gd name="connsiteX28" fmla="*/ 288574 w 1180114"/>
                  <a:gd name="connsiteY28" fmla="*/ 203078 h 808868"/>
                  <a:gd name="connsiteX29" fmla="*/ 340009 w 1180114"/>
                  <a:gd name="connsiteY29" fmla="*/ 195458 h 808868"/>
                  <a:gd name="connsiteX30" fmla="*/ 389539 w 1180114"/>
                  <a:gd name="connsiteY30" fmla="*/ 222128 h 808868"/>
                  <a:gd name="connsiteX31" fmla="*/ 454309 w 1180114"/>
                  <a:gd name="connsiteY31" fmla="*/ 231653 h 808868"/>
                  <a:gd name="connsiteX32" fmla="*/ 534319 w 1180114"/>
                  <a:gd name="connsiteY32" fmla="*/ 229748 h 808868"/>
                  <a:gd name="connsiteX33" fmla="*/ 593374 w 1180114"/>
                  <a:gd name="connsiteY33" fmla="*/ 225938 h 808868"/>
                  <a:gd name="connsiteX34" fmla="*/ 686719 w 1180114"/>
                  <a:gd name="connsiteY34" fmla="*/ 216413 h 808868"/>
                  <a:gd name="connsiteX35" fmla="*/ 749584 w 1180114"/>
                  <a:gd name="connsiteY35" fmla="*/ 218318 h 808868"/>
                  <a:gd name="connsiteX36" fmla="*/ 797209 w 1180114"/>
                  <a:gd name="connsiteY36" fmla="*/ 237368 h 808868"/>
                  <a:gd name="connsiteX37" fmla="*/ 846739 w 1180114"/>
                  <a:gd name="connsiteY37" fmla="*/ 237368 h 808868"/>
                  <a:gd name="connsiteX38" fmla="*/ 875314 w 1180114"/>
                  <a:gd name="connsiteY38" fmla="*/ 235463 h 808868"/>
                  <a:gd name="connsiteX39" fmla="*/ 919129 w 1180114"/>
                  <a:gd name="connsiteY39" fmla="*/ 265943 h 808868"/>
                  <a:gd name="connsiteX40" fmla="*/ 936274 w 1180114"/>
                  <a:gd name="connsiteY40" fmla="*/ 328808 h 808868"/>
                  <a:gd name="connsiteX41" fmla="*/ 968659 w 1180114"/>
                  <a:gd name="connsiteY41" fmla="*/ 448823 h 808868"/>
                  <a:gd name="connsiteX42" fmla="*/ 1020094 w 1180114"/>
                  <a:gd name="connsiteY42" fmla="*/ 534548 h 808868"/>
                  <a:gd name="connsiteX43" fmla="*/ 989614 w 1180114"/>
                  <a:gd name="connsiteY43" fmla="*/ 669803 h 808868"/>
                  <a:gd name="connsiteX44" fmla="*/ 1044859 w 1180114"/>
                  <a:gd name="connsiteY44" fmla="*/ 717428 h 808868"/>
                  <a:gd name="connsiteX45" fmla="*/ 1180114 w 1180114"/>
                  <a:gd name="connsiteY45" fmla="*/ 808868 h 808868"/>
                  <a:gd name="connsiteX0" fmla="*/ 1159159 w 1180114"/>
                  <a:gd name="connsiteY0" fmla="*/ 27818 h 808868"/>
                  <a:gd name="connsiteX1" fmla="*/ 1092484 w 1180114"/>
                  <a:gd name="connsiteY1" fmla="*/ 1148 h 808868"/>
                  <a:gd name="connsiteX2" fmla="*/ 1054384 w 1180114"/>
                  <a:gd name="connsiteY2" fmla="*/ 10673 h 808868"/>
                  <a:gd name="connsiteX3" fmla="*/ 1027714 w 1180114"/>
                  <a:gd name="connsiteY3" fmla="*/ 62108 h 808868"/>
                  <a:gd name="connsiteX4" fmla="*/ 991519 w 1180114"/>
                  <a:gd name="connsiteY4" fmla="*/ 90683 h 808868"/>
                  <a:gd name="connsiteX5" fmla="*/ 879124 w 1180114"/>
                  <a:gd name="connsiteY5" fmla="*/ 86873 h 808868"/>
                  <a:gd name="connsiteX6" fmla="*/ 814354 w 1180114"/>
                  <a:gd name="connsiteY6" fmla="*/ 100208 h 808868"/>
                  <a:gd name="connsiteX7" fmla="*/ 785779 w 1180114"/>
                  <a:gd name="connsiteY7" fmla="*/ 128783 h 808868"/>
                  <a:gd name="connsiteX8" fmla="*/ 696244 w 1180114"/>
                  <a:gd name="connsiteY8" fmla="*/ 115448 h 808868"/>
                  <a:gd name="connsiteX9" fmla="*/ 661954 w 1180114"/>
                  <a:gd name="connsiteY9" fmla="*/ 126878 h 808868"/>
                  <a:gd name="connsiteX10" fmla="*/ 618139 w 1180114"/>
                  <a:gd name="connsiteY10" fmla="*/ 138308 h 808868"/>
                  <a:gd name="connsiteX11" fmla="*/ 532414 w 1180114"/>
                  <a:gd name="connsiteY11" fmla="*/ 100208 h 808868"/>
                  <a:gd name="connsiteX12" fmla="*/ 433354 w 1180114"/>
                  <a:gd name="connsiteY12" fmla="*/ 111638 h 808868"/>
                  <a:gd name="connsiteX13" fmla="*/ 355249 w 1180114"/>
                  <a:gd name="connsiteY13" fmla="*/ 111638 h 808868"/>
                  <a:gd name="connsiteX14" fmla="*/ 303814 w 1180114"/>
                  <a:gd name="connsiteY14" fmla="*/ 119258 h 808868"/>
                  <a:gd name="connsiteX15" fmla="*/ 252379 w 1180114"/>
                  <a:gd name="connsiteY15" fmla="*/ 117353 h 808868"/>
                  <a:gd name="connsiteX16" fmla="*/ 187609 w 1180114"/>
                  <a:gd name="connsiteY16" fmla="*/ 75443 h 808868"/>
                  <a:gd name="connsiteX17" fmla="*/ 147604 w 1180114"/>
                  <a:gd name="connsiteY17" fmla="*/ 75443 h 808868"/>
                  <a:gd name="connsiteX18" fmla="*/ 105694 w 1180114"/>
                  <a:gd name="connsiteY18" fmla="*/ 52583 h 808868"/>
                  <a:gd name="connsiteX19" fmla="*/ 54259 w 1180114"/>
                  <a:gd name="connsiteY19" fmla="*/ 69728 h 808868"/>
                  <a:gd name="connsiteX20" fmla="*/ 42829 w 1180114"/>
                  <a:gd name="connsiteY20" fmla="*/ 109733 h 808868"/>
                  <a:gd name="connsiteX21" fmla="*/ 919 w 1180114"/>
                  <a:gd name="connsiteY21" fmla="*/ 115448 h 808868"/>
                  <a:gd name="connsiteX22" fmla="*/ 18064 w 1180114"/>
                  <a:gd name="connsiteY22" fmla="*/ 159263 h 808868"/>
                  <a:gd name="connsiteX23" fmla="*/ 65689 w 1180114"/>
                  <a:gd name="connsiteY23" fmla="*/ 193553 h 808868"/>
                  <a:gd name="connsiteX24" fmla="*/ 138079 w 1180114"/>
                  <a:gd name="connsiteY24" fmla="*/ 184028 h 808868"/>
                  <a:gd name="connsiteX25" fmla="*/ 172369 w 1180114"/>
                  <a:gd name="connsiteY25" fmla="*/ 195458 h 808868"/>
                  <a:gd name="connsiteX26" fmla="*/ 195229 w 1180114"/>
                  <a:gd name="connsiteY26" fmla="*/ 208793 h 808868"/>
                  <a:gd name="connsiteX27" fmla="*/ 256189 w 1180114"/>
                  <a:gd name="connsiteY27" fmla="*/ 195458 h 808868"/>
                  <a:gd name="connsiteX28" fmla="*/ 288574 w 1180114"/>
                  <a:gd name="connsiteY28" fmla="*/ 203078 h 808868"/>
                  <a:gd name="connsiteX29" fmla="*/ 340009 w 1180114"/>
                  <a:gd name="connsiteY29" fmla="*/ 195458 h 808868"/>
                  <a:gd name="connsiteX30" fmla="*/ 389539 w 1180114"/>
                  <a:gd name="connsiteY30" fmla="*/ 222128 h 808868"/>
                  <a:gd name="connsiteX31" fmla="*/ 454309 w 1180114"/>
                  <a:gd name="connsiteY31" fmla="*/ 231653 h 808868"/>
                  <a:gd name="connsiteX32" fmla="*/ 534319 w 1180114"/>
                  <a:gd name="connsiteY32" fmla="*/ 229748 h 808868"/>
                  <a:gd name="connsiteX33" fmla="*/ 593374 w 1180114"/>
                  <a:gd name="connsiteY33" fmla="*/ 225938 h 808868"/>
                  <a:gd name="connsiteX34" fmla="*/ 686719 w 1180114"/>
                  <a:gd name="connsiteY34" fmla="*/ 216413 h 808868"/>
                  <a:gd name="connsiteX35" fmla="*/ 749584 w 1180114"/>
                  <a:gd name="connsiteY35" fmla="*/ 218318 h 808868"/>
                  <a:gd name="connsiteX36" fmla="*/ 797209 w 1180114"/>
                  <a:gd name="connsiteY36" fmla="*/ 237368 h 808868"/>
                  <a:gd name="connsiteX37" fmla="*/ 846739 w 1180114"/>
                  <a:gd name="connsiteY37" fmla="*/ 237368 h 808868"/>
                  <a:gd name="connsiteX38" fmla="*/ 875314 w 1180114"/>
                  <a:gd name="connsiteY38" fmla="*/ 235463 h 808868"/>
                  <a:gd name="connsiteX39" fmla="*/ 919129 w 1180114"/>
                  <a:gd name="connsiteY39" fmla="*/ 265943 h 808868"/>
                  <a:gd name="connsiteX40" fmla="*/ 936274 w 1180114"/>
                  <a:gd name="connsiteY40" fmla="*/ 328808 h 808868"/>
                  <a:gd name="connsiteX41" fmla="*/ 957229 w 1180114"/>
                  <a:gd name="connsiteY41" fmla="*/ 452633 h 808868"/>
                  <a:gd name="connsiteX42" fmla="*/ 1020094 w 1180114"/>
                  <a:gd name="connsiteY42" fmla="*/ 534548 h 808868"/>
                  <a:gd name="connsiteX43" fmla="*/ 989614 w 1180114"/>
                  <a:gd name="connsiteY43" fmla="*/ 669803 h 808868"/>
                  <a:gd name="connsiteX44" fmla="*/ 1044859 w 1180114"/>
                  <a:gd name="connsiteY44" fmla="*/ 717428 h 808868"/>
                  <a:gd name="connsiteX45" fmla="*/ 1180114 w 1180114"/>
                  <a:gd name="connsiteY45" fmla="*/ 808868 h 808868"/>
                  <a:gd name="connsiteX0" fmla="*/ 1159159 w 1180114"/>
                  <a:gd name="connsiteY0" fmla="*/ 27818 h 808868"/>
                  <a:gd name="connsiteX1" fmla="*/ 1092484 w 1180114"/>
                  <a:gd name="connsiteY1" fmla="*/ 1148 h 808868"/>
                  <a:gd name="connsiteX2" fmla="*/ 1054384 w 1180114"/>
                  <a:gd name="connsiteY2" fmla="*/ 10673 h 808868"/>
                  <a:gd name="connsiteX3" fmla="*/ 1027714 w 1180114"/>
                  <a:gd name="connsiteY3" fmla="*/ 62108 h 808868"/>
                  <a:gd name="connsiteX4" fmla="*/ 991519 w 1180114"/>
                  <a:gd name="connsiteY4" fmla="*/ 90683 h 808868"/>
                  <a:gd name="connsiteX5" fmla="*/ 879124 w 1180114"/>
                  <a:gd name="connsiteY5" fmla="*/ 86873 h 808868"/>
                  <a:gd name="connsiteX6" fmla="*/ 814354 w 1180114"/>
                  <a:gd name="connsiteY6" fmla="*/ 100208 h 808868"/>
                  <a:gd name="connsiteX7" fmla="*/ 785779 w 1180114"/>
                  <a:gd name="connsiteY7" fmla="*/ 128783 h 808868"/>
                  <a:gd name="connsiteX8" fmla="*/ 696244 w 1180114"/>
                  <a:gd name="connsiteY8" fmla="*/ 115448 h 808868"/>
                  <a:gd name="connsiteX9" fmla="*/ 661954 w 1180114"/>
                  <a:gd name="connsiteY9" fmla="*/ 126878 h 808868"/>
                  <a:gd name="connsiteX10" fmla="*/ 618139 w 1180114"/>
                  <a:gd name="connsiteY10" fmla="*/ 138308 h 808868"/>
                  <a:gd name="connsiteX11" fmla="*/ 532414 w 1180114"/>
                  <a:gd name="connsiteY11" fmla="*/ 100208 h 808868"/>
                  <a:gd name="connsiteX12" fmla="*/ 433354 w 1180114"/>
                  <a:gd name="connsiteY12" fmla="*/ 111638 h 808868"/>
                  <a:gd name="connsiteX13" fmla="*/ 355249 w 1180114"/>
                  <a:gd name="connsiteY13" fmla="*/ 111638 h 808868"/>
                  <a:gd name="connsiteX14" fmla="*/ 303814 w 1180114"/>
                  <a:gd name="connsiteY14" fmla="*/ 119258 h 808868"/>
                  <a:gd name="connsiteX15" fmla="*/ 252379 w 1180114"/>
                  <a:gd name="connsiteY15" fmla="*/ 117353 h 808868"/>
                  <a:gd name="connsiteX16" fmla="*/ 187609 w 1180114"/>
                  <a:gd name="connsiteY16" fmla="*/ 75443 h 808868"/>
                  <a:gd name="connsiteX17" fmla="*/ 147604 w 1180114"/>
                  <a:gd name="connsiteY17" fmla="*/ 75443 h 808868"/>
                  <a:gd name="connsiteX18" fmla="*/ 105694 w 1180114"/>
                  <a:gd name="connsiteY18" fmla="*/ 52583 h 808868"/>
                  <a:gd name="connsiteX19" fmla="*/ 54259 w 1180114"/>
                  <a:gd name="connsiteY19" fmla="*/ 69728 h 808868"/>
                  <a:gd name="connsiteX20" fmla="*/ 42829 w 1180114"/>
                  <a:gd name="connsiteY20" fmla="*/ 109733 h 808868"/>
                  <a:gd name="connsiteX21" fmla="*/ 919 w 1180114"/>
                  <a:gd name="connsiteY21" fmla="*/ 115448 h 808868"/>
                  <a:gd name="connsiteX22" fmla="*/ 18064 w 1180114"/>
                  <a:gd name="connsiteY22" fmla="*/ 159263 h 808868"/>
                  <a:gd name="connsiteX23" fmla="*/ 65689 w 1180114"/>
                  <a:gd name="connsiteY23" fmla="*/ 193553 h 808868"/>
                  <a:gd name="connsiteX24" fmla="*/ 138079 w 1180114"/>
                  <a:gd name="connsiteY24" fmla="*/ 184028 h 808868"/>
                  <a:gd name="connsiteX25" fmla="*/ 172369 w 1180114"/>
                  <a:gd name="connsiteY25" fmla="*/ 195458 h 808868"/>
                  <a:gd name="connsiteX26" fmla="*/ 195229 w 1180114"/>
                  <a:gd name="connsiteY26" fmla="*/ 208793 h 808868"/>
                  <a:gd name="connsiteX27" fmla="*/ 256189 w 1180114"/>
                  <a:gd name="connsiteY27" fmla="*/ 195458 h 808868"/>
                  <a:gd name="connsiteX28" fmla="*/ 288574 w 1180114"/>
                  <a:gd name="connsiteY28" fmla="*/ 203078 h 808868"/>
                  <a:gd name="connsiteX29" fmla="*/ 340009 w 1180114"/>
                  <a:gd name="connsiteY29" fmla="*/ 195458 h 808868"/>
                  <a:gd name="connsiteX30" fmla="*/ 389539 w 1180114"/>
                  <a:gd name="connsiteY30" fmla="*/ 222128 h 808868"/>
                  <a:gd name="connsiteX31" fmla="*/ 454309 w 1180114"/>
                  <a:gd name="connsiteY31" fmla="*/ 231653 h 808868"/>
                  <a:gd name="connsiteX32" fmla="*/ 534319 w 1180114"/>
                  <a:gd name="connsiteY32" fmla="*/ 229748 h 808868"/>
                  <a:gd name="connsiteX33" fmla="*/ 593374 w 1180114"/>
                  <a:gd name="connsiteY33" fmla="*/ 225938 h 808868"/>
                  <a:gd name="connsiteX34" fmla="*/ 686719 w 1180114"/>
                  <a:gd name="connsiteY34" fmla="*/ 216413 h 808868"/>
                  <a:gd name="connsiteX35" fmla="*/ 749584 w 1180114"/>
                  <a:gd name="connsiteY35" fmla="*/ 218318 h 808868"/>
                  <a:gd name="connsiteX36" fmla="*/ 797209 w 1180114"/>
                  <a:gd name="connsiteY36" fmla="*/ 237368 h 808868"/>
                  <a:gd name="connsiteX37" fmla="*/ 846739 w 1180114"/>
                  <a:gd name="connsiteY37" fmla="*/ 237368 h 808868"/>
                  <a:gd name="connsiteX38" fmla="*/ 875314 w 1180114"/>
                  <a:gd name="connsiteY38" fmla="*/ 235463 h 808868"/>
                  <a:gd name="connsiteX39" fmla="*/ 919129 w 1180114"/>
                  <a:gd name="connsiteY39" fmla="*/ 265943 h 808868"/>
                  <a:gd name="connsiteX40" fmla="*/ 936274 w 1180114"/>
                  <a:gd name="connsiteY40" fmla="*/ 328808 h 808868"/>
                  <a:gd name="connsiteX41" fmla="*/ 957229 w 1180114"/>
                  <a:gd name="connsiteY41" fmla="*/ 452633 h 808868"/>
                  <a:gd name="connsiteX42" fmla="*/ 989614 w 1180114"/>
                  <a:gd name="connsiteY42" fmla="*/ 526928 h 808868"/>
                  <a:gd name="connsiteX43" fmla="*/ 989614 w 1180114"/>
                  <a:gd name="connsiteY43" fmla="*/ 669803 h 808868"/>
                  <a:gd name="connsiteX44" fmla="*/ 1044859 w 1180114"/>
                  <a:gd name="connsiteY44" fmla="*/ 717428 h 808868"/>
                  <a:gd name="connsiteX45" fmla="*/ 1180114 w 1180114"/>
                  <a:gd name="connsiteY45" fmla="*/ 808868 h 808868"/>
                  <a:gd name="connsiteX0" fmla="*/ 1159159 w 1180114"/>
                  <a:gd name="connsiteY0" fmla="*/ 27818 h 808868"/>
                  <a:gd name="connsiteX1" fmla="*/ 1092484 w 1180114"/>
                  <a:gd name="connsiteY1" fmla="*/ 1148 h 808868"/>
                  <a:gd name="connsiteX2" fmla="*/ 1054384 w 1180114"/>
                  <a:gd name="connsiteY2" fmla="*/ 10673 h 808868"/>
                  <a:gd name="connsiteX3" fmla="*/ 1027714 w 1180114"/>
                  <a:gd name="connsiteY3" fmla="*/ 62108 h 808868"/>
                  <a:gd name="connsiteX4" fmla="*/ 991519 w 1180114"/>
                  <a:gd name="connsiteY4" fmla="*/ 90683 h 808868"/>
                  <a:gd name="connsiteX5" fmla="*/ 879124 w 1180114"/>
                  <a:gd name="connsiteY5" fmla="*/ 86873 h 808868"/>
                  <a:gd name="connsiteX6" fmla="*/ 814354 w 1180114"/>
                  <a:gd name="connsiteY6" fmla="*/ 100208 h 808868"/>
                  <a:gd name="connsiteX7" fmla="*/ 785779 w 1180114"/>
                  <a:gd name="connsiteY7" fmla="*/ 128783 h 808868"/>
                  <a:gd name="connsiteX8" fmla="*/ 696244 w 1180114"/>
                  <a:gd name="connsiteY8" fmla="*/ 115448 h 808868"/>
                  <a:gd name="connsiteX9" fmla="*/ 661954 w 1180114"/>
                  <a:gd name="connsiteY9" fmla="*/ 126878 h 808868"/>
                  <a:gd name="connsiteX10" fmla="*/ 618139 w 1180114"/>
                  <a:gd name="connsiteY10" fmla="*/ 138308 h 808868"/>
                  <a:gd name="connsiteX11" fmla="*/ 532414 w 1180114"/>
                  <a:gd name="connsiteY11" fmla="*/ 100208 h 808868"/>
                  <a:gd name="connsiteX12" fmla="*/ 433354 w 1180114"/>
                  <a:gd name="connsiteY12" fmla="*/ 111638 h 808868"/>
                  <a:gd name="connsiteX13" fmla="*/ 355249 w 1180114"/>
                  <a:gd name="connsiteY13" fmla="*/ 111638 h 808868"/>
                  <a:gd name="connsiteX14" fmla="*/ 303814 w 1180114"/>
                  <a:gd name="connsiteY14" fmla="*/ 119258 h 808868"/>
                  <a:gd name="connsiteX15" fmla="*/ 252379 w 1180114"/>
                  <a:gd name="connsiteY15" fmla="*/ 117353 h 808868"/>
                  <a:gd name="connsiteX16" fmla="*/ 187609 w 1180114"/>
                  <a:gd name="connsiteY16" fmla="*/ 75443 h 808868"/>
                  <a:gd name="connsiteX17" fmla="*/ 147604 w 1180114"/>
                  <a:gd name="connsiteY17" fmla="*/ 75443 h 808868"/>
                  <a:gd name="connsiteX18" fmla="*/ 105694 w 1180114"/>
                  <a:gd name="connsiteY18" fmla="*/ 52583 h 808868"/>
                  <a:gd name="connsiteX19" fmla="*/ 54259 w 1180114"/>
                  <a:gd name="connsiteY19" fmla="*/ 69728 h 808868"/>
                  <a:gd name="connsiteX20" fmla="*/ 42829 w 1180114"/>
                  <a:gd name="connsiteY20" fmla="*/ 109733 h 808868"/>
                  <a:gd name="connsiteX21" fmla="*/ 919 w 1180114"/>
                  <a:gd name="connsiteY21" fmla="*/ 115448 h 808868"/>
                  <a:gd name="connsiteX22" fmla="*/ 18064 w 1180114"/>
                  <a:gd name="connsiteY22" fmla="*/ 159263 h 808868"/>
                  <a:gd name="connsiteX23" fmla="*/ 65689 w 1180114"/>
                  <a:gd name="connsiteY23" fmla="*/ 193553 h 808868"/>
                  <a:gd name="connsiteX24" fmla="*/ 138079 w 1180114"/>
                  <a:gd name="connsiteY24" fmla="*/ 184028 h 808868"/>
                  <a:gd name="connsiteX25" fmla="*/ 172369 w 1180114"/>
                  <a:gd name="connsiteY25" fmla="*/ 195458 h 808868"/>
                  <a:gd name="connsiteX26" fmla="*/ 195229 w 1180114"/>
                  <a:gd name="connsiteY26" fmla="*/ 208793 h 808868"/>
                  <a:gd name="connsiteX27" fmla="*/ 256189 w 1180114"/>
                  <a:gd name="connsiteY27" fmla="*/ 195458 h 808868"/>
                  <a:gd name="connsiteX28" fmla="*/ 288574 w 1180114"/>
                  <a:gd name="connsiteY28" fmla="*/ 203078 h 808868"/>
                  <a:gd name="connsiteX29" fmla="*/ 340009 w 1180114"/>
                  <a:gd name="connsiteY29" fmla="*/ 195458 h 808868"/>
                  <a:gd name="connsiteX30" fmla="*/ 389539 w 1180114"/>
                  <a:gd name="connsiteY30" fmla="*/ 222128 h 808868"/>
                  <a:gd name="connsiteX31" fmla="*/ 454309 w 1180114"/>
                  <a:gd name="connsiteY31" fmla="*/ 231653 h 808868"/>
                  <a:gd name="connsiteX32" fmla="*/ 534319 w 1180114"/>
                  <a:gd name="connsiteY32" fmla="*/ 229748 h 808868"/>
                  <a:gd name="connsiteX33" fmla="*/ 593374 w 1180114"/>
                  <a:gd name="connsiteY33" fmla="*/ 225938 h 808868"/>
                  <a:gd name="connsiteX34" fmla="*/ 686719 w 1180114"/>
                  <a:gd name="connsiteY34" fmla="*/ 216413 h 808868"/>
                  <a:gd name="connsiteX35" fmla="*/ 749584 w 1180114"/>
                  <a:gd name="connsiteY35" fmla="*/ 218318 h 808868"/>
                  <a:gd name="connsiteX36" fmla="*/ 797209 w 1180114"/>
                  <a:gd name="connsiteY36" fmla="*/ 237368 h 808868"/>
                  <a:gd name="connsiteX37" fmla="*/ 846739 w 1180114"/>
                  <a:gd name="connsiteY37" fmla="*/ 237368 h 808868"/>
                  <a:gd name="connsiteX38" fmla="*/ 875314 w 1180114"/>
                  <a:gd name="connsiteY38" fmla="*/ 235463 h 808868"/>
                  <a:gd name="connsiteX39" fmla="*/ 919129 w 1180114"/>
                  <a:gd name="connsiteY39" fmla="*/ 265943 h 808868"/>
                  <a:gd name="connsiteX40" fmla="*/ 936274 w 1180114"/>
                  <a:gd name="connsiteY40" fmla="*/ 328808 h 808868"/>
                  <a:gd name="connsiteX41" fmla="*/ 957229 w 1180114"/>
                  <a:gd name="connsiteY41" fmla="*/ 452633 h 808868"/>
                  <a:gd name="connsiteX42" fmla="*/ 989614 w 1180114"/>
                  <a:gd name="connsiteY42" fmla="*/ 526928 h 808868"/>
                  <a:gd name="connsiteX43" fmla="*/ 976279 w 1180114"/>
                  <a:gd name="connsiteY43" fmla="*/ 656468 h 808868"/>
                  <a:gd name="connsiteX44" fmla="*/ 1044859 w 1180114"/>
                  <a:gd name="connsiteY44" fmla="*/ 717428 h 808868"/>
                  <a:gd name="connsiteX45" fmla="*/ 1180114 w 1180114"/>
                  <a:gd name="connsiteY45" fmla="*/ 808868 h 808868"/>
                  <a:gd name="connsiteX0" fmla="*/ 1159159 w 1159159"/>
                  <a:gd name="connsiteY0" fmla="*/ 27818 h 854588"/>
                  <a:gd name="connsiteX1" fmla="*/ 1092484 w 1159159"/>
                  <a:gd name="connsiteY1" fmla="*/ 1148 h 854588"/>
                  <a:gd name="connsiteX2" fmla="*/ 1054384 w 1159159"/>
                  <a:gd name="connsiteY2" fmla="*/ 10673 h 854588"/>
                  <a:gd name="connsiteX3" fmla="*/ 1027714 w 1159159"/>
                  <a:gd name="connsiteY3" fmla="*/ 62108 h 854588"/>
                  <a:gd name="connsiteX4" fmla="*/ 991519 w 1159159"/>
                  <a:gd name="connsiteY4" fmla="*/ 90683 h 854588"/>
                  <a:gd name="connsiteX5" fmla="*/ 879124 w 1159159"/>
                  <a:gd name="connsiteY5" fmla="*/ 86873 h 854588"/>
                  <a:gd name="connsiteX6" fmla="*/ 814354 w 1159159"/>
                  <a:gd name="connsiteY6" fmla="*/ 100208 h 854588"/>
                  <a:gd name="connsiteX7" fmla="*/ 785779 w 1159159"/>
                  <a:gd name="connsiteY7" fmla="*/ 128783 h 854588"/>
                  <a:gd name="connsiteX8" fmla="*/ 696244 w 1159159"/>
                  <a:gd name="connsiteY8" fmla="*/ 115448 h 854588"/>
                  <a:gd name="connsiteX9" fmla="*/ 661954 w 1159159"/>
                  <a:gd name="connsiteY9" fmla="*/ 126878 h 854588"/>
                  <a:gd name="connsiteX10" fmla="*/ 618139 w 1159159"/>
                  <a:gd name="connsiteY10" fmla="*/ 138308 h 854588"/>
                  <a:gd name="connsiteX11" fmla="*/ 532414 w 1159159"/>
                  <a:gd name="connsiteY11" fmla="*/ 100208 h 854588"/>
                  <a:gd name="connsiteX12" fmla="*/ 433354 w 1159159"/>
                  <a:gd name="connsiteY12" fmla="*/ 111638 h 854588"/>
                  <a:gd name="connsiteX13" fmla="*/ 355249 w 1159159"/>
                  <a:gd name="connsiteY13" fmla="*/ 111638 h 854588"/>
                  <a:gd name="connsiteX14" fmla="*/ 303814 w 1159159"/>
                  <a:gd name="connsiteY14" fmla="*/ 119258 h 854588"/>
                  <a:gd name="connsiteX15" fmla="*/ 252379 w 1159159"/>
                  <a:gd name="connsiteY15" fmla="*/ 117353 h 854588"/>
                  <a:gd name="connsiteX16" fmla="*/ 187609 w 1159159"/>
                  <a:gd name="connsiteY16" fmla="*/ 75443 h 854588"/>
                  <a:gd name="connsiteX17" fmla="*/ 147604 w 1159159"/>
                  <a:gd name="connsiteY17" fmla="*/ 75443 h 854588"/>
                  <a:gd name="connsiteX18" fmla="*/ 105694 w 1159159"/>
                  <a:gd name="connsiteY18" fmla="*/ 52583 h 854588"/>
                  <a:gd name="connsiteX19" fmla="*/ 54259 w 1159159"/>
                  <a:gd name="connsiteY19" fmla="*/ 69728 h 854588"/>
                  <a:gd name="connsiteX20" fmla="*/ 42829 w 1159159"/>
                  <a:gd name="connsiteY20" fmla="*/ 109733 h 854588"/>
                  <a:gd name="connsiteX21" fmla="*/ 919 w 1159159"/>
                  <a:gd name="connsiteY21" fmla="*/ 115448 h 854588"/>
                  <a:gd name="connsiteX22" fmla="*/ 18064 w 1159159"/>
                  <a:gd name="connsiteY22" fmla="*/ 159263 h 854588"/>
                  <a:gd name="connsiteX23" fmla="*/ 65689 w 1159159"/>
                  <a:gd name="connsiteY23" fmla="*/ 193553 h 854588"/>
                  <a:gd name="connsiteX24" fmla="*/ 138079 w 1159159"/>
                  <a:gd name="connsiteY24" fmla="*/ 184028 h 854588"/>
                  <a:gd name="connsiteX25" fmla="*/ 172369 w 1159159"/>
                  <a:gd name="connsiteY25" fmla="*/ 195458 h 854588"/>
                  <a:gd name="connsiteX26" fmla="*/ 195229 w 1159159"/>
                  <a:gd name="connsiteY26" fmla="*/ 208793 h 854588"/>
                  <a:gd name="connsiteX27" fmla="*/ 256189 w 1159159"/>
                  <a:gd name="connsiteY27" fmla="*/ 195458 h 854588"/>
                  <a:gd name="connsiteX28" fmla="*/ 288574 w 1159159"/>
                  <a:gd name="connsiteY28" fmla="*/ 203078 h 854588"/>
                  <a:gd name="connsiteX29" fmla="*/ 340009 w 1159159"/>
                  <a:gd name="connsiteY29" fmla="*/ 195458 h 854588"/>
                  <a:gd name="connsiteX30" fmla="*/ 389539 w 1159159"/>
                  <a:gd name="connsiteY30" fmla="*/ 222128 h 854588"/>
                  <a:gd name="connsiteX31" fmla="*/ 454309 w 1159159"/>
                  <a:gd name="connsiteY31" fmla="*/ 231653 h 854588"/>
                  <a:gd name="connsiteX32" fmla="*/ 534319 w 1159159"/>
                  <a:gd name="connsiteY32" fmla="*/ 229748 h 854588"/>
                  <a:gd name="connsiteX33" fmla="*/ 593374 w 1159159"/>
                  <a:gd name="connsiteY33" fmla="*/ 225938 h 854588"/>
                  <a:gd name="connsiteX34" fmla="*/ 686719 w 1159159"/>
                  <a:gd name="connsiteY34" fmla="*/ 216413 h 854588"/>
                  <a:gd name="connsiteX35" fmla="*/ 749584 w 1159159"/>
                  <a:gd name="connsiteY35" fmla="*/ 218318 h 854588"/>
                  <a:gd name="connsiteX36" fmla="*/ 797209 w 1159159"/>
                  <a:gd name="connsiteY36" fmla="*/ 237368 h 854588"/>
                  <a:gd name="connsiteX37" fmla="*/ 846739 w 1159159"/>
                  <a:gd name="connsiteY37" fmla="*/ 237368 h 854588"/>
                  <a:gd name="connsiteX38" fmla="*/ 875314 w 1159159"/>
                  <a:gd name="connsiteY38" fmla="*/ 235463 h 854588"/>
                  <a:gd name="connsiteX39" fmla="*/ 919129 w 1159159"/>
                  <a:gd name="connsiteY39" fmla="*/ 265943 h 854588"/>
                  <a:gd name="connsiteX40" fmla="*/ 936274 w 1159159"/>
                  <a:gd name="connsiteY40" fmla="*/ 328808 h 854588"/>
                  <a:gd name="connsiteX41" fmla="*/ 957229 w 1159159"/>
                  <a:gd name="connsiteY41" fmla="*/ 452633 h 854588"/>
                  <a:gd name="connsiteX42" fmla="*/ 989614 w 1159159"/>
                  <a:gd name="connsiteY42" fmla="*/ 526928 h 854588"/>
                  <a:gd name="connsiteX43" fmla="*/ 976279 w 1159159"/>
                  <a:gd name="connsiteY43" fmla="*/ 656468 h 854588"/>
                  <a:gd name="connsiteX44" fmla="*/ 1044859 w 1159159"/>
                  <a:gd name="connsiteY44" fmla="*/ 717428 h 854588"/>
                  <a:gd name="connsiteX45" fmla="*/ 1155349 w 1159159"/>
                  <a:gd name="connsiteY45" fmla="*/ 854588 h 854588"/>
                  <a:gd name="connsiteX0" fmla="*/ 1159159 w 1187734"/>
                  <a:gd name="connsiteY0" fmla="*/ 27818 h 869828"/>
                  <a:gd name="connsiteX1" fmla="*/ 1092484 w 1187734"/>
                  <a:gd name="connsiteY1" fmla="*/ 1148 h 869828"/>
                  <a:gd name="connsiteX2" fmla="*/ 1054384 w 1187734"/>
                  <a:gd name="connsiteY2" fmla="*/ 10673 h 869828"/>
                  <a:gd name="connsiteX3" fmla="*/ 1027714 w 1187734"/>
                  <a:gd name="connsiteY3" fmla="*/ 62108 h 869828"/>
                  <a:gd name="connsiteX4" fmla="*/ 991519 w 1187734"/>
                  <a:gd name="connsiteY4" fmla="*/ 90683 h 869828"/>
                  <a:gd name="connsiteX5" fmla="*/ 879124 w 1187734"/>
                  <a:gd name="connsiteY5" fmla="*/ 86873 h 869828"/>
                  <a:gd name="connsiteX6" fmla="*/ 814354 w 1187734"/>
                  <a:gd name="connsiteY6" fmla="*/ 100208 h 869828"/>
                  <a:gd name="connsiteX7" fmla="*/ 785779 w 1187734"/>
                  <a:gd name="connsiteY7" fmla="*/ 128783 h 869828"/>
                  <a:gd name="connsiteX8" fmla="*/ 696244 w 1187734"/>
                  <a:gd name="connsiteY8" fmla="*/ 115448 h 869828"/>
                  <a:gd name="connsiteX9" fmla="*/ 661954 w 1187734"/>
                  <a:gd name="connsiteY9" fmla="*/ 126878 h 869828"/>
                  <a:gd name="connsiteX10" fmla="*/ 618139 w 1187734"/>
                  <a:gd name="connsiteY10" fmla="*/ 138308 h 869828"/>
                  <a:gd name="connsiteX11" fmla="*/ 532414 w 1187734"/>
                  <a:gd name="connsiteY11" fmla="*/ 100208 h 869828"/>
                  <a:gd name="connsiteX12" fmla="*/ 433354 w 1187734"/>
                  <a:gd name="connsiteY12" fmla="*/ 111638 h 869828"/>
                  <a:gd name="connsiteX13" fmla="*/ 355249 w 1187734"/>
                  <a:gd name="connsiteY13" fmla="*/ 111638 h 869828"/>
                  <a:gd name="connsiteX14" fmla="*/ 303814 w 1187734"/>
                  <a:gd name="connsiteY14" fmla="*/ 119258 h 869828"/>
                  <a:gd name="connsiteX15" fmla="*/ 252379 w 1187734"/>
                  <a:gd name="connsiteY15" fmla="*/ 117353 h 869828"/>
                  <a:gd name="connsiteX16" fmla="*/ 187609 w 1187734"/>
                  <a:gd name="connsiteY16" fmla="*/ 75443 h 869828"/>
                  <a:gd name="connsiteX17" fmla="*/ 147604 w 1187734"/>
                  <a:gd name="connsiteY17" fmla="*/ 75443 h 869828"/>
                  <a:gd name="connsiteX18" fmla="*/ 105694 w 1187734"/>
                  <a:gd name="connsiteY18" fmla="*/ 52583 h 869828"/>
                  <a:gd name="connsiteX19" fmla="*/ 54259 w 1187734"/>
                  <a:gd name="connsiteY19" fmla="*/ 69728 h 869828"/>
                  <a:gd name="connsiteX20" fmla="*/ 42829 w 1187734"/>
                  <a:gd name="connsiteY20" fmla="*/ 109733 h 869828"/>
                  <a:gd name="connsiteX21" fmla="*/ 919 w 1187734"/>
                  <a:gd name="connsiteY21" fmla="*/ 115448 h 869828"/>
                  <a:gd name="connsiteX22" fmla="*/ 18064 w 1187734"/>
                  <a:gd name="connsiteY22" fmla="*/ 159263 h 869828"/>
                  <a:gd name="connsiteX23" fmla="*/ 65689 w 1187734"/>
                  <a:gd name="connsiteY23" fmla="*/ 193553 h 869828"/>
                  <a:gd name="connsiteX24" fmla="*/ 138079 w 1187734"/>
                  <a:gd name="connsiteY24" fmla="*/ 184028 h 869828"/>
                  <a:gd name="connsiteX25" fmla="*/ 172369 w 1187734"/>
                  <a:gd name="connsiteY25" fmla="*/ 195458 h 869828"/>
                  <a:gd name="connsiteX26" fmla="*/ 195229 w 1187734"/>
                  <a:gd name="connsiteY26" fmla="*/ 208793 h 869828"/>
                  <a:gd name="connsiteX27" fmla="*/ 256189 w 1187734"/>
                  <a:gd name="connsiteY27" fmla="*/ 195458 h 869828"/>
                  <a:gd name="connsiteX28" fmla="*/ 288574 w 1187734"/>
                  <a:gd name="connsiteY28" fmla="*/ 203078 h 869828"/>
                  <a:gd name="connsiteX29" fmla="*/ 340009 w 1187734"/>
                  <a:gd name="connsiteY29" fmla="*/ 195458 h 869828"/>
                  <a:gd name="connsiteX30" fmla="*/ 389539 w 1187734"/>
                  <a:gd name="connsiteY30" fmla="*/ 222128 h 869828"/>
                  <a:gd name="connsiteX31" fmla="*/ 454309 w 1187734"/>
                  <a:gd name="connsiteY31" fmla="*/ 231653 h 869828"/>
                  <a:gd name="connsiteX32" fmla="*/ 534319 w 1187734"/>
                  <a:gd name="connsiteY32" fmla="*/ 229748 h 869828"/>
                  <a:gd name="connsiteX33" fmla="*/ 593374 w 1187734"/>
                  <a:gd name="connsiteY33" fmla="*/ 225938 h 869828"/>
                  <a:gd name="connsiteX34" fmla="*/ 686719 w 1187734"/>
                  <a:gd name="connsiteY34" fmla="*/ 216413 h 869828"/>
                  <a:gd name="connsiteX35" fmla="*/ 749584 w 1187734"/>
                  <a:gd name="connsiteY35" fmla="*/ 218318 h 869828"/>
                  <a:gd name="connsiteX36" fmla="*/ 797209 w 1187734"/>
                  <a:gd name="connsiteY36" fmla="*/ 237368 h 869828"/>
                  <a:gd name="connsiteX37" fmla="*/ 846739 w 1187734"/>
                  <a:gd name="connsiteY37" fmla="*/ 237368 h 869828"/>
                  <a:gd name="connsiteX38" fmla="*/ 875314 w 1187734"/>
                  <a:gd name="connsiteY38" fmla="*/ 235463 h 869828"/>
                  <a:gd name="connsiteX39" fmla="*/ 919129 w 1187734"/>
                  <a:gd name="connsiteY39" fmla="*/ 265943 h 869828"/>
                  <a:gd name="connsiteX40" fmla="*/ 936274 w 1187734"/>
                  <a:gd name="connsiteY40" fmla="*/ 328808 h 869828"/>
                  <a:gd name="connsiteX41" fmla="*/ 957229 w 1187734"/>
                  <a:gd name="connsiteY41" fmla="*/ 452633 h 869828"/>
                  <a:gd name="connsiteX42" fmla="*/ 989614 w 1187734"/>
                  <a:gd name="connsiteY42" fmla="*/ 526928 h 869828"/>
                  <a:gd name="connsiteX43" fmla="*/ 976279 w 1187734"/>
                  <a:gd name="connsiteY43" fmla="*/ 656468 h 869828"/>
                  <a:gd name="connsiteX44" fmla="*/ 1044859 w 1187734"/>
                  <a:gd name="connsiteY44" fmla="*/ 717428 h 869828"/>
                  <a:gd name="connsiteX45" fmla="*/ 1187734 w 1187734"/>
                  <a:gd name="connsiteY45" fmla="*/ 869828 h 86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87734" h="869828">
                    <a:moveTo>
                      <a:pt x="1159159" y="27818"/>
                    </a:moveTo>
                    <a:cubicBezTo>
                      <a:pt x="1134552" y="15911"/>
                      <a:pt x="1109946" y="4005"/>
                      <a:pt x="1092484" y="1148"/>
                    </a:cubicBezTo>
                    <a:cubicBezTo>
                      <a:pt x="1075021" y="-1710"/>
                      <a:pt x="1065179" y="513"/>
                      <a:pt x="1054384" y="10673"/>
                    </a:cubicBezTo>
                    <a:cubicBezTo>
                      <a:pt x="1043589" y="20833"/>
                      <a:pt x="1038191" y="48773"/>
                      <a:pt x="1027714" y="62108"/>
                    </a:cubicBezTo>
                    <a:cubicBezTo>
                      <a:pt x="1017237" y="75443"/>
                      <a:pt x="1016284" y="86556"/>
                      <a:pt x="991519" y="90683"/>
                    </a:cubicBezTo>
                    <a:cubicBezTo>
                      <a:pt x="966754" y="94810"/>
                      <a:pt x="908651" y="85286"/>
                      <a:pt x="879124" y="86873"/>
                    </a:cubicBezTo>
                    <a:cubicBezTo>
                      <a:pt x="849597" y="88460"/>
                      <a:pt x="829911" y="93223"/>
                      <a:pt x="814354" y="100208"/>
                    </a:cubicBezTo>
                    <a:cubicBezTo>
                      <a:pt x="798797" y="107193"/>
                      <a:pt x="805464" y="126243"/>
                      <a:pt x="785779" y="128783"/>
                    </a:cubicBezTo>
                    <a:cubicBezTo>
                      <a:pt x="766094" y="131323"/>
                      <a:pt x="716881" y="115765"/>
                      <a:pt x="696244" y="115448"/>
                    </a:cubicBezTo>
                    <a:cubicBezTo>
                      <a:pt x="675607" y="115131"/>
                      <a:pt x="674971" y="123068"/>
                      <a:pt x="661954" y="126878"/>
                    </a:cubicBezTo>
                    <a:cubicBezTo>
                      <a:pt x="648937" y="130688"/>
                      <a:pt x="639729" y="142753"/>
                      <a:pt x="618139" y="138308"/>
                    </a:cubicBezTo>
                    <a:cubicBezTo>
                      <a:pt x="596549" y="133863"/>
                      <a:pt x="563212" y="104653"/>
                      <a:pt x="532414" y="100208"/>
                    </a:cubicBezTo>
                    <a:cubicBezTo>
                      <a:pt x="501616" y="95763"/>
                      <a:pt x="462881" y="109733"/>
                      <a:pt x="433354" y="111638"/>
                    </a:cubicBezTo>
                    <a:cubicBezTo>
                      <a:pt x="403826" y="113543"/>
                      <a:pt x="376839" y="110368"/>
                      <a:pt x="355249" y="111638"/>
                    </a:cubicBezTo>
                    <a:cubicBezTo>
                      <a:pt x="333659" y="112908"/>
                      <a:pt x="320959" y="118306"/>
                      <a:pt x="303814" y="119258"/>
                    </a:cubicBezTo>
                    <a:cubicBezTo>
                      <a:pt x="286669" y="120210"/>
                      <a:pt x="271746" y="124656"/>
                      <a:pt x="252379" y="117353"/>
                    </a:cubicBezTo>
                    <a:cubicBezTo>
                      <a:pt x="233011" y="110051"/>
                      <a:pt x="205071" y="82428"/>
                      <a:pt x="187609" y="75443"/>
                    </a:cubicBezTo>
                    <a:cubicBezTo>
                      <a:pt x="170147" y="68458"/>
                      <a:pt x="161256" y="79253"/>
                      <a:pt x="147604" y="75443"/>
                    </a:cubicBezTo>
                    <a:cubicBezTo>
                      <a:pt x="133952" y="71633"/>
                      <a:pt x="121251" y="53535"/>
                      <a:pt x="105694" y="52583"/>
                    </a:cubicBezTo>
                    <a:cubicBezTo>
                      <a:pt x="90137" y="51631"/>
                      <a:pt x="64736" y="60203"/>
                      <a:pt x="54259" y="69728"/>
                    </a:cubicBezTo>
                    <a:cubicBezTo>
                      <a:pt x="43781" y="79253"/>
                      <a:pt x="51719" y="102113"/>
                      <a:pt x="42829" y="109733"/>
                    </a:cubicBezTo>
                    <a:cubicBezTo>
                      <a:pt x="33939" y="117353"/>
                      <a:pt x="5046" y="107193"/>
                      <a:pt x="919" y="115448"/>
                    </a:cubicBezTo>
                    <a:cubicBezTo>
                      <a:pt x="-3208" y="123703"/>
                      <a:pt x="7269" y="146246"/>
                      <a:pt x="18064" y="159263"/>
                    </a:cubicBezTo>
                    <a:cubicBezTo>
                      <a:pt x="28859" y="172280"/>
                      <a:pt x="45686" y="189426"/>
                      <a:pt x="65689" y="193553"/>
                    </a:cubicBezTo>
                    <a:cubicBezTo>
                      <a:pt x="85691" y="197681"/>
                      <a:pt x="120299" y="183711"/>
                      <a:pt x="138079" y="184028"/>
                    </a:cubicBezTo>
                    <a:cubicBezTo>
                      <a:pt x="155859" y="184345"/>
                      <a:pt x="162844" y="191331"/>
                      <a:pt x="172369" y="195458"/>
                    </a:cubicBezTo>
                    <a:cubicBezTo>
                      <a:pt x="181894" y="199586"/>
                      <a:pt x="181259" y="208793"/>
                      <a:pt x="195229" y="208793"/>
                    </a:cubicBezTo>
                    <a:cubicBezTo>
                      <a:pt x="209199" y="208793"/>
                      <a:pt x="240632" y="196410"/>
                      <a:pt x="256189" y="195458"/>
                    </a:cubicBezTo>
                    <a:cubicBezTo>
                      <a:pt x="271746" y="194506"/>
                      <a:pt x="274604" y="203078"/>
                      <a:pt x="288574" y="203078"/>
                    </a:cubicBezTo>
                    <a:cubicBezTo>
                      <a:pt x="302544" y="203078"/>
                      <a:pt x="323181" y="192283"/>
                      <a:pt x="340009" y="195458"/>
                    </a:cubicBezTo>
                    <a:cubicBezTo>
                      <a:pt x="356836" y="198633"/>
                      <a:pt x="370489" y="216096"/>
                      <a:pt x="389539" y="222128"/>
                    </a:cubicBezTo>
                    <a:cubicBezTo>
                      <a:pt x="408589" y="228160"/>
                      <a:pt x="430179" y="230383"/>
                      <a:pt x="454309" y="231653"/>
                    </a:cubicBezTo>
                    <a:cubicBezTo>
                      <a:pt x="478439" y="232923"/>
                      <a:pt x="511142" y="230700"/>
                      <a:pt x="534319" y="229748"/>
                    </a:cubicBezTo>
                    <a:cubicBezTo>
                      <a:pt x="557496" y="228796"/>
                      <a:pt x="567974" y="228160"/>
                      <a:pt x="593374" y="225938"/>
                    </a:cubicBezTo>
                    <a:cubicBezTo>
                      <a:pt x="618774" y="223716"/>
                      <a:pt x="660684" y="217683"/>
                      <a:pt x="686719" y="216413"/>
                    </a:cubicBezTo>
                    <a:cubicBezTo>
                      <a:pt x="712754" y="215143"/>
                      <a:pt x="731169" y="214826"/>
                      <a:pt x="749584" y="218318"/>
                    </a:cubicBezTo>
                    <a:cubicBezTo>
                      <a:pt x="767999" y="221810"/>
                      <a:pt x="781017" y="234193"/>
                      <a:pt x="797209" y="237368"/>
                    </a:cubicBezTo>
                    <a:cubicBezTo>
                      <a:pt x="813401" y="240543"/>
                      <a:pt x="833722" y="237685"/>
                      <a:pt x="846739" y="237368"/>
                    </a:cubicBezTo>
                    <a:cubicBezTo>
                      <a:pt x="859756" y="237051"/>
                      <a:pt x="863249" y="230700"/>
                      <a:pt x="875314" y="235463"/>
                    </a:cubicBezTo>
                    <a:cubicBezTo>
                      <a:pt x="887379" y="240226"/>
                      <a:pt x="908969" y="250386"/>
                      <a:pt x="919129" y="265943"/>
                    </a:cubicBezTo>
                    <a:cubicBezTo>
                      <a:pt x="929289" y="281500"/>
                      <a:pt x="929924" y="297693"/>
                      <a:pt x="936274" y="328808"/>
                    </a:cubicBezTo>
                    <a:cubicBezTo>
                      <a:pt x="942624" y="359923"/>
                      <a:pt x="948339" y="419613"/>
                      <a:pt x="957229" y="452633"/>
                    </a:cubicBezTo>
                    <a:cubicBezTo>
                      <a:pt x="966119" y="485653"/>
                      <a:pt x="986439" y="492956"/>
                      <a:pt x="989614" y="526928"/>
                    </a:cubicBezTo>
                    <a:cubicBezTo>
                      <a:pt x="992789" y="560901"/>
                      <a:pt x="967072" y="624718"/>
                      <a:pt x="976279" y="656468"/>
                    </a:cubicBezTo>
                    <a:cubicBezTo>
                      <a:pt x="985487" y="688218"/>
                      <a:pt x="1009617" y="681868"/>
                      <a:pt x="1044859" y="717428"/>
                    </a:cubicBezTo>
                    <a:cubicBezTo>
                      <a:pt x="1080101" y="752988"/>
                      <a:pt x="1135981" y="835696"/>
                      <a:pt x="1187734" y="869828"/>
                    </a:cubicBezTo>
                  </a:path>
                </a:pathLst>
              </a:custGeom>
              <a:solidFill>
                <a:srgbClr val="004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5321735" y="4816341"/>
                <a:ext cx="393726" cy="1455843"/>
              </a:xfrm>
              <a:custGeom>
                <a:avLst/>
                <a:gdLst>
                  <a:gd name="connsiteX0" fmla="*/ 47016 w 393726"/>
                  <a:gd name="connsiteY0" fmla="*/ 0 h 1248198"/>
                  <a:gd name="connsiteX1" fmla="*/ 33681 w 393726"/>
                  <a:gd name="connsiteY1" fmla="*/ 325755 h 1248198"/>
                  <a:gd name="connsiteX2" fmla="*/ 35586 w 393726"/>
                  <a:gd name="connsiteY2" fmla="*/ 400050 h 1248198"/>
                  <a:gd name="connsiteX3" fmla="*/ 43206 w 393726"/>
                  <a:gd name="connsiteY3" fmla="*/ 483870 h 1248198"/>
                  <a:gd name="connsiteX4" fmla="*/ 33681 w 393726"/>
                  <a:gd name="connsiteY4" fmla="*/ 552450 h 1248198"/>
                  <a:gd name="connsiteX5" fmla="*/ 29871 w 393726"/>
                  <a:gd name="connsiteY5" fmla="*/ 619125 h 1248198"/>
                  <a:gd name="connsiteX6" fmla="*/ 22251 w 393726"/>
                  <a:gd name="connsiteY6" fmla="*/ 681990 h 1248198"/>
                  <a:gd name="connsiteX7" fmla="*/ 3201 w 393726"/>
                  <a:gd name="connsiteY7" fmla="*/ 763905 h 1248198"/>
                  <a:gd name="connsiteX8" fmla="*/ 1296 w 393726"/>
                  <a:gd name="connsiteY8" fmla="*/ 813435 h 1248198"/>
                  <a:gd name="connsiteX9" fmla="*/ 16536 w 393726"/>
                  <a:gd name="connsiteY9" fmla="*/ 904875 h 1248198"/>
                  <a:gd name="connsiteX10" fmla="*/ 45111 w 393726"/>
                  <a:gd name="connsiteY10" fmla="*/ 918210 h 1248198"/>
                  <a:gd name="connsiteX11" fmla="*/ 29871 w 393726"/>
                  <a:gd name="connsiteY11" fmla="*/ 1015365 h 1248198"/>
                  <a:gd name="connsiteX12" fmla="*/ 69876 w 393726"/>
                  <a:gd name="connsiteY12" fmla="*/ 1114425 h 1248198"/>
                  <a:gd name="connsiteX13" fmla="*/ 73686 w 393726"/>
                  <a:gd name="connsiteY13" fmla="*/ 1171575 h 1248198"/>
                  <a:gd name="connsiteX14" fmla="*/ 62256 w 393726"/>
                  <a:gd name="connsiteY14" fmla="*/ 1217295 h 1248198"/>
                  <a:gd name="connsiteX15" fmla="*/ 67971 w 393726"/>
                  <a:gd name="connsiteY15" fmla="*/ 1242060 h 1248198"/>
                  <a:gd name="connsiteX16" fmla="*/ 127026 w 393726"/>
                  <a:gd name="connsiteY16" fmla="*/ 1242060 h 1248198"/>
                  <a:gd name="connsiteX17" fmla="*/ 208941 w 393726"/>
                  <a:gd name="connsiteY17" fmla="*/ 1226820 h 1248198"/>
                  <a:gd name="connsiteX18" fmla="*/ 277521 w 393726"/>
                  <a:gd name="connsiteY18" fmla="*/ 1247775 h 1248198"/>
                  <a:gd name="connsiteX19" fmla="*/ 389916 w 393726"/>
                  <a:gd name="connsiteY19" fmla="*/ 1238250 h 1248198"/>
                  <a:gd name="connsiteX20" fmla="*/ 393726 w 393726"/>
                  <a:gd name="connsiteY20" fmla="*/ 1207770 h 1248198"/>
                  <a:gd name="connsiteX21" fmla="*/ 288951 w 393726"/>
                  <a:gd name="connsiteY21" fmla="*/ 1194435 h 1248198"/>
                  <a:gd name="connsiteX22" fmla="*/ 193701 w 393726"/>
                  <a:gd name="connsiteY22" fmla="*/ 1144905 h 1248198"/>
                  <a:gd name="connsiteX23" fmla="*/ 157506 w 393726"/>
                  <a:gd name="connsiteY23" fmla="*/ 1045845 h 1248198"/>
                  <a:gd name="connsiteX24" fmla="*/ 159411 w 393726"/>
                  <a:gd name="connsiteY24" fmla="*/ 842010 h 1248198"/>
                  <a:gd name="connsiteX25" fmla="*/ 138456 w 393726"/>
                  <a:gd name="connsiteY25" fmla="*/ 695325 h 1248198"/>
                  <a:gd name="connsiteX26" fmla="*/ 186081 w 393726"/>
                  <a:gd name="connsiteY26" fmla="*/ 586740 h 1248198"/>
                  <a:gd name="connsiteX27" fmla="*/ 174651 w 393726"/>
                  <a:gd name="connsiteY27" fmla="*/ 495300 h 1248198"/>
                  <a:gd name="connsiteX28" fmla="*/ 224181 w 393726"/>
                  <a:gd name="connsiteY28" fmla="*/ 390525 h 1248198"/>
                  <a:gd name="connsiteX29" fmla="*/ 235611 w 393726"/>
                  <a:gd name="connsiteY29" fmla="*/ 224790 h 1248198"/>
                  <a:gd name="connsiteX30" fmla="*/ 248946 w 393726"/>
                  <a:gd name="connsiteY30" fmla="*/ 131445 h 1248198"/>
                  <a:gd name="connsiteX31" fmla="*/ 226086 w 393726"/>
                  <a:gd name="connsiteY31" fmla="*/ 38100 h 1248198"/>
                  <a:gd name="connsiteX0" fmla="*/ 47016 w 393726"/>
                  <a:gd name="connsiteY0" fmla="*/ 207645 h 1455843"/>
                  <a:gd name="connsiteX1" fmla="*/ 33681 w 393726"/>
                  <a:gd name="connsiteY1" fmla="*/ 533400 h 1455843"/>
                  <a:gd name="connsiteX2" fmla="*/ 35586 w 393726"/>
                  <a:gd name="connsiteY2" fmla="*/ 607695 h 1455843"/>
                  <a:gd name="connsiteX3" fmla="*/ 43206 w 393726"/>
                  <a:gd name="connsiteY3" fmla="*/ 691515 h 1455843"/>
                  <a:gd name="connsiteX4" fmla="*/ 33681 w 393726"/>
                  <a:gd name="connsiteY4" fmla="*/ 760095 h 1455843"/>
                  <a:gd name="connsiteX5" fmla="*/ 29871 w 393726"/>
                  <a:gd name="connsiteY5" fmla="*/ 826770 h 1455843"/>
                  <a:gd name="connsiteX6" fmla="*/ 22251 w 393726"/>
                  <a:gd name="connsiteY6" fmla="*/ 889635 h 1455843"/>
                  <a:gd name="connsiteX7" fmla="*/ 3201 w 393726"/>
                  <a:gd name="connsiteY7" fmla="*/ 971550 h 1455843"/>
                  <a:gd name="connsiteX8" fmla="*/ 1296 w 393726"/>
                  <a:gd name="connsiteY8" fmla="*/ 1021080 h 1455843"/>
                  <a:gd name="connsiteX9" fmla="*/ 16536 w 393726"/>
                  <a:gd name="connsiteY9" fmla="*/ 1112520 h 1455843"/>
                  <a:gd name="connsiteX10" fmla="*/ 45111 w 393726"/>
                  <a:gd name="connsiteY10" fmla="*/ 1125855 h 1455843"/>
                  <a:gd name="connsiteX11" fmla="*/ 29871 w 393726"/>
                  <a:gd name="connsiteY11" fmla="*/ 1223010 h 1455843"/>
                  <a:gd name="connsiteX12" fmla="*/ 69876 w 393726"/>
                  <a:gd name="connsiteY12" fmla="*/ 1322070 h 1455843"/>
                  <a:gd name="connsiteX13" fmla="*/ 73686 w 393726"/>
                  <a:gd name="connsiteY13" fmla="*/ 1379220 h 1455843"/>
                  <a:gd name="connsiteX14" fmla="*/ 62256 w 393726"/>
                  <a:gd name="connsiteY14" fmla="*/ 1424940 h 1455843"/>
                  <a:gd name="connsiteX15" fmla="*/ 67971 w 393726"/>
                  <a:gd name="connsiteY15" fmla="*/ 1449705 h 1455843"/>
                  <a:gd name="connsiteX16" fmla="*/ 127026 w 393726"/>
                  <a:gd name="connsiteY16" fmla="*/ 1449705 h 1455843"/>
                  <a:gd name="connsiteX17" fmla="*/ 208941 w 393726"/>
                  <a:gd name="connsiteY17" fmla="*/ 1434465 h 1455843"/>
                  <a:gd name="connsiteX18" fmla="*/ 277521 w 393726"/>
                  <a:gd name="connsiteY18" fmla="*/ 1455420 h 1455843"/>
                  <a:gd name="connsiteX19" fmla="*/ 389916 w 393726"/>
                  <a:gd name="connsiteY19" fmla="*/ 1445895 h 1455843"/>
                  <a:gd name="connsiteX20" fmla="*/ 393726 w 393726"/>
                  <a:gd name="connsiteY20" fmla="*/ 1415415 h 1455843"/>
                  <a:gd name="connsiteX21" fmla="*/ 288951 w 393726"/>
                  <a:gd name="connsiteY21" fmla="*/ 1402080 h 1455843"/>
                  <a:gd name="connsiteX22" fmla="*/ 193701 w 393726"/>
                  <a:gd name="connsiteY22" fmla="*/ 1352550 h 1455843"/>
                  <a:gd name="connsiteX23" fmla="*/ 157506 w 393726"/>
                  <a:gd name="connsiteY23" fmla="*/ 1253490 h 1455843"/>
                  <a:gd name="connsiteX24" fmla="*/ 159411 w 393726"/>
                  <a:gd name="connsiteY24" fmla="*/ 1049655 h 1455843"/>
                  <a:gd name="connsiteX25" fmla="*/ 138456 w 393726"/>
                  <a:gd name="connsiteY25" fmla="*/ 902970 h 1455843"/>
                  <a:gd name="connsiteX26" fmla="*/ 186081 w 393726"/>
                  <a:gd name="connsiteY26" fmla="*/ 794385 h 1455843"/>
                  <a:gd name="connsiteX27" fmla="*/ 174651 w 393726"/>
                  <a:gd name="connsiteY27" fmla="*/ 702945 h 1455843"/>
                  <a:gd name="connsiteX28" fmla="*/ 224181 w 393726"/>
                  <a:gd name="connsiteY28" fmla="*/ 598170 h 1455843"/>
                  <a:gd name="connsiteX29" fmla="*/ 235611 w 393726"/>
                  <a:gd name="connsiteY29" fmla="*/ 432435 h 1455843"/>
                  <a:gd name="connsiteX30" fmla="*/ 248946 w 393726"/>
                  <a:gd name="connsiteY30" fmla="*/ 339090 h 1455843"/>
                  <a:gd name="connsiteX31" fmla="*/ 243231 w 393726"/>
                  <a:gd name="connsiteY31" fmla="*/ 0 h 1455843"/>
                  <a:gd name="connsiteX0" fmla="*/ 47016 w 393726"/>
                  <a:gd name="connsiteY0" fmla="*/ 207645 h 1455843"/>
                  <a:gd name="connsiteX1" fmla="*/ 33681 w 393726"/>
                  <a:gd name="connsiteY1" fmla="*/ 533400 h 1455843"/>
                  <a:gd name="connsiteX2" fmla="*/ 35586 w 393726"/>
                  <a:gd name="connsiteY2" fmla="*/ 607695 h 1455843"/>
                  <a:gd name="connsiteX3" fmla="*/ 43206 w 393726"/>
                  <a:gd name="connsiteY3" fmla="*/ 691515 h 1455843"/>
                  <a:gd name="connsiteX4" fmla="*/ 33681 w 393726"/>
                  <a:gd name="connsiteY4" fmla="*/ 760095 h 1455843"/>
                  <a:gd name="connsiteX5" fmla="*/ 29871 w 393726"/>
                  <a:gd name="connsiteY5" fmla="*/ 826770 h 1455843"/>
                  <a:gd name="connsiteX6" fmla="*/ 22251 w 393726"/>
                  <a:gd name="connsiteY6" fmla="*/ 889635 h 1455843"/>
                  <a:gd name="connsiteX7" fmla="*/ 3201 w 393726"/>
                  <a:gd name="connsiteY7" fmla="*/ 971550 h 1455843"/>
                  <a:gd name="connsiteX8" fmla="*/ 1296 w 393726"/>
                  <a:gd name="connsiteY8" fmla="*/ 1021080 h 1455843"/>
                  <a:gd name="connsiteX9" fmla="*/ 16536 w 393726"/>
                  <a:gd name="connsiteY9" fmla="*/ 1112520 h 1455843"/>
                  <a:gd name="connsiteX10" fmla="*/ 45111 w 393726"/>
                  <a:gd name="connsiteY10" fmla="*/ 1125855 h 1455843"/>
                  <a:gd name="connsiteX11" fmla="*/ 29871 w 393726"/>
                  <a:gd name="connsiteY11" fmla="*/ 1223010 h 1455843"/>
                  <a:gd name="connsiteX12" fmla="*/ 69876 w 393726"/>
                  <a:gd name="connsiteY12" fmla="*/ 1322070 h 1455843"/>
                  <a:gd name="connsiteX13" fmla="*/ 73686 w 393726"/>
                  <a:gd name="connsiteY13" fmla="*/ 1379220 h 1455843"/>
                  <a:gd name="connsiteX14" fmla="*/ 62256 w 393726"/>
                  <a:gd name="connsiteY14" fmla="*/ 1424940 h 1455843"/>
                  <a:gd name="connsiteX15" fmla="*/ 67971 w 393726"/>
                  <a:gd name="connsiteY15" fmla="*/ 1449705 h 1455843"/>
                  <a:gd name="connsiteX16" fmla="*/ 127026 w 393726"/>
                  <a:gd name="connsiteY16" fmla="*/ 1449705 h 1455843"/>
                  <a:gd name="connsiteX17" fmla="*/ 208941 w 393726"/>
                  <a:gd name="connsiteY17" fmla="*/ 1434465 h 1455843"/>
                  <a:gd name="connsiteX18" fmla="*/ 277521 w 393726"/>
                  <a:gd name="connsiteY18" fmla="*/ 1455420 h 1455843"/>
                  <a:gd name="connsiteX19" fmla="*/ 389916 w 393726"/>
                  <a:gd name="connsiteY19" fmla="*/ 1445895 h 1455843"/>
                  <a:gd name="connsiteX20" fmla="*/ 393726 w 393726"/>
                  <a:gd name="connsiteY20" fmla="*/ 1415415 h 1455843"/>
                  <a:gd name="connsiteX21" fmla="*/ 288951 w 393726"/>
                  <a:gd name="connsiteY21" fmla="*/ 1402080 h 1455843"/>
                  <a:gd name="connsiteX22" fmla="*/ 193701 w 393726"/>
                  <a:gd name="connsiteY22" fmla="*/ 1352550 h 1455843"/>
                  <a:gd name="connsiteX23" fmla="*/ 157506 w 393726"/>
                  <a:gd name="connsiteY23" fmla="*/ 1253490 h 1455843"/>
                  <a:gd name="connsiteX24" fmla="*/ 159411 w 393726"/>
                  <a:gd name="connsiteY24" fmla="*/ 1049655 h 1455843"/>
                  <a:gd name="connsiteX25" fmla="*/ 138456 w 393726"/>
                  <a:gd name="connsiteY25" fmla="*/ 902970 h 1455843"/>
                  <a:gd name="connsiteX26" fmla="*/ 186081 w 393726"/>
                  <a:gd name="connsiteY26" fmla="*/ 794385 h 1455843"/>
                  <a:gd name="connsiteX27" fmla="*/ 174651 w 393726"/>
                  <a:gd name="connsiteY27" fmla="*/ 702945 h 1455843"/>
                  <a:gd name="connsiteX28" fmla="*/ 224181 w 393726"/>
                  <a:gd name="connsiteY28" fmla="*/ 598170 h 1455843"/>
                  <a:gd name="connsiteX29" fmla="*/ 235611 w 393726"/>
                  <a:gd name="connsiteY29" fmla="*/ 432435 h 1455843"/>
                  <a:gd name="connsiteX30" fmla="*/ 248946 w 393726"/>
                  <a:gd name="connsiteY30" fmla="*/ 339090 h 1455843"/>
                  <a:gd name="connsiteX31" fmla="*/ 224181 w 393726"/>
                  <a:gd name="connsiteY31" fmla="*/ 259081 h 1455843"/>
                  <a:gd name="connsiteX32" fmla="*/ 243231 w 393726"/>
                  <a:gd name="connsiteY32" fmla="*/ 0 h 1455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93726" h="1455843">
                    <a:moveTo>
                      <a:pt x="47016" y="207645"/>
                    </a:moveTo>
                    <a:cubicBezTo>
                      <a:pt x="41301" y="337185"/>
                      <a:pt x="35586" y="466725"/>
                      <a:pt x="33681" y="533400"/>
                    </a:cubicBezTo>
                    <a:cubicBezTo>
                      <a:pt x="31776" y="600075"/>
                      <a:pt x="33999" y="581343"/>
                      <a:pt x="35586" y="607695"/>
                    </a:cubicBezTo>
                    <a:cubicBezTo>
                      <a:pt x="37173" y="634047"/>
                      <a:pt x="43523" y="666115"/>
                      <a:pt x="43206" y="691515"/>
                    </a:cubicBezTo>
                    <a:cubicBezTo>
                      <a:pt x="42888" y="716915"/>
                      <a:pt x="35903" y="737553"/>
                      <a:pt x="33681" y="760095"/>
                    </a:cubicBezTo>
                    <a:cubicBezTo>
                      <a:pt x="31459" y="782637"/>
                      <a:pt x="31776" y="805180"/>
                      <a:pt x="29871" y="826770"/>
                    </a:cubicBezTo>
                    <a:cubicBezTo>
                      <a:pt x="27966" y="848360"/>
                      <a:pt x="26696" y="865505"/>
                      <a:pt x="22251" y="889635"/>
                    </a:cubicBezTo>
                    <a:cubicBezTo>
                      <a:pt x="17806" y="913765"/>
                      <a:pt x="6693" y="949643"/>
                      <a:pt x="3201" y="971550"/>
                    </a:cubicBezTo>
                    <a:cubicBezTo>
                      <a:pt x="-291" y="993457"/>
                      <a:pt x="-927" y="997585"/>
                      <a:pt x="1296" y="1021080"/>
                    </a:cubicBezTo>
                    <a:cubicBezTo>
                      <a:pt x="3518" y="1044575"/>
                      <a:pt x="9234" y="1095058"/>
                      <a:pt x="16536" y="1112520"/>
                    </a:cubicBezTo>
                    <a:cubicBezTo>
                      <a:pt x="23838" y="1129982"/>
                      <a:pt x="42888" y="1107440"/>
                      <a:pt x="45111" y="1125855"/>
                    </a:cubicBezTo>
                    <a:cubicBezTo>
                      <a:pt x="47334" y="1144270"/>
                      <a:pt x="25744" y="1190308"/>
                      <a:pt x="29871" y="1223010"/>
                    </a:cubicBezTo>
                    <a:cubicBezTo>
                      <a:pt x="33998" y="1255712"/>
                      <a:pt x="62574" y="1296035"/>
                      <a:pt x="69876" y="1322070"/>
                    </a:cubicBezTo>
                    <a:cubicBezTo>
                      <a:pt x="77179" y="1348105"/>
                      <a:pt x="74956" y="1362075"/>
                      <a:pt x="73686" y="1379220"/>
                    </a:cubicBezTo>
                    <a:cubicBezTo>
                      <a:pt x="72416" y="1396365"/>
                      <a:pt x="63209" y="1413193"/>
                      <a:pt x="62256" y="1424940"/>
                    </a:cubicBezTo>
                    <a:cubicBezTo>
                      <a:pt x="61304" y="1436688"/>
                      <a:pt x="57176" y="1445578"/>
                      <a:pt x="67971" y="1449705"/>
                    </a:cubicBezTo>
                    <a:cubicBezTo>
                      <a:pt x="78766" y="1453833"/>
                      <a:pt x="103531" y="1452245"/>
                      <a:pt x="127026" y="1449705"/>
                    </a:cubicBezTo>
                    <a:cubicBezTo>
                      <a:pt x="150521" y="1447165"/>
                      <a:pt x="183859" y="1433513"/>
                      <a:pt x="208941" y="1434465"/>
                    </a:cubicBezTo>
                    <a:cubicBezTo>
                      <a:pt x="234023" y="1435417"/>
                      <a:pt x="247359" y="1453515"/>
                      <a:pt x="277521" y="1455420"/>
                    </a:cubicBezTo>
                    <a:cubicBezTo>
                      <a:pt x="307684" y="1457325"/>
                      <a:pt x="370549" y="1452562"/>
                      <a:pt x="389916" y="1445895"/>
                    </a:cubicBezTo>
                    <a:cubicBezTo>
                      <a:pt x="409283" y="1439228"/>
                      <a:pt x="410553" y="1422717"/>
                      <a:pt x="393726" y="1415415"/>
                    </a:cubicBezTo>
                    <a:cubicBezTo>
                      <a:pt x="376899" y="1408113"/>
                      <a:pt x="322289" y="1412558"/>
                      <a:pt x="288951" y="1402080"/>
                    </a:cubicBezTo>
                    <a:cubicBezTo>
                      <a:pt x="255613" y="1391602"/>
                      <a:pt x="215608" y="1377315"/>
                      <a:pt x="193701" y="1352550"/>
                    </a:cubicBezTo>
                    <a:cubicBezTo>
                      <a:pt x="171794" y="1327785"/>
                      <a:pt x="163221" y="1303972"/>
                      <a:pt x="157506" y="1253490"/>
                    </a:cubicBezTo>
                    <a:cubicBezTo>
                      <a:pt x="151791" y="1203008"/>
                      <a:pt x="162586" y="1108075"/>
                      <a:pt x="159411" y="1049655"/>
                    </a:cubicBezTo>
                    <a:cubicBezTo>
                      <a:pt x="156236" y="991235"/>
                      <a:pt x="134011" y="945515"/>
                      <a:pt x="138456" y="902970"/>
                    </a:cubicBezTo>
                    <a:cubicBezTo>
                      <a:pt x="142901" y="860425"/>
                      <a:pt x="180049" y="827723"/>
                      <a:pt x="186081" y="794385"/>
                    </a:cubicBezTo>
                    <a:cubicBezTo>
                      <a:pt x="192114" y="761048"/>
                      <a:pt x="168301" y="735647"/>
                      <a:pt x="174651" y="702945"/>
                    </a:cubicBezTo>
                    <a:cubicBezTo>
                      <a:pt x="181001" y="670243"/>
                      <a:pt x="214021" y="643255"/>
                      <a:pt x="224181" y="598170"/>
                    </a:cubicBezTo>
                    <a:cubicBezTo>
                      <a:pt x="234341" y="553085"/>
                      <a:pt x="231484" y="475615"/>
                      <a:pt x="235611" y="432435"/>
                    </a:cubicBezTo>
                    <a:cubicBezTo>
                      <a:pt x="239738" y="389255"/>
                      <a:pt x="250851" y="367982"/>
                      <a:pt x="248946" y="339090"/>
                    </a:cubicBezTo>
                    <a:cubicBezTo>
                      <a:pt x="247041" y="310198"/>
                      <a:pt x="225134" y="315596"/>
                      <a:pt x="224181" y="259081"/>
                    </a:cubicBezTo>
                    <a:cubicBezTo>
                      <a:pt x="223229" y="202566"/>
                      <a:pt x="243231" y="41275"/>
                      <a:pt x="243231" y="0"/>
                    </a:cubicBezTo>
                  </a:path>
                </a:pathLst>
              </a:custGeom>
              <a:solidFill>
                <a:srgbClr val="004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" name="Straight Connector 2"/>
          <p:cNvCxnSpPr>
            <a:stCxn id="9" idx="0"/>
          </p:cNvCxnSpPr>
          <p:nvPr/>
        </p:nvCxnSpPr>
        <p:spPr>
          <a:xfrm flipH="1">
            <a:off x="4548249" y="0"/>
            <a:ext cx="23751" cy="74577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3572494" y="0"/>
            <a:ext cx="1961407" cy="2014623"/>
            <a:chOff x="629393" y="3265714"/>
            <a:chExt cx="3063834" cy="3146961"/>
          </a:xfrm>
        </p:grpSpPr>
        <p:sp>
          <p:nvSpPr>
            <p:cNvPr id="65" name="Rectangle 64"/>
            <p:cNvSpPr/>
            <p:nvPr/>
          </p:nvSpPr>
          <p:spPr>
            <a:xfrm>
              <a:off x="629393" y="3265714"/>
              <a:ext cx="3063834" cy="314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738275" y="3378074"/>
              <a:ext cx="2846070" cy="2922240"/>
              <a:chOff x="735330" y="3326130"/>
              <a:chExt cx="2846070" cy="2922240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1001111" y="4159372"/>
                <a:ext cx="1180114" cy="808868"/>
              </a:xfrm>
              <a:custGeom>
                <a:avLst/>
                <a:gdLst>
                  <a:gd name="connsiteX0" fmla="*/ 1159159 w 1180114"/>
                  <a:gd name="connsiteY0" fmla="*/ 27818 h 808868"/>
                  <a:gd name="connsiteX1" fmla="*/ 1092484 w 1180114"/>
                  <a:gd name="connsiteY1" fmla="*/ 1148 h 808868"/>
                  <a:gd name="connsiteX2" fmla="*/ 1054384 w 1180114"/>
                  <a:gd name="connsiteY2" fmla="*/ 10673 h 808868"/>
                  <a:gd name="connsiteX3" fmla="*/ 1027714 w 1180114"/>
                  <a:gd name="connsiteY3" fmla="*/ 62108 h 808868"/>
                  <a:gd name="connsiteX4" fmla="*/ 991519 w 1180114"/>
                  <a:gd name="connsiteY4" fmla="*/ 90683 h 808868"/>
                  <a:gd name="connsiteX5" fmla="*/ 879124 w 1180114"/>
                  <a:gd name="connsiteY5" fmla="*/ 86873 h 808868"/>
                  <a:gd name="connsiteX6" fmla="*/ 814354 w 1180114"/>
                  <a:gd name="connsiteY6" fmla="*/ 100208 h 808868"/>
                  <a:gd name="connsiteX7" fmla="*/ 785779 w 1180114"/>
                  <a:gd name="connsiteY7" fmla="*/ 128783 h 808868"/>
                  <a:gd name="connsiteX8" fmla="*/ 696244 w 1180114"/>
                  <a:gd name="connsiteY8" fmla="*/ 115448 h 808868"/>
                  <a:gd name="connsiteX9" fmla="*/ 661954 w 1180114"/>
                  <a:gd name="connsiteY9" fmla="*/ 126878 h 808868"/>
                  <a:gd name="connsiteX10" fmla="*/ 618139 w 1180114"/>
                  <a:gd name="connsiteY10" fmla="*/ 138308 h 808868"/>
                  <a:gd name="connsiteX11" fmla="*/ 532414 w 1180114"/>
                  <a:gd name="connsiteY11" fmla="*/ 100208 h 808868"/>
                  <a:gd name="connsiteX12" fmla="*/ 433354 w 1180114"/>
                  <a:gd name="connsiteY12" fmla="*/ 111638 h 808868"/>
                  <a:gd name="connsiteX13" fmla="*/ 355249 w 1180114"/>
                  <a:gd name="connsiteY13" fmla="*/ 111638 h 808868"/>
                  <a:gd name="connsiteX14" fmla="*/ 303814 w 1180114"/>
                  <a:gd name="connsiteY14" fmla="*/ 119258 h 808868"/>
                  <a:gd name="connsiteX15" fmla="*/ 252379 w 1180114"/>
                  <a:gd name="connsiteY15" fmla="*/ 117353 h 808868"/>
                  <a:gd name="connsiteX16" fmla="*/ 187609 w 1180114"/>
                  <a:gd name="connsiteY16" fmla="*/ 75443 h 808868"/>
                  <a:gd name="connsiteX17" fmla="*/ 147604 w 1180114"/>
                  <a:gd name="connsiteY17" fmla="*/ 75443 h 808868"/>
                  <a:gd name="connsiteX18" fmla="*/ 105694 w 1180114"/>
                  <a:gd name="connsiteY18" fmla="*/ 52583 h 808868"/>
                  <a:gd name="connsiteX19" fmla="*/ 54259 w 1180114"/>
                  <a:gd name="connsiteY19" fmla="*/ 69728 h 808868"/>
                  <a:gd name="connsiteX20" fmla="*/ 42829 w 1180114"/>
                  <a:gd name="connsiteY20" fmla="*/ 109733 h 808868"/>
                  <a:gd name="connsiteX21" fmla="*/ 919 w 1180114"/>
                  <a:gd name="connsiteY21" fmla="*/ 115448 h 808868"/>
                  <a:gd name="connsiteX22" fmla="*/ 18064 w 1180114"/>
                  <a:gd name="connsiteY22" fmla="*/ 159263 h 808868"/>
                  <a:gd name="connsiteX23" fmla="*/ 65689 w 1180114"/>
                  <a:gd name="connsiteY23" fmla="*/ 193553 h 808868"/>
                  <a:gd name="connsiteX24" fmla="*/ 138079 w 1180114"/>
                  <a:gd name="connsiteY24" fmla="*/ 184028 h 808868"/>
                  <a:gd name="connsiteX25" fmla="*/ 172369 w 1180114"/>
                  <a:gd name="connsiteY25" fmla="*/ 195458 h 808868"/>
                  <a:gd name="connsiteX26" fmla="*/ 195229 w 1180114"/>
                  <a:gd name="connsiteY26" fmla="*/ 208793 h 808868"/>
                  <a:gd name="connsiteX27" fmla="*/ 256189 w 1180114"/>
                  <a:gd name="connsiteY27" fmla="*/ 195458 h 808868"/>
                  <a:gd name="connsiteX28" fmla="*/ 288574 w 1180114"/>
                  <a:gd name="connsiteY28" fmla="*/ 203078 h 808868"/>
                  <a:gd name="connsiteX29" fmla="*/ 340009 w 1180114"/>
                  <a:gd name="connsiteY29" fmla="*/ 195458 h 808868"/>
                  <a:gd name="connsiteX30" fmla="*/ 389539 w 1180114"/>
                  <a:gd name="connsiteY30" fmla="*/ 222128 h 808868"/>
                  <a:gd name="connsiteX31" fmla="*/ 454309 w 1180114"/>
                  <a:gd name="connsiteY31" fmla="*/ 231653 h 808868"/>
                  <a:gd name="connsiteX32" fmla="*/ 534319 w 1180114"/>
                  <a:gd name="connsiteY32" fmla="*/ 229748 h 808868"/>
                  <a:gd name="connsiteX33" fmla="*/ 593374 w 1180114"/>
                  <a:gd name="connsiteY33" fmla="*/ 225938 h 808868"/>
                  <a:gd name="connsiteX34" fmla="*/ 686719 w 1180114"/>
                  <a:gd name="connsiteY34" fmla="*/ 216413 h 808868"/>
                  <a:gd name="connsiteX35" fmla="*/ 749584 w 1180114"/>
                  <a:gd name="connsiteY35" fmla="*/ 218318 h 808868"/>
                  <a:gd name="connsiteX36" fmla="*/ 797209 w 1180114"/>
                  <a:gd name="connsiteY36" fmla="*/ 237368 h 808868"/>
                  <a:gd name="connsiteX37" fmla="*/ 846739 w 1180114"/>
                  <a:gd name="connsiteY37" fmla="*/ 237368 h 808868"/>
                  <a:gd name="connsiteX38" fmla="*/ 875314 w 1180114"/>
                  <a:gd name="connsiteY38" fmla="*/ 235463 h 808868"/>
                  <a:gd name="connsiteX39" fmla="*/ 919129 w 1180114"/>
                  <a:gd name="connsiteY39" fmla="*/ 265943 h 808868"/>
                  <a:gd name="connsiteX40" fmla="*/ 957229 w 1180114"/>
                  <a:gd name="connsiteY40" fmla="*/ 326903 h 808868"/>
                  <a:gd name="connsiteX41" fmla="*/ 968659 w 1180114"/>
                  <a:gd name="connsiteY41" fmla="*/ 448823 h 808868"/>
                  <a:gd name="connsiteX42" fmla="*/ 1020094 w 1180114"/>
                  <a:gd name="connsiteY42" fmla="*/ 534548 h 808868"/>
                  <a:gd name="connsiteX43" fmla="*/ 989614 w 1180114"/>
                  <a:gd name="connsiteY43" fmla="*/ 669803 h 808868"/>
                  <a:gd name="connsiteX44" fmla="*/ 1044859 w 1180114"/>
                  <a:gd name="connsiteY44" fmla="*/ 717428 h 808868"/>
                  <a:gd name="connsiteX45" fmla="*/ 1180114 w 1180114"/>
                  <a:gd name="connsiteY45" fmla="*/ 808868 h 80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80114" h="808868">
                    <a:moveTo>
                      <a:pt x="1159159" y="27818"/>
                    </a:moveTo>
                    <a:cubicBezTo>
                      <a:pt x="1134552" y="15911"/>
                      <a:pt x="1109946" y="4005"/>
                      <a:pt x="1092484" y="1148"/>
                    </a:cubicBezTo>
                    <a:cubicBezTo>
                      <a:pt x="1075021" y="-1710"/>
                      <a:pt x="1065179" y="513"/>
                      <a:pt x="1054384" y="10673"/>
                    </a:cubicBezTo>
                    <a:cubicBezTo>
                      <a:pt x="1043589" y="20833"/>
                      <a:pt x="1038191" y="48773"/>
                      <a:pt x="1027714" y="62108"/>
                    </a:cubicBezTo>
                    <a:cubicBezTo>
                      <a:pt x="1017237" y="75443"/>
                      <a:pt x="1016284" y="86556"/>
                      <a:pt x="991519" y="90683"/>
                    </a:cubicBezTo>
                    <a:cubicBezTo>
                      <a:pt x="966754" y="94810"/>
                      <a:pt x="908651" y="85286"/>
                      <a:pt x="879124" y="86873"/>
                    </a:cubicBezTo>
                    <a:cubicBezTo>
                      <a:pt x="849597" y="88460"/>
                      <a:pt x="829911" y="93223"/>
                      <a:pt x="814354" y="100208"/>
                    </a:cubicBezTo>
                    <a:cubicBezTo>
                      <a:pt x="798797" y="107193"/>
                      <a:pt x="805464" y="126243"/>
                      <a:pt x="785779" y="128783"/>
                    </a:cubicBezTo>
                    <a:cubicBezTo>
                      <a:pt x="766094" y="131323"/>
                      <a:pt x="716881" y="115765"/>
                      <a:pt x="696244" y="115448"/>
                    </a:cubicBezTo>
                    <a:cubicBezTo>
                      <a:pt x="675607" y="115131"/>
                      <a:pt x="674971" y="123068"/>
                      <a:pt x="661954" y="126878"/>
                    </a:cubicBezTo>
                    <a:cubicBezTo>
                      <a:pt x="648937" y="130688"/>
                      <a:pt x="639729" y="142753"/>
                      <a:pt x="618139" y="138308"/>
                    </a:cubicBezTo>
                    <a:cubicBezTo>
                      <a:pt x="596549" y="133863"/>
                      <a:pt x="563212" y="104653"/>
                      <a:pt x="532414" y="100208"/>
                    </a:cubicBezTo>
                    <a:cubicBezTo>
                      <a:pt x="501616" y="95763"/>
                      <a:pt x="462881" y="109733"/>
                      <a:pt x="433354" y="111638"/>
                    </a:cubicBezTo>
                    <a:cubicBezTo>
                      <a:pt x="403826" y="113543"/>
                      <a:pt x="376839" y="110368"/>
                      <a:pt x="355249" y="111638"/>
                    </a:cubicBezTo>
                    <a:cubicBezTo>
                      <a:pt x="333659" y="112908"/>
                      <a:pt x="320959" y="118306"/>
                      <a:pt x="303814" y="119258"/>
                    </a:cubicBezTo>
                    <a:cubicBezTo>
                      <a:pt x="286669" y="120210"/>
                      <a:pt x="271746" y="124656"/>
                      <a:pt x="252379" y="117353"/>
                    </a:cubicBezTo>
                    <a:cubicBezTo>
                      <a:pt x="233011" y="110051"/>
                      <a:pt x="205071" y="82428"/>
                      <a:pt x="187609" y="75443"/>
                    </a:cubicBezTo>
                    <a:cubicBezTo>
                      <a:pt x="170147" y="68458"/>
                      <a:pt x="161256" y="79253"/>
                      <a:pt x="147604" y="75443"/>
                    </a:cubicBezTo>
                    <a:cubicBezTo>
                      <a:pt x="133952" y="71633"/>
                      <a:pt x="121251" y="53535"/>
                      <a:pt x="105694" y="52583"/>
                    </a:cubicBezTo>
                    <a:cubicBezTo>
                      <a:pt x="90137" y="51631"/>
                      <a:pt x="64736" y="60203"/>
                      <a:pt x="54259" y="69728"/>
                    </a:cubicBezTo>
                    <a:cubicBezTo>
                      <a:pt x="43781" y="79253"/>
                      <a:pt x="51719" y="102113"/>
                      <a:pt x="42829" y="109733"/>
                    </a:cubicBezTo>
                    <a:cubicBezTo>
                      <a:pt x="33939" y="117353"/>
                      <a:pt x="5046" y="107193"/>
                      <a:pt x="919" y="115448"/>
                    </a:cubicBezTo>
                    <a:cubicBezTo>
                      <a:pt x="-3208" y="123703"/>
                      <a:pt x="7269" y="146246"/>
                      <a:pt x="18064" y="159263"/>
                    </a:cubicBezTo>
                    <a:cubicBezTo>
                      <a:pt x="28859" y="172280"/>
                      <a:pt x="45686" y="189426"/>
                      <a:pt x="65689" y="193553"/>
                    </a:cubicBezTo>
                    <a:cubicBezTo>
                      <a:pt x="85691" y="197681"/>
                      <a:pt x="120299" y="183711"/>
                      <a:pt x="138079" y="184028"/>
                    </a:cubicBezTo>
                    <a:cubicBezTo>
                      <a:pt x="155859" y="184345"/>
                      <a:pt x="162844" y="191331"/>
                      <a:pt x="172369" y="195458"/>
                    </a:cubicBezTo>
                    <a:cubicBezTo>
                      <a:pt x="181894" y="199586"/>
                      <a:pt x="181259" y="208793"/>
                      <a:pt x="195229" y="208793"/>
                    </a:cubicBezTo>
                    <a:cubicBezTo>
                      <a:pt x="209199" y="208793"/>
                      <a:pt x="240632" y="196410"/>
                      <a:pt x="256189" y="195458"/>
                    </a:cubicBezTo>
                    <a:cubicBezTo>
                      <a:pt x="271746" y="194506"/>
                      <a:pt x="274604" y="203078"/>
                      <a:pt x="288574" y="203078"/>
                    </a:cubicBezTo>
                    <a:cubicBezTo>
                      <a:pt x="302544" y="203078"/>
                      <a:pt x="323181" y="192283"/>
                      <a:pt x="340009" y="195458"/>
                    </a:cubicBezTo>
                    <a:cubicBezTo>
                      <a:pt x="356836" y="198633"/>
                      <a:pt x="370489" y="216096"/>
                      <a:pt x="389539" y="222128"/>
                    </a:cubicBezTo>
                    <a:cubicBezTo>
                      <a:pt x="408589" y="228160"/>
                      <a:pt x="430179" y="230383"/>
                      <a:pt x="454309" y="231653"/>
                    </a:cubicBezTo>
                    <a:cubicBezTo>
                      <a:pt x="478439" y="232923"/>
                      <a:pt x="511142" y="230700"/>
                      <a:pt x="534319" y="229748"/>
                    </a:cubicBezTo>
                    <a:cubicBezTo>
                      <a:pt x="557496" y="228796"/>
                      <a:pt x="567974" y="228160"/>
                      <a:pt x="593374" y="225938"/>
                    </a:cubicBezTo>
                    <a:cubicBezTo>
                      <a:pt x="618774" y="223716"/>
                      <a:pt x="660684" y="217683"/>
                      <a:pt x="686719" y="216413"/>
                    </a:cubicBezTo>
                    <a:cubicBezTo>
                      <a:pt x="712754" y="215143"/>
                      <a:pt x="731169" y="214826"/>
                      <a:pt x="749584" y="218318"/>
                    </a:cubicBezTo>
                    <a:cubicBezTo>
                      <a:pt x="767999" y="221810"/>
                      <a:pt x="781017" y="234193"/>
                      <a:pt x="797209" y="237368"/>
                    </a:cubicBezTo>
                    <a:cubicBezTo>
                      <a:pt x="813401" y="240543"/>
                      <a:pt x="833722" y="237685"/>
                      <a:pt x="846739" y="237368"/>
                    </a:cubicBezTo>
                    <a:cubicBezTo>
                      <a:pt x="859756" y="237051"/>
                      <a:pt x="863249" y="230700"/>
                      <a:pt x="875314" y="235463"/>
                    </a:cubicBezTo>
                    <a:cubicBezTo>
                      <a:pt x="887379" y="240226"/>
                      <a:pt x="905477" y="250703"/>
                      <a:pt x="919129" y="265943"/>
                    </a:cubicBezTo>
                    <a:cubicBezTo>
                      <a:pt x="932781" y="281183"/>
                      <a:pt x="948974" y="296423"/>
                      <a:pt x="957229" y="326903"/>
                    </a:cubicBezTo>
                    <a:cubicBezTo>
                      <a:pt x="965484" y="357383"/>
                      <a:pt x="958182" y="414216"/>
                      <a:pt x="968659" y="448823"/>
                    </a:cubicBezTo>
                    <a:cubicBezTo>
                      <a:pt x="979136" y="483430"/>
                      <a:pt x="1016602" y="497718"/>
                      <a:pt x="1020094" y="534548"/>
                    </a:cubicBezTo>
                    <a:cubicBezTo>
                      <a:pt x="1023586" y="571378"/>
                      <a:pt x="985487" y="639323"/>
                      <a:pt x="989614" y="669803"/>
                    </a:cubicBezTo>
                    <a:cubicBezTo>
                      <a:pt x="993741" y="700283"/>
                      <a:pt x="1013109" y="694251"/>
                      <a:pt x="1044859" y="717428"/>
                    </a:cubicBezTo>
                    <a:cubicBezTo>
                      <a:pt x="1076609" y="740605"/>
                      <a:pt x="1128361" y="774736"/>
                      <a:pt x="1180114" y="808868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1938781" y="4831080"/>
                <a:ext cx="253907" cy="1417290"/>
              </a:xfrm>
              <a:custGeom>
                <a:avLst/>
                <a:gdLst>
                  <a:gd name="connsiteX0" fmla="*/ 136672 w 136672"/>
                  <a:gd name="connsiteY0" fmla="*/ 0 h 539115"/>
                  <a:gd name="connsiteX1" fmla="*/ 94762 w 136672"/>
                  <a:gd name="connsiteY1" fmla="*/ 116205 h 539115"/>
                  <a:gd name="connsiteX2" fmla="*/ 102382 w 136672"/>
                  <a:gd name="connsiteY2" fmla="*/ 200025 h 539115"/>
                  <a:gd name="connsiteX3" fmla="*/ 98572 w 136672"/>
                  <a:gd name="connsiteY3" fmla="*/ 394335 h 539115"/>
                  <a:gd name="connsiteX4" fmla="*/ 115717 w 136672"/>
                  <a:gd name="connsiteY4" fmla="*/ 539115 h 539115"/>
                  <a:gd name="connsiteX0" fmla="*/ 52567 w 227827"/>
                  <a:gd name="connsiteY0" fmla="*/ 0 h 452404"/>
                  <a:gd name="connsiteX1" fmla="*/ 10657 w 227827"/>
                  <a:gd name="connsiteY1" fmla="*/ 116205 h 452404"/>
                  <a:gd name="connsiteX2" fmla="*/ 18277 w 227827"/>
                  <a:gd name="connsiteY2" fmla="*/ 200025 h 452404"/>
                  <a:gd name="connsiteX3" fmla="*/ 14467 w 227827"/>
                  <a:gd name="connsiteY3" fmla="*/ 394335 h 452404"/>
                  <a:gd name="connsiteX4" fmla="*/ 227827 w 227827"/>
                  <a:gd name="connsiteY4" fmla="*/ 452404 h 452404"/>
                  <a:gd name="connsiteX0" fmla="*/ 49059 w 224319"/>
                  <a:gd name="connsiteY0" fmla="*/ 0 h 537902"/>
                  <a:gd name="connsiteX1" fmla="*/ 7149 w 224319"/>
                  <a:gd name="connsiteY1" fmla="*/ 116205 h 537902"/>
                  <a:gd name="connsiteX2" fmla="*/ 14769 w 224319"/>
                  <a:gd name="connsiteY2" fmla="*/ 200025 h 537902"/>
                  <a:gd name="connsiteX3" fmla="*/ 10959 w 224319"/>
                  <a:gd name="connsiteY3" fmla="*/ 394335 h 537902"/>
                  <a:gd name="connsiteX4" fmla="*/ 176694 w 224319"/>
                  <a:gd name="connsiteY4" fmla="*/ 537230 h 537902"/>
                  <a:gd name="connsiteX5" fmla="*/ 224319 w 224319"/>
                  <a:gd name="connsiteY5" fmla="*/ 452404 h 537902"/>
                  <a:gd name="connsiteX0" fmla="*/ 48499 w 223759"/>
                  <a:gd name="connsiteY0" fmla="*/ 0 h 688438"/>
                  <a:gd name="connsiteX1" fmla="*/ 6589 w 223759"/>
                  <a:gd name="connsiteY1" fmla="*/ 116205 h 688438"/>
                  <a:gd name="connsiteX2" fmla="*/ 14209 w 223759"/>
                  <a:gd name="connsiteY2" fmla="*/ 200025 h 688438"/>
                  <a:gd name="connsiteX3" fmla="*/ 10399 w 223759"/>
                  <a:gd name="connsiteY3" fmla="*/ 394335 h 688438"/>
                  <a:gd name="connsiteX4" fmla="*/ 168514 w 223759"/>
                  <a:gd name="connsiteY4" fmla="*/ 686147 h 688438"/>
                  <a:gd name="connsiteX5" fmla="*/ 176134 w 223759"/>
                  <a:gd name="connsiteY5" fmla="*/ 537230 h 688438"/>
                  <a:gd name="connsiteX6" fmla="*/ 223759 w 223759"/>
                  <a:gd name="connsiteY6" fmla="*/ 452404 h 688438"/>
                  <a:gd name="connsiteX0" fmla="*/ 46542 w 221802"/>
                  <a:gd name="connsiteY0" fmla="*/ 0 h 801208"/>
                  <a:gd name="connsiteX1" fmla="*/ 4632 w 221802"/>
                  <a:gd name="connsiteY1" fmla="*/ 116205 h 801208"/>
                  <a:gd name="connsiteX2" fmla="*/ 12252 w 221802"/>
                  <a:gd name="connsiteY2" fmla="*/ 200025 h 801208"/>
                  <a:gd name="connsiteX3" fmla="*/ 8442 w 221802"/>
                  <a:gd name="connsiteY3" fmla="*/ 394335 h 801208"/>
                  <a:gd name="connsiteX4" fmla="*/ 139887 w 221802"/>
                  <a:gd name="connsiteY4" fmla="*/ 791707 h 801208"/>
                  <a:gd name="connsiteX5" fmla="*/ 166557 w 221802"/>
                  <a:gd name="connsiteY5" fmla="*/ 686147 h 801208"/>
                  <a:gd name="connsiteX6" fmla="*/ 174177 w 221802"/>
                  <a:gd name="connsiteY6" fmla="*/ 537230 h 801208"/>
                  <a:gd name="connsiteX7" fmla="*/ 221802 w 221802"/>
                  <a:gd name="connsiteY7" fmla="*/ 452404 h 801208"/>
                  <a:gd name="connsiteX0" fmla="*/ 43385 w 218645"/>
                  <a:gd name="connsiteY0" fmla="*/ 0 h 820298"/>
                  <a:gd name="connsiteX1" fmla="*/ 1475 w 218645"/>
                  <a:gd name="connsiteY1" fmla="*/ 116205 h 820298"/>
                  <a:gd name="connsiteX2" fmla="*/ 9095 w 218645"/>
                  <a:gd name="connsiteY2" fmla="*/ 200025 h 820298"/>
                  <a:gd name="connsiteX3" fmla="*/ 5285 w 218645"/>
                  <a:gd name="connsiteY3" fmla="*/ 394335 h 820298"/>
                  <a:gd name="connsiteX4" fmla="*/ 18619 w 218645"/>
                  <a:gd name="connsiteY4" fmla="*/ 795478 h 820298"/>
                  <a:gd name="connsiteX5" fmla="*/ 136730 w 218645"/>
                  <a:gd name="connsiteY5" fmla="*/ 791707 h 820298"/>
                  <a:gd name="connsiteX6" fmla="*/ 163400 w 218645"/>
                  <a:gd name="connsiteY6" fmla="*/ 686147 h 820298"/>
                  <a:gd name="connsiteX7" fmla="*/ 171020 w 218645"/>
                  <a:gd name="connsiteY7" fmla="*/ 537230 h 820298"/>
                  <a:gd name="connsiteX8" fmla="*/ 218645 w 218645"/>
                  <a:gd name="connsiteY8" fmla="*/ 452404 h 820298"/>
                  <a:gd name="connsiteX0" fmla="*/ 43385 w 218645"/>
                  <a:gd name="connsiteY0" fmla="*/ 0 h 803653"/>
                  <a:gd name="connsiteX1" fmla="*/ 1475 w 218645"/>
                  <a:gd name="connsiteY1" fmla="*/ 116205 h 803653"/>
                  <a:gd name="connsiteX2" fmla="*/ 9095 w 218645"/>
                  <a:gd name="connsiteY2" fmla="*/ 200025 h 803653"/>
                  <a:gd name="connsiteX3" fmla="*/ 5285 w 218645"/>
                  <a:gd name="connsiteY3" fmla="*/ 394335 h 803653"/>
                  <a:gd name="connsiteX4" fmla="*/ 45289 w 218645"/>
                  <a:gd name="connsiteY4" fmla="*/ 623941 h 803653"/>
                  <a:gd name="connsiteX5" fmla="*/ 18619 w 218645"/>
                  <a:gd name="connsiteY5" fmla="*/ 795478 h 803653"/>
                  <a:gd name="connsiteX6" fmla="*/ 136730 w 218645"/>
                  <a:gd name="connsiteY6" fmla="*/ 791707 h 803653"/>
                  <a:gd name="connsiteX7" fmla="*/ 163400 w 218645"/>
                  <a:gd name="connsiteY7" fmla="*/ 686147 h 803653"/>
                  <a:gd name="connsiteX8" fmla="*/ 171020 w 218645"/>
                  <a:gd name="connsiteY8" fmla="*/ 537230 h 803653"/>
                  <a:gd name="connsiteX9" fmla="*/ 218645 w 218645"/>
                  <a:gd name="connsiteY9" fmla="*/ 452404 h 803653"/>
                  <a:gd name="connsiteX0" fmla="*/ 43385 w 218645"/>
                  <a:gd name="connsiteY0" fmla="*/ 0 h 1379833"/>
                  <a:gd name="connsiteX1" fmla="*/ 1475 w 218645"/>
                  <a:gd name="connsiteY1" fmla="*/ 116205 h 1379833"/>
                  <a:gd name="connsiteX2" fmla="*/ 9095 w 218645"/>
                  <a:gd name="connsiteY2" fmla="*/ 200025 h 1379833"/>
                  <a:gd name="connsiteX3" fmla="*/ 5285 w 218645"/>
                  <a:gd name="connsiteY3" fmla="*/ 394335 h 1379833"/>
                  <a:gd name="connsiteX4" fmla="*/ 45289 w 218645"/>
                  <a:gd name="connsiteY4" fmla="*/ 623941 h 1379833"/>
                  <a:gd name="connsiteX5" fmla="*/ 18619 w 218645"/>
                  <a:gd name="connsiteY5" fmla="*/ 795478 h 1379833"/>
                  <a:gd name="connsiteX6" fmla="*/ 157684 w 218645"/>
                  <a:gd name="connsiteY6" fmla="*/ 1379833 h 1379833"/>
                  <a:gd name="connsiteX7" fmla="*/ 136730 w 218645"/>
                  <a:gd name="connsiteY7" fmla="*/ 791707 h 1379833"/>
                  <a:gd name="connsiteX8" fmla="*/ 163400 w 218645"/>
                  <a:gd name="connsiteY8" fmla="*/ 686147 h 1379833"/>
                  <a:gd name="connsiteX9" fmla="*/ 171020 w 218645"/>
                  <a:gd name="connsiteY9" fmla="*/ 537230 h 1379833"/>
                  <a:gd name="connsiteX10" fmla="*/ 218645 w 218645"/>
                  <a:gd name="connsiteY10" fmla="*/ 452404 h 1379833"/>
                  <a:gd name="connsiteX0" fmla="*/ 43385 w 218645"/>
                  <a:gd name="connsiteY0" fmla="*/ 0 h 1414966"/>
                  <a:gd name="connsiteX1" fmla="*/ 1475 w 218645"/>
                  <a:gd name="connsiteY1" fmla="*/ 116205 h 1414966"/>
                  <a:gd name="connsiteX2" fmla="*/ 9095 w 218645"/>
                  <a:gd name="connsiteY2" fmla="*/ 200025 h 1414966"/>
                  <a:gd name="connsiteX3" fmla="*/ 5285 w 218645"/>
                  <a:gd name="connsiteY3" fmla="*/ 394335 h 1414966"/>
                  <a:gd name="connsiteX4" fmla="*/ 45289 w 218645"/>
                  <a:gd name="connsiteY4" fmla="*/ 623941 h 1414966"/>
                  <a:gd name="connsiteX5" fmla="*/ 18619 w 218645"/>
                  <a:gd name="connsiteY5" fmla="*/ 795478 h 1414966"/>
                  <a:gd name="connsiteX6" fmla="*/ 87199 w 218645"/>
                  <a:gd name="connsiteY6" fmla="*/ 1310087 h 1414966"/>
                  <a:gd name="connsiteX7" fmla="*/ 157684 w 218645"/>
                  <a:gd name="connsiteY7" fmla="*/ 1379833 h 1414966"/>
                  <a:gd name="connsiteX8" fmla="*/ 136730 w 218645"/>
                  <a:gd name="connsiteY8" fmla="*/ 791707 h 1414966"/>
                  <a:gd name="connsiteX9" fmla="*/ 163400 w 218645"/>
                  <a:gd name="connsiteY9" fmla="*/ 686147 h 1414966"/>
                  <a:gd name="connsiteX10" fmla="*/ 171020 w 218645"/>
                  <a:gd name="connsiteY10" fmla="*/ 537230 h 1414966"/>
                  <a:gd name="connsiteX11" fmla="*/ 218645 w 218645"/>
                  <a:gd name="connsiteY11" fmla="*/ 452404 h 1414966"/>
                  <a:gd name="connsiteX0" fmla="*/ 43385 w 218645"/>
                  <a:gd name="connsiteY0" fmla="*/ 0 h 1426541"/>
                  <a:gd name="connsiteX1" fmla="*/ 1475 w 218645"/>
                  <a:gd name="connsiteY1" fmla="*/ 116205 h 1426541"/>
                  <a:gd name="connsiteX2" fmla="*/ 9095 w 218645"/>
                  <a:gd name="connsiteY2" fmla="*/ 200025 h 1426541"/>
                  <a:gd name="connsiteX3" fmla="*/ 5285 w 218645"/>
                  <a:gd name="connsiteY3" fmla="*/ 394335 h 1426541"/>
                  <a:gd name="connsiteX4" fmla="*/ 45289 w 218645"/>
                  <a:gd name="connsiteY4" fmla="*/ 623941 h 1426541"/>
                  <a:gd name="connsiteX5" fmla="*/ 18619 w 218645"/>
                  <a:gd name="connsiteY5" fmla="*/ 795478 h 1426541"/>
                  <a:gd name="connsiteX6" fmla="*/ 87199 w 218645"/>
                  <a:gd name="connsiteY6" fmla="*/ 1310087 h 1426541"/>
                  <a:gd name="connsiteX7" fmla="*/ 121489 w 218645"/>
                  <a:gd name="connsiteY7" fmla="*/ 1372293 h 1426541"/>
                  <a:gd name="connsiteX8" fmla="*/ 157684 w 218645"/>
                  <a:gd name="connsiteY8" fmla="*/ 1379833 h 1426541"/>
                  <a:gd name="connsiteX9" fmla="*/ 136730 w 218645"/>
                  <a:gd name="connsiteY9" fmla="*/ 791707 h 1426541"/>
                  <a:gd name="connsiteX10" fmla="*/ 163400 w 218645"/>
                  <a:gd name="connsiteY10" fmla="*/ 686147 h 1426541"/>
                  <a:gd name="connsiteX11" fmla="*/ 171020 w 218645"/>
                  <a:gd name="connsiteY11" fmla="*/ 537230 h 1426541"/>
                  <a:gd name="connsiteX12" fmla="*/ 218645 w 218645"/>
                  <a:gd name="connsiteY12" fmla="*/ 452404 h 1426541"/>
                  <a:gd name="connsiteX0" fmla="*/ 43385 w 218645"/>
                  <a:gd name="connsiteY0" fmla="*/ 0 h 1426541"/>
                  <a:gd name="connsiteX1" fmla="*/ 1475 w 218645"/>
                  <a:gd name="connsiteY1" fmla="*/ 116205 h 1426541"/>
                  <a:gd name="connsiteX2" fmla="*/ 9095 w 218645"/>
                  <a:gd name="connsiteY2" fmla="*/ 200025 h 1426541"/>
                  <a:gd name="connsiteX3" fmla="*/ 5285 w 218645"/>
                  <a:gd name="connsiteY3" fmla="*/ 394335 h 1426541"/>
                  <a:gd name="connsiteX4" fmla="*/ 45289 w 218645"/>
                  <a:gd name="connsiteY4" fmla="*/ 623941 h 1426541"/>
                  <a:gd name="connsiteX5" fmla="*/ 18619 w 218645"/>
                  <a:gd name="connsiteY5" fmla="*/ 795478 h 1426541"/>
                  <a:gd name="connsiteX6" fmla="*/ 98629 w 218645"/>
                  <a:gd name="connsiteY6" fmla="*/ 1238457 h 1426541"/>
                  <a:gd name="connsiteX7" fmla="*/ 87199 w 218645"/>
                  <a:gd name="connsiteY7" fmla="*/ 1310087 h 1426541"/>
                  <a:gd name="connsiteX8" fmla="*/ 121489 w 218645"/>
                  <a:gd name="connsiteY8" fmla="*/ 1372293 h 1426541"/>
                  <a:gd name="connsiteX9" fmla="*/ 157684 w 218645"/>
                  <a:gd name="connsiteY9" fmla="*/ 1379833 h 1426541"/>
                  <a:gd name="connsiteX10" fmla="*/ 136730 w 218645"/>
                  <a:gd name="connsiteY10" fmla="*/ 791707 h 1426541"/>
                  <a:gd name="connsiteX11" fmla="*/ 163400 w 218645"/>
                  <a:gd name="connsiteY11" fmla="*/ 686147 h 1426541"/>
                  <a:gd name="connsiteX12" fmla="*/ 171020 w 218645"/>
                  <a:gd name="connsiteY12" fmla="*/ 537230 h 1426541"/>
                  <a:gd name="connsiteX13" fmla="*/ 218645 w 218645"/>
                  <a:gd name="connsiteY13" fmla="*/ 452404 h 1426541"/>
                  <a:gd name="connsiteX0" fmla="*/ 43385 w 218645"/>
                  <a:gd name="connsiteY0" fmla="*/ 0 h 1426541"/>
                  <a:gd name="connsiteX1" fmla="*/ 1475 w 218645"/>
                  <a:gd name="connsiteY1" fmla="*/ 116205 h 1426541"/>
                  <a:gd name="connsiteX2" fmla="*/ 9095 w 218645"/>
                  <a:gd name="connsiteY2" fmla="*/ 200025 h 1426541"/>
                  <a:gd name="connsiteX3" fmla="*/ 5285 w 218645"/>
                  <a:gd name="connsiteY3" fmla="*/ 394335 h 1426541"/>
                  <a:gd name="connsiteX4" fmla="*/ 45289 w 218645"/>
                  <a:gd name="connsiteY4" fmla="*/ 623941 h 1426541"/>
                  <a:gd name="connsiteX5" fmla="*/ 18619 w 218645"/>
                  <a:gd name="connsiteY5" fmla="*/ 795478 h 1426541"/>
                  <a:gd name="connsiteX6" fmla="*/ 43384 w 218645"/>
                  <a:gd name="connsiteY6" fmla="*/ 1136666 h 1426541"/>
                  <a:gd name="connsiteX7" fmla="*/ 98629 w 218645"/>
                  <a:gd name="connsiteY7" fmla="*/ 1238457 h 1426541"/>
                  <a:gd name="connsiteX8" fmla="*/ 87199 w 218645"/>
                  <a:gd name="connsiteY8" fmla="*/ 1310087 h 1426541"/>
                  <a:gd name="connsiteX9" fmla="*/ 121489 w 218645"/>
                  <a:gd name="connsiteY9" fmla="*/ 1372293 h 1426541"/>
                  <a:gd name="connsiteX10" fmla="*/ 157684 w 218645"/>
                  <a:gd name="connsiteY10" fmla="*/ 1379833 h 1426541"/>
                  <a:gd name="connsiteX11" fmla="*/ 136730 w 218645"/>
                  <a:gd name="connsiteY11" fmla="*/ 791707 h 1426541"/>
                  <a:gd name="connsiteX12" fmla="*/ 163400 w 218645"/>
                  <a:gd name="connsiteY12" fmla="*/ 686147 h 1426541"/>
                  <a:gd name="connsiteX13" fmla="*/ 171020 w 218645"/>
                  <a:gd name="connsiteY13" fmla="*/ 537230 h 1426541"/>
                  <a:gd name="connsiteX14" fmla="*/ 218645 w 218645"/>
                  <a:gd name="connsiteY14" fmla="*/ 452404 h 1426541"/>
                  <a:gd name="connsiteX0" fmla="*/ 46230 w 221490"/>
                  <a:gd name="connsiteY0" fmla="*/ 0 h 1426541"/>
                  <a:gd name="connsiteX1" fmla="*/ 4320 w 221490"/>
                  <a:gd name="connsiteY1" fmla="*/ 116205 h 1426541"/>
                  <a:gd name="connsiteX2" fmla="*/ 11940 w 221490"/>
                  <a:gd name="connsiteY2" fmla="*/ 200025 h 1426541"/>
                  <a:gd name="connsiteX3" fmla="*/ 8130 w 221490"/>
                  <a:gd name="connsiteY3" fmla="*/ 394335 h 1426541"/>
                  <a:gd name="connsiteX4" fmla="*/ 48134 w 221490"/>
                  <a:gd name="connsiteY4" fmla="*/ 623941 h 1426541"/>
                  <a:gd name="connsiteX5" fmla="*/ 21464 w 221490"/>
                  <a:gd name="connsiteY5" fmla="*/ 795478 h 1426541"/>
                  <a:gd name="connsiteX6" fmla="*/ 509 w 221490"/>
                  <a:gd name="connsiteY6" fmla="*/ 965129 h 1426541"/>
                  <a:gd name="connsiteX7" fmla="*/ 46229 w 221490"/>
                  <a:gd name="connsiteY7" fmla="*/ 1136666 h 1426541"/>
                  <a:gd name="connsiteX8" fmla="*/ 101474 w 221490"/>
                  <a:gd name="connsiteY8" fmla="*/ 1238457 h 1426541"/>
                  <a:gd name="connsiteX9" fmla="*/ 90044 w 221490"/>
                  <a:gd name="connsiteY9" fmla="*/ 1310087 h 1426541"/>
                  <a:gd name="connsiteX10" fmla="*/ 124334 w 221490"/>
                  <a:gd name="connsiteY10" fmla="*/ 1372293 h 1426541"/>
                  <a:gd name="connsiteX11" fmla="*/ 160529 w 221490"/>
                  <a:gd name="connsiteY11" fmla="*/ 1379833 h 1426541"/>
                  <a:gd name="connsiteX12" fmla="*/ 139575 w 221490"/>
                  <a:gd name="connsiteY12" fmla="*/ 791707 h 1426541"/>
                  <a:gd name="connsiteX13" fmla="*/ 166245 w 221490"/>
                  <a:gd name="connsiteY13" fmla="*/ 686147 h 1426541"/>
                  <a:gd name="connsiteX14" fmla="*/ 173865 w 221490"/>
                  <a:gd name="connsiteY14" fmla="*/ 537230 h 1426541"/>
                  <a:gd name="connsiteX15" fmla="*/ 221490 w 221490"/>
                  <a:gd name="connsiteY15" fmla="*/ 452404 h 1426541"/>
                  <a:gd name="connsiteX0" fmla="*/ 46230 w 221490"/>
                  <a:gd name="connsiteY0" fmla="*/ 0 h 1411462"/>
                  <a:gd name="connsiteX1" fmla="*/ 4320 w 221490"/>
                  <a:gd name="connsiteY1" fmla="*/ 116205 h 1411462"/>
                  <a:gd name="connsiteX2" fmla="*/ 11940 w 221490"/>
                  <a:gd name="connsiteY2" fmla="*/ 200025 h 1411462"/>
                  <a:gd name="connsiteX3" fmla="*/ 8130 w 221490"/>
                  <a:gd name="connsiteY3" fmla="*/ 394335 h 1411462"/>
                  <a:gd name="connsiteX4" fmla="*/ 48134 w 221490"/>
                  <a:gd name="connsiteY4" fmla="*/ 623941 h 1411462"/>
                  <a:gd name="connsiteX5" fmla="*/ 21464 w 221490"/>
                  <a:gd name="connsiteY5" fmla="*/ 795478 h 1411462"/>
                  <a:gd name="connsiteX6" fmla="*/ 509 w 221490"/>
                  <a:gd name="connsiteY6" fmla="*/ 965129 h 1411462"/>
                  <a:gd name="connsiteX7" fmla="*/ 46229 w 221490"/>
                  <a:gd name="connsiteY7" fmla="*/ 1136666 h 1411462"/>
                  <a:gd name="connsiteX8" fmla="*/ 101474 w 221490"/>
                  <a:gd name="connsiteY8" fmla="*/ 1238457 h 1411462"/>
                  <a:gd name="connsiteX9" fmla="*/ 90044 w 221490"/>
                  <a:gd name="connsiteY9" fmla="*/ 1310087 h 1411462"/>
                  <a:gd name="connsiteX10" fmla="*/ 124334 w 221490"/>
                  <a:gd name="connsiteY10" fmla="*/ 1372293 h 1411462"/>
                  <a:gd name="connsiteX11" fmla="*/ 160529 w 221490"/>
                  <a:gd name="connsiteY11" fmla="*/ 1379833 h 1411462"/>
                  <a:gd name="connsiteX12" fmla="*/ 168149 w 221490"/>
                  <a:gd name="connsiteY12" fmla="*/ 951934 h 1411462"/>
                  <a:gd name="connsiteX13" fmla="*/ 139575 w 221490"/>
                  <a:gd name="connsiteY13" fmla="*/ 791707 h 1411462"/>
                  <a:gd name="connsiteX14" fmla="*/ 166245 w 221490"/>
                  <a:gd name="connsiteY14" fmla="*/ 686147 h 1411462"/>
                  <a:gd name="connsiteX15" fmla="*/ 173865 w 221490"/>
                  <a:gd name="connsiteY15" fmla="*/ 537230 h 1411462"/>
                  <a:gd name="connsiteX16" fmla="*/ 221490 w 221490"/>
                  <a:gd name="connsiteY16" fmla="*/ 452404 h 1411462"/>
                  <a:gd name="connsiteX0" fmla="*/ 46230 w 221490"/>
                  <a:gd name="connsiteY0" fmla="*/ 0 h 1406435"/>
                  <a:gd name="connsiteX1" fmla="*/ 4320 w 221490"/>
                  <a:gd name="connsiteY1" fmla="*/ 116205 h 1406435"/>
                  <a:gd name="connsiteX2" fmla="*/ 11940 w 221490"/>
                  <a:gd name="connsiteY2" fmla="*/ 200025 h 1406435"/>
                  <a:gd name="connsiteX3" fmla="*/ 8130 w 221490"/>
                  <a:gd name="connsiteY3" fmla="*/ 394335 h 1406435"/>
                  <a:gd name="connsiteX4" fmla="*/ 48134 w 221490"/>
                  <a:gd name="connsiteY4" fmla="*/ 623941 h 1406435"/>
                  <a:gd name="connsiteX5" fmla="*/ 21464 w 221490"/>
                  <a:gd name="connsiteY5" fmla="*/ 795478 h 1406435"/>
                  <a:gd name="connsiteX6" fmla="*/ 509 w 221490"/>
                  <a:gd name="connsiteY6" fmla="*/ 965129 h 1406435"/>
                  <a:gd name="connsiteX7" fmla="*/ 46229 w 221490"/>
                  <a:gd name="connsiteY7" fmla="*/ 1136666 h 1406435"/>
                  <a:gd name="connsiteX8" fmla="*/ 101474 w 221490"/>
                  <a:gd name="connsiteY8" fmla="*/ 1238457 h 1406435"/>
                  <a:gd name="connsiteX9" fmla="*/ 90044 w 221490"/>
                  <a:gd name="connsiteY9" fmla="*/ 1310087 h 1406435"/>
                  <a:gd name="connsiteX10" fmla="*/ 124334 w 221490"/>
                  <a:gd name="connsiteY10" fmla="*/ 1372293 h 1406435"/>
                  <a:gd name="connsiteX11" fmla="*/ 160529 w 221490"/>
                  <a:gd name="connsiteY11" fmla="*/ 1379833 h 1406435"/>
                  <a:gd name="connsiteX12" fmla="*/ 145289 w 221490"/>
                  <a:gd name="connsiteY12" fmla="*/ 1040530 h 1406435"/>
                  <a:gd name="connsiteX13" fmla="*/ 168149 w 221490"/>
                  <a:gd name="connsiteY13" fmla="*/ 951934 h 1406435"/>
                  <a:gd name="connsiteX14" fmla="*/ 139575 w 221490"/>
                  <a:gd name="connsiteY14" fmla="*/ 791707 h 1406435"/>
                  <a:gd name="connsiteX15" fmla="*/ 166245 w 221490"/>
                  <a:gd name="connsiteY15" fmla="*/ 686147 h 1406435"/>
                  <a:gd name="connsiteX16" fmla="*/ 173865 w 221490"/>
                  <a:gd name="connsiteY16" fmla="*/ 537230 h 1406435"/>
                  <a:gd name="connsiteX17" fmla="*/ 221490 w 221490"/>
                  <a:gd name="connsiteY17" fmla="*/ 452404 h 1406435"/>
                  <a:gd name="connsiteX0" fmla="*/ 46230 w 221490"/>
                  <a:gd name="connsiteY0" fmla="*/ 0 h 1391778"/>
                  <a:gd name="connsiteX1" fmla="*/ 4320 w 221490"/>
                  <a:gd name="connsiteY1" fmla="*/ 116205 h 1391778"/>
                  <a:gd name="connsiteX2" fmla="*/ 11940 w 221490"/>
                  <a:gd name="connsiteY2" fmla="*/ 200025 h 1391778"/>
                  <a:gd name="connsiteX3" fmla="*/ 8130 w 221490"/>
                  <a:gd name="connsiteY3" fmla="*/ 394335 h 1391778"/>
                  <a:gd name="connsiteX4" fmla="*/ 48134 w 221490"/>
                  <a:gd name="connsiteY4" fmla="*/ 623941 h 1391778"/>
                  <a:gd name="connsiteX5" fmla="*/ 21464 w 221490"/>
                  <a:gd name="connsiteY5" fmla="*/ 795478 h 1391778"/>
                  <a:gd name="connsiteX6" fmla="*/ 509 w 221490"/>
                  <a:gd name="connsiteY6" fmla="*/ 965129 h 1391778"/>
                  <a:gd name="connsiteX7" fmla="*/ 46229 w 221490"/>
                  <a:gd name="connsiteY7" fmla="*/ 1136666 h 1391778"/>
                  <a:gd name="connsiteX8" fmla="*/ 101474 w 221490"/>
                  <a:gd name="connsiteY8" fmla="*/ 1238457 h 1391778"/>
                  <a:gd name="connsiteX9" fmla="*/ 90044 w 221490"/>
                  <a:gd name="connsiteY9" fmla="*/ 1310087 h 1391778"/>
                  <a:gd name="connsiteX10" fmla="*/ 124334 w 221490"/>
                  <a:gd name="connsiteY10" fmla="*/ 1372293 h 1391778"/>
                  <a:gd name="connsiteX11" fmla="*/ 160529 w 221490"/>
                  <a:gd name="connsiteY11" fmla="*/ 1379833 h 1391778"/>
                  <a:gd name="connsiteX12" fmla="*/ 171959 w 221490"/>
                  <a:gd name="connsiteY12" fmla="*/ 1219606 h 1391778"/>
                  <a:gd name="connsiteX13" fmla="*/ 145289 w 221490"/>
                  <a:gd name="connsiteY13" fmla="*/ 1040530 h 1391778"/>
                  <a:gd name="connsiteX14" fmla="*/ 168149 w 221490"/>
                  <a:gd name="connsiteY14" fmla="*/ 951934 h 1391778"/>
                  <a:gd name="connsiteX15" fmla="*/ 139575 w 221490"/>
                  <a:gd name="connsiteY15" fmla="*/ 791707 h 1391778"/>
                  <a:gd name="connsiteX16" fmla="*/ 166245 w 221490"/>
                  <a:gd name="connsiteY16" fmla="*/ 686147 h 1391778"/>
                  <a:gd name="connsiteX17" fmla="*/ 173865 w 221490"/>
                  <a:gd name="connsiteY17" fmla="*/ 537230 h 1391778"/>
                  <a:gd name="connsiteX18" fmla="*/ 221490 w 221490"/>
                  <a:gd name="connsiteY18" fmla="*/ 452404 h 1391778"/>
                  <a:gd name="connsiteX0" fmla="*/ 46230 w 253907"/>
                  <a:gd name="connsiteY0" fmla="*/ 0 h 1402423"/>
                  <a:gd name="connsiteX1" fmla="*/ 4320 w 253907"/>
                  <a:gd name="connsiteY1" fmla="*/ 116205 h 1402423"/>
                  <a:gd name="connsiteX2" fmla="*/ 11940 w 253907"/>
                  <a:gd name="connsiteY2" fmla="*/ 200025 h 1402423"/>
                  <a:gd name="connsiteX3" fmla="*/ 8130 w 253907"/>
                  <a:gd name="connsiteY3" fmla="*/ 394335 h 1402423"/>
                  <a:gd name="connsiteX4" fmla="*/ 48134 w 253907"/>
                  <a:gd name="connsiteY4" fmla="*/ 623941 h 1402423"/>
                  <a:gd name="connsiteX5" fmla="*/ 21464 w 253907"/>
                  <a:gd name="connsiteY5" fmla="*/ 795478 h 1402423"/>
                  <a:gd name="connsiteX6" fmla="*/ 509 w 253907"/>
                  <a:gd name="connsiteY6" fmla="*/ 965129 h 1402423"/>
                  <a:gd name="connsiteX7" fmla="*/ 46229 w 253907"/>
                  <a:gd name="connsiteY7" fmla="*/ 1136666 h 1402423"/>
                  <a:gd name="connsiteX8" fmla="*/ 101474 w 253907"/>
                  <a:gd name="connsiteY8" fmla="*/ 1238457 h 1402423"/>
                  <a:gd name="connsiteX9" fmla="*/ 90044 w 253907"/>
                  <a:gd name="connsiteY9" fmla="*/ 1310087 h 1402423"/>
                  <a:gd name="connsiteX10" fmla="*/ 124334 w 253907"/>
                  <a:gd name="connsiteY10" fmla="*/ 1372293 h 1402423"/>
                  <a:gd name="connsiteX11" fmla="*/ 160529 w 253907"/>
                  <a:gd name="connsiteY11" fmla="*/ 1379833 h 1402423"/>
                  <a:gd name="connsiteX12" fmla="*/ 253874 w 253907"/>
                  <a:gd name="connsiteY12" fmla="*/ 1394913 h 1402423"/>
                  <a:gd name="connsiteX13" fmla="*/ 171959 w 253907"/>
                  <a:gd name="connsiteY13" fmla="*/ 1219606 h 1402423"/>
                  <a:gd name="connsiteX14" fmla="*/ 145289 w 253907"/>
                  <a:gd name="connsiteY14" fmla="*/ 1040530 h 1402423"/>
                  <a:gd name="connsiteX15" fmla="*/ 168149 w 253907"/>
                  <a:gd name="connsiteY15" fmla="*/ 951934 h 1402423"/>
                  <a:gd name="connsiteX16" fmla="*/ 139575 w 253907"/>
                  <a:gd name="connsiteY16" fmla="*/ 791707 h 1402423"/>
                  <a:gd name="connsiteX17" fmla="*/ 166245 w 253907"/>
                  <a:gd name="connsiteY17" fmla="*/ 686147 h 1402423"/>
                  <a:gd name="connsiteX18" fmla="*/ 173865 w 253907"/>
                  <a:gd name="connsiteY18" fmla="*/ 537230 h 1402423"/>
                  <a:gd name="connsiteX19" fmla="*/ 221490 w 253907"/>
                  <a:gd name="connsiteY19" fmla="*/ 452404 h 1402423"/>
                  <a:gd name="connsiteX0" fmla="*/ 46230 w 253907"/>
                  <a:gd name="connsiteY0" fmla="*/ 0 h 1402423"/>
                  <a:gd name="connsiteX1" fmla="*/ 4320 w 253907"/>
                  <a:gd name="connsiteY1" fmla="*/ 116205 h 1402423"/>
                  <a:gd name="connsiteX2" fmla="*/ 11940 w 253907"/>
                  <a:gd name="connsiteY2" fmla="*/ 200025 h 1402423"/>
                  <a:gd name="connsiteX3" fmla="*/ 8130 w 253907"/>
                  <a:gd name="connsiteY3" fmla="*/ 394335 h 1402423"/>
                  <a:gd name="connsiteX4" fmla="*/ 48134 w 253907"/>
                  <a:gd name="connsiteY4" fmla="*/ 623941 h 1402423"/>
                  <a:gd name="connsiteX5" fmla="*/ 21464 w 253907"/>
                  <a:gd name="connsiteY5" fmla="*/ 795478 h 1402423"/>
                  <a:gd name="connsiteX6" fmla="*/ 509 w 253907"/>
                  <a:gd name="connsiteY6" fmla="*/ 965129 h 1402423"/>
                  <a:gd name="connsiteX7" fmla="*/ 46229 w 253907"/>
                  <a:gd name="connsiteY7" fmla="*/ 1136666 h 1402423"/>
                  <a:gd name="connsiteX8" fmla="*/ 101474 w 253907"/>
                  <a:gd name="connsiteY8" fmla="*/ 1238457 h 1402423"/>
                  <a:gd name="connsiteX9" fmla="*/ 90044 w 253907"/>
                  <a:gd name="connsiteY9" fmla="*/ 1310087 h 1402423"/>
                  <a:gd name="connsiteX10" fmla="*/ 124334 w 253907"/>
                  <a:gd name="connsiteY10" fmla="*/ 1372293 h 1402423"/>
                  <a:gd name="connsiteX11" fmla="*/ 160529 w 253907"/>
                  <a:gd name="connsiteY11" fmla="*/ 1379833 h 1402423"/>
                  <a:gd name="connsiteX12" fmla="*/ 253874 w 253907"/>
                  <a:gd name="connsiteY12" fmla="*/ 1394913 h 1402423"/>
                  <a:gd name="connsiteX13" fmla="*/ 171959 w 253907"/>
                  <a:gd name="connsiteY13" fmla="*/ 1219606 h 1402423"/>
                  <a:gd name="connsiteX14" fmla="*/ 145289 w 253907"/>
                  <a:gd name="connsiteY14" fmla="*/ 1040530 h 1402423"/>
                  <a:gd name="connsiteX15" fmla="*/ 168149 w 253907"/>
                  <a:gd name="connsiteY15" fmla="*/ 951934 h 1402423"/>
                  <a:gd name="connsiteX16" fmla="*/ 139575 w 253907"/>
                  <a:gd name="connsiteY16" fmla="*/ 791707 h 1402423"/>
                  <a:gd name="connsiteX17" fmla="*/ 166245 w 253907"/>
                  <a:gd name="connsiteY17" fmla="*/ 686147 h 1402423"/>
                  <a:gd name="connsiteX18" fmla="*/ 187199 w 253907"/>
                  <a:gd name="connsiteY18" fmla="*/ 612631 h 1402423"/>
                  <a:gd name="connsiteX19" fmla="*/ 173865 w 253907"/>
                  <a:gd name="connsiteY19" fmla="*/ 537230 h 1402423"/>
                  <a:gd name="connsiteX20" fmla="*/ 221490 w 253907"/>
                  <a:gd name="connsiteY20" fmla="*/ 452404 h 1402423"/>
                  <a:gd name="connsiteX0" fmla="*/ 46230 w 253907"/>
                  <a:gd name="connsiteY0" fmla="*/ 0 h 1402423"/>
                  <a:gd name="connsiteX1" fmla="*/ 4320 w 253907"/>
                  <a:gd name="connsiteY1" fmla="*/ 116205 h 1402423"/>
                  <a:gd name="connsiteX2" fmla="*/ 11940 w 253907"/>
                  <a:gd name="connsiteY2" fmla="*/ 200025 h 1402423"/>
                  <a:gd name="connsiteX3" fmla="*/ 8130 w 253907"/>
                  <a:gd name="connsiteY3" fmla="*/ 394335 h 1402423"/>
                  <a:gd name="connsiteX4" fmla="*/ 48134 w 253907"/>
                  <a:gd name="connsiteY4" fmla="*/ 623941 h 1402423"/>
                  <a:gd name="connsiteX5" fmla="*/ 21464 w 253907"/>
                  <a:gd name="connsiteY5" fmla="*/ 795478 h 1402423"/>
                  <a:gd name="connsiteX6" fmla="*/ 509 w 253907"/>
                  <a:gd name="connsiteY6" fmla="*/ 965129 h 1402423"/>
                  <a:gd name="connsiteX7" fmla="*/ 46229 w 253907"/>
                  <a:gd name="connsiteY7" fmla="*/ 1136666 h 1402423"/>
                  <a:gd name="connsiteX8" fmla="*/ 101474 w 253907"/>
                  <a:gd name="connsiteY8" fmla="*/ 1238457 h 1402423"/>
                  <a:gd name="connsiteX9" fmla="*/ 90044 w 253907"/>
                  <a:gd name="connsiteY9" fmla="*/ 1310087 h 1402423"/>
                  <a:gd name="connsiteX10" fmla="*/ 124334 w 253907"/>
                  <a:gd name="connsiteY10" fmla="*/ 1372293 h 1402423"/>
                  <a:gd name="connsiteX11" fmla="*/ 160529 w 253907"/>
                  <a:gd name="connsiteY11" fmla="*/ 1379833 h 1402423"/>
                  <a:gd name="connsiteX12" fmla="*/ 253874 w 253907"/>
                  <a:gd name="connsiteY12" fmla="*/ 1394913 h 1402423"/>
                  <a:gd name="connsiteX13" fmla="*/ 171959 w 253907"/>
                  <a:gd name="connsiteY13" fmla="*/ 1219606 h 1402423"/>
                  <a:gd name="connsiteX14" fmla="*/ 145289 w 253907"/>
                  <a:gd name="connsiteY14" fmla="*/ 1040530 h 1402423"/>
                  <a:gd name="connsiteX15" fmla="*/ 168149 w 253907"/>
                  <a:gd name="connsiteY15" fmla="*/ 951934 h 1402423"/>
                  <a:gd name="connsiteX16" fmla="*/ 139575 w 253907"/>
                  <a:gd name="connsiteY16" fmla="*/ 791707 h 1402423"/>
                  <a:gd name="connsiteX17" fmla="*/ 166245 w 253907"/>
                  <a:gd name="connsiteY17" fmla="*/ 686147 h 1402423"/>
                  <a:gd name="connsiteX18" fmla="*/ 187199 w 253907"/>
                  <a:gd name="connsiteY18" fmla="*/ 612631 h 1402423"/>
                  <a:gd name="connsiteX19" fmla="*/ 173865 w 253907"/>
                  <a:gd name="connsiteY19" fmla="*/ 537230 h 1402423"/>
                  <a:gd name="connsiteX20" fmla="*/ 246255 w 253907"/>
                  <a:gd name="connsiteY20" fmla="*/ 131951 h 1402423"/>
                  <a:gd name="connsiteX0" fmla="*/ 46230 w 253907"/>
                  <a:gd name="connsiteY0" fmla="*/ 0 h 1402423"/>
                  <a:gd name="connsiteX1" fmla="*/ 4320 w 253907"/>
                  <a:gd name="connsiteY1" fmla="*/ 116205 h 1402423"/>
                  <a:gd name="connsiteX2" fmla="*/ 11940 w 253907"/>
                  <a:gd name="connsiteY2" fmla="*/ 200025 h 1402423"/>
                  <a:gd name="connsiteX3" fmla="*/ 8130 w 253907"/>
                  <a:gd name="connsiteY3" fmla="*/ 394335 h 1402423"/>
                  <a:gd name="connsiteX4" fmla="*/ 48134 w 253907"/>
                  <a:gd name="connsiteY4" fmla="*/ 623941 h 1402423"/>
                  <a:gd name="connsiteX5" fmla="*/ 21464 w 253907"/>
                  <a:gd name="connsiteY5" fmla="*/ 795478 h 1402423"/>
                  <a:gd name="connsiteX6" fmla="*/ 509 w 253907"/>
                  <a:gd name="connsiteY6" fmla="*/ 965129 h 1402423"/>
                  <a:gd name="connsiteX7" fmla="*/ 46229 w 253907"/>
                  <a:gd name="connsiteY7" fmla="*/ 1136666 h 1402423"/>
                  <a:gd name="connsiteX8" fmla="*/ 101474 w 253907"/>
                  <a:gd name="connsiteY8" fmla="*/ 1238457 h 1402423"/>
                  <a:gd name="connsiteX9" fmla="*/ 90044 w 253907"/>
                  <a:gd name="connsiteY9" fmla="*/ 1310087 h 1402423"/>
                  <a:gd name="connsiteX10" fmla="*/ 124334 w 253907"/>
                  <a:gd name="connsiteY10" fmla="*/ 1372293 h 1402423"/>
                  <a:gd name="connsiteX11" fmla="*/ 160529 w 253907"/>
                  <a:gd name="connsiteY11" fmla="*/ 1379833 h 1402423"/>
                  <a:gd name="connsiteX12" fmla="*/ 253874 w 253907"/>
                  <a:gd name="connsiteY12" fmla="*/ 1394913 h 1402423"/>
                  <a:gd name="connsiteX13" fmla="*/ 171959 w 253907"/>
                  <a:gd name="connsiteY13" fmla="*/ 1219606 h 1402423"/>
                  <a:gd name="connsiteX14" fmla="*/ 145289 w 253907"/>
                  <a:gd name="connsiteY14" fmla="*/ 1040530 h 1402423"/>
                  <a:gd name="connsiteX15" fmla="*/ 168149 w 253907"/>
                  <a:gd name="connsiteY15" fmla="*/ 951934 h 1402423"/>
                  <a:gd name="connsiteX16" fmla="*/ 139575 w 253907"/>
                  <a:gd name="connsiteY16" fmla="*/ 791707 h 1402423"/>
                  <a:gd name="connsiteX17" fmla="*/ 166245 w 253907"/>
                  <a:gd name="connsiteY17" fmla="*/ 686147 h 1402423"/>
                  <a:gd name="connsiteX18" fmla="*/ 187199 w 253907"/>
                  <a:gd name="connsiteY18" fmla="*/ 612631 h 1402423"/>
                  <a:gd name="connsiteX19" fmla="*/ 173865 w 253907"/>
                  <a:gd name="connsiteY19" fmla="*/ 537230 h 1402423"/>
                  <a:gd name="connsiteX20" fmla="*/ 221489 w 253907"/>
                  <a:gd name="connsiteY20" fmla="*/ 459944 h 1402423"/>
                  <a:gd name="connsiteX21" fmla="*/ 246255 w 253907"/>
                  <a:gd name="connsiteY21" fmla="*/ 131951 h 1402423"/>
                  <a:gd name="connsiteX0" fmla="*/ 46230 w 253907"/>
                  <a:gd name="connsiteY0" fmla="*/ 0 h 1402423"/>
                  <a:gd name="connsiteX1" fmla="*/ 4320 w 253907"/>
                  <a:gd name="connsiteY1" fmla="*/ 116205 h 1402423"/>
                  <a:gd name="connsiteX2" fmla="*/ 11940 w 253907"/>
                  <a:gd name="connsiteY2" fmla="*/ 200025 h 1402423"/>
                  <a:gd name="connsiteX3" fmla="*/ 8130 w 253907"/>
                  <a:gd name="connsiteY3" fmla="*/ 394335 h 1402423"/>
                  <a:gd name="connsiteX4" fmla="*/ 48134 w 253907"/>
                  <a:gd name="connsiteY4" fmla="*/ 623941 h 1402423"/>
                  <a:gd name="connsiteX5" fmla="*/ 21464 w 253907"/>
                  <a:gd name="connsiteY5" fmla="*/ 795478 h 1402423"/>
                  <a:gd name="connsiteX6" fmla="*/ 509 w 253907"/>
                  <a:gd name="connsiteY6" fmla="*/ 965129 h 1402423"/>
                  <a:gd name="connsiteX7" fmla="*/ 46229 w 253907"/>
                  <a:gd name="connsiteY7" fmla="*/ 1136666 h 1402423"/>
                  <a:gd name="connsiteX8" fmla="*/ 101474 w 253907"/>
                  <a:gd name="connsiteY8" fmla="*/ 1238457 h 1402423"/>
                  <a:gd name="connsiteX9" fmla="*/ 90044 w 253907"/>
                  <a:gd name="connsiteY9" fmla="*/ 1310087 h 1402423"/>
                  <a:gd name="connsiteX10" fmla="*/ 124334 w 253907"/>
                  <a:gd name="connsiteY10" fmla="*/ 1372293 h 1402423"/>
                  <a:gd name="connsiteX11" fmla="*/ 160529 w 253907"/>
                  <a:gd name="connsiteY11" fmla="*/ 1379833 h 1402423"/>
                  <a:gd name="connsiteX12" fmla="*/ 253874 w 253907"/>
                  <a:gd name="connsiteY12" fmla="*/ 1394913 h 1402423"/>
                  <a:gd name="connsiteX13" fmla="*/ 171959 w 253907"/>
                  <a:gd name="connsiteY13" fmla="*/ 1219606 h 1402423"/>
                  <a:gd name="connsiteX14" fmla="*/ 145289 w 253907"/>
                  <a:gd name="connsiteY14" fmla="*/ 1040530 h 1402423"/>
                  <a:gd name="connsiteX15" fmla="*/ 168149 w 253907"/>
                  <a:gd name="connsiteY15" fmla="*/ 951934 h 1402423"/>
                  <a:gd name="connsiteX16" fmla="*/ 139575 w 253907"/>
                  <a:gd name="connsiteY16" fmla="*/ 791707 h 1402423"/>
                  <a:gd name="connsiteX17" fmla="*/ 166245 w 253907"/>
                  <a:gd name="connsiteY17" fmla="*/ 686147 h 1402423"/>
                  <a:gd name="connsiteX18" fmla="*/ 187199 w 253907"/>
                  <a:gd name="connsiteY18" fmla="*/ 612631 h 1402423"/>
                  <a:gd name="connsiteX19" fmla="*/ 181485 w 253907"/>
                  <a:gd name="connsiteY19" fmla="*/ 541000 h 1402423"/>
                  <a:gd name="connsiteX20" fmla="*/ 221489 w 253907"/>
                  <a:gd name="connsiteY20" fmla="*/ 459944 h 1402423"/>
                  <a:gd name="connsiteX21" fmla="*/ 246255 w 253907"/>
                  <a:gd name="connsiteY21" fmla="*/ 131951 h 1402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3907" h="1402423">
                    <a:moveTo>
                      <a:pt x="46230" y="0"/>
                    </a:moveTo>
                    <a:cubicBezTo>
                      <a:pt x="28132" y="41434"/>
                      <a:pt x="10035" y="82868"/>
                      <a:pt x="4320" y="116205"/>
                    </a:cubicBezTo>
                    <a:cubicBezTo>
                      <a:pt x="-1395" y="149542"/>
                      <a:pt x="11305" y="153670"/>
                      <a:pt x="11940" y="200025"/>
                    </a:cubicBezTo>
                    <a:cubicBezTo>
                      <a:pt x="12575" y="246380"/>
                      <a:pt x="2098" y="323682"/>
                      <a:pt x="8130" y="394335"/>
                    </a:cubicBezTo>
                    <a:cubicBezTo>
                      <a:pt x="14162" y="464988"/>
                      <a:pt x="45912" y="557084"/>
                      <a:pt x="48134" y="623941"/>
                    </a:cubicBezTo>
                    <a:cubicBezTo>
                      <a:pt x="50356" y="690798"/>
                      <a:pt x="24322" y="740498"/>
                      <a:pt x="21464" y="795478"/>
                    </a:cubicBezTo>
                    <a:cubicBezTo>
                      <a:pt x="18607" y="850458"/>
                      <a:pt x="-3618" y="908265"/>
                      <a:pt x="509" y="965129"/>
                    </a:cubicBezTo>
                    <a:cubicBezTo>
                      <a:pt x="4636" y="1021993"/>
                      <a:pt x="34482" y="1089226"/>
                      <a:pt x="46229" y="1136666"/>
                    </a:cubicBezTo>
                    <a:cubicBezTo>
                      <a:pt x="57976" y="1184106"/>
                      <a:pt x="99887" y="1205784"/>
                      <a:pt x="101474" y="1238457"/>
                    </a:cubicBezTo>
                    <a:cubicBezTo>
                      <a:pt x="103061" y="1271130"/>
                      <a:pt x="82424" y="1286838"/>
                      <a:pt x="90044" y="1310087"/>
                    </a:cubicBezTo>
                    <a:cubicBezTo>
                      <a:pt x="97664" y="1333336"/>
                      <a:pt x="112587" y="1360669"/>
                      <a:pt x="124334" y="1372293"/>
                    </a:cubicBezTo>
                    <a:cubicBezTo>
                      <a:pt x="136081" y="1383917"/>
                      <a:pt x="152592" y="1392086"/>
                      <a:pt x="160529" y="1379833"/>
                    </a:cubicBezTo>
                    <a:cubicBezTo>
                      <a:pt x="168466" y="1367580"/>
                      <a:pt x="251969" y="1421617"/>
                      <a:pt x="253874" y="1394913"/>
                    </a:cubicBezTo>
                    <a:cubicBezTo>
                      <a:pt x="255779" y="1368209"/>
                      <a:pt x="176404" y="1262647"/>
                      <a:pt x="171959" y="1219606"/>
                    </a:cubicBezTo>
                    <a:cubicBezTo>
                      <a:pt x="167514" y="1176565"/>
                      <a:pt x="142432" y="1085142"/>
                      <a:pt x="145289" y="1040530"/>
                    </a:cubicBezTo>
                    <a:cubicBezTo>
                      <a:pt x="148146" y="995918"/>
                      <a:pt x="172911" y="990263"/>
                      <a:pt x="168149" y="951934"/>
                    </a:cubicBezTo>
                    <a:cubicBezTo>
                      <a:pt x="163387" y="913605"/>
                      <a:pt x="134812" y="836319"/>
                      <a:pt x="139575" y="791707"/>
                    </a:cubicBezTo>
                    <a:cubicBezTo>
                      <a:pt x="144338" y="747095"/>
                      <a:pt x="162118" y="716936"/>
                      <a:pt x="166245" y="686147"/>
                    </a:cubicBezTo>
                    <a:cubicBezTo>
                      <a:pt x="170372" y="655358"/>
                      <a:pt x="185929" y="637450"/>
                      <a:pt x="187199" y="612631"/>
                    </a:cubicBezTo>
                    <a:cubicBezTo>
                      <a:pt x="188469" y="587812"/>
                      <a:pt x="178628" y="574616"/>
                      <a:pt x="181485" y="541000"/>
                    </a:cubicBezTo>
                    <a:cubicBezTo>
                      <a:pt x="184343" y="507384"/>
                      <a:pt x="209424" y="527490"/>
                      <a:pt x="221489" y="459944"/>
                    </a:cubicBezTo>
                    <a:cubicBezTo>
                      <a:pt x="233554" y="392398"/>
                      <a:pt x="239270" y="178448"/>
                      <a:pt x="246255" y="131951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 flipH="1">
                <a:off x="2153636" y="4168897"/>
                <a:ext cx="1180114" cy="808868"/>
              </a:xfrm>
              <a:custGeom>
                <a:avLst/>
                <a:gdLst>
                  <a:gd name="connsiteX0" fmla="*/ 1159159 w 1180114"/>
                  <a:gd name="connsiteY0" fmla="*/ 27818 h 808868"/>
                  <a:gd name="connsiteX1" fmla="*/ 1092484 w 1180114"/>
                  <a:gd name="connsiteY1" fmla="*/ 1148 h 808868"/>
                  <a:gd name="connsiteX2" fmla="*/ 1054384 w 1180114"/>
                  <a:gd name="connsiteY2" fmla="*/ 10673 h 808868"/>
                  <a:gd name="connsiteX3" fmla="*/ 1027714 w 1180114"/>
                  <a:gd name="connsiteY3" fmla="*/ 62108 h 808868"/>
                  <a:gd name="connsiteX4" fmla="*/ 991519 w 1180114"/>
                  <a:gd name="connsiteY4" fmla="*/ 90683 h 808868"/>
                  <a:gd name="connsiteX5" fmla="*/ 879124 w 1180114"/>
                  <a:gd name="connsiteY5" fmla="*/ 86873 h 808868"/>
                  <a:gd name="connsiteX6" fmla="*/ 814354 w 1180114"/>
                  <a:gd name="connsiteY6" fmla="*/ 100208 h 808868"/>
                  <a:gd name="connsiteX7" fmla="*/ 785779 w 1180114"/>
                  <a:gd name="connsiteY7" fmla="*/ 128783 h 808868"/>
                  <a:gd name="connsiteX8" fmla="*/ 696244 w 1180114"/>
                  <a:gd name="connsiteY8" fmla="*/ 115448 h 808868"/>
                  <a:gd name="connsiteX9" fmla="*/ 661954 w 1180114"/>
                  <a:gd name="connsiteY9" fmla="*/ 126878 h 808868"/>
                  <a:gd name="connsiteX10" fmla="*/ 618139 w 1180114"/>
                  <a:gd name="connsiteY10" fmla="*/ 138308 h 808868"/>
                  <a:gd name="connsiteX11" fmla="*/ 532414 w 1180114"/>
                  <a:gd name="connsiteY11" fmla="*/ 100208 h 808868"/>
                  <a:gd name="connsiteX12" fmla="*/ 433354 w 1180114"/>
                  <a:gd name="connsiteY12" fmla="*/ 111638 h 808868"/>
                  <a:gd name="connsiteX13" fmla="*/ 355249 w 1180114"/>
                  <a:gd name="connsiteY13" fmla="*/ 111638 h 808868"/>
                  <a:gd name="connsiteX14" fmla="*/ 303814 w 1180114"/>
                  <a:gd name="connsiteY14" fmla="*/ 119258 h 808868"/>
                  <a:gd name="connsiteX15" fmla="*/ 252379 w 1180114"/>
                  <a:gd name="connsiteY15" fmla="*/ 117353 h 808868"/>
                  <a:gd name="connsiteX16" fmla="*/ 187609 w 1180114"/>
                  <a:gd name="connsiteY16" fmla="*/ 75443 h 808868"/>
                  <a:gd name="connsiteX17" fmla="*/ 147604 w 1180114"/>
                  <a:gd name="connsiteY17" fmla="*/ 75443 h 808868"/>
                  <a:gd name="connsiteX18" fmla="*/ 105694 w 1180114"/>
                  <a:gd name="connsiteY18" fmla="*/ 52583 h 808868"/>
                  <a:gd name="connsiteX19" fmla="*/ 54259 w 1180114"/>
                  <a:gd name="connsiteY19" fmla="*/ 69728 h 808868"/>
                  <a:gd name="connsiteX20" fmla="*/ 42829 w 1180114"/>
                  <a:gd name="connsiteY20" fmla="*/ 109733 h 808868"/>
                  <a:gd name="connsiteX21" fmla="*/ 919 w 1180114"/>
                  <a:gd name="connsiteY21" fmla="*/ 115448 h 808868"/>
                  <a:gd name="connsiteX22" fmla="*/ 18064 w 1180114"/>
                  <a:gd name="connsiteY22" fmla="*/ 159263 h 808868"/>
                  <a:gd name="connsiteX23" fmla="*/ 65689 w 1180114"/>
                  <a:gd name="connsiteY23" fmla="*/ 193553 h 808868"/>
                  <a:gd name="connsiteX24" fmla="*/ 138079 w 1180114"/>
                  <a:gd name="connsiteY24" fmla="*/ 184028 h 808868"/>
                  <a:gd name="connsiteX25" fmla="*/ 172369 w 1180114"/>
                  <a:gd name="connsiteY25" fmla="*/ 195458 h 808868"/>
                  <a:gd name="connsiteX26" fmla="*/ 195229 w 1180114"/>
                  <a:gd name="connsiteY26" fmla="*/ 208793 h 808868"/>
                  <a:gd name="connsiteX27" fmla="*/ 256189 w 1180114"/>
                  <a:gd name="connsiteY27" fmla="*/ 195458 h 808868"/>
                  <a:gd name="connsiteX28" fmla="*/ 288574 w 1180114"/>
                  <a:gd name="connsiteY28" fmla="*/ 203078 h 808868"/>
                  <a:gd name="connsiteX29" fmla="*/ 340009 w 1180114"/>
                  <a:gd name="connsiteY29" fmla="*/ 195458 h 808868"/>
                  <a:gd name="connsiteX30" fmla="*/ 389539 w 1180114"/>
                  <a:gd name="connsiteY30" fmla="*/ 222128 h 808868"/>
                  <a:gd name="connsiteX31" fmla="*/ 454309 w 1180114"/>
                  <a:gd name="connsiteY31" fmla="*/ 231653 h 808868"/>
                  <a:gd name="connsiteX32" fmla="*/ 534319 w 1180114"/>
                  <a:gd name="connsiteY32" fmla="*/ 229748 h 808868"/>
                  <a:gd name="connsiteX33" fmla="*/ 593374 w 1180114"/>
                  <a:gd name="connsiteY33" fmla="*/ 225938 h 808868"/>
                  <a:gd name="connsiteX34" fmla="*/ 686719 w 1180114"/>
                  <a:gd name="connsiteY34" fmla="*/ 216413 h 808868"/>
                  <a:gd name="connsiteX35" fmla="*/ 749584 w 1180114"/>
                  <a:gd name="connsiteY35" fmla="*/ 218318 h 808868"/>
                  <a:gd name="connsiteX36" fmla="*/ 797209 w 1180114"/>
                  <a:gd name="connsiteY36" fmla="*/ 237368 h 808868"/>
                  <a:gd name="connsiteX37" fmla="*/ 846739 w 1180114"/>
                  <a:gd name="connsiteY37" fmla="*/ 237368 h 808868"/>
                  <a:gd name="connsiteX38" fmla="*/ 875314 w 1180114"/>
                  <a:gd name="connsiteY38" fmla="*/ 235463 h 808868"/>
                  <a:gd name="connsiteX39" fmla="*/ 919129 w 1180114"/>
                  <a:gd name="connsiteY39" fmla="*/ 265943 h 808868"/>
                  <a:gd name="connsiteX40" fmla="*/ 957229 w 1180114"/>
                  <a:gd name="connsiteY40" fmla="*/ 326903 h 808868"/>
                  <a:gd name="connsiteX41" fmla="*/ 968659 w 1180114"/>
                  <a:gd name="connsiteY41" fmla="*/ 448823 h 808868"/>
                  <a:gd name="connsiteX42" fmla="*/ 1020094 w 1180114"/>
                  <a:gd name="connsiteY42" fmla="*/ 534548 h 808868"/>
                  <a:gd name="connsiteX43" fmla="*/ 989614 w 1180114"/>
                  <a:gd name="connsiteY43" fmla="*/ 669803 h 808868"/>
                  <a:gd name="connsiteX44" fmla="*/ 1044859 w 1180114"/>
                  <a:gd name="connsiteY44" fmla="*/ 717428 h 808868"/>
                  <a:gd name="connsiteX45" fmla="*/ 1180114 w 1180114"/>
                  <a:gd name="connsiteY45" fmla="*/ 808868 h 80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80114" h="808868">
                    <a:moveTo>
                      <a:pt x="1159159" y="27818"/>
                    </a:moveTo>
                    <a:cubicBezTo>
                      <a:pt x="1134552" y="15911"/>
                      <a:pt x="1109946" y="4005"/>
                      <a:pt x="1092484" y="1148"/>
                    </a:cubicBezTo>
                    <a:cubicBezTo>
                      <a:pt x="1075021" y="-1710"/>
                      <a:pt x="1065179" y="513"/>
                      <a:pt x="1054384" y="10673"/>
                    </a:cubicBezTo>
                    <a:cubicBezTo>
                      <a:pt x="1043589" y="20833"/>
                      <a:pt x="1038191" y="48773"/>
                      <a:pt x="1027714" y="62108"/>
                    </a:cubicBezTo>
                    <a:cubicBezTo>
                      <a:pt x="1017237" y="75443"/>
                      <a:pt x="1016284" y="86556"/>
                      <a:pt x="991519" y="90683"/>
                    </a:cubicBezTo>
                    <a:cubicBezTo>
                      <a:pt x="966754" y="94810"/>
                      <a:pt x="908651" y="85286"/>
                      <a:pt x="879124" y="86873"/>
                    </a:cubicBezTo>
                    <a:cubicBezTo>
                      <a:pt x="849597" y="88460"/>
                      <a:pt x="829911" y="93223"/>
                      <a:pt x="814354" y="100208"/>
                    </a:cubicBezTo>
                    <a:cubicBezTo>
                      <a:pt x="798797" y="107193"/>
                      <a:pt x="805464" y="126243"/>
                      <a:pt x="785779" y="128783"/>
                    </a:cubicBezTo>
                    <a:cubicBezTo>
                      <a:pt x="766094" y="131323"/>
                      <a:pt x="716881" y="115765"/>
                      <a:pt x="696244" y="115448"/>
                    </a:cubicBezTo>
                    <a:cubicBezTo>
                      <a:pt x="675607" y="115131"/>
                      <a:pt x="674971" y="123068"/>
                      <a:pt x="661954" y="126878"/>
                    </a:cubicBezTo>
                    <a:cubicBezTo>
                      <a:pt x="648937" y="130688"/>
                      <a:pt x="639729" y="142753"/>
                      <a:pt x="618139" y="138308"/>
                    </a:cubicBezTo>
                    <a:cubicBezTo>
                      <a:pt x="596549" y="133863"/>
                      <a:pt x="563212" y="104653"/>
                      <a:pt x="532414" y="100208"/>
                    </a:cubicBezTo>
                    <a:cubicBezTo>
                      <a:pt x="501616" y="95763"/>
                      <a:pt x="462881" y="109733"/>
                      <a:pt x="433354" y="111638"/>
                    </a:cubicBezTo>
                    <a:cubicBezTo>
                      <a:pt x="403826" y="113543"/>
                      <a:pt x="376839" y="110368"/>
                      <a:pt x="355249" y="111638"/>
                    </a:cubicBezTo>
                    <a:cubicBezTo>
                      <a:pt x="333659" y="112908"/>
                      <a:pt x="320959" y="118306"/>
                      <a:pt x="303814" y="119258"/>
                    </a:cubicBezTo>
                    <a:cubicBezTo>
                      <a:pt x="286669" y="120210"/>
                      <a:pt x="271746" y="124656"/>
                      <a:pt x="252379" y="117353"/>
                    </a:cubicBezTo>
                    <a:cubicBezTo>
                      <a:pt x="233011" y="110051"/>
                      <a:pt x="205071" y="82428"/>
                      <a:pt x="187609" y="75443"/>
                    </a:cubicBezTo>
                    <a:cubicBezTo>
                      <a:pt x="170147" y="68458"/>
                      <a:pt x="161256" y="79253"/>
                      <a:pt x="147604" y="75443"/>
                    </a:cubicBezTo>
                    <a:cubicBezTo>
                      <a:pt x="133952" y="71633"/>
                      <a:pt x="121251" y="53535"/>
                      <a:pt x="105694" y="52583"/>
                    </a:cubicBezTo>
                    <a:cubicBezTo>
                      <a:pt x="90137" y="51631"/>
                      <a:pt x="64736" y="60203"/>
                      <a:pt x="54259" y="69728"/>
                    </a:cubicBezTo>
                    <a:cubicBezTo>
                      <a:pt x="43781" y="79253"/>
                      <a:pt x="51719" y="102113"/>
                      <a:pt x="42829" y="109733"/>
                    </a:cubicBezTo>
                    <a:cubicBezTo>
                      <a:pt x="33939" y="117353"/>
                      <a:pt x="5046" y="107193"/>
                      <a:pt x="919" y="115448"/>
                    </a:cubicBezTo>
                    <a:cubicBezTo>
                      <a:pt x="-3208" y="123703"/>
                      <a:pt x="7269" y="146246"/>
                      <a:pt x="18064" y="159263"/>
                    </a:cubicBezTo>
                    <a:cubicBezTo>
                      <a:pt x="28859" y="172280"/>
                      <a:pt x="45686" y="189426"/>
                      <a:pt x="65689" y="193553"/>
                    </a:cubicBezTo>
                    <a:cubicBezTo>
                      <a:pt x="85691" y="197681"/>
                      <a:pt x="120299" y="183711"/>
                      <a:pt x="138079" y="184028"/>
                    </a:cubicBezTo>
                    <a:cubicBezTo>
                      <a:pt x="155859" y="184345"/>
                      <a:pt x="162844" y="191331"/>
                      <a:pt x="172369" y="195458"/>
                    </a:cubicBezTo>
                    <a:cubicBezTo>
                      <a:pt x="181894" y="199586"/>
                      <a:pt x="181259" y="208793"/>
                      <a:pt x="195229" y="208793"/>
                    </a:cubicBezTo>
                    <a:cubicBezTo>
                      <a:pt x="209199" y="208793"/>
                      <a:pt x="240632" y="196410"/>
                      <a:pt x="256189" y="195458"/>
                    </a:cubicBezTo>
                    <a:cubicBezTo>
                      <a:pt x="271746" y="194506"/>
                      <a:pt x="274604" y="203078"/>
                      <a:pt x="288574" y="203078"/>
                    </a:cubicBezTo>
                    <a:cubicBezTo>
                      <a:pt x="302544" y="203078"/>
                      <a:pt x="323181" y="192283"/>
                      <a:pt x="340009" y="195458"/>
                    </a:cubicBezTo>
                    <a:cubicBezTo>
                      <a:pt x="356836" y="198633"/>
                      <a:pt x="370489" y="216096"/>
                      <a:pt x="389539" y="222128"/>
                    </a:cubicBezTo>
                    <a:cubicBezTo>
                      <a:pt x="408589" y="228160"/>
                      <a:pt x="430179" y="230383"/>
                      <a:pt x="454309" y="231653"/>
                    </a:cubicBezTo>
                    <a:cubicBezTo>
                      <a:pt x="478439" y="232923"/>
                      <a:pt x="511142" y="230700"/>
                      <a:pt x="534319" y="229748"/>
                    </a:cubicBezTo>
                    <a:cubicBezTo>
                      <a:pt x="557496" y="228796"/>
                      <a:pt x="567974" y="228160"/>
                      <a:pt x="593374" y="225938"/>
                    </a:cubicBezTo>
                    <a:cubicBezTo>
                      <a:pt x="618774" y="223716"/>
                      <a:pt x="660684" y="217683"/>
                      <a:pt x="686719" y="216413"/>
                    </a:cubicBezTo>
                    <a:cubicBezTo>
                      <a:pt x="712754" y="215143"/>
                      <a:pt x="731169" y="214826"/>
                      <a:pt x="749584" y="218318"/>
                    </a:cubicBezTo>
                    <a:cubicBezTo>
                      <a:pt x="767999" y="221810"/>
                      <a:pt x="781017" y="234193"/>
                      <a:pt x="797209" y="237368"/>
                    </a:cubicBezTo>
                    <a:cubicBezTo>
                      <a:pt x="813401" y="240543"/>
                      <a:pt x="833722" y="237685"/>
                      <a:pt x="846739" y="237368"/>
                    </a:cubicBezTo>
                    <a:cubicBezTo>
                      <a:pt x="859756" y="237051"/>
                      <a:pt x="863249" y="230700"/>
                      <a:pt x="875314" y="235463"/>
                    </a:cubicBezTo>
                    <a:cubicBezTo>
                      <a:pt x="887379" y="240226"/>
                      <a:pt x="905477" y="250703"/>
                      <a:pt x="919129" y="265943"/>
                    </a:cubicBezTo>
                    <a:cubicBezTo>
                      <a:pt x="932781" y="281183"/>
                      <a:pt x="948974" y="296423"/>
                      <a:pt x="957229" y="326903"/>
                    </a:cubicBezTo>
                    <a:cubicBezTo>
                      <a:pt x="965484" y="357383"/>
                      <a:pt x="958182" y="414216"/>
                      <a:pt x="968659" y="448823"/>
                    </a:cubicBezTo>
                    <a:cubicBezTo>
                      <a:pt x="979136" y="483430"/>
                      <a:pt x="1016602" y="497718"/>
                      <a:pt x="1020094" y="534548"/>
                    </a:cubicBezTo>
                    <a:cubicBezTo>
                      <a:pt x="1023586" y="571378"/>
                      <a:pt x="985487" y="639323"/>
                      <a:pt x="989614" y="669803"/>
                    </a:cubicBezTo>
                    <a:cubicBezTo>
                      <a:pt x="993741" y="700283"/>
                      <a:pt x="1013109" y="694251"/>
                      <a:pt x="1044859" y="717428"/>
                    </a:cubicBezTo>
                    <a:cubicBezTo>
                      <a:pt x="1076609" y="740605"/>
                      <a:pt x="1128361" y="774736"/>
                      <a:pt x="1180114" y="808868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2124684" y="4785359"/>
                <a:ext cx="393726" cy="1455843"/>
              </a:xfrm>
              <a:custGeom>
                <a:avLst/>
                <a:gdLst>
                  <a:gd name="connsiteX0" fmla="*/ 47016 w 393726"/>
                  <a:gd name="connsiteY0" fmla="*/ 0 h 1248198"/>
                  <a:gd name="connsiteX1" fmla="*/ 33681 w 393726"/>
                  <a:gd name="connsiteY1" fmla="*/ 325755 h 1248198"/>
                  <a:gd name="connsiteX2" fmla="*/ 35586 w 393726"/>
                  <a:gd name="connsiteY2" fmla="*/ 400050 h 1248198"/>
                  <a:gd name="connsiteX3" fmla="*/ 43206 w 393726"/>
                  <a:gd name="connsiteY3" fmla="*/ 483870 h 1248198"/>
                  <a:gd name="connsiteX4" fmla="*/ 33681 w 393726"/>
                  <a:gd name="connsiteY4" fmla="*/ 552450 h 1248198"/>
                  <a:gd name="connsiteX5" fmla="*/ 29871 w 393726"/>
                  <a:gd name="connsiteY5" fmla="*/ 619125 h 1248198"/>
                  <a:gd name="connsiteX6" fmla="*/ 22251 w 393726"/>
                  <a:gd name="connsiteY6" fmla="*/ 681990 h 1248198"/>
                  <a:gd name="connsiteX7" fmla="*/ 3201 w 393726"/>
                  <a:gd name="connsiteY7" fmla="*/ 763905 h 1248198"/>
                  <a:gd name="connsiteX8" fmla="*/ 1296 w 393726"/>
                  <a:gd name="connsiteY8" fmla="*/ 813435 h 1248198"/>
                  <a:gd name="connsiteX9" fmla="*/ 16536 w 393726"/>
                  <a:gd name="connsiteY9" fmla="*/ 904875 h 1248198"/>
                  <a:gd name="connsiteX10" fmla="*/ 45111 w 393726"/>
                  <a:gd name="connsiteY10" fmla="*/ 918210 h 1248198"/>
                  <a:gd name="connsiteX11" fmla="*/ 29871 w 393726"/>
                  <a:gd name="connsiteY11" fmla="*/ 1015365 h 1248198"/>
                  <a:gd name="connsiteX12" fmla="*/ 69876 w 393726"/>
                  <a:gd name="connsiteY12" fmla="*/ 1114425 h 1248198"/>
                  <a:gd name="connsiteX13" fmla="*/ 73686 w 393726"/>
                  <a:gd name="connsiteY13" fmla="*/ 1171575 h 1248198"/>
                  <a:gd name="connsiteX14" fmla="*/ 62256 w 393726"/>
                  <a:gd name="connsiteY14" fmla="*/ 1217295 h 1248198"/>
                  <a:gd name="connsiteX15" fmla="*/ 67971 w 393726"/>
                  <a:gd name="connsiteY15" fmla="*/ 1242060 h 1248198"/>
                  <a:gd name="connsiteX16" fmla="*/ 127026 w 393726"/>
                  <a:gd name="connsiteY16" fmla="*/ 1242060 h 1248198"/>
                  <a:gd name="connsiteX17" fmla="*/ 208941 w 393726"/>
                  <a:gd name="connsiteY17" fmla="*/ 1226820 h 1248198"/>
                  <a:gd name="connsiteX18" fmla="*/ 277521 w 393726"/>
                  <a:gd name="connsiteY18" fmla="*/ 1247775 h 1248198"/>
                  <a:gd name="connsiteX19" fmla="*/ 389916 w 393726"/>
                  <a:gd name="connsiteY19" fmla="*/ 1238250 h 1248198"/>
                  <a:gd name="connsiteX20" fmla="*/ 393726 w 393726"/>
                  <a:gd name="connsiteY20" fmla="*/ 1207770 h 1248198"/>
                  <a:gd name="connsiteX21" fmla="*/ 288951 w 393726"/>
                  <a:gd name="connsiteY21" fmla="*/ 1194435 h 1248198"/>
                  <a:gd name="connsiteX22" fmla="*/ 193701 w 393726"/>
                  <a:gd name="connsiteY22" fmla="*/ 1144905 h 1248198"/>
                  <a:gd name="connsiteX23" fmla="*/ 157506 w 393726"/>
                  <a:gd name="connsiteY23" fmla="*/ 1045845 h 1248198"/>
                  <a:gd name="connsiteX24" fmla="*/ 159411 w 393726"/>
                  <a:gd name="connsiteY24" fmla="*/ 842010 h 1248198"/>
                  <a:gd name="connsiteX25" fmla="*/ 138456 w 393726"/>
                  <a:gd name="connsiteY25" fmla="*/ 695325 h 1248198"/>
                  <a:gd name="connsiteX26" fmla="*/ 186081 w 393726"/>
                  <a:gd name="connsiteY26" fmla="*/ 586740 h 1248198"/>
                  <a:gd name="connsiteX27" fmla="*/ 174651 w 393726"/>
                  <a:gd name="connsiteY27" fmla="*/ 495300 h 1248198"/>
                  <a:gd name="connsiteX28" fmla="*/ 224181 w 393726"/>
                  <a:gd name="connsiteY28" fmla="*/ 390525 h 1248198"/>
                  <a:gd name="connsiteX29" fmla="*/ 235611 w 393726"/>
                  <a:gd name="connsiteY29" fmla="*/ 224790 h 1248198"/>
                  <a:gd name="connsiteX30" fmla="*/ 248946 w 393726"/>
                  <a:gd name="connsiteY30" fmla="*/ 131445 h 1248198"/>
                  <a:gd name="connsiteX31" fmla="*/ 226086 w 393726"/>
                  <a:gd name="connsiteY31" fmla="*/ 38100 h 1248198"/>
                  <a:gd name="connsiteX0" fmla="*/ 47016 w 393726"/>
                  <a:gd name="connsiteY0" fmla="*/ 207645 h 1455843"/>
                  <a:gd name="connsiteX1" fmla="*/ 33681 w 393726"/>
                  <a:gd name="connsiteY1" fmla="*/ 533400 h 1455843"/>
                  <a:gd name="connsiteX2" fmla="*/ 35586 w 393726"/>
                  <a:gd name="connsiteY2" fmla="*/ 607695 h 1455843"/>
                  <a:gd name="connsiteX3" fmla="*/ 43206 w 393726"/>
                  <a:gd name="connsiteY3" fmla="*/ 691515 h 1455843"/>
                  <a:gd name="connsiteX4" fmla="*/ 33681 w 393726"/>
                  <a:gd name="connsiteY4" fmla="*/ 760095 h 1455843"/>
                  <a:gd name="connsiteX5" fmla="*/ 29871 w 393726"/>
                  <a:gd name="connsiteY5" fmla="*/ 826770 h 1455843"/>
                  <a:gd name="connsiteX6" fmla="*/ 22251 w 393726"/>
                  <a:gd name="connsiteY6" fmla="*/ 889635 h 1455843"/>
                  <a:gd name="connsiteX7" fmla="*/ 3201 w 393726"/>
                  <a:gd name="connsiteY7" fmla="*/ 971550 h 1455843"/>
                  <a:gd name="connsiteX8" fmla="*/ 1296 w 393726"/>
                  <a:gd name="connsiteY8" fmla="*/ 1021080 h 1455843"/>
                  <a:gd name="connsiteX9" fmla="*/ 16536 w 393726"/>
                  <a:gd name="connsiteY9" fmla="*/ 1112520 h 1455843"/>
                  <a:gd name="connsiteX10" fmla="*/ 45111 w 393726"/>
                  <a:gd name="connsiteY10" fmla="*/ 1125855 h 1455843"/>
                  <a:gd name="connsiteX11" fmla="*/ 29871 w 393726"/>
                  <a:gd name="connsiteY11" fmla="*/ 1223010 h 1455843"/>
                  <a:gd name="connsiteX12" fmla="*/ 69876 w 393726"/>
                  <a:gd name="connsiteY12" fmla="*/ 1322070 h 1455843"/>
                  <a:gd name="connsiteX13" fmla="*/ 73686 w 393726"/>
                  <a:gd name="connsiteY13" fmla="*/ 1379220 h 1455843"/>
                  <a:gd name="connsiteX14" fmla="*/ 62256 w 393726"/>
                  <a:gd name="connsiteY14" fmla="*/ 1424940 h 1455843"/>
                  <a:gd name="connsiteX15" fmla="*/ 67971 w 393726"/>
                  <a:gd name="connsiteY15" fmla="*/ 1449705 h 1455843"/>
                  <a:gd name="connsiteX16" fmla="*/ 127026 w 393726"/>
                  <a:gd name="connsiteY16" fmla="*/ 1449705 h 1455843"/>
                  <a:gd name="connsiteX17" fmla="*/ 208941 w 393726"/>
                  <a:gd name="connsiteY17" fmla="*/ 1434465 h 1455843"/>
                  <a:gd name="connsiteX18" fmla="*/ 277521 w 393726"/>
                  <a:gd name="connsiteY18" fmla="*/ 1455420 h 1455843"/>
                  <a:gd name="connsiteX19" fmla="*/ 389916 w 393726"/>
                  <a:gd name="connsiteY19" fmla="*/ 1445895 h 1455843"/>
                  <a:gd name="connsiteX20" fmla="*/ 393726 w 393726"/>
                  <a:gd name="connsiteY20" fmla="*/ 1415415 h 1455843"/>
                  <a:gd name="connsiteX21" fmla="*/ 288951 w 393726"/>
                  <a:gd name="connsiteY21" fmla="*/ 1402080 h 1455843"/>
                  <a:gd name="connsiteX22" fmla="*/ 193701 w 393726"/>
                  <a:gd name="connsiteY22" fmla="*/ 1352550 h 1455843"/>
                  <a:gd name="connsiteX23" fmla="*/ 157506 w 393726"/>
                  <a:gd name="connsiteY23" fmla="*/ 1253490 h 1455843"/>
                  <a:gd name="connsiteX24" fmla="*/ 159411 w 393726"/>
                  <a:gd name="connsiteY24" fmla="*/ 1049655 h 1455843"/>
                  <a:gd name="connsiteX25" fmla="*/ 138456 w 393726"/>
                  <a:gd name="connsiteY25" fmla="*/ 902970 h 1455843"/>
                  <a:gd name="connsiteX26" fmla="*/ 186081 w 393726"/>
                  <a:gd name="connsiteY26" fmla="*/ 794385 h 1455843"/>
                  <a:gd name="connsiteX27" fmla="*/ 174651 w 393726"/>
                  <a:gd name="connsiteY27" fmla="*/ 702945 h 1455843"/>
                  <a:gd name="connsiteX28" fmla="*/ 224181 w 393726"/>
                  <a:gd name="connsiteY28" fmla="*/ 598170 h 1455843"/>
                  <a:gd name="connsiteX29" fmla="*/ 235611 w 393726"/>
                  <a:gd name="connsiteY29" fmla="*/ 432435 h 1455843"/>
                  <a:gd name="connsiteX30" fmla="*/ 248946 w 393726"/>
                  <a:gd name="connsiteY30" fmla="*/ 339090 h 1455843"/>
                  <a:gd name="connsiteX31" fmla="*/ 243231 w 393726"/>
                  <a:gd name="connsiteY31" fmla="*/ 0 h 1455843"/>
                  <a:gd name="connsiteX0" fmla="*/ 47016 w 393726"/>
                  <a:gd name="connsiteY0" fmla="*/ 207645 h 1455843"/>
                  <a:gd name="connsiteX1" fmla="*/ 33681 w 393726"/>
                  <a:gd name="connsiteY1" fmla="*/ 533400 h 1455843"/>
                  <a:gd name="connsiteX2" fmla="*/ 35586 w 393726"/>
                  <a:gd name="connsiteY2" fmla="*/ 607695 h 1455843"/>
                  <a:gd name="connsiteX3" fmla="*/ 43206 w 393726"/>
                  <a:gd name="connsiteY3" fmla="*/ 691515 h 1455843"/>
                  <a:gd name="connsiteX4" fmla="*/ 33681 w 393726"/>
                  <a:gd name="connsiteY4" fmla="*/ 760095 h 1455843"/>
                  <a:gd name="connsiteX5" fmla="*/ 29871 w 393726"/>
                  <a:gd name="connsiteY5" fmla="*/ 826770 h 1455843"/>
                  <a:gd name="connsiteX6" fmla="*/ 22251 w 393726"/>
                  <a:gd name="connsiteY6" fmla="*/ 889635 h 1455843"/>
                  <a:gd name="connsiteX7" fmla="*/ 3201 w 393726"/>
                  <a:gd name="connsiteY7" fmla="*/ 971550 h 1455843"/>
                  <a:gd name="connsiteX8" fmla="*/ 1296 w 393726"/>
                  <a:gd name="connsiteY8" fmla="*/ 1021080 h 1455843"/>
                  <a:gd name="connsiteX9" fmla="*/ 16536 w 393726"/>
                  <a:gd name="connsiteY9" fmla="*/ 1112520 h 1455843"/>
                  <a:gd name="connsiteX10" fmla="*/ 45111 w 393726"/>
                  <a:gd name="connsiteY10" fmla="*/ 1125855 h 1455843"/>
                  <a:gd name="connsiteX11" fmla="*/ 29871 w 393726"/>
                  <a:gd name="connsiteY11" fmla="*/ 1223010 h 1455843"/>
                  <a:gd name="connsiteX12" fmla="*/ 69876 w 393726"/>
                  <a:gd name="connsiteY12" fmla="*/ 1322070 h 1455843"/>
                  <a:gd name="connsiteX13" fmla="*/ 73686 w 393726"/>
                  <a:gd name="connsiteY13" fmla="*/ 1379220 h 1455843"/>
                  <a:gd name="connsiteX14" fmla="*/ 62256 w 393726"/>
                  <a:gd name="connsiteY14" fmla="*/ 1424940 h 1455843"/>
                  <a:gd name="connsiteX15" fmla="*/ 67971 w 393726"/>
                  <a:gd name="connsiteY15" fmla="*/ 1449705 h 1455843"/>
                  <a:gd name="connsiteX16" fmla="*/ 127026 w 393726"/>
                  <a:gd name="connsiteY16" fmla="*/ 1449705 h 1455843"/>
                  <a:gd name="connsiteX17" fmla="*/ 208941 w 393726"/>
                  <a:gd name="connsiteY17" fmla="*/ 1434465 h 1455843"/>
                  <a:gd name="connsiteX18" fmla="*/ 277521 w 393726"/>
                  <a:gd name="connsiteY18" fmla="*/ 1455420 h 1455843"/>
                  <a:gd name="connsiteX19" fmla="*/ 389916 w 393726"/>
                  <a:gd name="connsiteY19" fmla="*/ 1445895 h 1455843"/>
                  <a:gd name="connsiteX20" fmla="*/ 393726 w 393726"/>
                  <a:gd name="connsiteY20" fmla="*/ 1415415 h 1455843"/>
                  <a:gd name="connsiteX21" fmla="*/ 288951 w 393726"/>
                  <a:gd name="connsiteY21" fmla="*/ 1402080 h 1455843"/>
                  <a:gd name="connsiteX22" fmla="*/ 193701 w 393726"/>
                  <a:gd name="connsiteY22" fmla="*/ 1352550 h 1455843"/>
                  <a:gd name="connsiteX23" fmla="*/ 157506 w 393726"/>
                  <a:gd name="connsiteY23" fmla="*/ 1253490 h 1455843"/>
                  <a:gd name="connsiteX24" fmla="*/ 159411 w 393726"/>
                  <a:gd name="connsiteY24" fmla="*/ 1049655 h 1455843"/>
                  <a:gd name="connsiteX25" fmla="*/ 138456 w 393726"/>
                  <a:gd name="connsiteY25" fmla="*/ 902970 h 1455843"/>
                  <a:gd name="connsiteX26" fmla="*/ 186081 w 393726"/>
                  <a:gd name="connsiteY26" fmla="*/ 794385 h 1455843"/>
                  <a:gd name="connsiteX27" fmla="*/ 174651 w 393726"/>
                  <a:gd name="connsiteY27" fmla="*/ 702945 h 1455843"/>
                  <a:gd name="connsiteX28" fmla="*/ 224181 w 393726"/>
                  <a:gd name="connsiteY28" fmla="*/ 598170 h 1455843"/>
                  <a:gd name="connsiteX29" fmla="*/ 235611 w 393726"/>
                  <a:gd name="connsiteY29" fmla="*/ 432435 h 1455843"/>
                  <a:gd name="connsiteX30" fmla="*/ 248946 w 393726"/>
                  <a:gd name="connsiteY30" fmla="*/ 339090 h 1455843"/>
                  <a:gd name="connsiteX31" fmla="*/ 224181 w 393726"/>
                  <a:gd name="connsiteY31" fmla="*/ 259081 h 1455843"/>
                  <a:gd name="connsiteX32" fmla="*/ 243231 w 393726"/>
                  <a:gd name="connsiteY32" fmla="*/ 0 h 1455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93726" h="1455843">
                    <a:moveTo>
                      <a:pt x="47016" y="207645"/>
                    </a:moveTo>
                    <a:cubicBezTo>
                      <a:pt x="41301" y="337185"/>
                      <a:pt x="35586" y="466725"/>
                      <a:pt x="33681" y="533400"/>
                    </a:cubicBezTo>
                    <a:cubicBezTo>
                      <a:pt x="31776" y="600075"/>
                      <a:pt x="33999" y="581343"/>
                      <a:pt x="35586" y="607695"/>
                    </a:cubicBezTo>
                    <a:cubicBezTo>
                      <a:pt x="37173" y="634047"/>
                      <a:pt x="43523" y="666115"/>
                      <a:pt x="43206" y="691515"/>
                    </a:cubicBezTo>
                    <a:cubicBezTo>
                      <a:pt x="42888" y="716915"/>
                      <a:pt x="35903" y="737553"/>
                      <a:pt x="33681" y="760095"/>
                    </a:cubicBezTo>
                    <a:cubicBezTo>
                      <a:pt x="31459" y="782637"/>
                      <a:pt x="31776" y="805180"/>
                      <a:pt x="29871" y="826770"/>
                    </a:cubicBezTo>
                    <a:cubicBezTo>
                      <a:pt x="27966" y="848360"/>
                      <a:pt x="26696" y="865505"/>
                      <a:pt x="22251" y="889635"/>
                    </a:cubicBezTo>
                    <a:cubicBezTo>
                      <a:pt x="17806" y="913765"/>
                      <a:pt x="6693" y="949643"/>
                      <a:pt x="3201" y="971550"/>
                    </a:cubicBezTo>
                    <a:cubicBezTo>
                      <a:pt x="-291" y="993457"/>
                      <a:pt x="-927" y="997585"/>
                      <a:pt x="1296" y="1021080"/>
                    </a:cubicBezTo>
                    <a:cubicBezTo>
                      <a:pt x="3518" y="1044575"/>
                      <a:pt x="9234" y="1095058"/>
                      <a:pt x="16536" y="1112520"/>
                    </a:cubicBezTo>
                    <a:cubicBezTo>
                      <a:pt x="23838" y="1129982"/>
                      <a:pt x="42888" y="1107440"/>
                      <a:pt x="45111" y="1125855"/>
                    </a:cubicBezTo>
                    <a:cubicBezTo>
                      <a:pt x="47334" y="1144270"/>
                      <a:pt x="25744" y="1190308"/>
                      <a:pt x="29871" y="1223010"/>
                    </a:cubicBezTo>
                    <a:cubicBezTo>
                      <a:pt x="33998" y="1255712"/>
                      <a:pt x="62574" y="1296035"/>
                      <a:pt x="69876" y="1322070"/>
                    </a:cubicBezTo>
                    <a:cubicBezTo>
                      <a:pt x="77179" y="1348105"/>
                      <a:pt x="74956" y="1362075"/>
                      <a:pt x="73686" y="1379220"/>
                    </a:cubicBezTo>
                    <a:cubicBezTo>
                      <a:pt x="72416" y="1396365"/>
                      <a:pt x="63209" y="1413193"/>
                      <a:pt x="62256" y="1424940"/>
                    </a:cubicBezTo>
                    <a:cubicBezTo>
                      <a:pt x="61304" y="1436688"/>
                      <a:pt x="57176" y="1445578"/>
                      <a:pt x="67971" y="1449705"/>
                    </a:cubicBezTo>
                    <a:cubicBezTo>
                      <a:pt x="78766" y="1453833"/>
                      <a:pt x="103531" y="1452245"/>
                      <a:pt x="127026" y="1449705"/>
                    </a:cubicBezTo>
                    <a:cubicBezTo>
                      <a:pt x="150521" y="1447165"/>
                      <a:pt x="183859" y="1433513"/>
                      <a:pt x="208941" y="1434465"/>
                    </a:cubicBezTo>
                    <a:cubicBezTo>
                      <a:pt x="234023" y="1435417"/>
                      <a:pt x="247359" y="1453515"/>
                      <a:pt x="277521" y="1455420"/>
                    </a:cubicBezTo>
                    <a:cubicBezTo>
                      <a:pt x="307684" y="1457325"/>
                      <a:pt x="370549" y="1452562"/>
                      <a:pt x="389916" y="1445895"/>
                    </a:cubicBezTo>
                    <a:cubicBezTo>
                      <a:pt x="409283" y="1439228"/>
                      <a:pt x="410553" y="1422717"/>
                      <a:pt x="393726" y="1415415"/>
                    </a:cubicBezTo>
                    <a:cubicBezTo>
                      <a:pt x="376899" y="1408113"/>
                      <a:pt x="322289" y="1412558"/>
                      <a:pt x="288951" y="1402080"/>
                    </a:cubicBezTo>
                    <a:cubicBezTo>
                      <a:pt x="255613" y="1391602"/>
                      <a:pt x="215608" y="1377315"/>
                      <a:pt x="193701" y="1352550"/>
                    </a:cubicBezTo>
                    <a:cubicBezTo>
                      <a:pt x="171794" y="1327785"/>
                      <a:pt x="163221" y="1303972"/>
                      <a:pt x="157506" y="1253490"/>
                    </a:cubicBezTo>
                    <a:cubicBezTo>
                      <a:pt x="151791" y="1203008"/>
                      <a:pt x="162586" y="1108075"/>
                      <a:pt x="159411" y="1049655"/>
                    </a:cubicBezTo>
                    <a:cubicBezTo>
                      <a:pt x="156236" y="991235"/>
                      <a:pt x="134011" y="945515"/>
                      <a:pt x="138456" y="902970"/>
                    </a:cubicBezTo>
                    <a:cubicBezTo>
                      <a:pt x="142901" y="860425"/>
                      <a:pt x="180049" y="827723"/>
                      <a:pt x="186081" y="794385"/>
                    </a:cubicBezTo>
                    <a:cubicBezTo>
                      <a:pt x="192114" y="761048"/>
                      <a:pt x="168301" y="735647"/>
                      <a:pt x="174651" y="702945"/>
                    </a:cubicBezTo>
                    <a:cubicBezTo>
                      <a:pt x="181001" y="670243"/>
                      <a:pt x="214021" y="643255"/>
                      <a:pt x="224181" y="598170"/>
                    </a:cubicBezTo>
                    <a:cubicBezTo>
                      <a:pt x="234341" y="553085"/>
                      <a:pt x="231484" y="475615"/>
                      <a:pt x="235611" y="432435"/>
                    </a:cubicBezTo>
                    <a:cubicBezTo>
                      <a:pt x="239738" y="389255"/>
                      <a:pt x="250851" y="367982"/>
                      <a:pt x="248946" y="339090"/>
                    </a:cubicBezTo>
                    <a:cubicBezTo>
                      <a:pt x="247041" y="310198"/>
                      <a:pt x="225134" y="315596"/>
                      <a:pt x="224181" y="259081"/>
                    </a:cubicBezTo>
                    <a:cubicBezTo>
                      <a:pt x="223229" y="202566"/>
                      <a:pt x="243231" y="41275"/>
                      <a:pt x="24323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1985247" y="3848065"/>
                <a:ext cx="378865" cy="327695"/>
              </a:xfrm>
              <a:custGeom>
                <a:avLst/>
                <a:gdLst>
                  <a:gd name="connsiteX0" fmla="*/ 68343 w 378865"/>
                  <a:gd name="connsiteY0" fmla="*/ 306740 h 327695"/>
                  <a:gd name="connsiteX1" fmla="*/ 18813 w 378865"/>
                  <a:gd name="connsiteY1" fmla="*/ 243875 h 327695"/>
                  <a:gd name="connsiteX2" fmla="*/ 9288 w 378865"/>
                  <a:gd name="connsiteY2" fmla="*/ 240065 h 327695"/>
                  <a:gd name="connsiteX3" fmla="*/ 5478 w 378865"/>
                  <a:gd name="connsiteY3" fmla="*/ 116240 h 327695"/>
                  <a:gd name="connsiteX4" fmla="*/ 89298 w 378865"/>
                  <a:gd name="connsiteY4" fmla="*/ 24800 h 327695"/>
                  <a:gd name="connsiteX5" fmla="*/ 169308 w 378865"/>
                  <a:gd name="connsiteY5" fmla="*/ 35 h 327695"/>
                  <a:gd name="connsiteX6" fmla="*/ 268368 w 378865"/>
                  <a:gd name="connsiteY6" fmla="*/ 20990 h 327695"/>
                  <a:gd name="connsiteX7" fmla="*/ 335043 w 378865"/>
                  <a:gd name="connsiteY7" fmla="*/ 81950 h 327695"/>
                  <a:gd name="connsiteX8" fmla="*/ 355998 w 378865"/>
                  <a:gd name="connsiteY8" fmla="*/ 118145 h 327695"/>
                  <a:gd name="connsiteX9" fmla="*/ 378858 w 378865"/>
                  <a:gd name="connsiteY9" fmla="*/ 205775 h 327695"/>
                  <a:gd name="connsiteX10" fmla="*/ 357903 w 378865"/>
                  <a:gd name="connsiteY10" fmla="*/ 274355 h 327695"/>
                  <a:gd name="connsiteX11" fmla="*/ 308373 w 378865"/>
                  <a:gd name="connsiteY11" fmla="*/ 327695 h 32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865" h="327695">
                    <a:moveTo>
                      <a:pt x="68343" y="306740"/>
                    </a:moveTo>
                    <a:cubicBezTo>
                      <a:pt x="48499" y="280863"/>
                      <a:pt x="28655" y="254987"/>
                      <a:pt x="18813" y="243875"/>
                    </a:cubicBezTo>
                    <a:cubicBezTo>
                      <a:pt x="8971" y="232763"/>
                      <a:pt x="11511" y="261338"/>
                      <a:pt x="9288" y="240065"/>
                    </a:cubicBezTo>
                    <a:cubicBezTo>
                      <a:pt x="7065" y="218792"/>
                      <a:pt x="-7857" y="152117"/>
                      <a:pt x="5478" y="116240"/>
                    </a:cubicBezTo>
                    <a:cubicBezTo>
                      <a:pt x="18813" y="80363"/>
                      <a:pt x="61993" y="44167"/>
                      <a:pt x="89298" y="24800"/>
                    </a:cubicBezTo>
                    <a:cubicBezTo>
                      <a:pt x="116603" y="5432"/>
                      <a:pt x="139463" y="670"/>
                      <a:pt x="169308" y="35"/>
                    </a:cubicBezTo>
                    <a:cubicBezTo>
                      <a:pt x="199153" y="-600"/>
                      <a:pt x="240746" y="7338"/>
                      <a:pt x="268368" y="20990"/>
                    </a:cubicBezTo>
                    <a:cubicBezTo>
                      <a:pt x="295990" y="34642"/>
                      <a:pt x="320438" y="65758"/>
                      <a:pt x="335043" y="81950"/>
                    </a:cubicBezTo>
                    <a:cubicBezTo>
                      <a:pt x="349648" y="98142"/>
                      <a:pt x="348696" y="97507"/>
                      <a:pt x="355998" y="118145"/>
                    </a:cubicBezTo>
                    <a:cubicBezTo>
                      <a:pt x="363301" y="138782"/>
                      <a:pt x="378541" y="179740"/>
                      <a:pt x="378858" y="205775"/>
                    </a:cubicBezTo>
                    <a:cubicBezTo>
                      <a:pt x="379175" y="231810"/>
                      <a:pt x="369650" y="254035"/>
                      <a:pt x="357903" y="274355"/>
                    </a:cubicBezTo>
                    <a:cubicBezTo>
                      <a:pt x="346156" y="294675"/>
                      <a:pt x="327264" y="311185"/>
                      <a:pt x="308373" y="327695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975360" y="3848100"/>
                <a:ext cx="2362200" cy="23850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35330" y="3326130"/>
                <a:ext cx="2846070" cy="291084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1093470" y="3853464"/>
                <a:ext cx="1082041" cy="1114776"/>
              </a:xfrm>
              <a:custGeom>
                <a:avLst/>
                <a:gdLst>
                  <a:gd name="connsiteX0" fmla="*/ 971551 w 971551"/>
                  <a:gd name="connsiteY0" fmla="*/ 348966 h 966186"/>
                  <a:gd name="connsiteX1" fmla="*/ 923926 w 971551"/>
                  <a:gd name="connsiteY1" fmla="*/ 368016 h 966186"/>
                  <a:gd name="connsiteX2" fmla="*/ 899161 w 971551"/>
                  <a:gd name="connsiteY2" fmla="*/ 335631 h 966186"/>
                  <a:gd name="connsiteX3" fmla="*/ 843916 w 971551"/>
                  <a:gd name="connsiteY3" fmla="*/ 343251 h 966186"/>
                  <a:gd name="connsiteX4" fmla="*/ 805816 w 971551"/>
                  <a:gd name="connsiteY4" fmla="*/ 312771 h 966186"/>
                  <a:gd name="connsiteX5" fmla="*/ 733426 w 971551"/>
                  <a:gd name="connsiteY5" fmla="*/ 329916 h 966186"/>
                  <a:gd name="connsiteX6" fmla="*/ 666751 w 971551"/>
                  <a:gd name="connsiteY6" fmla="*/ 286101 h 966186"/>
                  <a:gd name="connsiteX7" fmla="*/ 615316 w 971551"/>
                  <a:gd name="connsiteY7" fmla="*/ 272766 h 966186"/>
                  <a:gd name="connsiteX8" fmla="*/ 552451 w 971551"/>
                  <a:gd name="connsiteY8" fmla="*/ 272766 h 966186"/>
                  <a:gd name="connsiteX9" fmla="*/ 520066 w 971551"/>
                  <a:gd name="connsiteY9" fmla="*/ 230856 h 966186"/>
                  <a:gd name="connsiteX10" fmla="*/ 472441 w 971551"/>
                  <a:gd name="connsiteY10" fmla="*/ 196566 h 966186"/>
                  <a:gd name="connsiteX11" fmla="*/ 455296 w 971551"/>
                  <a:gd name="connsiteY11" fmla="*/ 209901 h 966186"/>
                  <a:gd name="connsiteX12" fmla="*/ 434341 w 971551"/>
                  <a:gd name="connsiteY12" fmla="*/ 183231 h 966186"/>
                  <a:gd name="connsiteX13" fmla="*/ 396241 w 971551"/>
                  <a:gd name="connsiteY13" fmla="*/ 177516 h 966186"/>
                  <a:gd name="connsiteX14" fmla="*/ 329566 w 971551"/>
                  <a:gd name="connsiteY14" fmla="*/ 164181 h 966186"/>
                  <a:gd name="connsiteX15" fmla="*/ 295276 w 971551"/>
                  <a:gd name="connsiteY15" fmla="*/ 156561 h 966186"/>
                  <a:gd name="connsiteX16" fmla="*/ 260986 w 971551"/>
                  <a:gd name="connsiteY16" fmla="*/ 129891 h 966186"/>
                  <a:gd name="connsiteX17" fmla="*/ 217171 w 971551"/>
                  <a:gd name="connsiteY17" fmla="*/ 118461 h 966186"/>
                  <a:gd name="connsiteX18" fmla="*/ 194311 w 971551"/>
                  <a:gd name="connsiteY18" fmla="*/ 107031 h 966186"/>
                  <a:gd name="connsiteX19" fmla="*/ 175261 w 971551"/>
                  <a:gd name="connsiteY19" fmla="*/ 95601 h 966186"/>
                  <a:gd name="connsiteX20" fmla="*/ 169546 w 971551"/>
                  <a:gd name="connsiteY20" fmla="*/ 68931 h 966186"/>
                  <a:gd name="connsiteX21" fmla="*/ 135256 w 971551"/>
                  <a:gd name="connsiteY21" fmla="*/ 34641 h 966186"/>
                  <a:gd name="connsiteX22" fmla="*/ 102871 w 971551"/>
                  <a:gd name="connsiteY22" fmla="*/ 17496 h 966186"/>
                  <a:gd name="connsiteX23" fmla="*/ 72391 w 971551"/>
                  <a:gd name="connsiteY23" fmla="*/ 2256 h 966186"/>
                  <a:gd name="connsiteX24" fmla="*/ 36196 w 971551"/>
                  <a:gd name="connsiteY24" fmla="*/ 9876 h 966186"/>
                  <a:gd name="connsiteX25" fmla="*/ 9526 w 971551"/>
                  <a:gd name="connsiteY25" fmla="*/ 2256 h 966186"/>
                  <a:gd name="connsiteX26" fmla="*/ 1 w 971551"/>
                  <a:gd name="connsiteY26" fmla="*/ 57501 h 966186"/>
                  <a:gd name="connsiteX27" fmla="*/ 9526 w 971551"/>
                  <a:gd name="connsiteY27" fmla="*/ 116556 h 966186"/>
                  <a:gd name="connsiteX28" fmla="*/ 59056 w 971551"/>
                  <a:gd name="connsiteY28" fmla="*/ 143226 h 966186"/>
                  <a:gd name="connsiteX29" fmla="*/ 135256 w 971551"/>
                  <a:gd name="connsiteY29" fmla="*/ 171801 h 966186"/>
                  <a:gd name="connsiteX30" fmla="*/ 175261 w 971551"/>
                  <a:gd name="connsiteY30" fmla="*/ 202281 h 966186"/>
                  <a:gd name="connsiteX31" fmla="*/ 211456 w 971551"/>
                  <a:gd name="connsiteY31" fmla="*/ 236571 h 966186"/>
                  <a:gd name="connsiteX32" fmla="*/ 260986 w 971551"/>
                  <a:gd name="connsiteY32" fmla="*/ 236571 h 966186"/>
                  <a:gd name="connsiteX33" fmla="*/ 308611 w 971551"/>
                  <a:gd name="connsiteY33" fmla="*/ 270861 h 966186"/>
                  <a:gd name="connsiteX34" fmla="*/ 390526 w 971551"/>
                  <a:gd name="connsiteY34" fmla="*/ 328011 h 966186"/>
                  <a:gd name="connsiteX35" fmla="*/ 430531 w 971551"/>
                  <a:gd name="connsiteY35" fmla="*/ 328011 h 966186"/>
                  <a:gd name="connsiteX36" fmla="*/ 470536 w 971551"/>
                  <a:gd name="connsiteY36" fmla="*/ 352776 h 966186"/>
                  <a:gd name="connsiteX37" fmla="*/ 516256 w 971551"/>
                  <a:gd name="connsiteY37" fmla="*/ 345156 h 966186"/>
                  <a:gd name="connsiteX38" fmla="*/ 569596 w 971551"/>
                  <a:gd name="connsiteY38" fmla="*/ 383256 h 966186"/>
                  <a:gd name="connsiteX39" fmla="*/ 613411 w 971551"/>
                  <a:gd name="connsiteY39" fmla="*/ 390876 h 966186"/>
                  <a:gd name="connsiteX40" fmla="*/ 624841 w 971551"/>
                  <a:gd name="connsiteY40" fmla="*/ 390876 h 966186"/>
                  <a:gd name="connsiteX41" fmla="*/ 632461 w 971551"/>
                  <a:gd name="connsiteY41" fmla="*/ 406116 h 966186"/>
                  <a:gd name="connsiteX42" fmla="*/ 661036 w 971551"/>
                  <a:gd name="connsiteY42" fmla="*/ 423261 h 966186"/>
                  <a:gd name="connsiteX43" fmla="*/ 689611 w 971551"/>
                  <a:gd name="connsiteY43" fmla="*/ 438501 h 966186"/>
                  <a:gd name="connsiteX44" fmla="*/ 725806 w 971551"/>
                  <a:gd name="connsiteY44" fmla="*/ 448026 h 966186"/>
                  <a:gd name="connsiteX45" fmla="*/ 756286 w 971551"/>
                  <a:gd name="connsiteY45" fmla="*/ 472791 h 966186"/>
                  <a:gd name="connsiteX46" fmla="*/ 803911 w 971551"/>
                  <a:gd name="connsiteY46" fmla="*/ 501366 h 966186"/>
                  <a:gd name="connsiteX47" fmla="*/ 834391 w 971551"/>
                  <a:gd name="connsiteY47" fmla="*/ 535656 h 966186"/>
                  <a:gd name="connsiteX48" fmla="*/ 845821 w 971551"/>
                  <a:gd name="connsiteY48" fmla="*/ 566136 h 966186"/>
                  <a:gd name="connsiteX49" fmla="*/ 864871 w 971551"/>
                  <a:gd name="connsiteY49" fmla="*/ 627096 h 966186"/>
                  <a:gd name="connsiteX50" fmla="*/ 866776 w 971551"/>
                  <a:gd name="connsiteY50" fmla="*/ 669006 h 966186"/>
                  <a:gd name="connsiteX51" fmla="*/ 883921 w 971551"/>
                  <a:gd name="connsiteY51" fmla="*/ 733776 h 966186"/>
                  <a:gd name="connsiteX52" fmla="*/ 902971 w 971551"/>
                  <a:gd name="connsiteY52" fmla="*/ 802356 h 966186"/>
                  <a:gd name="connsiteX53" fmla="*/ 918211 w 971551"/>
                  <a:gd name="connsiteY53" fmla="*/ 825216 h 966186"/>
                  <a:gd name="connsiteX54" fmla="*/ 902971 w 971551"/>
                  <a:gd name="connsiteY54" fmla="*/ 889986 h 966186"/>
                  <a:gd name="connsiteX55" fmla="*/ 899161 w 971551"/>
                  <a:gd name="connsiteY55" fmla="*/ 966186 h 966186"/>
                  <a:gd name="connsiteX0" fmla="*/ 971551 w 971551"/>
                  <a:gd name="connsiteY0" fmla="*/ 348966 h 966186"/>
                  <a:gd name="connsiteX1" fmla="*/ 923926 w 971551"/>
                  <a:gd name="connsiteY1" fmla="*/ 368016 h 966186"/>
                  <a:gd name="connsiteX2" fmla="*/ 899161 w 971551"/>
                  <a:gd name="connsiteY2" fmla="*/ 335631 h 966186"/>
                  <a:gd name="connsiteX3" fmla="*/ 843916 w 971551"/>
                  <a:gd name="connsiteY3" fmla="*/ 343251 h 966186"/>
                  <a:gd name="connsiteX4" fmla="*/ 805816 w 971551"/>
                  <a:gd name="connsiteY4" fmla="*/ 312771 h 966186"/>
                  <a:gd name="connsiteX5" fmla="*/ 733426 w 971551"/>
                  <a:gd name="connsiteY5" fmla="*/ 329916 h 966186"/>
                  <a:gd name="connsiteX6" fmla="*/ 666751 w 971551"/>
                  <a:gd name="connsiteY6" fmla="*/ 286101 h 966186"/>
                  <a:gd name="connsiteX7" fmla="*/ 615316 w 971551"/>
                  <a:gd name="connsiteY7" fmla="*/ 272766 h 966186"/>
                  <a:gd name="connsiteX8" fmla="*/ 552451 w 971551"/>
                  <a:gd name="connsiteY8" fmla="*/ 272766 h 966186"/>
                  <a:gd name="connsiteX9" fmla="*/ 520066 w 971551"/>
                  <a:gd name="connsiteY9" fmla="*/ 230856 h 966186"/>
                  <a:gd name="connsiteX10" fmla="*/ 472441 w 971551"/>
                  <a:gd name="connsiteY10" fmla="*/ 196566 h 966186"/>
                  <a:gd name="connsiteX11" fmla="*/ 455296 w 971551"/>
                  <a:gd name="connsiteY11" fmla="*/ 209901 h 966186"/>
                  <a:gd name="connsiteX12" fmla="*/ 434341 w 971551"/>
                  <a:gd name="connsiteY12" fmla="*/ 183231 h 966186"/>
                  <a:gd name="connsiteX13" fmla="*/ 396241 w 971551"/>
                  <a:gd name="connsiteY13" fmla="*/ 177516 h 966186"/>
                  <a:gd name="connsiteX14" fmla="*/ 329566 w 971551"/>
                  <a:gd name="connsiteY14" fmla="*/ 164181 h 966186"/>
                  <a:gd name="connsiteX15" fmla="*/ 295276 w 971551"/>
                  <a:gd name="connsiteY15" fmla="*/ 156561 h 966186"/>
                  <a:gd name="connsiteX16" fmla="*/ 260986 w 971551"/>
                  <a:gd name="connsiteY16" fmla="*/ 129891 h 966186"/>
                  <a:gd name="connsiteX17" fmla="*/ 217171 w 971551"/>
                  <a:gd name="connsiteY17" fmla="*/ 118461 h 966186"/>
                  <a:gd name="connsiteX18" fmla="*/ 194311 w 971551"/>
                  <a:gd name="connsiteY18" fmla="*/ 107031 h 966186"/>
                  <a:gd name="connsiteX19" fmla="*/ 175261 w 971551"/>
                  <a:gd name="connsiteY19" fmla="*/ 95601 h 966186"/>
                  <a:gd name="connsiteX20" fmla="*/ 169546 w 971551"/>
                  <a:gd name="connsiteY20" fmla="*/ 68931 h 966186"/>
                  <a:gd name="connsiteX21" fmla="*/ 135256 w 971551"/>
                  <a:gd name="connsiteY21" fmla="*/ 34641 h 966186"/>
                  <a:gd name="connsiteX22" fmla="*/ 102871 w 971551"/>
                  <a:gd name="connsiteY22" fmla="*/ 17496 h 966186"/>
                  <a:gd name="connsiteX23" fmla="*/ 72391 w 971551"/>
                  <a:gd name="connsiteY23" fmla="*/ 2256 h 966186"/>
                  <a:gd name="connsiteX24" fmla="*/ 36196 w 971551"/>
                  <a:gd name="connsiteY24" fmla="*/ 9876 h 966186"/>
                  <a:gd name="connsiteX25" fmla="*/ 9526 w 971551"/>
                  <a:gd name="connsiteY25" fmla="*/ 2256 h 966186"/>
                  <a:gd name="connsiteX26" fmla="*/ 1 w 971551"/>
                  <a:gd name="connsiteY26" fmla="*/ 57501 h 966186"/>
                  <a:gd name="connsiteX27" fmla="*/ 9526 w 971551"/>
                  <a:gd name="connsiteY27" fmla="*/ 116556 h 966186"/>
                  <a:gd name="connsiteX28" fmla="*/ 59056 w 971551"/>
                  <a:gd name="connsiteY28" fmla="*/ 143226 h 966186"/>
                  <a:gd name="connsiteX29" fmla="*/ 135256 w 971551"/>
                  <a:gd name="connsiteY29" fmla="*/ 171801 h 966186"/>
                  <a:gd name="connsiteX30" fmla="*/ 175261 w 971551"/>
                  <a:gd name="connsiteY30" fmla="*/ 202281 h 966186"/>
                  <a:gd name="connsiteX31" fmla="*/ 211456 w 971551"/>
                  <a:gd name="connsiteY31" fmla="*/ 236571 h 966186"/>
                  <a:gd name="connsiteX32" fmla="*/ 260986 w 971551"/>
                  <a:gd name="connsiteY32" fmla="*/ 236571 h 966186"/>
                  <a:gd name="connsiteX33" fmla="*/ 308611 w 971551"/>
                  <a:gd name="connsiteY33" fmla="*/ 270861 h 966186"/>
                  <a:gd name="connsiteX34" fmla="*/ 390526 w 971551"/>
                  <a:gd name="connsiteY34" fmla="*/ 328011 h 966186"/>
                  <a:gd name="connsiteX35" fmla="*/ 430531 w 971551"/>
                  <a:gd name="connsiteY35" fmla="*/ 328011 h 966186"/>
                  <a:gd name="connsiteX36" fmla="*/ 470536 w 971551"/>
                  <a:gd name="connsiteY36" fmla="*/ 352776 h 966186"/>
                  <a:gd name="connsiteX37" fmla="*/ 516256 w 971551"/>
                  <a:gd name="connsiteY37" fmla="*/ 345156 h 966186"/>
                  <a:gd name="connsiteX38" fmla="*/ 569596 w 971551"/>
                  <a:gd name="connsiteY38" fmla="*/ 383256 h 966186"/>
                  <a:gd name="connsiteX39" fmla="*/ 613411 w 971551"/>
                  <a:gd name="connsiteY39" fmla="*/ 390876 h 966186"/>
                  <a:gd name="connsiteX40" fmla="*/ 624841 w 971551"/>
                  <a:gd name="connsiteY40" fmla="*/ 390876 h 966186"/>
                  <a:gd name="connsiteX41" fmla="*/ 632461 w 971551"/>
                  <a:gd name="connsiteY41" fmla="*/ 406116 h 966186"/>
                  <a:gd name="connsiteX42" fmla="*/ 661036 w 971551"/>
                  <a:gd name="connsiteY42" fmla="*/ 423261 h 966186"/>
                  <a:gd name="connsiteX43" fmla="*/ 689611 w 971551"/>
                  <a:gd name="connsiteY43" fmla="*/ 438501 h 966186"/>
                  <a:gd name="connsiteX44" fmla="*/ 725806 w 971551"/>
                  <a:gd name="connsiteY44" fmla="*/ 448026 h 966186"/>
                  <a:gd name="connsiteX45" fmla="*/ 756286 w 971551"/>
                  <a:gd name="connsiteY45" fmla="*/ 472791 h 966186"/>
                  <a:gd name="connsiteX46" fmla="*/ 803911 w 971551"/>
                  <a:gd name="connsiteY46" fmla="*/ 501366 h 966186"/>
                  <a:gd name="connsiteX47" fmla="*/ 834391 w 971551"/>
                  <a:gd name="connsiteY47" fmla="*/ 535656 h 966186"/>
                  <a:gd name="connsiteX48" fmla="*/ 845821 w 971551"/>
                  <a:gd name="connsiteY48" fmla="*/ 566136 h 966186"/>
                  <a:gd name="connsiteX49" fmla="*/ 864871 w 971551"/>
                  <a:gd name="connsiteY49" fmla="*/ 627096 h 966186"/>
                  <a:gd name="connsiteX50" fmla="*/ 866776 w 971551"/>
                  <a:gd name="connsiteY50" fmla="*/ 669006 h 966186"/>
                  <a:gd name="connsiteX51" fmla="*/ 883921 w 971551"/>
                  <a:gd name="connsiteY51" fmla="*/ 733776 h 966186"/>
                  <a:gd name="connsiteX52" fmla="*/ 902971 w 971551"/>
                  <a:gd name="connsiteY52" fmla="*/ 802356 h 966186"/>
                  <a:gd name="connsiteX53" fmla="*/ 918211 w 971551"/>
                  <a:gd name="connsiteY53" fmla="*/ 825216 h 966186"/>
                  <a:gd name="connsiteX54" fmla="*/ 902971 w 971551"/>
                  <a:gd name="connsiteY54" fmla="*/ 889986 h 966186"/>
                  <a:gd name="connsiteX55" fmla="*/ 889636 w 971551"/>
                  <a:gd name="connsiteY55" fmla="*/ 920466 h 966186"/>
                  <a:gd name="connsiteX56" fmla="*/ 899161 w 971551"/>
                  <a:gd name="connsiteY56" fmla="*/ 966186 h 966186"/>
                  <a:gd name="connsiteX0" fmla="*/ 971551 w 1080136"/>
                  <a:gd name="connsiteY0" fmla="*/ 348966 h 1114776"/>
                  <a:gd name="connsiteX1" fmla="*/ 923926 w 1080136"/>
                  <a:gd name="connsiteY1" fmla="*/ 368016 h 1114776"/>
                  <a:gd name="connsiteX2" fmla="*/ 899161 w 1080136"/>
                  <a:gd name="connsiteY2" fmla="*/ 335631 h 1114776"/>
                  <a:gd name="connsiteX3" fmla="*/ 843916 w 1080136"/>
                  <a:gd name="connsiteY3" fmla="*/ 343251 h 1114776"/>
                  <a:gd name="connsiteX4" fmla="*/ 805816 w 1080136"/>
                  <a:gd name="connsiteY4" fmla="*/ 312771 h 1114776"/>
                  <a:gd name="connsiteX5" fmla="*/ 733426 w 1080136"/>
                  <a:gd name="connsiteY5" fmla="*/ 329916 h 1114776"/>
                  <a:gd name="connsiteX6" fmla="*/ 666751 w 1080136"/>
                  <a:gd name="connsiteY6" fmla="*/ 286101 h 1114776"/>
                  <a:gd name="connsiteX7" fmla="*/ 615316 w 1080136"/>
                  <a:gd name="connsiteY7" fmla="*/ 272766 h 1114776"/>
                  <a:gd name="connsiteX8" fmla="*/ 552451 w 1080136"/>
                  <a:gd name="connsiteY8" fmla="*/ 272766 h 1114776"/>
                  <a:gd name="connsiteX9" fmla="*/ 520066 w 1080136"/>
                  <a:gd name="connsiteY9" fmla="*/ 230856 h 1114776"/>
                  <a:gd name="connsiteX10" fmla="*/ 472441 w 1080136"/>
                  <a:gd name="connsiteY10" fmla="*/ 196566 h 1114776"/>
                  <a:gd name="connsiteX11" fmla="*/ 455296 w 1080136"/>
                  <a:gd name="connsiteY11" fmla="*/ 209901 h 1114776"/>
                  <a:gd name="connsiteX12" fmla="*/ 434341 w 1080136"/>
                  <a:gd name="connsiteY12" fmla="*/ 183231 h 1114776"/>
                  <a:gd name="connsiteX13" fmla="*/ 396241 w 1080136"/>
                  <a:gd name="connsiteY13" fmla="*/ 177516 h 1114776"/>
                  <a:gd name="connsiteX14" fmla="*/ 329566 w 1080136"/>
                  <a:gd name="connsiteY14" fmla="*/ 164181 h 1114776"/>
                  <a:gd name="connsiteX15" fmla="*/ 295276 w 1080136"/>
                  <a:gd name="connsiteY15" fmla="*/ 156561 h 1114776"/>
                  <a:gd name="connsiteX16" fmla="*/ 260986 w 1080136"/>
                  <a:gd name="connsiteY16" fmla="*/ 129891 h 1114776"/>
                  <a:gd name="connsiteX17" fmla="*/ 217171 w 1080136"/>
                  <a:gd name="connsiteY17" fmla="*/ 118461 h 1114776"/>
                  <a:gd name="connsiteX18" fmla="*/ 194311 w 1080136"/>
                  <a:gd name="connsiteY18" fmla="*/ 107031 h 1114776"/>
                  <a:gd name="connsiteX19" fmla="*/ 175261 w 1080136"/>
                  <a:gd name="connsiteY19" fmla="*/ 95601 h 1114776"/>
                  <a:gd name="connsiteX20" fmla="*/ 169546 w 1080136"/>
                  <a:gd name="connsiteY20" fmla="*/ 68931 h 1114776"/>
                  <a:gd name="connsiteX21" fmla="*/ 135256 w 1080136"/>
                  <a:gd name="connsiteY21" fmla="*/ 34641 h 1114776"/>
                  <a:gd name="connsiteX22" fmla="*/ 102871 w 1080136"/>
                  <a:gd name="connsiteY22" fmla="*/ 17496 h 1114776"/>
                  <a:gd name="connsiteX23" fmla="*/ 72391 w 1080136"/>
                  <a:gd name="connsiteY23" fmla="*/ 2256 h 1114776"/>
                  <a:gd name="connsiteX24" fmla="*/ 36196 w 1080136"/>
                  <a:gd name="connsiteY24" fmla="*/ 9876 h 1114776"/>
                  <a:gd name="connsiteX25" fmla="*/ 9526 w 1080136"/>
                  <a:gd name="connsiteY25" fmla="*/ 2256 h 1114776"/>
                  <a:gd name="connsiteX26" fmla="*/ 1 w 1080136"/>
                  <a:gd name="connsiteY26" fmla="*/ 57501 h 1114776"/>
                  <a:gd name="connsiteX27" fmla="*/ 9526 w 1080136"/>
                  <a:gd name="connsiteY27" fmla="*/ 116556 h 1114776"/>
                  <a:gd name="connsiteX28" fmla="*/ 59056 w 1080136"/>
                  <a:gd name="connsiteY28" fmla="*/ 143226 h 1114776"/>
                  <a:gd name="connsiteX29" fmla="*/ 135256 w 1080136"/>
                  <a:gd name="connsiteY29" fmla="*/ 171801 h 1114776"/>
                  <a:gd name="connsiteX30" fmla="*/ 175261 w 1080136"/>
                  <a:gd name="connsiteY30" fmla="*/ 202281 h 1114776"/>
                  <a:gd name="connsiteX31" fmla="*/ 211456 w 1080136"/>
                  <a:gd name="connsiteY31" fmla="*/ 236571 h 1114776"/>
                  <a:gd name="connsiteX32" fmla="*/ 260986 w 1080136"/>
                  <a:gd name="connsiteY32" fmla="*/ 236571 h 1114776"/>
                  <a:gd name="connsiteX33" fmla="*/ 308611 w 1080136"/>
                  <a:gd name="connsiteY33" fmla="*/ 270861 h 1114776"/>
                  <a:gd name="connsiteX34" fmla="*/ 390526 w 1080136"/>
                  <a:gd name="connsiteY34" fmla="*/ 328011 h 1114776"/>
                  <a:gd name="connsiteX35" fmla="*/ 430531 w 1080136"/>
                  <a:gd name="connsiteY35" fmla="*/ 328011 h 1114776"/>
                  <a:gd name="connsiteX36" fmla="*/ 470536 w 1080136"/>
                  <a:gd name="connsiteY36" fmla="*/ 352776 h 1114776"/>
                  <a:gd name="connsiteX37" fmla="*/ 516256 w 1080136"/>
                  <a:gd name="connsiteY37" fmla="*/ 345156 h 1114776"/>
                  <a:gd name="connsiteX38" fmla="*/ 569596 w 1080136"/>
                  <a:gd name="connsiteY38" fmla="*/ 383256 h 1114776"/>
                  <a:gd name="connsiteX39" fmla="*/ 613411 w 1080136"/>
                  <a:gd name="connsiteY39" fmla="*/ 390876 h 1114776"/>
                  <a:gd name="connsiteX40" fmla="*/ 624841 w 1080136"/>
                  <a:gd name="connsiteY40" fmla="*/ 390876 h 1114776"/>
                  <a:gd name="connsiteX41" fmla="*/ 632461 w 1080136"/>
                  <a:gd name="connsiteY41" fmla="*/ 406116 h 1114776"/>
                  <a:gd name="connsiteX42" fmla="*/ 661036 w 1080136"/>
                  <a:gd name="connsiteY42" fmla="*/ 423261 h 1114776"/>
                  <a:gd name="connsiteX43" fmla="*/ 689611 w 1080136"/>
                  <a:gd name="connsiteY43" fmla="*/ 438501 h 1114776"/>
                  <a:gd name="connsiteX44" fmla="*/ 725806 w 1080136"/>
                  <a:gd name="connsiteY44" fmla="*/ 448026 h 1114776"/>
                  <a:gd name="connsiteX45" fmla="*/ 756286 w 1080136"/>
                  <a:gd name="connsiteY45" fmla="*/ 472791 h 1114776"/>
                  <a:gd name="connsiteX46" fmla="*/ 803911 w 1080136"/>
                  <a:gd name="connsiteY46" fmla="*/ 501366 h 1114776"/>
                  <a:gd name="connsiteX47" fmla="*/ 834391 w 1080136"/>
                  <a:gd name="connsiteY47" fmla="*/ 535656 h 1114776"/>
                  <a:gd name="connsiteX48" fmla="*/ 845821 w 1080136"/>
                  <a:gd name="connsiteY48" fmla="*/ 566136 h 1114776"/>
                  <a:gd name="connsiteX49" fmla="*/ 864871 w 1080136"/>
                  <a:gd name="connsiteY49" fmla="*/ 627096 h 1114776"/>
                  <a:gd name="connsiteX50" fmla="*/ 866776 w 1080136"/>
                  <a:gd name="connsiteY50" fmla="*/ 669006 h 1114776"/>
                  <a:gd name="connsiteX51" fmla="*/ 883921 w 1080136"/>
                  <a:gd name="connsiteY51" fmla="*/ 733776 h 1114776"/>
                  <a:gd name="connsiteX52" fmla="*/ 902971 w 1080136"/>
                  <a:gd name="connsiteY52" fmla="*/ 802356 h 1114776"/>
                  <a:gd name="connsiteX53" fmla="*/ 918211 w 1080136"/>
                  <a:gd name="connsiteY53" fmla="*/ 825216 h 1114776"/>
                  <a:gd name="connsiteX54" fmla="*/ 902971 w 1080136"/>
                  <a:gd name="connsiteY54" fmla="*/ 889986 h 1114776"/>
                  <a:gd name="connsiteX55" fmla="*/ 889636 w 1080136"/>
                  <a:gd name="connsiteY55" fmla="*/ 920466 h 1114776"/>
                  <a:gd name="connsiteX56" fmla="*/ 1080136 w 1080136"/>
                  <a:gd name="connsiteY56" fmla="*/ 1114776 h 1114776"/>
                  <a:gd name="connsiteX0" fmla="*/ 971551 w 1080136"/>
                  <a:gd name="connsiteY0" fmla="*/ 348966 h 1114776"/>
                  <a:gd name="connsiteX1" fmla="*/ 923926 w 1080136"/>
                  <a:gd name="connsiteY1" fmla="*/ 368016 h 1114776"/>
                  <a:gd name="connsiteX2" fmla="*/ 899161 w 1080136"/>
                  <a:gd name="connsiteY2" fmla="*/ 335631 h 1114776"/>
                  <a:gd name="connsiteX3" fmla="*/ 843916 w 1080136"/>
                  <a:gd name="connsiteY3" fmla="*/ 343251 h 1114776"/>
                  <a:gd name="connsiteX4" fmla="*/ 805816 w 1080136"/>
                  <a:gd name="connsiteY4" fmla="*/ 312771 h 1114776"/>
                  <a:gd name="connsiteX5" fmla="*/ 733426 w 1080136"/>
                  <a:gd name="connsiteY5" fmla="*/ 329916 h 1114776"/>
                  <a:gd name="connsiteX6" fmla="*/ 666751 w 1080136"/>
                  <a:gd name="connsiteY6" fmla="*/ 286101 h 1114776"/>
                  <a:gd name="connsiteX7" fmla="*/ 615316 w 1080136"/>
                  <a:gd name="connsiteY7" fmla="*/ 272766 h 1114776"/>
                  <a:gd name="connsiteX8" fmla="*/ 552451 w 1080136"/>
                  <a:gd name="connsiteY8" fmla="*/ 272766 h 1114776"/>
                  <a:gd name="connsiteX9" fmla="*/ 520066 w 1080136"/>
                  <a:gd name="connsiteY9" fmla="*/ 230856 h 1114776"/>
                  <a:gd name="connsiteX10" fmla="*/ 472441 w 1080136"/>
                  <a:gd name="connsiteY10" fmla="*/ 196566 h 1114776"/>
                  <a:gd name="connsiteX11" fmla="*/ 455296 w 1080136"/>
                  <a:gd name="connsiteY11" fmla="*/ 209901 h 1114776"/>
                  <a:gd name="connsiteX12" fmla="*/ 434341 w 1080136"/>
                  <a:gd name="connsiteY12" fmla="*/ 183231 h 1114776"/>
                  <a:gd name="connsiteX13" fmla="*/ 396241 w 1080136"/>
                  <a:gd name="connsiteY13" fmla="*/ 177516 h 1114776"/>
                  <a:gd name="connsiteX14" fmla="*/ 329566 w 1080136"/>
                  <a:gd name="connsiteY14" fmla="*/ 164181 h 1114776"/>
                  <a:gd name="connsiteX15" fmla="*/ 295276 w 1080136"/>
                  <a:gd name="connsiteY15" fmla="*/ 156561 h 1114776"/>
                  <a:gd name="connsiteX16" fmla="*/ 260986 w 1080136"/>
                  <a:gd name="connsiteY16" fmla="*/ 129891 h 1114776"/>
                  <a:gd name="connsiteX17" fmla="*/ 217171 w 1080136"/>
                  <a:gd name="connsiteY17" fmla="*/ 118461 h 1114776"/>
                  <a:gd name="connsiteX18" fmla="*/ 194311 w 1080136"/>
                  <a:gd name="connsiteY18" fmla="*/ 107031 h 1114776"/>
                  <a:gd name="connsiteX19" fmla="*/ 175261 w 1080136"/>
                  <a:gd name="connsiteY19" fmla="*/ 95601 h 1114776"/>
                  <a:gd name="connsiteX20" fmla="*/ 169546 w 1080136"/>
                  <a:gd name="connsiteY20" fmla="*/ 68931 h 1114776"/>
                  <a:gd name="connsiteX21" fmla="*/ 135256 w 1080136"/>
                  <a:gd name="connsiteY21" fmla="*/ 34641 h 1114776"/>
                  <a:gd name="connsiteX22" fmla="*/ 102871 w 1080136"/>
                  <a:gd name="connsiteY22" fmla="*/ 17496 h 1114776"/>
                  <a:gd name="connsiteX23" fmla="*/ 72391 w 1080136"/>
                  <a:gd name="connsiteY23" fmla="*/ 2256 h 1114776"/>
                  <a:gd name="connsiteX24" fmla="*/ 36196 w 1080136"/>
                  <a:gd name="connsiteY24" fmla="*/ 9876 h 1114776"/>
                  <a:gd name="connsiteX25" fmla="*/ 9526 w 1080136"/>
                  <a:gd name="connsiteY25" fmla="*/ 2256 h 1114776"/>
                  <a:gd name="connsiteX26" fmla="*/ 1 w 1080136"/>
                  <a:gd name="connsiteY26" fmla="*/ 57501 h 1114776"/>
                  <a:gd name="connsiteX27" fmla="*/ 9526 w 1080136"/>
                  <a:gd name="connsiteY27" fmla="*/ 116556 h 1114776"/>
                  <a:gd name="connsiteX28" fmla="*/ 59056 w 1080136"/>
                  <a:gd name="connsiteY28" fmla="*/ 143226 h 1114776"/>
                  <a:gd name="connsiteX29" fmla="*/ 135256 w 1080136"/>
                  <a:gd name="connsiteY29" fmla="*/ 171801 h 1114776"/>
                  <a:gd name="connsiteX30" fmla="*/ 175261 w 1080136"/>
                  <a:gd name="connsiteY30" fmla="*/ 202281 h 1114776"/>
                  <a:gd name="connsiteX31" fmla="*/ 211456 w 1080136"/>
                  <a:gd name="connsiteY31" fmla="*/ 236571 h 1114776"/>
                  <a:gd name="connsiteX32" fmla="*/ 260986 w 1080136"/>
                  <a:gd name="connsiteY32" fmla="*/ 236571 h 1114776"/>
                  <a:gd name="connsiteX33" fmla="*/ 308611 w 1080136"/>
                  <a:gd name="connsiteY33" fmla="*/ 270861 h 1114776"/>
                  <a:gd name="connsiteX34" fmla="*/ 390526 w 1080136"/>
                  <a:gd name="connsiteY34" fmla="*/ 328011 h 1114776"/>
                  <a:gd name="connsiteX35" fmla="*/ 430531 w 1080136"/>
                  <a:gd name="connsiteY35" fmla="*/ 328011 h 1114776"/>
                  <a:gd name="connsiteX36" fmla="*/ 470536 w 1080136"/>
                  <a:gd name="connsiteY36" fmla="*/ 352776 h 1114776"/>
                  <a:gd name="connsiteX37" fmla="*/ 516256 w 1080136"/>
                  <a:gd name="connsiteY37" fmla="*/ 345156 h 1114776"/>
                  <a:gd name="connsiteX38" fmla="*/ 569596 w 1080136"/>
                  <a:gd name="connsiteY38" fmla="*/ 383256 h 1114776"/>
                  <a:gd name="connsiteX39" fmla="*/ 613411 w 1080136"/>
                  <a:gd name="connsiteY39" fmla="*/ 390876 h 1114776"/>
                  <a:gd name="connsiteX40" fmla="*/ 624841 w 1080136"/>
                  <a:gd name="connsiteY40" fmla="*/ 390876 h 1114776"/>
                  <a:gd name="connsiteX41" fmla="*/ 632461 w 1080136"/>
                  <a:gd name="connsiteY41" fmla="*/ 406116 h 1114776"/>
                  <a:gd name="connsiteX42" fmla="*/ 661036 w 1080136"/>
                  <a:gd name="connsiteY42" fmla="*/ 423261 h 1114776"/>
                  <a:gd name="connsiteX43" fmla="*/ 689611 w 1080136"/>
                  <a:gd name="connsiteY43" fmla="*/ 438501 h 1114776"/>
                  <a:gd name="connsiteX44" fmla="*/ 725806 w 1080136"/>
                  <a:gd name="connsiteY44" fmla="*/ 448026 h 1114776"/>
                  <a:gd name="connsiteX45" fmla="*/ 756286 w 1080136"/>
                  <a:gd name="connsiteY45" fmla="*/ 472791 h 1114776"/>
                  <a:gd name="connsiteX46" fmla="*/ 803911 w 1080136"/>
                  <a:gd name="connsiteY46" fmla="*/ 501366 h 1114776"/>
                  <a:gd name="connsiteX47" fmla="*/ 834391 w 1080136"/>
                  <a:gd name="connsiteY47" fmla="*/ 535656 h 1114776"/>
                  <a:gd name="connsiteX48" fmla="*/ 845821 w 1080136"/>
                  <a:gd name="connsiteY48" fmla="*/ 566136 h 1114776"/>
                  <a:gd name="connsiteX49" fmla="*/ 864871 w 1080136"/>
                  <a:gd name="connsiteY49" fmla="*/ 627096 h 1114776"/>
                  <a:gd name="connsiteX50" fmla="*/ 866776 w 1080136"/>
                  <a:gd name="connsiteY50" fmla="*/ 669006 h 1114776"/>
                  <a:gd name="connsiteX51" fmla="*/ 883921 w 1080136"/>
                  <a:gd name="connsiteY51" fmla="*/ 733776 h 1114776"/>
                  <a:gd name="connsiteX52" fmla="*/ 902971 w 1080136"/>
                  <a:gd name="connsiteY52" fmla="*/ 802356 h 1114776"/>
                  <a:gd name="connsiteX53" fmla="*/ 918211 w 1080136"/>
                  <a:gd name="connsiteY53" fmla="*/ 825216 h 1114776"/>
                  <a:gd name="connsiteX54" fmla="*/ 902971 w 1080136"/>
                  <a:gd name="connsiteY54" fmla="*/ 889986 h 1114776"/>
                  <a:gd name="connsiteX55" fmla="*/ 902971 w 1080136"/>
                  <a:gd name="connsiteY55" fmla="*/ 966186 h 1114776"/>
                  <a:gd name="connsiteX56" fmla="*/ 1080136 w 1080136"/>
                  <a:gd name="connsiteY56" fmla="*/ 1114776 h 1114776"/>
                  <a:gd name="connsiteX0" fmla="*/ 1082041 w 1082041"/>
                  <a:gd name="connsiteY0" fmla="*/ 352776 h 1114776"/>
                  <a:gd name="connsiteX1" fmla="*/ 923926 w 1082041"/>
                  <a:gd name="connsiteY1" fmla="*/ 368016 h 1114776"/>
                  <a:gd name="connsiteX2" fmla="*/ 899161 w 1082041"/>
                  <a:gd name="connsiteY2" fmla="*/ 335631 h 1114776"/>
                  <a:gd name="connsiteX3" fmla="*/ 843916 w 1082041"/>
                  <a:gd name="connsiteY3" fmla="*/ 343251 h 1114776"/>
                  <a:gd name="connsiteX4" fmla="*/ 805816 w 1082041"/>
                  <a:gd name="connsiteY4" fmla="*/ 312771 h 1114776"/>
                  <a:gd name="connsiteX5" fmla="*/ 733426 w 1082041"/>
                  <a:gd name="connsiteY5" fmla="*/ 329916 h 1114776"/>
                  <a:gd name="connsiteX6" fmla="*/ 666751 w 1082041"/>
                  <a:gd name="connsiteY6" fmla="*/ 286101 h 1114776"/>
                  <a:gd name="connsiteX7" fmla="*/ 615316 w 1082041"/>
                  <a:gd name="connsiteY7" fmla="*/ 272766 h 1114776"/>
                  <a:gd name="connsiteX8" fmla="*/ 552451 w 1082041"/>
                  <a:gd name="connsiteY8" fmla="*/ 272766 h 1114776"/>
                  <a:gd name="connsiteX9" fmla="*/ 520066 w 1082041"/>
                  <a:gd name="connsiteY9" fmla="*/ 230856 h 1114776"/>
                  <a:gd name="connsiteX10" fmla="*/ 472441 w 1082041"/>
                  <a:gd name="connsiteY10" fmla="*/ 196566 h 1114776"/>
                  <a:gd name="connsiteX11" fmla="*/ 455296 w 1082041"/>
                  <a:gd name="connsiteY11" fmla="*/ 209901 h 1114776"/>
                  <a:gd name="connsiteX12" fmla="*/ 434341 w 1082041"/>
                  <a:gd name="connsiteY12" fmla="*/ 183231 h 1114776"/>
                  <a:gd name="connsiteX13" fmla="*/ 396241 w 1082041"/>
                  <a:gd name="connsiteY13" fmla="*/ 177516 h 1114776"/>
                  <a:gd name="connsiteX14" fmla="*/ 329566 w 1082041"/>
                  <a:gd name="connsiteY14" fmla="*/ 164181 h 1114776"/>
                  <a:gd name="connsiteX15" fmla="*/ 295276 w 1082041"/>
                  <a:gd name="connsiteY15" fmla="*/ 156561 h 1114776"/>
                  <a:gd name="connsiteX16" fmla="*/ 260986 w 1082041"/>
                  <a:gd name="connsiteY16" fmla="*/ 129891 h 1114776"/>
                  <a:gd name="connsiteX17" fmla="*/ 217171 w 1082041"/>
                  <a:gd name="connsiteY17" fmla="*/ 118461 h 1114776"/>
                  <a:gd name="connsiteX18" fmla="*/ 194311 w 1082041"/>
                  <a:gd name="connsiteY18" fmla="*/ 107031 h 1114776"/>
                  <a:gd name="connsiteX19" fmla="*/ 175261 w 1082041"/>
                  <a:gd name="connsiteY19" fmla="*/ 95601 h 1114776"/>
                  <a:gd name="connsiteX20" fmla="*/ 169546 w 1082041"/>
                  <a:gd name="connsiteY20" fmla="*/ 68931 h 1114776"/>
                  <a:gd name="connsiteX21" fmla="*/ 135256 w 1082041"/>
                  <a:gd name="connsiteY21" fmla="*/ 34641 h 1114776"/>
                  <a:gd name="connsiteX22" fmla="*/ 102871 w 1082041"/>
                  <a:gd name="connsiteY22" fmla="*/ 17496 h 1114776"/>
                  <a:gd name="connsiteX23" fmla="*/ 72391 w 1082041"/>
                  <a:gd name="connsiteY23" fmla="*/ 2256 h 1114776"/>
                  <a:gd name="connsiteX24" fmla="*/ 36196 w 1082041"/>
                  <a:gd name="connsiteY24" fmla="*/ 9876 h 1114776"/>
                  <a:gd name="connsiteX25" fmla="*/ 9526 w 1082041"/>
                  <a:gd name="connsiteY25" fmla="*/ 2256 h 1114776"/>
                  <a:gd name="connsiteX26" fmla="*/ 1 w 1082041"/>
                  <a:gd name="connsiteY26" fmla="*/ 57501 h 1114776"/>
                  <a:gd name="connsiteX27" fmla="*/ 9526 w 1082041"/>
                  <a:gd name="connsiteY27" fmla="*/ 116556 h 1114776"/>
                  <a:gd name="connsiteX28" fmla="*/ 59056 w 1082041"/>
                  <a:gd name="connsiteY28" fmla="*/ 143226 h 1114776"/>
                  <a:gd name="connsiteX29" fmla="*/ 135256 w 1082041"/>
                  <a:gd name="connsiteY29" fmla="*/ 171801 h 1114776"/>
                  <a:gd name="connsiteX30" fmla="*/ 175261 w 1082041"/>
                  <a:gd name="connsiteY30" fmla="*/ 202281 h 1114776"/>
                  <a:gd name="connsiteX31" fmla="*/ 211456 w 1082041"/>
                  <a:gd name="connsiteY31" fmla="*/ 236571 h 1114776"/>
                  <a:gd name="connsiteX32" fmla="*/ 260986 w 1082041"/>
                  <a:gd name="connsiteY32" fmla="*/ 236571 h 1114776"/>
                  <a:gd name="connsiteX33" fmla="*/ 308611 w 1082041"/>
                  <a:gd name="connsiteY33" fmla="*/ 270861 h 1114776"/>
                  <a:gd name="connsiteX34" fmla="*/ 390526 w 1082041"/>
                  <a:gd name="connsiteY34" fmla="*/ 328011 h 1114776"/>
                  <a:gd name="connsiteX35" fmla="*/ 430531 w 1082041"/>
                  <a:gd name="connsiteY35" fmla="*/ 328011 h 1114776"/>
                  <a:gd name="connsiteX36" fmla="*/ 470536 w 1082041"/>
                  <a:gd name="connsiteY36" fmla="*/ 352776 h 1114776"/>
                  <a:gd name="connsiteX37" fmla="*/ 516256 w 1082041"/>
                  <a:gd name="connsiteY37" fmla="*/ 345156 h 1114776"/>
                  <a:gd name="connsiteX38" fmla="*/ 569596 w 1082041"/>
                  <a:gd name="connsiteY38" fmla="*/ 383256 h 1114776"/>
                  <a:gd name="connsiteX39" fmla="*/ 613411 w 1082041"/>
                  <a:gd name="connsiteY39" fmla="*/ 390876 h 1114776"/>
                  <a:gd name="connsiteX40" fmla="*/ 624841 w 1082041"/>
                  <a:gd name="connsiteY40" fmla="*/ 390876 h 1114776"/>
                  <a:gd name="connsiteX41" fmla="*/ 632461 w 1082041"/>
                  <a:gd name="connsiteY41" fmla="*/ 406116 h 1114776"/>
                  <a:gd name="connsiteX42" fmla="*/ 661036 w 1082041"/>
                  <a:gd name="connsiteY42" fmla="*/ 423261 h 1114776"/>
                  <a:gd name="connsiteX43" fmla="*/ 689611 w 1082041"/>
                  <a:gd name="connsiteY43" fmla="*/ 438501 h 1114776"/>
                  <a:gd name="connsiteX44" fmla="*/ 725806 w 1082041"/>
                  <a:gd name="connsiteY44" fmla="*/ 448026 h 1114776"/>
                  <a:gd name="connsiteX45" fmla="*/ 756286 w 1082041"/>
                  <a:gd name="connsiteY45" fmla="*/ 472791 h 1114776"/>
                  <a:gd name="connsiteX46" fmla="*/ 803911 w 1082041"/>
                  <a:gd name="connsiteY46" fmla="*/ 501366 h 1114776"/>
                  <a:gd name="connsiteX47" fmla="*/ 834391 w 1082041"/>
                  <a:gd name="connsiteY47" fmla="*/ 535656 h 1114776"/>
                  <a:gd name="connsiteX48" fmla="*/ 845821 w 1082041"/>
                  <a:gd name="connsiteY48" fmla="*/ 566136 h 1114776"/>
                  <a:gd name="connsiteX49" fmla="*/ 864871 w 1082041"/>
                  <a:gd name="connsiteY49" fmla="*/ 627096 h 1114776"/>
                  <a:gd name="connsiteX50" fmla="*/ 866776 w 1082041"/>
                  <a:gd name="connsiteY50" fmla="*/ 669006 h 1114776"/>
                  <a:gd name="connsiteX51" fmla="*/ 883921 w 1082041"/>
                  <a:gd name="connsiteY51" fmla="*/ 733776 h 1114776"/>
                  <a:gd name="connsiteX52" fmla="*/ 902971 w 1082041"/>
                  <a:gd name="connsiteY52" fmla="*/ 802356 h 1114776"/>
                  <a:gd name="connsiteX53" fmla="*/ 918211 w 1082041"/>
                  <a:gd name="connsiteY53" fmla="*/ 825216 h 1114776"/>
                  <a:gd name="connsiteX54" fmla="*/ 902971 w 1082041"/>
                  <a:gd name="connsiteY54" fmla="*/ 889986 h 1114776"/>
                  <a:gd name="connsiteX55" fmla="*/ 902971 w 1082041"/>
                  <a:gd name="connsiteY55" fmla="*/ 966186 h 1114776"/>
                  <a:gd name="connsiteX56" fmla="*/ 1080136 w 1082041"/>
                  <a:gd name="connsiteY56" fmla="*/ 1114776 h 1114776"/>
                  <a:gd name="connsiteX0" fmla="*/ 1082041 w 1082041"/>
                  <a:gd name="connsiteY0" fmla="*/ 352776 h 1114776"/>
                  <a:gd name="connsiteX1" fmla="*/ 973456 w 1082041"/>
                  <a:gd name="connsiteY1" fmla="*/ 354681 h 1114776"/>
                  <a:gd name="connsiteX2" fmla="*/ 899161 w 1082041"/>
                  <a:gd name="connsiteY2" fmla="*/ 335631 h 1114776"/>
                  <a:gd name="connsiteX3" fmla="*/ 843916 w 1082041"/>
                  <a:gd name="connsiteY3" fmla="*/ 343251 h 1114776"/>
                  <a:gd name="connsiteX4" fmla="*/ 805816 w 1082041"/>
                  <a:gd name="connsiteY4" fmla="*/ 312771 h 1114776"/>
                  <a:gd name="connsiteX5" fmla="*/ 733426 w 1082041"/>
                  <a:gd name="connsiteY5" fmla="*/ 329916 h 1114776"/>
                  <a:gd name="connsiteX6" fmla="*/ 666751 w 1082041"/>
                  <a:gd name="connsiteY6" fmla="*/ 286101 h 1114776"/>
                  <a:gd name="connsiteX7" fmla="*/ 615316 w 1082041"/>
                  <a:gd name="connsiteY7" fmla="*/ 272766 h 1114776"/>
                  <a:gd name="connsiteX8" fmla="*/ 552451 w 1082041"/>
                  <a:gd name="connsiteY8" fmla="*/ 272766 h 1114776"/>
                  <a:gd name="connsiteX9" fmla="*/ 520066 w 1082041"/>
                  <a:gd name="connsiteY9" fmla="*/ 230856 h 1114776"/>
                  <a:gd name="connsiteX10" fmla="*/ 472441 w 1082041"/>
                  <a:gd name="connsiteY10" fmla="*/ 196566 h 1114776"/>
                  <a:gd name="connsiteX11" fmla="*/ 455296 w 1082041"/>
                  <a:gd name="connsiteY11" fmla="*/ 209901 h 1114776"/>
                  <a:gd name="connsiteX12" fmla="*/ 434341 w 1082041"/>
                  <a:gd name="connsiteY12" fmla="*/ 183231 h 1114776"/>
                  <a:gd name="connsiteX13" fmla="*/ 396241 w 1082041"/>
                  <a:gd name="connsiteY13" fmla="*/ 177516 h 1114776"/>
                  <a:gd name="connsiteX14" fmla="*/ 329566 w 1082041"/>
                  <a:gd name="connsiteY14" fmla="*/ 164181 h 1114776"/>
                  <a:gd name="connsiteX15" fmla="*/ 295276 w 1082041"/>
                  <a:gd name="connsiteY15" fmla="*/ 156561 h 1114776"/>
                  <a:gd name="connsiteX16" fmla="*/ 260986 w 1082041"/>
                  <a:gd name="connsiteY16" fmla="*/ 129891 h 1114776"/>
                  <a:gd name="connsiteX17" fmla="*/ 217171 w 1082041"/>
                  <a:gd name="connsiteY17" fmla="*/ 118461 h 1114776"/>
                  <a:gd name="connsiteX18" fmla="*/ 194311 w 1082041"/>
                  <a:gd name="connsiteY18" fmla="*/ 107031 h 1114776"/>
                  <a:gd name="connsiteX19" fmla="*/ 175261 w 1082041"/>
                  <a:gd name="connsiteY19" fmla="*/ 95601 h 1114776"/>
                  <a:gd name="connsiteX20" fmla="*/ 169546 w 1082041"/>
                  <a:gd name="connsiteY20" fmla="*/ 68931 h 1114776"/>
                  <a:gd name="connsiteX21" fmla="*/ 135256 w 1082041"/>
                  <a:gd name="connsiteY21" fmla="*/ 34641 h 1114776"/>
                  <a:gd name="connsiteX22" fmla="*/ 102871 w 1082041"/>
                  <a:gd name="connsiteY22" fmla="*/ 17496 h 1114776"/>
                  <a:gd name="connsiteX23" fmla="*/ 72391 w 1082041"/>
                  <a:gd name="connsiteY23" fmla="*/ 2256 h 1114776"/>
                  <a:gd name="connsiteX24" fmla="*/ 36196 w 1082041"/>
                  <a:gd name="connsiteY24" fmla="*/ 9876 h 1114776"/>
                  <a:gd name="connsiteX25" fmla="*/ 9526 w 1082041"/>
                  <a:gd name="connsiteY25" fmla="*/ 2256 h 1114776"/>
                  <a:gd name="connsiteX26" fmla="*/ 1 w 1082041"/>
                  <a:gd name="connsiteY26" fmla="*/ 57501 h 1114776"/>
                  <a:gd name="connsiteX27" fmla="*/ 9526 w 1082041"/>
                  <a:gd name="connsiteY27" fmla="*/ 116556 h 1114776"/>
                  <a:gd name="connsiteX28" fmla="*/ 59056 w 1082041"/>
                  <a:gd name="connsiteY28" fmla="*/ 143226 h 1114776"/>
                  <a:gd name="connsiteX29" fmla="*/ 135256 w 1082041"/>
                  <a:gd name="connsiteY29" fmla="*/ 171801 h 1114776"/>
                  <a:gd name="connsiteX30" fmla="*/ 175261 w 1082041"/>
                  <a:gd name="connsiteY30" fmla="*/ 202281 h 1114776"/>
                  <a:gd name="connsiteX31" fmla="*/ 211456 w 1082041"/>
                  <a:gd name="connsiteY31" fmla="*/ 236571 h 1114776"/>
                  <a:gd name="connsiteX32" fmla="*/ 260986 w 1082041"/>
                  <a:gd name="connsiteY32" fmla="*/ 236571 h 1114776"/>
                  <a:gd name="connsiteX33" fmla="*/ 308611 w 1082041"/>
                  <a:gd name="connsiteY33" fmla="*/ 270861 h 1114776"/>
                  <a:gd name="connsiteX34" fmla="*/ 390526 w 1082041"/>
                  <a:gd name="connsiteY34" fmla="*/ 328011 h 1114776"/>
                  <a:gd name="connsiteX35" fmla="*/ 430531 w 1082041"/>
                  <a:gd name="connsiteY35" fmla="*/ 328011 h 1114776"/>
                  <a:gd name="connsiteX36" fmla="*/ 470536 w 1082041"/>
                  <a:gd name="connsiteY36" fmla="*/ 352776 h 1114776"/>
                  <a:gd name="connsiteX37" fmla="*/ 516256 w 1082041"/>
                  <a:gd name="connsiteY37" fmla="*/ 345156 h 1114776"/>
                  <a:gd name="connsiteX38" fmla="*/ 569596 w 1082041"/>
                  <a:gd name="connsiteY38" fmla="*/ 383256 h 1114776"/>
                  <a:gd name="connsiteX39" fmla="*/ 613411 w 1082041"/>
                  <a:gd name="connsiteY39" fmla="*/ 390876 h 1114776"/>
                  <a:gd name="connsiteX40" fmla="*/ 624841 w 1082041"/>
                  <a:gd name="connsiteY40" fmla="*/ 390876 h 1114776"/>
                  <a:gd name="connsiteX41" fmla="*/ 632461 w 1082041"/>
                  <a:gd name="connsiteY41" fmla="*/ 406116 h 1114776"/>
                  <a:gd name="connsiteX42" fmla="*/ 661036 w 1082041"/>
                  <a:gd name="connsiteY42" fmla="*/ 423261 h 1114776"/>
                  <a:gd name="connsiteX43" fmla="*/ 689611 w 1082041"/>
                  <a:gd name="connsiteY43" fmla="*/ 438501 h 1114776"/>
                  <a:gd name="connsiteX44" fmla="*/ 725806 w 1082041"/>
                  <a:gd name="connsiteY44" fmla="*/ 448026 h 1114776"/>
                  <a:gd name="connsiteX45" fmla="*/ 756286 w 1082041"/>
                  <a:gd name="connsiteY45" fmla="*/ 472791 h 1114776"/>
                  <a:gd name="connsiteX46" fmla="*/ 803911 w 1082041"/>
                  <a:gd name="connsiteY46" fmla="*/ 501366 h 1114776"/>
                  <a:gd name="connsiteX47" fmla="*/ 834391 w 1082041"/>
                  <a:gd name="connsiteY47" fmla="*/ 535656 h 1114776"/>
                  <a:gd name="connsiteX48" fmla="*/ 845821 w 1082041"/>
                  <a:gd name="connsiteY48" fmla="*/ 566136 h 1114776"/>
                  <a:gd name="connsiteX49" fmla="*/ 864871 w 1082041"/>
                  <a:gd name="connsiteY49" fmla="*/ 627096 h 1114776"/>
                  <a:gd name="connsiteX50" fmla="*/ 866776 w 1082041"/>
                  <a:gd name="connsiteY50" fmla="*/ 669006 h 1114776"/>
                  <a:gd name="connsiteX51" fmla="*/ 883921 w 1082041"/>
                  <a:gd name="connsiteY51" fmla="*/ 733776 h 1114776"/>
                  <a:gd name="connsiteX52" fmla="*/ 902971 w 1082041"/>
                  <a:gd name="connsiteY52" fmla="*/ 802356 h 1114776"/>
                  <a:gd name="connsiteX53" fmla="*/ 918211 w 1082041"/>
                  <a:gd name="connsiteY53" fmla="*/ 825216 h 1114776"/>
                  <a:gd name="connsiteX54" fmla="*/ 902971 w 1082041"/>
                  <a:gd name="connsiteY54" fmla="*/ 889986 h 1114776"/>
                  <a:gd name="connsiteX55" fmla="*/ 902971 w 1082041"/>
                  <a:gd name="connsiteY55" fmla="*/ 966186 h 1114776"/>
                  <a:gd name="connsiteX56" fmla="*/ 1080136 w 1082041"/>
                  <a:gd name="connsiteY56" fmla="*/ 1114776 h 111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82041" h="1114776">
                    <a:moveTo>
                      <a:pt x="1082041" y="352776"/>
                    </a:moveTo>
                    <a:cubicBezTo>
                      <a:pt x="1064261" y="363412"/>
                      <a:pt x="1003936" y="357538"/>
                      <a:pt x="973456" y="354681"/>
                    </a:cubicBezTo>
                    <a:cubicBezTo>
                      <a:pt x="942976" y="351824"/>
                      <a:pt x="920751" y="337536"/>
                      <a:pt x="899161" y="335631"/>
                    </a:cubicBezTo>
                    <a:cubicBezTo>
                      <a:pt x="877571" y="333726"/>
                      <a:pt x="859473" y="347061"/>
                      <a:pt x="843916" y="343251"/>
                    </a:cubicBezTo>
                    <a:cubicBezTo>
                      <a:pt x="828359" y="339441"/>
                      <a:pt x="824231" y="314994"/>
                      <a:pt x="805816" y="312771"/>
                    </a:cubicBezTo>
                    <a:cubicBezTo>
                      <a:pt x="787401" y="310548"/>
                      <a:pt x="756603" y="334361"/>
                      <a:pt x="733426" y="329916"/>
                    </a:cubicBezTo>
                    <a:cubicBezTo>
                      <a:pt x="710249" y="325471"/>
                      <a:pt x="686436" y="295626"/>
                      <a:pt x="666751" y="286101"/>
                    </a:cubicBezTo>
                    <a:cubicBezTo>
                      <a:pt x="647066" y="276576"/>
                      <a:pt x="634366" y="274988"/>
                      <a:pt x="615316" y="272766"/>
                    </a:cubicBezTo>
                    <a:cubicBezTo>
                      <a:pt x="596266" y="270544"/>
                      <a:pt x="568326" y="279751"/>
                      <a:pt x="552451" y="272766"/>
                    </a:cubicBezTo>
                    <a:cubicBezTo>
                      <a:pt x="536576" y="265781"/>
                      <a:pt x="533401" y="243556"/>
                      <a:pt x="520066" y="230856"/>
                    </a:cubicBezTo>
                    <a:cubicBezTo>
                      <a:pt x="506731" y="218156"/>
                      <a:pt x="483236" y="200058"/>
                      <a:pt x="472441" y="196566"/>
                    </a:cubicBezTo>
                    <a:cubicBezTo>
                      <a:pt x="461646" y="193073"/>
                      <a:pt x="461646" y="212123"/>
                      <a:pt x="455296" y="209901"/>
                    </a:cubicBezTo>
                    <a:cubicBezTo>
                      <a:pt x="448946" y="207678"/>
                      <a:pt x="444183" y="188628"/>
                      <a:pt x="434341" y="183231"/>
                    </a:cubicBezTo>
                    <a:cubicBezTo>
                      <a:pt x="424498" y="177833"/>
                      <a:pt x="413703" y="180691"/>
                      <a:pt x="396241" y="177516"/>
                    </a:cubicBezTo>
                    <a:cubicBezTo>
                      <a:pt x="378778" y="174341"/>
                      <a:pt x="346394" y="167674"/>
                      <a:pt x="329566" y="164181"/>
                    </a:cubicBezTo>
                    <a:cubicBezTo>
                      <a:pt x="312738" y="160688"/>
                      <a:pt x="306706" y="162276"/>
                      <a:pt x="295276" y="156561"/>
                    </a:cubicBezTo>
                    <a:cubicBezTo>
                      <a:pt x="283846" y="150846"/>
                      <a:pt x="274004" y="136241"/>
                      <a:pt x="260986" y="129891"/>
                    </a:cubicBezTo>
                    <a:cubicBezTo>
                      <a:pt x="247968" y="123541"/>
                      <a:pt x="228283" y="122271"/>
                      <a:pt x="217171" y="118461"/>
                    </a:cubicBezTo>
                    <a:cubicBezTo>
                      <a:pt x="206059" y="114651"/>
                      <a:pt x="201296" y="110841"/>
                      <a:pt x="194311" y="107031"/>
                    </a:cubicBezTo>
                    <a:cubicBezTo>
                      <a:pt x="187326" y="103221"/>
                      <a:pt x="179389" y="101951"/>
                      <a:pt x="175261" y="95601"/>
                    </a:cubicBezTo>
                    <a:cubicBezTo>
                      <a:pt x="171133" y="89251"/>
                      <a:pt x="176214" y="79091"/>
                      <a:pt x="169546" y="68931"/>
                    </a:cubicBezTo>
                    <a:cubicBezTo>
                      <a:pt x="162878" y="58771"/>
                      <a:pt x="146368" y="43213"/>
                      <a:pt x="135256" y="34641"/>
                    </a:cubicBezTo>
                    <a:cubicBezTo>
                      <a:pt x="124143" y="26068"/>
                      <a:pt x="113348" y="22893"/>
                      <a:pt x="102871" y="17496"/>
                    </a:cubicBezTo>
                    <a:cubicBezTo>
                      <a:pt x="92394" y="12099"/>
                      <a:pt x="83503" y="3526"/>
                      <a:pt x="72391" y="2256"/>
                    </a:cubicBezTo>
                    <a:cubicBezTo>
                      <a:pt x="61279" y="986"/>
                      <a:pt x="46673" y="9876"/>
                      <a:pt x="36196" y="9876"/>
                    </a:cubicBezTo>
                    <a:cubicBezTo>
                      <a:pt x="25719" y="9876"/>
                      <a:pt x="15558" y="-5682"/>
                      <a:pt x="9526" y="2256"/>
                    </a:cubicBezTo>
                    <a:cubicBezTo>
                      <a:pt x="3493" y="10193"/>
                      <a:pt x="1" y="38451"/>
                      <a:pt x="1" y="57501"/>
                    </a:cubicBezTo>
                    <a:cubicBezTo>
                      <a:pt x="1" y="76551"/>
                      <a:pt x="-316" y="102269"/>
                      <a:pt x="9526" y="116556"/>
                    </a:cubicBezTo>
                    <a:cubicBezTo>
                      <a:pt x="19368" y="130843"/>
                      <a:pt x="38101" y="134019"/>
                      <a:pt x="59056" y="143226"/>
                    </a:cubicBezTo>
                    <a:cubicBezTo>
                      <a:pt x="80011" y="152433"/>
                      <a:pt x="115888" y="161958"/>
                      <a:pt x="135256" y="171801"/>
                    </a:cubicBezTo>
                    <a:cubicBezTo>
                      <a:pt x="154623" y="181643"/>
                      <a:pt x="162561" y="191486"/>
                      <a:pt x="175261" y="202281"/>
                    </a:cubicBezTo>
                    <a:cubicBezTo>
                      <a:pt x="187961" y="213076"/>
                      <a:pt x="197168" y="230856"/>
                      <a:pt x="211456" y="236571"/>
                    </a:cubicBezTo>
                    <a:cubicBezTo>
                      <a:pt x="225743" y="242286"/>
                      <a:pt x="244794" y="230856"/>
                      <a:pt x="260986" y="236571"/>
                    </a:cubicBezTo>
                    <a:cubicBezTo>
                      <a:pt x="277178" y="242286"/>
                      <a:pt x="308611" y="270861"/>
                      <a:pt x="308611" y="270861"/>
                    </a:cubicBezTo>
                    <a:cubicBezTo>
                      <a:pt x="330201" y="286101"/>
                      <a:pt x="370206" y="318486"/>
                      <a:pt x="390526" y="328011"/>
                    </a:cubicBezTo>
                    <a:cubicBezTo>
                      <a:pt x="410846" y="337536"/>
                      <a:pt x="417196" y="323884"/>
                      <a:pt x="430531" y="328011"/>
                    </a:cubicBezTo>
                    <a:cubicBezTo>
                      <a:pt x="443866" y="332138"/>
                      <a:pt x="456248" y="349918"/>
                      <a:pt x="470536" y="352776"/>
                    </a:cubicBezTo>
                    <a:cubicBezTo>
                      <a:pt x="484824" y="355634"/>
                      <a:pt x="499746" y="340076"/>
                      <a:pt x="516256" y="345156"/>
                    </a:cubicBezTo>
                    <a:cubicBezTo>
                      <a:pt x="532766" y="350236"/>
                      <a:pt x="553404" y="375636"/>
                      <a:pt x="569596" y="383256"/>
                    </a:cubicBezTo>
                    <a:cubicBezTo>
                      <a:pt x="585788" y="390876"/>
                      <a:pt x="604204" y="389606"/>
                      <a:pt x="613411" y="390876"/>
                    </a:cubicBezTo>
                    <a:cubicBezTo>
                      <a:pt x="622618" y="392146"/>
                      <a:pt x="621666" y="388336"/>
                      <a:pt x="624841" y="390876"/>
                    </a:cubicBezTo>
                    <a:cubicBezTo>
                      <a:pt x="628016" y="393416"/>
                      <a:pt x="626428" y="400719"/>
                      <a:pt x="632461" y="406116"/>
                    </a:cubicBezTo>
                    <a:cubicBezTo>
                      <a:pt x="638493" y="411514"/>
                      <a:pt x="651511" y="417864"/>
                      <a:pt x="661036" y="423261"/>
                    </a:cubicBezTo>
                    <a:cubicBezTo>
                      <a:pt x="670561" y="428658"/>
                      <a:pt x="678816" y="434374"/>
                      <a:pt x="689611" y="438501"/>
                    </a:cubicBezTo>
                    <a:cubicBezTo>
                      <a:pt x="700406" y="442629"/>
                      <a:pt x="714694" y="442311"/>
                      <a:pt x="725806" y="448026"/>
                    </a:cubicBezTo>
                    <a:cubicBezTo>
                      <a:pt x="736918" y="453741"/>
                      <a:pt x="743269" y="463901"/>
                      <a:pt x="756286" y="472791"/>
                    </a:cubicBezTo>
                    <a:cubicBezTo>
                      <a:pt x="769303" y="481681"/>
                      <a:pt x="790894" y="490889"/>
                      <a:pt x="803911" y="501366"/>
                    </a:cubicBezTo>
                    <a:cubicBezTo>
                      <a:pt x="816928" y="511843"/>
                      <a:pt x="827406" y="524861"/>
                      <a:pt x="834391" y="535656"/>
                    </a:cubicBezTo>
                    <a:cubicBezTo>
                      <a:pt x="841376" y="546451"/>
                      <a:pt x="840741" y="550896"/>
                      <a:pt x="845821" y="566136"/>
                    </a:cubicBezTo>
                    <a:cubicBezTo>
                      <a:pt x="850901" y="581376"/>
                      <a:pt x="861379" y="609951"/>
                      <a:pt x="864871" y="627096"/>
                    </a:cubicBezTo>
                    <a:cubicBezTo>
                      <a:pt x="868363" y="644241"/>
                      <a:pt x="863601" y="651226"/>
                      <a:pt x="866776" y="669006"/>
                    </a:cubicBezTo>
                    <a:cubicBezTo>
                      <a:pt x="869951" y="686786"/>
                      <a:pt x="877889" y="711551"/>
                      <a:pt x="883921" y="733776"/>
                    </a:cubicBezTo>
                    <a:cubicBezTo>
                      <a:pt x="889953" y="756001"/>
                      <a:pt x="897256" y="787116"/>
                      <a:pt x="902971" y="802356"/>
                    </a:cubicBezTo>
                    <a:cubicBezTo>
                      <a:pt x="908686" y="817596"/>
                      <a:pt x="918211" y="810611"/>
                      <a:pt x="918211" y="825216"/>
                    </a:cubicBezTo>
                    <a:cubicBezTo>
                      <a:pt x="918211" y="839821"/>
                      <a:pt x="905511" y="866491"/>
                      <a:pt x="902971" y="889986"/>
                    </a:cubicBezTo>
                    <a:cubicBezTo>
                      <a:pt x="900431" y="913481"/>
                      <a:pt x="903606" y="953486"/>
                      <a:pt x="902971" y="966186"/>
                    </a:cubicBezTo>
                    <a:cubicBezTo>
                      <a:pt x="902336" y="978886"/>
                      <a:pt x="1078549" y="1107156"/>
                      <a:pt x="1080136" y="1114776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1415258" y="4829050"/>
                <a:ext cx="788322" cy="1251006"/>
              </a:xfrm>
              <a:custGeom>
                <a:avLst/>
                <a:gdLst>
                  <a:gd name="connsiteX0" fmla="*/ 743107 w 788322"/>
                  <a:gd name="connsiteY0" fmla="*/ 242060 h 1251006"/>
                  <a:gd name="connsiteX1" fmla="*/ 678337 w 788322"/>
                  <a:gd name="connsiteY1" fmla="*/ 360170 h 1251006"/>
                  <a:gd name="connsiteX2" fmla="*/ 615472 w 788322"/>
                  <a:gd name="connsiteY2" fmla="*/ 413510 h 1251006"/>
                  <a:gd name="connsiteX3" fmla="*/ 581182 w 788322"/>
                  <a:gd name="connsiteY3" fmla="*/ 459230 h 1251006"/>
                  <a:gd name="connsiteX4" fmla="*/ 525937 w 788322"/>
                  <a:gd name="connsiteY4" fmla="*/ 533525 h 1251006"/>
                  <a:gd name="connsiteX5" fmla="*/ 524032 w 788322"/>
                  <a:gd name="connsiteY5" fmla="*/ 569720 h 1251006"/>
                  <a:gd name="connsiteX6" fmla="*/ 461167 w 788322"/>
                  <a:gd name="connsiteY6" fmla="*/ 626870 h 1251006"/>
                  <a:gd name="connsiteX7" fmla="*/ 402112 w 788322"/>
                  <a:gd name="connsiteY7" fmla="*/ 687830 h 1251006"/>
                  <a:gd name="connsiteX8" fmla="*/ 365917 w 788322"/>
                  <a:gd name="connsiteY8" fmla="*/ 762125 h 1251006"/>
                  <a:gd name="connsiteX9" fmla="*/ 331627 w 788322"/>
                  <a:gd name="connsiteY9" fmla="*/ 842135 h 1251006"/>
                  <a:gd name="connsiteX10" fmla="*/ 301147 w 788322"/>
                  <a:gd name="connsiteY10" fmla="*/ 905000 h 1251006"/>
                  <a:gd name="connsiteX11" fmla="*/ 247807 w 788322"/>
                  <a:gd name="connsiteY11" fmla="*/ 950720 h 1251006"/>
                  <a:gd name="connsiteX12" fmla="*/ 253522 w 788322"/>
                  <a:gd name="connsiteY12" fmla="*/ 979295 h 1251006"/>
                  <a:gd name="connsiteX13" fmla="*/ 192562 w 788322"/>
                  <a:gd name="connsiteY13" fmla="*/ 1042160 h 1251006"/>
                  <a:gd name="connsiteX14" fmla="*/ 181132 w 788322"/>
                  <a:gd name="connsiteY14" fmla="*/ 1116455 h 1251006"/>
                  <a:gd name="connsiteX15" fmla="*/ 175417 w 788322"/>
                  <a:gd name="connsiteY15" fmla="*/ 1158365 h 1251006"/>
                  <a:gd name="connsiteX16" fmla="*/ 148747 w 788322"/>
                  <a:gd name="connsiteY16" fmla="*/ 1173605 h 1251006"/>
                  <a:gd name="connsiteX17" fmla="*/ 148747 w 788322"/>
                  <a:gd name="connsiteY17" fmla="*/ 1217420 h 1251006"/>
                  <a:gd name="connsiteX18" fmla="*/ 150652 w 788322"/>
                  <a:gd name="connsiteY18" fmla="*/ 1245995 h 1251006"/>
                  <a:gd name="connsiteX19" fmla="*/ 125887 w 788322"/>
                  <a:gd name="connsiteY19" fmla="*/ 1249805 h 1251006"/>
                  <a:gd name="connsiteX20" fmla="*/ 78262 w 788322"/>
                  <a:gd name="connsiteY20" fmla="*/ 1232660 h 1251006"/>
                  <a:gd name="connsiteX21" fmla="*/ 15397 w 788322"/>
                  <a:gd name="connsiteY21" fmla="*/ 1194560 h 1251006"/>
                  <a:gd name="connsiteX22" fmla="*/ 157 w 788322"/>
                  <a:gd name="connsiteY22" fmla="*/ 1171700 h 1251006"/>
                  <a:gd name="connsiteX23" fmla="*/ 21112 w 788322"/>
                  <a:gd name="connsiteY23" fmla="*/ 1154555 h 1251006"/>
                  <a:gd name="connsiteX24" fmla="*/ 59212 w 788322"/>
                  <a:gd name="connsiteY24" fmla="*/ 1150745 h 1251006"/>
                  <a:gd name="connsiteX25" fmla="*/ 99217 w 788322"/>
                  <a:gd name="connsiteY25" fmla="*/ 1105025 h 1251006"/>
                  <a:gd name="connsiteX26" fmla="*/ 123982 w 788322"/>
                  <a:gd name="connsiteY26" fmla="*/ 1051685 h 1251006"/>
                  <a:gd name="connsiteX27" fmla="*/ 133507 w 788322"/>
                  <a:gd name="connsiteY27" fmla="*/ 954530 h 1251006"/>
                  <a:gd name="connsiteX28" fmla="*/ 163987 w 788322"/>
                  <a:gd name="connsiteY28" fmla="*/ 895475 h 1251006"/>
                  <a:gd name="connsiteX29" fmla="*/ 183037 w 788322"/>
                  <a:gd name="connsiteY29" fmla="*/ 796415 h 1251006"/>
                  <a:gd name="connsiteX30" fmla="*/ 230662 w 788322"/>
                  <a:gd name="connsiteY30" fmla="*/ 704975 h 1251006"/>
                  <a:gd name="connsiteX31" fmla="*/ 306862 w 788322"/>
                  <a:gd name="connsiteY31" fmla="*/ 623060 h 1251006"/>
                  <a:gd name="connsiteX32" fmla="*/ 350677 w 788322"/>
                  <a:gd name="connsiteY32" fmla="*/ 562100 h 1251006"/>
                  <a:gd name="connsiteX33" fmla="*/ 384967 w 788322"/>
                  <a:gd name="connsiteY33" fmla="*/ 514475 h 1251006"/>
                  <a:gd name="connsiteX34" fmla="*/ 402112 w 788322"/>
                  <a:gd name="connsiteY34" fmla="*/ 400175 h 1251006"/>
                  <a:gd name="connsiteX35" fmla="*/ 445927 w 788322"/>
                  <a:gd name="connsiteY35" fmla="*/ 291590 h 1251006"/>
                  <a:gd name="connsiteX36" fmla="*/ 516412 w 788322"/>
                  <a:gd name="connsiteY36" fmla="*/ 173480 h 1251006"/>
                  <a:gd name="connsiteX37" fmla="*/ 544987 w 788322"/>
                  <a:gd name="connsiteY37" fmla="*/ 62990 h 1251006"/>
                  <a:gd name="connsiteX38" fmla="*/ 567847 w 788322"/>
                  <a:gd name="connsiteY38" fmla="*/ 2030 h 1251006"/>
                  <a:gd name="connsiteX39" fmla="*/ 777397 w 788322"/>
                  <a:gd name="connsiteY39" fmla="*/ 135380 h 1251006"/>
                  <a:gd name="connsiteX40" fmla="*/ 743107 w 788322"/>
                  <a:gd name="connsiteY40" fmla="*/ 242060 h 125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788322" h="1251006">
                    <a:moveTo>
                      <a:pt x="743107" y="242060"/>
                    </a:moveTo>
                    <a:cubicBezTo>
                      <a:pt x="726597" y="279525"/>
                      <a:pt x="699609" y="331595"/>
                      <a:pt x="678337" y="360170"/>
                    </a:cubicBezTo>
                    <a:cubicBezTo>
                      <a:pt x="657064" y="388745"/>
                      <a:pt x="631664" y="397000"/>
                      <a:pt x="615472" y="413510"/>
                    </a:cubicBezTo>
                    <a:cubicBezTo>
                      <a:pt x="599280" y="430020"/>
                      <a:pt x="581182" y="459230"/>
                      <a:pt x="581182" y="459230"/>
                    </a:cubicBezTo>
                    <a:cubicBezTo>
                      <a:pt x="566259" y="479233"/>
                      <a:pt x="535462" y="515110"/>
                      <a:pt x="525937" y="533525"/>
                    </a:cubicBezTo>
                    <a:cubicBezTo>
                      <a:pt x="516412" y="551940"/>
                      <a:pt x="534827" y="554163"/>
                      <a:pt x="524032" y="569720"/>
                    </a:cubicBezTo>
                    <a:cubicBezTo>
                      <a:pt x="513237" y="585277"/>
                      <a:pt x="481487" y="607185"/>
                      <a:pt x="461167" y="626870"/>
                    </a:cubicBezTo>
                    <a:cubicBezTo>
                      <a:pt x="440847" y="646555"/>
                      <a:pt x="417987" y="665288"/>
                      <a:pt x="402112" y="687830"/>
                    </a:cubicBezTo>
                    <a:cubicBezTo>
                      <a:pt x="386237" y="710373"/>
                      <a:pt x="377664" y="736408"/>
                      <a:pt x="365917" y="762125"/>
                    </a:cubicBezTo>
                    <a:cubicBezTo>
                      <a:pt x="354170" y="787842"/>
                      <a:pt x="342422" y="818323"/>
                      <a:pt x="331627" y="842135"/>
                    </a:cubicBezTo>
                    <a:cubicBezTo>
                      <a:pt x="320832" y="865947"/>
                      <a:pt x="315117" y="886903"/>
                      <a:pt x="301147" y="905000"/>
                    </a:cubicBezTo>
                    <a:cubicBezTo>
                      <a:pt x="287177" y="923097"/>
                      <a:pt x="255744" y="938338"/>
                      <a:pt x="247807" y="950720"/>
                    </a:cubicBezTo>
                    <a:cubicBezTo>
                      <a:pt x="239869" y="963103"/>
                      <a:pt x="262730" y="964055"/>
                      <a:pt x="253522" y="979295"/>
                    </a:cubicBezTo>
                    <a:cubicBezTo>
                      <a:pt x="244314" y="994535"/>
                      <a:pt x="204627" y="1019300"/>
                      <a:pt x="192562" y="1042160"/>
                    </a:cubicBezTo>
                    <a:cubicBezTo>
                      <a:pt x="180497" y="1065020"/>
                      <a:pt x="183989" y="1097088"/>
                      <a:pt x="181132" y="1116455"/>
                    </a:cubicBezTo>
                    <a:cubicBezTo>
                      <a:pt x="178275" y="1135822"/>
                      <a:pt x="180814" y="1148840"/>
                      <a:pt x="175417" y="1158365"/>
                    </a:cubicBezTo>
                    <a:cubicBezTo>
                      <a:pt x="170020" y="1167890"/>
                      <a:pt x="153192" y="1163763"/>
                      <a:pt x="148747" y="1173605"/>
                    </a:cubicBezTo>
                    <a:cubicBezTo>
                      <a:pt x="144302" y="1183447"/>
                      <a:pt x="148430" y="1205355"/>
                      <a:pt x="148747" y="1217420"/>
                    </a:cubicBezTo>
                    <a:cubicBezTo>
                      <a:pt x="149064" y="1229485"/>
                      <a:pt x="154462" y="1240598"/>
                      <a:pt x="150652" y="1245995"/>
                    </a:cubicBezTo>
                    <a:cubicBezTo>
                      <a:pt x="146842" y="1251392"/>
                      <a:pt x="137952" y="1252027"/>
                      <a:pt x="125887" y="1249805"/>
                    </a:cubicBezTo>
                    <a:cubicBezTo>
                      <a:pt x="113822" y="1247583"/>
                      <a:pt x="96677" y="1241867"/>
                      <a:pt x="78262" y="1232660"/>
                    </a:cubicBezTo>
                    <a:cubicBezTo>
                      <a:pt x="59847" y="1223453"/>
                      <a:pt x="28414" y="1204720"/>
                      <a:pt x="15397" y="1194560"/>
                    </a:cubicBezTo>
                    <a:cubicBezTo>
                      <a:pt x="2380" y="1184400"/>
                      <a:pt x="-796" y="1178368"/>
                      <a:pt x="157" y="1171700"/>
                    </a:cubicBezTo>
                    <a:cubicBezTo>
                      <a:pt x="1109" y="1165033"/>
                      <a:pt x="11269" y="1158048"/>
                      <a:pt x="21112" y="1154555"/>
                    </a:cubicBezTo>
                    <a:cubicBezTo>
                      <a:pt x="30954" y="1151063"/>
                      <a:pt x="46194" y="1159000"/>
                      <a:pt x="59212" y="1150745"/>
                    </a:cubicBezTo>
                    <a:cubicBezTo>
                      <a:pt x="72230" y="1142490"/>
                      <a:pt x="88422" y="1121535"/>
                      <a:pt x="99217" y="1105025"/>
                    </a:cubicBezTo>
                    <a:cubicBezTo>
                      <a:pt x="110012" y="1088515"/>
                      <a:pt x="118267" y="1076767"/>
                      <a:pt x="123982" y="1051685"/>
                    </a:cubicBezTo>
                    <a:cubicBezTo>
                      <a:pt x="129697" y="1026603"/>
                      <a:pt x="126839" y="980565"/>
                      <a:pt x="133507" y="954530"/>
                    </a:cubicBezTo>
                    <a:cubicBezTo>
                      <a:pt x="140174" y="928495"/>
                      <a:pt x="155732" y="921828"/>
                      <a:pt x="163987" y="895475"/>
                    </a:cubicBezTo>
                    <a:cubicBezTo>
                      <a:pt x="172242" y="869123"/>
                      <a:pt x="171925" y="828165"/>
                      <a:pt x="183037" y="796415"/>
                    </a:cubicBezTo>
                    <a:cubicBezTo>
                      <a:pt x="194149" y="764665"/>
                      <a:pt x="210025" y="733867"/>
                      <a:pt x="230662" y="704975"/>
                    </a:cubicBezTo>
                    <a:cubicBezTo>
                      <a:pt x="251299" y="676083"/>
                      <a:pt x="286859" y="646873"/>
                      <a:pt x="306862" y="623060"/>
                    </a:cubicBezTo>
                    <a:cubicBezTo>
                      <a:pt x="326864" y="599248"/>
                      <a:pt x="350677" y="562100"/>
                      <a:pt x="350677" y="562100"/>
                    </a:cubicBezTo>
                    <a:cubicBezTo>
                      <a:pt x="363694" y="544003"/>
                      <a:pt x="376395" y="541462"/>
                      <a:pt x="384967" y="514475"/>
                    </a:cubicBezTo>
                    <a:cubicBezTo>
                      <a:pt x="393539" y="487488"/>
                      <a:pt x="391952" y="437323"/>
                      <a:pt x="402112" y="400175"/>
                    </a:cubicBezTo>
                    <a:cubicBezTo>
                      <a:pt x="412272" y="363027"/>
                      <a:pt x="426877" y="329372"/>
                      <a:pt x="445927" y="291590"/>
                    </a:cubicBezTo>
                    <a:cubicBezTo>
                      <a:pt x="464977" y="253808"/>
                      <a:pt x="499902" y="211580"/>
                      <a:pt x="516412" y="173480"/>
                    </a:cubicBezTo>
                    <a:cubicBezTo>
                      <a:pt x="532922" y="135380"/>
                      <a:pt x="536415" y="91565"/>
                      <a:pt x="544987" y="62990"/>
                    </a:cubicBezTo>
                    <a:cubicBezTo>
                      <a:pt x="553559" y="34415"/>
                      <a:pt x="529112" y="-10035"/>
                      <a:pt x="567847" y="2030"/>
                    </a:cubicBezTo>
                    <a:cubicBezTo>
                      <a:pt x="606582" y="14095"/>
                      <a:pt x="744377" y="93152"/>
                      <a:pt x="777397" y="135380"/>
                    </a:cubicBezTo>
                    <a:cubicBezTo>
                      <a:pt x="810417" y="177608"/>
                      <a:pt x="759617" y="204595"/>
                      <a:pt x="743107" y="24206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2160270" y="4831080"/>
                <a:ext cx="791577" cy="1279255"/>
              </a:xfrm>
              <a:custGeom>
                <a:avLst/>
                <a:gdLst>
                  <a:gd name="connsiteX0" fmla="*/ 186690 w 791577"/>
                  <a:gd name="connsiteY0" fmla="*/ 0 h 1279255"/>
                  <a:gd name="connsiteX1" fmla="*/ 228600 w 791577"/>
                  <a:gd name="connsiteY1" fmla="*/ 76200 h 1279255"/>
                  <a:gd name="connsiteX2" fmla="*/ 243840 w 791577"/>
                  <a:gd name="connsiteY2" fmla="*/ 144780 h 1279255"/>
                  <a:gd name="connsiteX3" fmla="*/ 234315 w 791577"/>
                  <a:gd name="connsiteY3" fmla="*/ 169545 h 1279255"/>
                  <a:gd name="connsiteX4" fmla="*/ 260985 w 791577"/>
                  <a:gd name="connsiteY4" fmla="*/ 228600 h 1279255"/>
                  <a:gd name="connsiteX5" fmla="*/ 306705 w 791577"/>
                  <a:gd name="connsiteY5" fmla="*/ 297180 h 1279255"/>
                  <a:gd name="connsiteX6" fmla="*/ 323850 w 791577"/>
                  <a:gd name="connsiteY6" fmla="*/ 386715 h 1279255"/>
                  <a:gd name="connsiteX7" fmla="*/ 361950 w 791577"/>
                  <a:gd name="connsiteY7" fmla="*/ 443865 h 1279255"/>
                  <a:gd name="connsiteX8" fmla="*/ 354330 w 791577"/>
                  <a:gd name="connsiteY8" fmla="*/ 525780 h 1279255"/>
                  <a:gd name="connsiteX9" fmla="*/ 363855 w 791577"/>
                  <a:gd name="connsiteY9" fmla="*/ 563880 h 1279255"/>
                  <a:gd name="connsiteX10" fmla="*/ 384810 w 791577"/>
                  <a:gd name="connsiteY10" fmla="*/ 609600 h 1279255"/>
                  <a:gd name="connsiteX11" fmla="*/ 405765 w 791577"/>
                  <a:gd name="connsiteY11" fmla="*/ 649605 h 1279255"/>
                  <a:gd name="connsiteX12" fmla="*/ 400050 w 791577"/>
                  <a:gd name="connsiteY12" fmla="*/ 710565 h 1279255"/>
                  <a:gd name="connsiteX13" fmla="*/ 441960 w 791577"/>
                  <a:gd name="connsiteY13" fmla="*/ 752475 h 1279255"/>
                  <a:gd name="connsiteX14" fmla="*/ 499110 w 791577"/>
                  <a:gd name="connsiteY14" fmla="*/ 849630 h 1279255"/>
                  <a:gd name="connsiteX15" fmla="*/ 529590 w 791577"/>
                  <a:gd name="connsiteY15" fmla="*/ 942975 h 1279255"/>
                  <a:gd name="connsiteX16" fmla="*/ 554355 w 791577"/>
                  <a:gd name="connsiteY16" fmla="*/ 1038225 h 1279255"/>
                  <a:gd name="connsiteX17" fmla="*/ 596265 w 791577"/>
                  <a:gd name="connsiteY17" fmla="*/ 1112520 h 1279255"/>
                  <a:gd name="connsiteX18" fmla="*/ 622935 w 791577"/>
                  <a:gd name="connsiteY18" fmla="*/ 1146810 h 1279255"/>
                  <a:gd name="connsiteX19" fmla="*/ 689610 w 791577"/>
                  <a:gd name="connsiteY19" fmla="*/ 1139190 h 1279255"/>
                  <a:gd name="connsiteX20" fmla="*/ 760095 w 791577"/>
                  <a:gd name="connsiteY20" fmla="*/ 1127760 h 1279255"/>
                  <a:gd name="connsiteX21" fmla="*/ 788670 w 791577"/>
                  <a:gd name="connsiteY21" fmla="*/ 1171575 h 1279255"/>
                  <a:gd name="connsiteX22" fmla="*/ 693420 w 791577"/>
                  <a:gd name="connsiteY22" fmla="*/ 1226820 h 1279255"/>
                  <a:gd name="connsiteX23" fmla="*/ 588645 w 791577"/>
                  <a:gd name="connsiteY23" fmla="*/ 1276350 h 1279255"/>
                  <a:gd name="connsiteX24" fmla="*/ 550545 w 791577"/>
                  <a:gd name="connsiteY24" fmla="*/ 1263015 h 1279255"/>
                  <a:gd name="connsiteX25" fmla="*/ 533400 w 791577"/>
                  <a:gd name="connsiteY25" fmla="*/ 1177290 h 1279255"/>
                  <a:gd name="connsiteX26" fmla="*/ 495300 w 791577"/>
                  <a:gd name="connsiteY26" fmla="*/ 1116330 h 1279255"/>
                  <a:gd name="connsiteX27" fmla="*/ 428625 w 791577"/>
                  <a:gd name="connsiteY27" fmla="*/ 1053465 h 1279255"/>
                  <a:gd name="connsiteX28" fmla="*/ 390525 w 791577"/>
                  <a:gd name="connsiteY28" fmla="*/ 958215 h 1279255"/>
                  <a:gd name="connsiteX29" fmla="*/ 342900 w 791577"/>
                  <a:gd name="connsiteY29" fmla="*/ 925830 h 1279255"/>
                  <a:gd name="connsiteX30" fmla="*/ 308610 w 791577"/>
                  <a:gd name="connsiteY30" fmla="*/ 803910 h 1279255"/>
                  <a:gd name="connsiteX31" fmla="*/ 270510 w 791577"/>
                  <a:gd name="connsiteY31" fmla="*/ 699135 h 1279255"/>
                  <a:gd name="connsiteX32" fmla="*/ 234315 w 791577"/>
                  <a:gd name="connsiteY32" fmla="*/ 634365 h 1279255"/>
                  <a:gd name="connsiteX33" fmla="*/ 217170 w 791577"/>
                  <a:gd name="connsiteY33" fmla="*/ 579120 h 1279255"/>
                  <a:gd name="connsiteX34" fmla="*/ 171450 w 791577"/>
                  <a:gd name="connsiteY34" fmla="*/ 508635 h 1279255"/>
                  <a:gd name="connsiteX35" fmla="*/ 104775 w 791577"/>
                  <a:gd name="connsiteY35" fmla="*/ 428625 h 1279255"/>
                  <a:gd name="connsiteX36" fmla="*/ 76200 w 791577"/>
                  <a:gd name="connsiteY36" fmla="*/ 348615 h 1279255"/>
                  <a:gd name="connsiteX37" fmla="*/ 28575 w 791577"/>
                  <a:gd name="connsiteY37" fmla="*/ 259080 h 1279255"/>
                  <a:gd name="connsiteX38" fmla="*/ 15240 w 791577"/>
                  <a:gd name="connsiteY38" fmla="*/ 230505 h 1279255"/>
                  <a:gd name="connsiteX39" fmla="*/ 0 w 791577"/>
                  <a:gd name="connsiteY39" fmla="*/ 76200 h 127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1577" h="1279255">
                    <a:moveTo>
                      <a:pt x="186690" y="0"/>
                    </a:moveTo>
                    <a:cubicBezTo>
                      <a:pt x="202882" y="26035"/>
                      <a:pt x="219075" y="52070"/>
                      <a:pt x="228600" y="76200"/>
                    </a:cubicBezTo>
                    <a:cubicBezTo>
                      <a:pt x="238125" y="100330"/>
                      <a:pt x="242888" y="129223"/>
                      <a:pt x="243840" y="144780"/>
                    </a:cubicBezTo>
                    <a:cubicBezTo>
                      <a:pt x="244792" y="160337"/>
                      <a:pt x="231458" y="155575"/>
                      <a:pt x="234315" y="169545"/>
                    </a:cubicBezTo>
                    <a:cubicBezTo>
                      <a:pt x="237172" y="183515"/>
                      <a:pt x="248920" y="207328"/>
                      <a:pt x="260985" y="228600"/>
                    </a:cubicBezTo>
                    <a:cubicBezTo>
                      <a:pt x="273050" y="249873"/>
                      <a:pt x="296228" y="270828"/>
                      <a:pt x="306705" y="297180"/>
                    </a:cubicBezTo>
                    <a:cubicBezTo>
                      <a:pt x="317183" y="323533"/>
                      <a:pt x="314643" y="362268"/>
                      <a:pt x="323850" y="386715"/>
                    </a:cubicBezTo>
                    <a:cubicBezTo>
                      <a:pt x="333057" y="411162"/>
                      <a:pt x="356870" y="420688"/>
                      <a:pt x="361950" y="443865"/>
                    </a:cubicBezTo>
                    <a:cubicBezTo>
                      <a:pt x="367030" y="467043"/>
                      <a:pt x="354013" y="505778"/>
                      <a:pt x="354330" y="525780"/>
                    </a:cubicBezTo>
                    <a:cubicBezTo>
                      <a:pt x="354647" y="545782"/>
                      <a:pt x="358775" y="549910"/>
                      <a:pt x="363855" y="563880"/>
                    </a:cubicBezTo>
                    <a:cubicBezTo>
                      <a:pt x="368935" y="577850"/>
                      <a:pt x="377825" y="595313"/>
                      <a:pt x="384810" y="609600"/>
                    </a:cubicBezTo>
                    <a:cubicBezTo>
                      <a:pt x="391795" y="623887"/>
                      <a:pt x="403225" y="632778"/>
                      <a:pt x="405765" y="649605"/>
                    </a:cubicBezTo>
                    <a:cubicBezTo>
                      <a:pt x="408305" y="666432"/>
                      <a:pt x="394018" y="693420"/>
                      <a:pt x="400050" y="710565"/>
                    </a:cubicBezTo>
                    <a:cubicBezTo>
                      <a:pt x="406082" y="727710"/>
                      <a:pt x="425450" y="729298"/>
                      <a:pt x="441960" y="752475"/>
                    </a:cubicBezTo>
                    <a:cubicBezTo>
                      <a:pt x="458470" y="775652"/>
                      <a:pt x="484505" y="817880"/>
                      <a:pt x="499110" y="849630"/>
                    </a:cubicBezTo>
                    <a:cubicBezTo>
                      <a:pt x="513715" y="881380"/>
                      <a:pt x="520383" y="911543"/>
                      <a:pt x="529590" y="942975"/>
                    </a:cubicBezTo>
                    <a:cubicBezTo>
                      <a:pt x="538797" y="974407"/>
                      <a:pt x="543243" y="1009968"/>
                      <a:pt x="554355" y="1038225"/>
                    </a:cubicBezTo>
                    <a:cubicBezTo>
                      <a:pt x="565467" y="1066482"/>
                      <a:pt x="584835" y="1094422"/>
                      <a:pt x="596265" y="1112520"/>
                    </a:cubicBezTo>
                    <a:cubicBezTo>
                      <a:pt x="607695" y="1130618"/>
                      <a:pt x="607378" y="1142365"/>
                      <a:pt x="622935" y="1146810"/>
                    </a:cubicBezTo>
                    <a:cubicBezTo>
                      <a:pt x="638492" y="1151255"/>
                      <a:pt x="666750" y="1142365"/>
                      <a:pt x="689610" y="1139190"/>
                    </a:cubicBezTo>
                    <a:cubicBezTo>
                      <a:pt x="712470" y="1136015"/>
                      <a:pt x="743585" y="1122363"/>
                      <a:pt x="760095" y="1127760"/>
                    </a:cubicBezTo>
                    <a:cubicBezTo>
                      <a:pt x="776605" y="1133157"/>
                      <a:pt x="799783" y="1155065"/>
                      <a:pt x="788670" y="1171575"/>
                    </a:cubicBezTo>
                    <a:cubicBezTo>
                      <a:pt x="777557" y="1188085"/>
                      <a:pt x="726757" y="1209358"/>
                      <a:pt x="693420" y="1226820"/>
                    </a:cubicBezTo>
                    <a:cubicBezTo>
                      <a:pt x="660083" y="1244282"/>
                      <a:pt x="612458" y="1270318"/>
                      <a:pt x="588645" y="1276350"/>
                    </a:cubicBezTo>
                    <a:cubicBezTo>
                      <a:pt x="564833" y="1282383"/>
                      <a:pt x="559752" y="1279525"/>
                      <a:pt x="550545" y="1263015"/>
                    </a:cubicBezTo>
                    <a:cubicBezTo>
                      <a:pt x="541338" y="1246505"/>
                      <a:pt x="542607" y="1201737"/>
                      <a:pt x="533400" y="1177290"/>
                    </a:cubicBezTo>
                    <a:cubicBezTo>
                      <a:pt x="524193" y="1152843"/>
                      <a:pt x="512762" y="1136967"/>
                      <a:pt x="495300" y="1116330"/>
                    </a:cubicBezTo>
                    <a:cubicBezTo>
                      <a:pt x="477838" y="1095693"/>
                      <a:pt x="446087" y="1079817"/>
                      <a:pt x="428625" y="1053465"/>
                    </a:cubicBezTo>
                    <a:cubicBezTo>
                      <a:pt x="411163" y="1027113"/>
                      <a:pt x="404813" y="979488"/>
                      <a:pt x="390525" y="958215"/>
                    </a:cubicBezTo>
                    <a:cubicBezTo>
                      <a:pt x="376238" y="936943"/>
                      <a:pt x="356552" y="951547"/>
                      <a:pt x="342900" y="925830"/>
                    </a:cubicBezTo>
                    <a:cubicBezTo>
                      <a:pt x="329248" y="900113"/>
                      <a:pt x="320675" y="841693"/>
                      <a:pt x="308610" y="803910"/>
                    </a:cubicBezTo>
                    <a:cubicBezTo>
                      <a:pt x="296545" y="766128"/>
                      <a:pt x="282893" y="727393"/>
                      <a:pt x="270510" y="699135"/>
                    </a:cubicBezTo>
                    <a:cubicBezTo>
                      <a:pt x="258128" y="670878"/>
                      <a:pt x="243205" y="654367"/>
                      <a:pt x="234315" y="634365"/>
                    </a:cubicBezTo>
                    <a:cubicBezTo>
                      <a:pt x="225425" y="614363"/>
                      <a:pt x="227648" y="600075"/>
                      <a:pt x="217170" y="579120"/>
                    </a:cubicBezTo>
                    <a:cubicBezTo>
                      <a:pt x="206693" y="558165"/>
                      <a:pt x="190183" y="533718"/>
                      <a:pt x="171450" y="508635"/>
                    </a:cubicBezTo>
                    <a:cubicBezTo>
                      <a:pt x="152717" y="483553"/>
                      <a:pt x="120650" y="455295"/>
                      <a:pt x="104775" y="428625"/>
                    </a:cubicBezTo>
                    <a:cubicBezTo>
                      <a:pt x="88900" y="401955"/>
                      <a:pt x="88900" y="376873"/>
                      <a:pt x="76200" y="348615"/>
                    </a:cubicBezTo>
                    <a:cubicBezTo>
                      <a:pt x="63500" y="320357"/>
                      <a:pt x="38735" y="278765"/>
                      <a:pt x="28575" y="259080"/>
                    </a:cubicBezTo>
                    <a:cubicBezTo>
                      <a:pt x="18415" y="239395"/>
                      <a:pt x="20002" y="260985"/>
                      <a:pt x="15240" y="230505"/>
                    </a:cubicBezTo>
                    <a:cubicBezTo>
                      <a:pt x="10478" y="200025"/>
                      <a:pt x="5239" y="138112"/>
                      <a:pt x="0" y="7620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 flipH="1">
                <a:off x="2179320" y="3859179"/>
                <a:ext cx="1082041" cy="1114776"/>
              </a:xfrm>
              <a:custGeom>
                <a:avLst/>
                <a:gdLst>
                  <a:gd name="connsiteX0" fmla="*/ 971551 w 971551"/>
                  <a:gd name="connsiteY0" fmla="*/ 348966 h 966186"/>
                  <a:gd name="connsiteX1" fmla="*/ 923926 w 971551"/>
                  <a:gd name="connsiteY1" fmla="*/ 368016 h 966186"/>
                  <a:gd name="connsiteX2" fmla="*/ 899161 w 971551"/>
                  <a:gd name="connsiteY2" fmla="*/ 335631 h 966186"/>
                  <a:gd name="connsiteX3" fmla="*/ 843916 w 971551"/>
                  <a:gd name="connsiteY3" fmla="*/ 343251 h 966186"/>
                  <a:gd name="connsiteX4" fmla="*/ 805816 w 971551"/>
                  <a:gd name="connsiteY4" fmla="*/ 312771 h 966186"/>
                  <a:gd name="connsiteX5" fmla="*/ 733426 w 971551"/>
                  <a:gd name="connsiteY5" fmla="*/ 329916 h 966186"/>
                  <a:gd name="connsiteX6" fmla="*/ 666751 w 971551"/>
                  <a:gd name="connsiteY6" fmla="*/ 286101 h 966186"/>
                  <a:gd name="connsiteX7" fmla="*/ 615316 w 971551"/>
                  <a:gd name="connsiteY7" fmla="*/ 272766 h 966186"/>
                  <a:gd name="connsiteX8" fmla="*/ 552451 w 971551"/>
                  <a:gd name="connsiteY8" fmla="*/ 272766 h 966186"/>
                  <a:gd name="connsiteX9" fmla="*/ 520066 w 971551"/>
                  <a:gd name="connsiteY9" fmla="*/ 230856 h 966186"/>
                  <a:gd name="connsiteX10" fmla="*/ 472441 w 971551"/>
                  <a:gd name="connsiteY10" fmla="*/ 196566 h 966186"/>
                  <a:gd name="connsiteX11" fmla="*/ 455296 w 971551"/>
                  <a:gd name="connsiteY11" fmla="*/ 209901 h 966186"/>
                  <a:gd name="connsiteX12" fmla="*/ 434341 w 971551"/>
                  <a:gd name="connsiteY12" fmla="*/ 183231 h 966186"/>
                  <a:gd name="connsiteX13" fmla="*/ 396241 w 971551"/>
                  <a:gd name="connsiteY13" fmla="*/ 177516 h 966186"/>
                  <a:gd name="connsiteX14" fmla="*/ 329566 w 971551"/>
                  <a:gd name="connsiteY14" fmla="*/ 164181 h 966186"/>
                  <a:gd name="connsiteX15" fmla="*/ 295276 w 971551"/>
                  <a:gd name="connsiteY15" fmla="*/ 156561 h 966186"/>
                  <a:gd name="connsiteX16" fmla="*/ 260986 w 971551"/>
                  <a:gd name="connsiteY16" fmla="*/ 129891 h 966186"/>
                  <a:gd name="connsiteX17" fmla="*/ 217171 w 971551"/>
                  <a:gd name="connsiteY17" fmla="*/ 118461 h 966186"/>
                  <a:gd name="connsiteX18" fmla="*/ 194311 w 971551"/>
                  <a:gd name="connsiteY18" fmla="*/ 107031 h 966186"/>
                  <a:gd name="connsiteX19" fmla="*/ 175261 w 971551"/>
                  <a:gd name="connsiteY19" fmla="*/ 95601 h 966186"/>
                  <a:gd name="connsiteX20" fmla="*/ 169546 w 971551"/>
                  <a:gd name="connsiteY20" fmla="*/ 68931 h 966186"/>
                  <a:gd name="connsiteX21" fmla="*/ 135256 w 971551"/>
                  <a:gd name="connsiteY21" fmla="*/ 34641 h 966186"/>
                  <a:gd name="connsiteX22" fmla="*/ 102871 w 971551"/>
                  <a:gd name="connsiteY22" fmla="*/ 17496 h 966186"/>
                  <a:gd name="connsiteX23" fmla="*/ 72391 w 971551"/>
                  <a:gd name="connsiteY23" fmla="*/ 2256 h 966186"/>
                  <a:gd name="connsiteX24" fmla="*/ 36196 w 971551"/>
                  <a:gd name="connsiteY24" fmla="*/ 9876 h 966186"/>
                  <a:gd name="connsiteX25" fmla="*/ 9526 w 971551"/>
                  <a:gd name="connsiteY25" fmla="*/ 2256 h 966186"/>
                  <a:gd name="connsiteX26" fmla="*/ 1 w 971551"/>
                  <a:gd name="connsiteY26" fmla="*/ 57501 h 966186"/>
                  <a:gd name="connsiteX27" fmla="*/ 9526 w 971551"/>
                  <a:gd name="connsiteY27" fmla="*/ 116556 h 966186"/>
                  <a:gd name="connsiteX28" fmla="*/ 59056 w 971551"/>
                  <a:gd name="connsiteY28" fmla="*/ 143226 h 966186"/>
                  <a:gd name="connsiteX29" fmla="*/ 135256 w 971551"/>
                  <a:gd name="connsiteY29" fmla="*/ 171801 h 966186"/>
                  <a:gd name="connsiteX30" fmla="*/ 175261 w 971551"/>
                  <a:gd name="connsiteY30" fmla="*/ 202281 h 966186"/>
                  <a:gd name="connsiteX31" fmla="*/ 211456 w 971551"/>
                  <a:gd name="connsiteY31" fmla="*/ 236571 h 966186"/>
                  <a:gd name="connsiteX32" fmla="*/ 260986 w 971551"/>
                  <a:gd name="connsiteY32" fmla="*/ 236571 h 966186"/>
                  <a:gd name="connsiteX33" fmla="*/ 308611 w 971551"/>
                  <a:gd name="connsiteY33" fmla="*/ 270861 h 966186"/>
                  <a:gd name="connsiteX34" fmla="*/ 390526 w 971551"/>
                  <a:gd name="connsiteY34" fmla="*/ 328011 h 966186"/>
                  <a:gd name="connsiteX35" fmla="*/ 430531 w 971551"/>
                  <a:gd name="connsiteY35" fmla="*/ 328011 h 966186"/>
                  <a:gd name="connsiteX36" fmla="*/ 470536 w 971551"/>
                  <a:gd name="connsiteY36" fmla="*/ 352776 h 966186"/>
                  <a:gd name="connsiteX37" fmla="*/ 516256 w 971551"/>
                  <a:gd name="connsiteY37" fmla="*/ 345156 h 966186"/>
                  <a:gd name="connsiteX38" fmla="*/ 569596 w 971551"/>
                  <a:gd name="connsiteY38" fmla="*/ 383256 h 966186"/>
                  <a:gd name="connsiteX39" fmla="*/ 613411 w 971551"/>
                  <a:gd name="connsiteY39" fmla="*/ 390876 h 966186"/>
                  <a:gd name="connsiteX40" fmla="*/ 624841 w 971551"/>
                  <a:gd name="connsiteY40" fmla="*/ 390876 h 966186"/>
                  <a:gd name="connsiteX41" fmla="*/ 632461 w 971551"/>
                  <a:gd name="connsiteY41" fmla="*/ 406116 h 966186"/>
                  <a:gd name="connsiteX42" fmla="*/ 661036 w 971551"/>
                  <a:gd name="connsiteY42" fmla="*/ 423261 h 966186"/>
                  <a:gd name="connsiteX43" fmla="*/ 689611 w 971551"/>
                  <a:gd name="connsiteY43" fmla="*/ 438501 h 966186"/>
                  <a:gd name="connsiteX44" fmla="*/ 725806 w 971551"/>
                  <a:gd name="connsiteY44" fmla="*/ 448026 h 966186"/>
                  <a:gd name="connsiteX45" fmla="*/ 756286 w 971551"/>
                  <a:gd name="connsiteY45" fmla="*/ 472791 h 966186"/>
                  <a:gd name="connsiteX46" fmla="*/ 803911 w 971551"/>
                  <a:gd name="connsiteY46" fmla="*/ 501366 h 966186"/>
                  <a:gd name="connsiteX47" fmla="*/ 834391 w 971551"/>
                  <a:gd name="connsiteY47" fmla="*/ 535656 h 966186"/>
                  <a:gd name="connsiteX48" fmla="*/ 845821 w 971551"/>
                  <a:gd name="connsiteY48" fmla="*/ 566136 h 966186"/>
                  <a:gd name="connsiteX49" fmla="*/ 864871 w 971551"/>
                  <a:gd name="connsiteY49" fmla="*/ 627096 h 966186"/>
                  <a:gd name="connsiteX50" fmla="*/ 866776 w 971551"/>
                  <a:gd name="connsiteY50" fmla="*/ 669006 h 966186"/>
                  <a:gd name="connsiteX51" fmla="*/ 883921 w 971551"/>
                  <a:gd name="connsiteY51" fmla="*/ 733776 h 966186"/>
                  <a:gd name="connsiteX52" fmla="*/ 902971 w 971551"/>
                  <a:gd name="connsiteY52" fmla="*/ 802356 h 966186"/>
                  <a:gd name="connsiteX53" fmla="*/ 918211 w 971551"/>
                  <a:gd name="connsiteY53" fmla="*/ 825216 h 966186"/>
                  <a:gd name="connsiteX54" fmla="*/ 902971 w 971551"/>
                  <a:gd name="connsiteY54" fmla="*/ 889986 h 966186"/>
                  <a:gd name="connsiteX55" fmla="*/ 899161 w 971551"/>
                  <a:gd name="connsiteY55" fmla="*/ 966186 h 966186"/>
                  <a:gd name="connsiteX0" fmla="*/ 971551 w 971551"/>
                  <a:gd name="connsiteY0" fmla="*/ 348966 h 966186"/>
                  <a:gd name="connsiteX1" fmla="*/ 923926 w 971551"/>
                  <a:gd name="connsiteY1" fmla="*/ 368016 h 966186"/>
                  <a:gd name="connsiteX2" fmla="*/ 899161 w 971551"/>
                  <a:gd name="connsiteY2" fmla="*/ 335631 h 966186"/>
                  <a:gd name="connsiteX3" fmla="*/ 843916 w 971551"/>
                  <a:gd name="connsiteY3" fmla="*/ 343251 h 966186"/>
                  <a:gd name="connsiteX4" fmla="*/ 805816 w 971551"/>
                  <a:gd name="connsiteY4" fmla="*/ 312771 h 966186"/>
                  <a:gd name="connsiteX5" fmla="*/ 733426 w 971551"/>
                  <a:gd name="connsiteY5" fmla="*/ 329916 h 966186"/>
                  <a:gd name="connsiteX6" fmla="*/ 666751 w 971551"/>
                  <a:gd name="connsiteY6" fmla="*/ 286101 h 966186"/>
                  <a:gd name="connsiteX7" fmla="*/ 615316 w 971551"/>
                  <a:gd name="connsiteY7" fmla="*/ 272766 h 966186"/>
                  <a:gd name="connsiteX8" fmla="*/ 552451 w 971551"/>
                  <a:gd name="connsiteY8" fmla="*/ 272766 h 966186"/>
                  <a:gd name="connsiteX9" fmla="*/ 520066 w 971551"/>
                  <a:gd name="connsiteY9" fmla="*/ 230856 h 966186"/>
                  <a:gd name="connsiteX10" fmla="*/ 472441 w 971551"/>
                  <a:gd name="connsiteY10" fmla="*/ 196566 h 966186"/>
                  <a:gd name="connsiteX11" fmla="*/ 455296 w 971551"/>
                  <a:gd name="connsiteY11" fmla="*/ 209901 h 966186"/>
                  <a:gd name="connsiteX12" fmla="*/ 434341 w 971551"/>
                  <a:gd name="connsiteY12" fmla="*/ 183231 h 966186"/>
                  <a:gd name="connsiteX13" fmla="*/ 396241 w 971551"/>
                  <a:gd name="connsiteY13" fmla="*/ 177516 h 966186"/>
                  <a:gd name="connsiteX14" fmla="*/ 329566 w 971551"/>
                  <a:gd name="connsiteY14" fmla="*/ 164181 h 966186"/>
                  <a:gd name="connsiteX15" fmla="*/ 295276 w 971551"/>
                  <a:gd name="connsiteY15" fmla="*/ 156561 h 966186"/>
                  <a:gd name="connsiteX16" fmla="*/ 260986 w 971551"/>
                  <a:gd name="connsiteY16" fmla="*/ 129891 h 966186"/>
                  <a:gd name="connsiteX17" fmla="*/ 217171 w 971551"/>
                  <a:gd name="connsiteY17" fmla="*/ 118461 h 966186"/>
                  <a:gd name="connsiteX18" fmla="*/ 194311 w 971551"/>
                  <a:gd name="connsiteY18" fmla="*/ 107031 h 966186"/>
                  <a:gd name="connsiteX19" fmla="*/ 175261 w 971551"/>
                  <a:gd name="connsiteY19" fmla="*/ 95601 h 966186"/>
                  <a:gd name="connsiteX20" fmla="*/ 169546 w 971551"/>
                  <a:gd name="connsiteY20" fmla="*/ 68931 h 966186"/>
                  <a:gd name="connsiteX21" fmla="*/ 135256 w 971551"/>
                  <a:gd name="connsiteY21" fmla="*/ 34641 h 966186"/>
                  <a:gd name="connsiteX22" fmla="*/ 102871 w 971551"/>
                  <a:gd name="connsiteY22" fmla="*/ 17496 h 966186"/>
                  <a:gd name="connsiteX23" fmla="*/ 72391 w 971551"/>
                  <a:gd name="connsiteY23" fmla="*/ 2256 h 966186"/>
                  <a:gd name="connsiteX24" fmla="*/ 36196 w 971551"/>
                  <a:gd name="connsiteY24" fmla="*/ 9876 h 966186"/>
                  <a:gd name="connsiteX25" fmla="*/ 9526 w 971551"/>
                  <a:gd name="connsiteY25" fmla="*/ 2256 h 966186"/>
                  <a:gd name="connsiteX26" fmla="*/ 1 w 971551"/>
                  <a:gd name="connsiteY26" fmla="*/ 57501 h 966186"/>
                  <a:gd name="connsiteX27" fmla="*/ 9526 w 971551"/>
                  <a:gd name="connsiteY27" fmla="*/ 116556 h 966186"/>
                  <a:gd name="connsiteX28" fmla="*/ 59056 w 971551"/>
                  <a:gd name="connsiteY28" fmla="*/ 143226 h 966186"/>
                  <a:gd name="connsiteX29" fmla="*/ 135256 w 971551"/>
                  <a:gd name="connsiteY29" fmla="*/ 171801 h 966186"/>
                  <a:gd name="connsiteX30" fmla="*/ 175261 w 971551"/>
                  <a:gd name="connsiteY30" fmla="*/ 202281 h 966186"/>
                  <a:gd name="connsiteX31" fmla="*/ 211456 w 971551"/>
                  <a:gd name="connsiteY31" fmla="*/ 236571 h 966186"/>
                  <a:gd name="connsiteX32" fmla="*/ 260986 w 971551"/>
                  <a:gd name="connsiteY32" fmla="*/ 236571 h 966186"/>
                  <a:gd name="connsiteX33" fmla="*/ 308611 w 971551"/>
                  <a:gd name="connsiteY33" fmla="*/ 270861 h 966186"/>
                  <a:gd name="connsiteX34" fmla="*/ 390526 w 971551"/>
                  <a:gd name="connsiteY34" fmla="*/ 328011 h 966186"/>
                  <a:gd name="connsiteX35" fmla="*/ 430531 w 971551"/>
                  <a:gd name="connsiteY35" fmla="*/ 328011 h 966186"/>
                  <a:gd name="connsiteX36" fmla="*/ 470536 w 971551"/>
                  <a:gd name="connsiteY36" fmla="*/ 352776 h 966186"/>
                  <a:gd name="connsiteX37" fmla="*/ 516256 w 971551"/>
                  <a:gd name="connsiteY37" fmla="*/ 345156 h 966186"/>
                  <a:gd name="connsiteX38" fmla="*/ 569596 w 971551"/>
                  <a:gd name="connsiteY38" fmla="*/ 383256 h 966186"/>
                  <a:gd name="connsiteX39" fmla="*/ 613411 w 971551"/>
                  <a:gd name="connsiteY39" fmla="*/ 390876 h 966186"/>
                  <a:gd name="connsiteX40" fmla="*/ 624841 w 971551"/>
                  <a:gd name="connsiteY40" fmla="*/ 390876 h 966186"/>
                  <a:gd name="connsiteX41" fmla="*/ 632461 w 971551"/>
                  <a:gd name="connsiteY41" fmla="*/ 406116 h 966186"/>
                  <a:gd name="connsiteX42" fmla="*/ 661036 w 971551"/>
                  <a:gd name="connsiteY42" fmla="*/ 423261 h 966186"/>
                  <a:gd name="connsiteX43" fmla="*/ 689611 w 971551"/>
                  <a:gd name="connsiteY43" fmla="*/ 438501 h 966186"/>
                  <a:gd name="connsiteX44" fmla="*/ 725806 w 971551"/>
                  <a:gd name="connsiteY44" fmla="*/ 448026 h 966186"/>
                  <a:gd name="connsiteX45" fmla="*/ 756286 w 971551"/>
                  <a:gd name="connsiteY45" fmla="*/ 472791 h 966186"/>
                  <a:gd name="connsiteX46" fmla="*/ 803911 w 971551"/>
                  <a:gd name="connsiteY46" fmla="*/ 501366 h 966186"/>
                  <a:gd name="connsiteX47" fmla="*/ 834391 w 971551"/>
                  <a:gd name="connsiteY47" fmla="*/ 535656 h 966186"/>
                  <a:gd name="connsiteX48" fmla="*/ 845821 w 971551"/>
                  <a:gd name="connsiteY48" fmla="*/ 566136 h 966186"/>
                  <a:gd name="connsiteX49" fmla="*/ 864871 w 971551"/>
                  <a:gd name="connsiteY49" fmla="*/ 627096 h 966186"/>
                  <a:gd name="connsiteX50" fmla="*/ 866776 w 971551"/>
                  <a:gd name="connsiteY50" fmla="*/ 669006 h 966186"/>
                  <a:gd name="connsiteX51" fmla="*/ 883921 w 971551"/>
                  <a:gd name="connsiteY51" fmla="*/ 733776 h 966186"/>
                  <a:gd name="connsiteX52" fmla="*/ 902971 w 971551"/>
                  <a:gd name="connsiteY52" fmla="*/ 802356 h 966186"/>
                  <a:gd name="connsiteX53" fmla="*/ 918211 w 971551"/>
                  <a:gd name="connsiteY53" fmla="*/ 825216 h 966186"/>
                  <a:gd name="connsiteX54" fmla="*/ 902971 w 971551"/>
                  <a:gd name="connsiteY54" fmla="*/ 889986 h 966186"/>
                  <a:gd name="connsiteX55" fmla="*/ 889636 w 971551"/>
                  <a:gd name="connsiteY55" fmla="*/ 920466 h 966186"/>
                  <a:gd name="connsiteX56" fmla="*/ 899161 w 971551"/>
                  <a:gd name="connsiteY56" fmla="*/ 966186 h 966186"/>
                  <a:gd name="connsiteX0" fmla="*/ 971551 w 1080136"/>
                  <a:gd name="connsiteY0" fmla="*/ 348966 h 1114776"/>
                  <a:gd name="connsiteX1" fmla="*/ 923926 w 1080136"/>
                  <a:gd name="connsiteY1" fmla="*/ 368016 h 1114776"/>
                  <a:gd name="connsiteX2" fmla="*/ 899161 w 1080136"/>
                  <a:gd name="connsiteY2" fmla="*/ 335631 h 1114776"/>
                  <a:gd name="connsiteX3" fmla="*/ 843916 w 1080136"/>
                  <a:gd name="connsiteY3" fmla="*/ 343251 h 1114776"/>
                  <a:gd name="connsiteX4" fmla="*/ 805816 w 1080136"/>
                  <a:gd name="connsiteY4" fmla="*/ 312771 h 1114776"/>
                  <a:gd name="connsiteX5" fmla="*/ 733426 w 1080136"/>
                  <a:gd name="connsiteY5" fmla="*/ 329916 h 1114776"/>
                  <a:gd name="connsiteX6" fmla="*/ 666751 w 1080136"/>
                  <a:gd name="connsiteY6" fmla="*/ 286101 h 1114776"/>
                  <a:gd name="connsiteX7" fmla="*/ 615316 w 1080136"/>
                  <a:gd name="connsiteY7" fmla="*/ 272766 h 1114776"/>
                  <a:gd name="connsiteX8" fmla="*/ 552451 w 1080136"/>
                  <a:gd name="connsiteY8" fmla="*/ 272766 h 1114776"/>
                  <a:gd name="connsiteX9" fmla="*/ 520066 w 1080136"/>
                  <a:gd name="connsiteY9" fmla="*/ 230856 h 1114776"/>
                  <a:gd name="connsiteX10" fmla="*/ 472441 w 1080136"/>
                  <a:gd name="connsiteY10" fmla="*/ 196566 h 1114776"/>
                  <a:gd name="connsiteX11" fmla="*/ 455296 w 1080136"/>
                  <a:gd name="connsiteY11" fmla="*/ 209901 h 1114776"/>
                  <a:gd name="connsiteX12" fmla="*/ 434341 w 1080136"/>
                  <a:gd name="connsiteY12" fmla="*/ 183231 h 1114776"/>
                  <a:gd name="connsiteX13" fmla="*/ 396241 w 1080136"/>
                  <a:gd name="connsiteY13" fmla="*/ 177516 h 1114776"/>
                  <a:gd name="connsiteX14" fmla="*/ 329566 w 1080136"/>
                  <a:gd name="connsiteY14" fmla="*/ 164181 h 1114776"/>
                  <a:gd name="connsiteX15" fmla="*/ 295276 w 1080136"/>
                  <a:gd name="connsiteY15" fmla="*/ 156561 h 1114776"/>
                  <a:gd name="connsiteX16" fmla="*/ 260986 w 1080136"/>
                  <a:gd name="connsiteY16" fmla="*/ 129891 h 1114776"/>
                  <a:gd name="connsiteX17" fmla="*/ 217171 w 1080136"/>
                  <a:gd name="connsiteY17" fmla="*/ 118461 h 1114776"/>
                  <a:gd name="connsiteX18" fmla="*/ 194311 w 1080136"/>
                  <a:gd name="connsiteY18" fmla="*/ 107031 h 1114776"/>
                  <a:gd name="connsiteX19" fmla="*/ 175261 w 1080136"/>
                  <a:gd name="connsiteY19" fmla="*/ 95601 h 1114776"/>
                  <a:gd name="connsiteX20" fmla="*/ 169546 w 1080136"/>
                  <a:gd name="connsiteY20" fmla="*/ 68931 h 1114776"/>
                  <a:gd name="connsiteX21" fmla="*/ 135256 w 1080136"/>
                  <a:gd name="connsiteY21" fmla="*/ 34641 h 1114776"/>
                  <a:gd name="connsiteX22" fmla="*/ 102871 w 1080136"/>
                  <a:gd name="connsiteY22" fmla="*/ 17496 h 1114776"/>
                  <a:gd name="connsiteX23" fmla="*/ 72391 w 1080136"/>
                  <a:gd name="connsiteY23" fmla="*/ 2256 h 1114776"/>
                  <a:gd name="connsiteX24" fmla="*/ 36196 w 1080136"/>
                  <a:gd name="connsiteY24" fmla="*/ 9876 h 1114776"/>
                  <a:gd name="connsiteX25" fmla="*/ 9526 w 1080136"/>
                  <a:gd name="connsiteY25" fmla="*/ 2256 h 1114776"/>
                  <a:gd name="connsiteX26" fmla="*/ 1 w 1080136"/>
                  <a:gd name="connsiteY26" fmla="*/ 57501 h 1114776"/>
                  <a:gd name="connsiteX27" fmla="*/ 9526 w 1080136"/>
                  <a:gd name="connsiteY27" fmla="*/ 116556 h 1114776"/>
                  <a:gd name="connsiteX28" fmla="*/ 59056 w 1080136"/>
                  <a:gd name="connsiteY28" fmla="*/ 143226 h 1114776"/>
                  <a:gd name="connsiteX29" fmla="*/ 135256 w 1080136"/>
                  <a:gd name="connsiteY29" fmla="*/ 171801 h 1114776"/>
                  <a:gd name="connsiteX30" fmla="*/ 175261 w 1080136"/>
                  <a:gd name="connsiteY30" fmla="*/ 202281 h 1114776"/>
                  <a:gd name="connsiteX31" fmla="*/ 211456 w 1080136"/>
                  <a:gd name="connsiteY31" fmla="*/ 236571 h 1114776"/>
                  <a:gd name="connsiteX32" fmla="*/ 260986 w 1080136"/>
                  <a:gd name="connsiteY32" fmla="*/ 236571 h 1114776"/>
                  <a:gd name="connsiteX33" fmla="*/ 308611 w 1080136"/>
                  <a:gd name="connsiteY33" fmla="*/ 270861 h 1114776"/>
                  <a:gd name="connsiteX34" fmla="*/ 390526 w 1080136"/>
                  <a:gd name="connsiteY34" fmla="*/ 328011 h 1114776"/>
                  <a:gd name="connsiteX35" fmla="*/ 430531 w 1080136"/>
                  <a:gd name="connsiteY35" fmla="*/ 328011 h 1114776"/>
                  <a:gd name="connsiteX36" fmla="*/ 470536 w 1080136"/>
                  <a:gd name="connsiteY36" fmla="*/ 352776 h 1114776"/>
                  <a:gd name="connsiteX37" fmla="*/ 516256 w 1080136"/>
                  <a:gd name="connsiteY37" fmla="*/ 345156 h 1114776"/>
                  <a:gd name="connsiteX38" fmla="*/ 569596 w 1080136"/>
                  <a:gd name="connsiteY38" fmla="*/ 383256 h 1114776"/>
                  <a:gd name="connsiteX39" fmla="*/ 613411 w 1080136"/>
                  <a:gd name="connsiteY39" fmla="*/ 390876 h 1114776"/>
                  <a:gd name="connsiteX40" fmla="*/ 624841 w 1080136"/>
                  <a:gd name="connsiteY40" fmla="*/ 390876 h 1114776"/>
                  <a:gd name="connsiteX41" fmla="*/ 632461 w 1080136"/>
                  <a:gd name="connsiteY41" fmla="*/ 406116 h 1114776"/>
                  <a:gd name="connsiteX42" fmla="*/ 661036 w 1080136"/>
                  <a:gd name="connsiteY42" fmla="*/ 423261 h 1114776"/>
                  <a:gd name="connsiteX43" fmla="*/ 689611 w 1080136"/>
                  <a:gd name="connsiteY43" fmla="*/ 438501 h 1114776"/>
                  <a:gd name="connsiteX44" fmla="*/ 725806 w 1080136"/>
                  <a:gd name="connsiteY44" fmla="*/ 448026 h 1114776"/>
                  <a:gd name="connsiteX45" fmla="*/ 756286 w 1080136"/>
                  <a:gd name="connsiteY45" fmla="*/ 472791 h 1114776"/>
                  <a:gd name="connsiteX46" fmla="*/ 803911 w 1080136"/>
                  <a:gd name="connsiteY46" fmla="*/ 501366 h 1114776"/>
                  <a:gd name="connsiteX47" fmla="*/ 834391 w 1080136"/>
                  <a:gd name="connsiteY47" fmla="*/ 535656 h 1114776"/>
                  <a:gd name="connsiteX48" fmla="*/ 845821 w 1080136"/>
                  <a:gd name="connsiteY48" fmla="*/ 566136 h 1114776"/>
                  <a:gd name="connsiteX49" fmla="*/ 864871 w 1080136"/>
                  <a:gd name="connsiteY49" fmla="*/ 627096 h 1114776"/>
                  <a:gd name="connsiteX50" fmla="*/ 866776 w 1080136"/>
                  <a:gd name="connsiteY50" fmla="*/ 669006 h 1114776"/>
                  <a:gd name="connsiteX51" fmla="*/ 883921 w 1080136"/>
                  <a:gd name="connsiteY51" fmla="*/ 733776 h 1114776"/>
                  <a:gd name="connsiteX52" fmla="*/ 902971 w 1080136"/>
                  <a:gd name="connsiteY52" fmla="*/ 802356 h 1114776"/>
                  <a:gd name="connsiteX53" fmla="*/ 918211 w 1080136"/>
                  <a:gd name="connsiteY53" fmla="*/ 825216 h 1114776"/>
                  <a:gd name="connsiteX54" fmla="*/ 902971 w 1080136"/>
                  <a:gd name="connsiteY54" fmla="*/ 889986 h 1114776"/>
                  <a:gd name="connsiteX55" fmla="*/ 889636 w 1080136"/>
                  <a:gd name="connsiteY55" fmla="*/ 920466 h 1114776"/>
                  <a:gd name="connsiteX56" fmla="*/ 1080136 w 1080136"/>
                  <a:gd name="connsiteY56" fmla="*/ 1114776 h 1114776"/>
                  <a:gd name="connsiteX0" fmla="*/ 971551 w 1080136"/>
                  <a:gd name="connsiteY0" fmla="*/ 348966 h 1114776"/>
                  <a:gd name="connsiteX1" fmla="*/ 923926 w 1080136"/>
                  <a:gd name="connsiteY1" fmla="*/ 368016 h 1114776"/>
                  <a:gd name="connsiteX2" fmla="*/ 899161 w 1080136"/>
                  <a:gd name="connsiteY2" fmla="*/ 335631 h 1114776"/>
                  <a:gd name="connsiteX3" fmla="*/ 843916 w 1080136"/>
                  <a:gd name="connsiteY3" fmla="*/ 343251 h 1114776"/>
                  <a:gd name="connsiteX4" fmla="*/ 805816 w 1080136"/>
                  <a:gd name="connsiteY4" fmla="*/ 312771 h 1114776"/>
                  <a:gd name="connsiteX5" fmla="*/ 733426 w 1080136"/>
                  <a:gd name="connsiteY5" fmla="*/ 329916 h 1114776"/>
                  <a:gd name="connsiteX6" fmla="*/ 666751 w 1080136"/>
                  <a:gd name="connsiteY6" fmla="*/ 286101 h 1114776"/>
                  <a:gd name="connsiteX7" fmla="*/ 615316 w 1080136"/>
                  <a:gd name="connsiteY7" fmla="*/ 272766 h 1114776"/>
                  <a:gd name="connsiteX8" fmla="*/ 552451 w 1080136"/>
                  <a:gd name="connsiteY8" fmla="*/ 272766 h 1114776"/>
                  <a:gd name="connsiteX9" fmla="*/ 520066 w 1080136"/>
                  <a:gd name="connsiteY9" fmla="*/ 230856 h 1114776"/>
                  <a:gd name="connsiteX10" fmla="*/ 472441 w 1080136"/>
                  <a:gd name="connsiteY10" fmla="*/ 196566 h 1114776"/>
                  <a:gd name="connsiteX11" fmla="*/ 455296 w 1080136"/>
                  <a:gd name="connsiteY11" fmla="*/ 209901 h 1114776"/>
                  <a:gd name="connsiteX12" fmla="*/ 434341 w 1080136"/>
                  <a:gd name="connsiteY12" fmla="*/ 183231 h 1114776"/>
                  <a:gd name="connsiteX13" fmla="*/ 396241 w 1080136"/>
                  <a:gd name="connsiteY13" fmla="*/ 177516 h 1114776"/>
                  <a:gd name="connsiteX14" fmla="*/ 329566 w 1080136"/>
                  <a:gd name="connsiteY14" fmla="*/ 164181 h 1114776"/>
                  <a:gd name="connsiteX15" fmla="*/ 295276 w 1080136"/>
                  <a:gd name="connsiteY15" fmla="*/ 156561 h 1114776"/>
                  <a:gd name="connsiteX16" fmla="*/ 260986 w 1080136"/>
                  <a:gd name="connsiteY16" fmla="*/ 129891 h 1114776"/>
                  <a:gd name="connsiteX17" fmla="*/ 217171 w 1080136"/>
                  <a:gd name="connsiteY17" fmla="*/ 118461 h 1114776"/>
                  <a:gd name="connsiteX18" fmla="*/ 194311 w 1080136"/>
                  <a:gd name="connsiteY18" fmla="*/ 107031 h 1114776"/>
                  <a:gd name="connsiteX19" fmla="*/ 175261 w 1080136"/>
                  <a:gd name="connsiteY19" fmla="*/ 95601 h 1114776"/>
                  <a:gd name="connsiteX20" fmla="*/ 169546 w 1080136"/>
                  <a:gd name="connsiteY20" fmla="*/ 68931 h 1114776"/>
                  <a:gd name="connsiteX21" fmla="*/ 135256 w 1080136"/>
                  <a:gd name="connsiteY21" fmla="*/ 34641 h 1114776"/>
                  <a:gd name="connsiteX22" fmla="*/ 102871 w 1080136"/>
                  <a:gd name="connsiteY22" fmla="*/ 17496 h 1114776"/>
                  <a:gd name="connsiteX23" fmla="*/ 72391 w 1080136"/>
                  <a:gd name="connsiteY23" fmla="*/ 2256 h 1114776"/>
                  <a:gd name="connsiteX24" fmla="*/ 36196 w 1080136"/>
                  <a:gd name="connsiteY24" fmla="*/ 9876 h 1114776"/>
                  <a:gd name="connsiteX25" fmla="*/ 9526 w 1080136"/>
                  <a:gd name="connsiteY25" fmla="*/ 2256 h 1114776"/>
                  <a:gd name="connsiteX26" fmla="*/ 1 w 1080136"/>
                  <a:gd name="connsiteY26" fmla="*/ 57501 h 1114776"/>
                  <a:gd name="connsiteX27" fmla="*/ 9526 w 1080136"/>
                  <a:gd name="connsiteY27" fmla="*/ 116556 h 1114776"/>
                  <a:gd name="connsiteX28" fmla="*/ 59056 w 1080136"/>
                  <a:gd name="connsiteY28" fmla="*/ 143226 h 1114776"/>
                  <a:gd name="connsiteX29" fmla="*/ 135256 w 1080136"/>
                  <a:gd name="connsiteY29" fmla="*/ 171801 h 1114776"/>
                  <a:gd name="connsiteX30" fmla="*/ 175261 w 1080136"/>
                  <a:gd name="connsiteY30" fmla="*/ 202281 h 1114776"/>
                  <a:gd name="connsiteX31" fmla="*/ 211456 w 1080136"/>
                  <a:gd name="connsiteY31" fmla="*/ 236571 h 1114776"/>
                  <a:gd name="connsiteX32" fmla="*/ 260986 w 1080136"/>
                  <a:gd name="connsiteY32" fmla="*/ 236571 h 1114776"/>
                  <a:gd name="connsiteX33" fmla="*/ 308611 w 1080136"/>
                  <a:gd name="connsiteY33" fmla="*/ 270861 h 1114776"/>
                  <a:gd name="connsiteX34" fmla="*/ 390526 w 1080136"/>
                  <a:gd name="connsiteY34" fmla="*/ 328011 h 1114776"/>
                  <a:gd name="connsiteX35" fmla="*/ 430531 w 1080136"/>
                  <a:gd name="connsiteY35" fmla="*/ 328011 h 1114776"/>
                  <a:gd name="connsiteX36" fmla="*/ 470536 w 1080136"/>
                  <a:gd name="connsiteY36" fmla="*/ 352776 h 1114776"/>
                  <a:gd name="connsiteX37" fmla="*/ 516256 w 1080136"/>
                  <a:gd name="connsiteY37" fmla="*/ 345156 h 1114776"/>
                  <a:gd name="connsiteX38" fmla="*/ 569596 w 1080136"/>
                  <a:gd name="connsiteY38" fmla="*/ 383256 h 1114776"/>
                  <a:gd name="connsiteX39" fmla="*/ 613411 w 1080136"/>
                  <a:gd name="connsiteY39" fmla="*/ 390876 h 1114776"/>
                  <a:gd name="connsiteX40" fmla="*/ 624841 w 1080136"/>
                  <a:gd name="connsiteY40" fmla="*/ 390876 h 1114776"/>
                  <a:gd name="connsiteX41" fmla="*/ 632461 w 1080136"/>
                  <a:gd name="connsiteY41" fmla="*/ 406116 h 1114776"/>
                  <a:gd name="connsiteX42" fmla="*/ 661036 w 1080136"/>
                  <a:gd name="connsiteY42" fmla="*/ 423261 h 1114776"/>
                  <a:gd name="connsiteX43" fmla="*/ 689611 w 1080136"/>
                  <a:gd name="connsiteY43" fmla="*/ 438501 h 1114776"/>
                  <a:gd name="connsiteX44" fmla="*/ 725806 w 1080136"/>
                  <a:gd name="connsiteY44" fmla="*/ 448026 h 1114776"/>
                  <a:gd name="connsiteX45" fmla="*/ 756286 w 1080136"/>
                  <a:gd name="connsiteY45" fmla="*/ 472791 h 1114776"/>
                  <a:gd name="connsiteX46" fmla="*/ 803911 w 1080136"/>
                  <a:gd name="connsiteY46" fmla="*/ 501366 h 1114776"/>
                  <a:gd name="connsiteX47" fmla="*/ 834391 w 1080136"/>
                  <a:gd name="connsiteY47" fmla="*/ 535656 h 1114776"/>
                  <a:gd name="connsiteX48" fmla="*/ 845821 w 1080136"/>
                  <a:gd name="connsiteY48" fmla="*/ 566136 h 1114776"/>
                  <a:gd name="connsiteX49" fmla="*/ 864871 w 1080136"/>
                  <a:gd name="connsiteY49" fmla="*/ 627096 h 1114776"/>
                  <a:gd name="connsiteX50" fmla="*/ 866776 w 1080136"/>
                  <a:gd name="connsiteY50" fmla="*/ 669006 h 1114776"/>
                  <a:gd name="connsiteX51" fmla="*/ 883921 w 1080136"/>
                  <a:gd name="connsiteY51" fmla="*/ 733776 h 1114776"/>
                  <a:gd name="connsiteX52" fmla="*/ 902971 w 1080136"/>
                  <a:gd name="connsiteY52" fmla="*/ 802356 h 1114776"/>
                  <a:gd name="connsiteX53" fmla="*/ 918211 w 1080136"/>
                  <a:gd name="connsiteY53" fmla="*/ 825216 h 1114776"/>
                  <a:gd name="connsiteX54" fmla="*/ 902971 w 1080136"/>
                  <a:gd name="connsiteY54" fmla="*/ 889986 h 1114776"/>
                  <a:gd name="connsiteX55" fmla="*/ 902971 w 1080136"/>
                  <a:gd name="connsiteY55" fmla="*/ 966186 h 1114776"/>
                  <a:gd name="connsiteX56" fmla="*/ 1080136 w 1080136"/>
                  <a:gd name="connsiteY56" fmla="*/ 1114776 h 1114776"/>
                  <a:gd name="connsiteX0" fmla="*/ 1082041 w 1082041"/>
                  <a:gd name="connsiteY0" fmla="*/ 352776 h 1114776"/>
                  <a:gd name="connsiteX1" fmla="*/ 923926 w 1082041"/>
                  <a:gd name="connsiteY1" fmla="*/ 368016 h 1114776"/>
                  <a:gd name="connsiteX2" fmla="*/ 899161 w 1082041"/>
                  <a:gd name="connsiteY2" fmla="*/ 335631 h 1114776"/>
                  <a:gd name="connsiteX3" fmla="*/ 843916 w 1082041"/>
                  <a:gd name="connsiteY3" fmla="*/ 343251 h 1114776"/>
                  <a:gd name="connsiteX4" fmla="*/ 805816 w 1082041"/>
                  <a:gd name="connsiteY4" fmla="*/ 312771 h 1114776"/>
                  <a:gd name="connsiteX5" fmla="*/ 733426 w 1082041"/>
                  <a:gd name="connsiteY5" fmla="*/ 329916 h 1114776"/>
                  <a:gd name="connsiteX6" fmla="*/ 666751 w 1082041"/>
                  <a:gd name="connsiteY6" fmla="*/ 286101 h 1114776"/>
                  <a:gd name="connsiteX7" fmla="*/ 615316 w 1082041"/>
                  <a:gd name="connsiteY7" fmla="*/ 272766 h 1114776"/>
                  <a:gd name="connsiteX8" fmla="*/ 552451 w 1082041"/>
                  <a:gd name="connsiteY8" fmla="*/ 272766 h 1114776"/>
                  <a:gd name="connsiteX9" fmla="*/ 520066 w 1082041"/>
                  <a:gd name="connsiteY9" fmla="*/ 230856 h 1114776"/>
                  <a:gd name="connsiteX10" fmla="*/ 472441 w 1082041"/>
                  <a:gd name="connsiteY10" fmla="*/ 196566 h 1114776"/>
                  <a:gd name="connsiteX11" fmla="*/ 455296 w 1082041"/>
                  <a:gd name="connsiteY11" fmla="*/ 209901 h 1114776"/>
                  <a:gd name="connsiteX12" fmla="*/ 434341 w 1082041"/>
                  <a:gd name="connsiteY12" fmla="*/ 183231 h 1114776"/>
                  <a:gd name="connsiteX13" fmla="*/ 396241 w 1082041"/>
                  <a:gd name="connsiteY13" fmla="*/ 177516 h 1114776"/>
                  <a:gd name="connsiteX14" fmla="*/ 329566 w 1082041"/>
                  <a:gd name="connsiteY14" fmla="*/ 164181 h 1114776"/>
                  <a:gd name="connsiteX15" fmla="*/ 295276 w 1082041"/>
                  <a:gd name="connsiteY15" fmla="*/ 156561 h 1114776"/>
                  <a:gd name="connsiteX16" fmla="*/ 260986 w 1082041"/>
                  <a:gd name="connsiteY16" fmla="*/ 129891 h 1114776"/>
                  <a:gd name="connsiteX17" fmla="*/ 217171 w 1082041"/>
                  <a:gd name="connsiteY17" fmla="*/ 118461 h 1114776"/>
                  <a:gd name="connsiteX18" fmla="*/ 194311 w 1082041"/>
                  <a:gd name="connsiteY18" fmla="*/ 107031 h 1114776"/>
                  <a:gd name="connsiteX19" fmla="*/ 175261 w 1082041"/>
                  <a:gd name="connsiteY19" fmla="*/ 95601 h 1114776"/>
                  <a:gd name="connsiteX20" fmla="*/ 169546 w 1082041"/>
                  <a:gd name="connsiteY20" fmla="*/ 68931 h 1114776"/>
                  <a:gd name="connsiteX21" fmla="*/ 135256 w 1082041"/>
                  <a:gd name="connsiteY21" fmla="*/ 34641 h 1114776"/>
                  <a:gd name="connsiteX22" fmla="*/ 102871 w 1082041"/>
                  <a:gd name="connsiteY22" fmla="*/ 17496 h 1114776"/>
                  <a:gd name="connsiteX23" fmla="*/ 72391 w 1082041"/>
                  <a:gd name="connsiteY23" fmla="*/ 2256 h 1114776"/>
                  <a:gd name="connsiteX24" fmla="*/ 36196 w 1082041"/>
                  <a:gd name="connsiteY24" fmla="*/ 9876 h 1114776"/>
                  <a:gd name="connsiteX25" fmla="*/ 9526 w 1082041"/>
                  <a:gd name="connsiteY25" fmla="*/ 2256 h 1114776"/>
                  <a:gd name="connsiteX26" fmla="*/ 1 w 1082041"/>
                  <a:gd name="connsiteY26" fmla="*/ 57501 h 1114776"/>
                  <a:gd name="connsiteX27" fmla="*/ 9526 w 1082041"/>
                  <a:gd name="connsiteY27" fmla="*/ 116556 h 1114776"/>
                  <a:gd name="connsiteX28" fmla="*/ 59056 w 1082041"/>
                  <a:gd name="connsiteY28" fmla="*/ 143226 h 1114776"/>
                  <a:gd name="connsiteX29" fmla="*/ 135256 w 1082041"/>
                  <a:gd name="connsiteY29" fmla="*/ 171801 h 1114776"/>
                  <a:gd name="connsiteX30" fmla="*/ 175261 w 1082041"/>
                  <a:gd name="connsiteY30" fmla="*/ 202281 h 1114776"/>
                  <a:gd name="connsiteX31" fmla="*/ 211456 w 1082041"/>
                  <a:gd name="connsiteY31" fmla="*/ 236571 h 1114776"/>
                  <a:gd name="connsiteX32" fmla="*/ 260986 w 1082041"/>
                  <a:gd name="connsiteY32" fmla="*/ 236571 h 1114776"/>
                  <a:gd name="connsiteX33" fmla="*/ 308611 w 1082041"/>
                  <a:gd name="connsiteY33" fmla="*/ 270861 h 1114776"/>
                  <a:gd name="connsiteX34" fmla="*/ 390526 w 1082041"/>
                  <a:gd name="connsiteY34" fmla="*/ 328011 h 1114776"/>
                  <a:gd name="connsiteX35" fmla="*/ 430531 w 1082041"/>
                  <a:gd name="connsiteY35" fmla="*/ 328011 h 1114776"/>
                  <a:gd name="connsiteX36" fmla="*/ 470536 w 1082041"/>
                  <a:gd name="connsiteY36" fmla="*/ 352776 h 1114776"/>
                  <a:gd name="connsiteX37" fmla="*/ 516256 w 1082041"/>
                  <a:gd name="connsiteY37" fmla="*/ 345156 h 1114776"/>
                  <a:gd name="connsiteX38" fmla="*/ 569596 w 1082041"/>
                  <a:gd name="connsiteY38" fmla="*/ 383256 h 1114776"/>
                  <a:gd name="connsiteX39" fmla="*/ 613411 w 1082041"/>
                  <a:gd name="connsiteY39" fmla="*/ 390876 h 1114776"/>
                  <a:gd name="connsiteX40" fmla="*/ 624841 w 1082041"/>
                  <a:gd name="connsiteY40" fmla="*/ 390876 h 1114776"/>
                  <a:gd name="connsiteX41" fmla="*/ 632461 w 1082041"/>
                  <a:gd name="connsiteY41" fmla="*/ 406116 h 1114776"/>
                  <a:gd name="connsiteX42" fmla="*/ 661036 w 1082041"/>
                  <a:gd name="connsiteY42" fmla="*/ 423261 h 1114776"/>
                  <a:gd name="connsiteX43" fmla="*/ 689611 w 1082041"/>
                  <a:gd name="connsiteY43" fmla="*/ 438501 h 1114776"/>
                  <a:gd name="connsiteX44" fmla="*/ 725806 w 1082041"/>
                  <a:gd name="connsiteY44" fmla="*/ 448026 h 1114776"/>
                  <a:gd name="connsiteX45" fmla="*/ 756286 w 1082041"/>
                  <a:gd name="connsiteY45" fmla="*/ 472791 h 1114776"/>
                  <a:gd name="connsiteX46" fmla="*/ 803911 w 1082041"/>
                  <a:gd name="connsiteY46" fmla="*/ 501366 h 1114776"/>
                  <a:gd name="connsiteX47" fmla="*/ 834391 w 1082041"/>
                  <a:gd name="connsiteY47" fmla="*/ 535656 h 1114776"/>
                  <a:gd name="connsiteX48" fmla="*/ 845821 w 1082041"/>
                  <a:gd name="connsiteY48" fmla="*/ 566136 h 1114776"/>
                  <a:gd name="connsiteX49" fmla="*/ 864871 w 1082041"/>
                  <a:gd name="connsiteY49" fmla="*/ 627096 h 1114776"/>
                  <a:gd name="connsiteX50" fmla="*/ 866776 w 1082041"/>
                  <a:gd name="connsiteY50" fmla="*/ 669006 h 1114776"/>
                  <a:gd name="connsiteX51" fmla="*/ 883921 w 1082041"/>
                  <a:gd name="connsiteY51" fmla="*/ 733776 h 1114776"/>
                  <a:gd name="connsiteX52" fmla="*/ 902971 w 1082041"/>
                  <a:gd name="connsiteY52" fmla="*/ 802356 h 1114776"/>
                  <a:gd name="connsiteX53" fmla="*/ 918211 w 1082041"/>
                  <a:gd name="connsiteY53" fmla="*/ 825216 h 1114776"/>
                  <a:gd name="connsiteX54" fmla="*/ 902971 w 1082041"/>
                  <a:gd name="connsiteY54" fmla="*/ 889986 h 1114776"/>
                  <a:gd name="connsiteX55" fmla="*/ 902971 w 1082041"/>
                  <a:gd name="connsiteY55" fmla="*/ 966186 h 1114776"/>
                  <a:gd name="connsiteX56" fmla="*/ 1080136 w 1082041"/>
                  <a:gd name="connsiteY56" fmla="*/ 1114776 h 1114776"/>
                  <a:gd name="connsiteX0" fmla="*/ 1082041 w 1082041"/>
                  <a:gd name="connsiteY0" fmla="*/ 352776 h 1114776"/>
                  <a:gd name="connsiteX1" fmla="*/ 973456 w 1082041"/>
                  <a:gd name="connsiteY1" fmla="*/ 354681 h 1114776"/>
                  <a:gd name="connsiteX2" fmla="*/ 899161 w 1082041"/>
                  <a:gd name="connsiteY2" fmla="*/ 335631 h 1114776"/>
                  <a:gd name="connsiteX3" fmla="*/ 843916 w 1082041"/>
                  <a:gd name="connsiteY3" fmla="*/ 343251 h 1114776"/>
                  <a:gd name="connsiteX4" fmla="*/ 805816 w 1082041"/>
                  <a:gd name="connsiteY4" fmla="*/ 312771 h 1114776"/>
                  <a:gd name="connsiteX5" fmla="*/ 733426 w 1082041"/>
                  <a:gd name="connsiteY5" fmla="*/ 329916 h 1114776"/>
                  <a:gd name="connsiteX6" fmla="*/ 666751 w 1082041"/>
                  <a:gd name="connsiteY6" fmla="*/ 286101 h 1114776"/>
                  <a:gd name="connsiteX7" fmla="*/ 615316 w 1082041"/>
                  <a:gd name="connsiteY7" fmla="*/ 272766 h 1114776"/>
                  <a:gd name="connsiteX8" fmla="*/ 552451 w 1082041"/>
                  <a:gd name="connsiteY8" fmla="*/ 272766 h 1114776"/>
                  <a:gd name="connsiteX9" fmla="*/ 520066 w 1082041"/>
                  <a:gd name="connsiteY9" fmla="*/ 230856 h 1114776"/>
                  <a:gd name="connsiteX10" fmla="*/ 472441 w 1082041"/>
                  <a:gd name="connsiteY10" fmla="*/ 196566 h 1114776"/>
                  <a:gd name="connsiteX11" fmla="*/ 455296 w 1082041"/>
                  <a:gd name="connsiteY11" fmla="*/ 209901 h 1114776"/>
                  <a:gd name="connsiteX12" fmla="*/ 434341 w 1082041"/>
                  <a:gd name="connsiteY12" fmla="*/ 183231 h 1114776"/>
                  <a:gd name="connsiteX13" fmla="*/ 396241 w 1082041"/>
                  <a:gd name="connsiteY13" fmla="*/ 177516 h 1114776"/>
                  <a:gd name="connsiteX14" fmla="*/ 329566 w 1082041"/>
                  <a:gd name="connsiteY14" fmla="*/ 164181 h 1114776"/>
                  <a:gd name="connsiteX15" fmla="*/ 295276 w 1082041"/>
                  <a:gd name="connsiteY15" fmla="*/ 156561 h 1114776"/>
                  <a:gd name="connsiteX16" fmla="*/ 260986 w 1082041"/>
                  <a:gd name="connsiteY16" fmla="*/ 129891 h 1114776"/>
                  <a:gd name="connsiteX17" fmla="*/ 217171 w 1082041"/>
                  <a:gd name="connsiteY17" fmla="*/ 118461 h 1114776"/>
                  <a:gd name="connsiteX18" fmla="*/ 194311 w 1082041"/>
                  <a:gd name="connsiteY18" fmla="*/ 107031 h 1114776"/>
                  <a:gd name="connsiteX19" fmla="*/ 175261 w 1082041"/>
                  <a:gd name="connsiteY19" fmla="*/ 95601 h 1114776"/>
                  <a:gd name="connsiteX20" fmla="*/ 169546 w 1082041"/>
                  <a:gd name="connsiteY20" fmla="*/ 68931 h 1114776"/>
                  <a:gd name="connsiteX21" fmla="*/ 135256 w 1082041"/>
                  <a:gd name="connsiteY21" fmla="*/ 34641 h 1114776"/>
                  <a:gd name="connsiteX22" fmla="*/ 102871 w 1082041"/>
                  <a:gd name="connsiteY22" fmla="*/ 17496 h 1114776"/>
                  <a:gd name="connsiteX23" fmla="*/ 72391 w 1082041"/>
                  <a:gd name="connsiteY23" fmla="*/ 2256 h 1114776"/>
                  <a:gd name="connsiteX24" fmla="*/ 36196 w 1082041"/>
                  <a:gd name="connsiteY24" fmla="*/ 9876 h 1114776"/>
                  <a:gd name="connsiteX25" fmla="*/ 9526 w 1082041"/>
                  <a:gd name="connsiteY25" fmla="*/ 2256 h 1114776"/>
                  <a:gd name="connsiteX26" fmla="*/ 1 w 1082041"/>
                  <a:gd name="connsiteY26" fmla="*/ 57501 h 1114776"/>
                  <a:gd name="connsiteX27" fmla="*/ 9526 w 1082041"/>
                  <a:gd name="connsiteY27" fmla="*/ 116556 h 1114776"/>
                  <a:gd name="connsiteX28" fmla="*/ 59056 w 1082041"/>
                  <a:gd name="connsiteY28" fmla="*/ 143226 h 1114776"/>
                  <a:gd name="connsiteX29" fmla="*/ 135256 w 1082041"/>
                  <a:gd name="connsiteY29" fmla="*/ 171801 h 1114776"/>
                  <a:gd name="connsiteX30" fmla="*/ 175261 w 1082041"/>
                  <a:gd name="connsiteY30" fmla="*/ 202281 h 1114776"/>
                  <a:gd name="connsiteX31" fmla="*/ 211456 w 1082041"/>
                  <a:gd name="connsiteY31" fmla="*/ 236571 h 1114776"/>
                  <a:gd name="connsiteX32" fmla="*/ 260986 w 1082041"/>
                  <a:gd name="connsiteY32" fmla="*/ 236571 h 1114776"/>
                  <a:gd name="connsiteX33" fmla="*/ 308611 w 1082041"/>
                  <a:gd name="connsiteY33" fmla="*/ 270861 h 1114776"/>
                  <a:gd name="connsiteX34" fmla="*/ 390526 w 1082041"/>
                  <a:gd name="connsiteY34" fmla="*/ 328011 h 1114776"/>
                  <a:gd name="connsiteX35" fmla="*/ 430531 w 1082041"/>
                  <a:gd name="connsiteY35" fmla="*/ 328011 h 1114776"/>
                  <a:gd name="connsiteX36" fmla="*/ 470536 w 1082041"/>
                  <a:gd name="connsiteY36" fmla="*/ 352776 h 1114776"/>
                  <a:gd name="connsiteX37" fmla="*/ 516256 w 1082041"/>
                  <a:gd name="connsiteY37" fmla="*/ 345156 h 1114776"/>
                  <a:gd name="connsiteX38" fmla="*/ 569596 w 1082041"/>
                  <a:gd name="connsiteY38" fmla="*/ 383256 h 1114776"/>
                  <a:gd name="connsiteX39" fmla="*/ 613411 w 1082041"/>
                  <a:gd name="connsiteY39" fmla="*/ 390876 h 1114776"/>
                  <a:gd name="connsiteX40" fmla="*/ 624841 w 1082041"/>
                  <a:gd name="connsiteY40" fmla="*/ 390876 h 1114776"/>
                  <a:gd name="connsiteX41" fmla="*/ 632461 w 1082041"/>
                  <a:gd name="connsiteY41" fmla="*/ 406116 h 1114776"/>
                  <a:gd name="connsiteX42" fmla="*/ 661036 w 1082041"/>
                  <a:gd name="connsiteY42" fmla="*/ 423261 h 1114776"/>
                  <a:gd name="connsiteX43" fmla="*/ 689611 w 1082041"/>
                  <a:gd name="connsiteY43" fmla="*/ 438501 h 1114776"/>
                  <a:gd name="connsiteX44" fmla="*/ 725806 w 1082041"/>
                  <a:gd name="connsiteY44" fmla="*/ 448026 h 1114776"/>
                  <a:gd name="connsiteX45" fmla="*/ 756286 w 1082041"/>
                  <a:gd name="connsiteY45" fmla="*/ 472791 h 1114776"/>
                  <a:gd name="connsiteX46" fmla="*/ 803911 w 1082041"/>
                  <a:gd name="connsiteY46" fmla="*/ 501366 h 1114776"/>
                  <a:gd name="connsiteX47" fmla="*/ 834391 w 1082041"/>
                  <a:gd name="connsiteY47" fmla="*/ 535656 h 1114776"/>
                  <a:gd name="connsiteX48" fmla="*/ 845821 w 1082041"/>
                  <a:gd name="connsiteY48" fmla="*/ 566136 h 1114776"/>
                  <a:gd name="connsiteX49" fmla="*/ 864871 w 1082041"/>
                  <a:gd name="connsiteY49" fmla="*/ 627096 h 1114776"/>
                  <a:gd name="connsiteX50" fmla="*/ 866776 w 1082041"/>
                  <a:gd name="connsiteY50" fmla="*/ 669006 h 1114776"/>
                  <a:gd name="connsiteX51" fmla="*/ 883921 w 1082041"/>
                  <a:gd name="connsiteY51" fmla="*/ 733776 h 1114776"/>
                  <a:gd name="connsiteX52" fmla="*/ 902971 w 1082041"/>
                  <a:gd name="connsiteY52" fmla="*/ 802356 h 1114776"/>
                  <a:gd name="connsiteX53" fmla="*/ 918211 w 1082041"/>
                  <a:gd name="connsiteY53" fmla="*/ 825216 h 1114776"/>
                  <a:gd name="connsiteX54" fmla="*/ 902971 w 1082041"/>
                  <a:gd name="connsiteY54" fmla="*/ 889986 h 1114776"/>
                  <a:gd name="connsiteX55" fmla="*/ 902971 w 1082041"/>
                  <a:gd name="connsiteY55" fmla="*/ 966186 h 1114776"/>
                  <a:gd name="connsiteX56" fmla="*/ 1080136 w 1082041"/>
                  <a:gd name="connsiteY56" fmla="*/ 1114776 h 111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82041" h="1114776">
                    <a:moveTo>
                      <a:pt x="1082041" y="352776"/>
                    </a:moveTo>
                    <a:cubicBezTo>
                      <a:pt x="1064261" y="363412"/>
                      <a:pt x="1003936" y="357538"/>
                      <a:pt x="973456" y="354681"/>
                    </a:cubicBezTo>
                    <a:cubicBezTo>
                      <a:pt x="942976" y="351824"/>
                      <a:pt x="920751" y="337536"/>
                      <a:pt x="899161" y="335631"/>
                    </a:cubicBezTo>
                    <a:cubicBezTo>
                      <a:pt x="877571" y="333726"/>
                      <a:pt x="859473" y="347061"/>
                      <a:pt x="843916" y="343251"/>
                    </a:cubicBezTo>
                    <a:cubicBezTo>
                      <a:pt x="828359" y="339441"/>
                      <a:pt x="824231" y="314994"/>
                      <a:pt x="805816" y="312771"/>
                    </a:cubicBezTo>
                    <a:cubicBezTo>
                      <a:pt x="787401" y="310548"/>
                      <a:pt x="756603" y="334361"/>
                      <a:pt x="733426" y="329916"/>
                    </a:cubicBezTo>
                    <a:cubicBezTo>
                      <a:pt x="710249" y="325471"/>
                      <a:pt x="686436" y="295626"/>
                      <a:pt x="666751" y="286101"/>
                    </a:cubicBezTo>
                    <a:cubicBezTo>
                      <a:pt x="647066" y="276576"/>
                      <a:pt x="634366" y="274988"/>
                      <a:pt x="615316" y="272766"/>
                    </a:cubicBezTo>
                    <a:cubicBezTo>
                      <a:pt x="596266" y="270544"/>
                      <a:pt x="568326" y="279751"/>
                      <a:pt x="552451" y="272766"/>
                    </a:cubicBezTo>
                    <a:cubicBezTo>
                      <a:pt x="536576" y="265781"/>
                      <a:pt x="533401" y="243556"/>
                      <a:pt x="520066" y="230856"/>
                    </a:cubicBezTo>
                    <a:cubicBezTo>
                      <a:pt x="506731" y="218156"/>
                      <a:pt x="483236" y="200058"/>
                      <a:pt x="472441" y="196566"/>
                    </a:cubicBezTo>
                    <a:cubicBezTo>
                      <a:pt x="461646" y="193073"/>
                      <a:pt x="461646" y="212123"/>
                      <a:pt x="455296" y="209901"/>
                    </a:cubicBezTo>
                    <a:cubicBezTo>
                      <a:pt x="448946" y="207678"/>
                      <a:pt x="444183" y="188628"/>
                      <a:pt x="434341" y="183231"/>
                    </a:cubicBezTo>
                    <a:cubicBezTo>
                      <a:pt x="424498" y="177833"/>
                      <a:pt x="413703" y="180691"/>
                      <a:pt x="396241" y="177516"/>
                    </a:cubicBezTo>
                    <a:cubicBezTo>
                      <a:pt x="378778" y="174341"/>
                      <a:pt x="346394" y="167674"/>
                      <a:pt x="329566" y="164181"/>
                    </a:cubicBezTo>
                    <a:cubicBezTo>
                      <a:pt x="312738" y="160688"/>
                      <a:pt x="306706" y="162276"/>
                      <a:pt x="295276" y="156561"/>
                    </a:cubicBezTo>
                    <a:cubicBezTo>
                      <a:pt x="283846" y="150846"/>
                      <a:pt x="274004" y="136241"/>
                      <a:pt x="260986" y="129891"/>
                    </a:cubicBezTo>
                    <a:cubicBezTo>
                      <a:pt x="247968" y="123541"/>
                      <a:pt x="228283" y="122271"/>
                      <a:pt x="217171" y="118461"/>
                    </a:cubicBezTo>
                    <a:cubicBezTo>
                      <a:pt x="206059" y="114651"/>
                      <a:pt x="201296" y="110841"/>
                      <a:pt x="194311" y="107031"/>
                    </a:cubicBezTo>
                    <a:cubicBezTo>
                      <a:pt x="187326" y="103221"/>
                      <a:pt x="179389" y="101951"/>
                      <a:pt x="175261" y="95601"/>
                    </a:cubicBezTo>
                    <a:cubicBezTo>
                      <a:pt x="171133" y="89251"/>
                      <a:pt x="176214" y="79091"/>
                      <a:pt x="169546" y="68931"/>
                    </a:cubicBezTo>
                    <a:cubicBezTo>
                      <a:pt x="162878" y="58771"/>
                      <a:pt x="146368" y="43213"/>
                      <a:pt x="135256" y="34641"/>
                    </a:cubicBezTo>
                    <a:cubicBezTo>
                      <a:pt x="124143" y="26068"/>
                      <a:pt x="113348" y="22893"/>
                      <a:pt x="102871" y="17496"/>
                    </a:cubicBezTo>
                    <a:cubicBezTo>
                      <a:pt x="92394" y="12099"/>
                      <a:pt x="83503" y="3526"/>
                      <a:pt x="72391" y="2256"/>
                    </a:cubicBezTo>
                    <a:cubicBezTo>
                      <a:pt x="61279" y="986"/>
                      <a:pt x="46673" y="9876"/>
                      <a:pt x="36196" y="9876"/>
                    </a:cubicBezTo>
                    <a:cubicBezTo>
                      <a:pt x="25719" y="9876"/>
                      <a:pt x="15558" y="-5682"/>
                      <a:pt x="9526" y="2256"/>
                    </a:cubicBezTo>
                    <a:cubicBezTo>
                      <a:pt x="3493" y="10193"/>
                      <a:pt x="1" y="38451"/>
                      <a:pt x="1" y="57501"/>
                    </a:cubicBezTo>
                    <a:cubicBezTo>
                      <a:pt x="1" y="76551"/>
                      <a:pt x="-316" y="102269"/>
                      <a:pt x="9526" y="116556"/>
                    </a:cubicBezTo>
                    <a:cubicBezTo>
                      <a:pt x="19368" y="130843"/>
                      <a:pt x="38101" y="134019"/>
                      <a:pt x="59056" y="143226"/>
                    </a:cubicBezTo>
                    <a:cubicBezTo>
                      <a:pt x="80011" y="152433"/>
                      <a:pt x="115888" y="161958"/>
                      <a:pt x="135256" y="171801"/>
                    </a:cubicBezTo>
                    <a:cubicBezTo>
                      <a:pt x="154623" y="181643"/>
                      <a:pt x="162561" y="191486"/>
                      <a:pt x="175261" y="202281"/>
                    </a:cubicBezTo>
                    <a:cubicBezTo>
                      <a:pt x="187961" y="213076"/>
                      <a:pt x="197168" y="230856"/>
                      <a:pt x="211456" y="236571"/>
                    </a:cubicBezTo>
                    <a:cubicBezTo>
                      <a:pt x="225743" y="242286"/>
                      <a:pt x="244794" y="230856"/>
                      <a:pt x="260986" y="236571"/>
                    </a:cubicBezTo>
                    <a:cubicBezTo>
                      <a:pt x="277178" y="242286"/>
                      <a:pt x="308611" y="270861"/>
                      <a:pt x="308611" y="270861"/>
                    </a:cubicBezTo>
                    <a:cubicBezTo>
                      <a:pt x="330201" y="286101"/>
                      <a:pt x="370206" y="318486"/>
                      <a:pt x="390526" y="328011"/>
                    </a:cubicBezTo>
                    <a:cubicBezTo>
                      <a:pt x="410846" y="337536"/>
                      <a:pt x="417196" y="323884"/>
                      <a:pt x="430531" y="328011"/>
                    </a:cubicBezTo>
                    <a:cubicBezTo>
                      <a:pt x="443866" y="332138"/>
                      <a:pt x="456248" y="349918"/>
                      <a:pt x="470536" y="352776"/>
                    </a:cubicBezTo>
                    <a:cubicBezTo>
                      <a:pt x="484824" y="355634"/>
                      <a:pt x="499746" y="340076"/>
                      <a:pt x="516256" y="345156"/>
                    </a:cubicBezTo>
                    <a:cubicBezTo>
                      <a:pt x="532766" y="350236"/>
                      <a:pt x="553404" y="375636"/>
                      <a:pt x="569596" y="383256"/>
                    </a:cubicBezTo>
                    <a:cubicBezTo>
                      <a:pt x="585788" y="390876"/>
                      <a:pt x="604204" y="389606"/>
                      <a:pt x="613411" y="390876"/>
                    </a:cubicBezTo>
                    <a:cubicBezTo>
                      <a:pt x="622618" y="392146"/>
                      <a:pt x="621666" y="388336"/>
                      <a:pt x="624841" y="390876"/>
                    </a:cubicBezTo>
                    <a:cubicBezTo>
                      <a:pt x="628016" y="393416"/>
                      <a:pt x="626428" y="400719"/>
                      <a:pt x="632461" y="406116"/>
                    </a:cubicBezTo>
                    <a:cubicBezTo>
                      <a:pt x="638493" y="411514"/>
                      <a:pt x="651511" y="417864"/>
                      <a:pt x="661036" y="423261"/>
                    </a:cubicBezTo>
                    <a:cubicBezTo>
                      <a:pt x="670561" y="428658"/>
                      <a:pt x="678816" y="434374"/>
                      <a:pt x="689611" y="438501"/>
                    </a:cubicBezTo>
                    <a:cubicBezTo>
                      <a:pt x="700406" y="442629"/>
                      <a:pt x="714694" y="442311"/>
                      <a:pt x="725806" y="448026"/>
                    </a:cubicBezTo>
                    <a:cubicBezTo>
                      <a:pt x="736918" y="453741"/>
                      <a:pt x="743269" y="463901"/>
                      <a:pt x="756286" y="472791"/>
                    </a:cubicBezTo>
                    <a:cubicBezTo>
                      <a:pt x="769303" y="481681"/>
                      <a:pt x="790894" y="490889"/>
                      <a:pt x="803911" y="501366"/>
                    </a:cubicBezTo>
                    <a:cubicBezTo>
                      <a:pt x="816928" y="511843"/>
                      <a:pt x="827406" y="524861"/>
                      <a:pt x="834391" y="535656"/>
                    </a:cubicBezTo>
                    <a:cubicBezTo>
                      <a:pt x="841376" y="546451"/>
                      <a:pt x="840741" y="550896"/>
                      <a:pt x="845821" y="566136"/>
                    </a:cubicBezTo>
                    <a:cubicBezTo>
                      <a:pt x="850901" y="581376"/>
                      <a:pt x="861379" y="609951"/>
                      <a:pt x="864871" y="627096"/>
                    </a:cubicBezTo>
                    <a:cubicBezTo>
                      <a:pt x="868363" y="644241"/>
                      <a:pt x="863601" y="651226"/>
                      <a:pt x="866776" y="669006"/>
                    </a:cubicBezTo>
                    <a:cubicBezTo>
                      <a:pt x="869951" y="686786"/>
                      <a:pt x="877889" y="711551"/>
                      <a:pt x="883921" y="733776"/>
                    </a:cubicBezTo>
                    <a:cubicBezTo>
                      <a:pt x="889953" y="756001"/>
                      <a:pt x="897256" y="787116"/>
                      <a:pt x="902971" y="802356"/>
                    </a:cubicBezTo>
                    <a:cubicBezTo>
                      <a:pt x="908686" y="817596"/>
                      <a:pt x="918211" y="810611"/>
                      <a:pt x="918211" y="825216"/>
                    </a:cubicBezTo>
                    <a:cubicBezTo>
                      <a:pt x="918211" y="839821"/>
                      <a:pt x="905511" y="866491"/>
                      <a:pt x="902971" y="889986"/>
                    </a:cubicBezTo>
                    <a:cubicBezTo>
                      <a:pt x="900431" y="913481"/>
                      <a:pt x="903606" y="953486"/>
                      <a:pt x="902971" y="966186"/>
                    </a:cubicBezTo>
                    <a:cubicBezTo>
                      <a:pt x="902336" y="978886"/>
                      <a:pt x="1078549" y="1107156"/>
                      <a:pt x="1080136" y="1114776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4768215" y="838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956685" y="86677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2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12"/>
          <a:stretch/>
        </p:blipFill>
        <p:spPr>
          <a:xfrm>
            <a:off x="0" y="24244"/>
            <a:ext cx="9110014" cy="91197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State of the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886200" cy="1143000"/>
          </a:xfrm>
        </p:spPr>
        <p:txBody>
          <a:bodyPr/>
          <a:lstStyle/>
          <a:p>
            <a:r>
              <a:rPr lang="en-US" dirty="0" smtClean="0"/>
              <a:t>Ground truth 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4833851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1" y="1905000"/>
            <a:ext cx="5338009" cy="452596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00600" y="304800"/>
            <a:ext cx="388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MDX2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complexity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Two conformers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4550535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257800" y="1524000"/>
            <a:ext cx="35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200  conformers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7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“minus-one” analysis to improve 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"/>
          <a:stretch/>
        </p:blipFill>
        <p:spPr bwMode="auto">
          <a:xfrm>
            <a:off x="838200" y="1219200"/>
            <a:ext cx="7474527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86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8374" r="-870" b="-314"/>
          <a:stretch/>
        </p:blipFill>
        <p:spPr bwMode="auto">
          <a:xfrm>
            <a:off x="5410200" y="1257300"/>
            <a:ext cx="3581400" cy="304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3 months: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Simulation:</a:t>
            </a:r>
          </a:p>
          <a:p>
            <a:r>
              <a:rPr lang="en-US" dirty="0" smtClean="0"/>
              <a:t>Upstream-of-sample background</a:t>
            </a:r>
          </a:p>
          <a:p>
            <a:r>
              <a:rPr lang="en-US" dirty="0" smtClean="0"/>
              <a:t>Absorption/shadows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With Real Data:</a:t>
            </a:r>
          </a:p>
          <a:p>
            <a:r>
              <a:rPr lang="en-US" dirty="0" smtClean="0"/>
              <a:t>XDS pixel definitions of Bragg vs DS</a:t>
            </a:r>
          </a:p>
          <a:p>
            <a:r>
              <a:rPr lang="en-US" dirty="0" smtClean="0"/>
              <a:t>Solution to weighting problem in DS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3 months: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Simulation:</a:t>
            </a:r>
          </a:p>
          <a:p>
            <a:r>
              <a:rPr lang="en-US" dirty="0" smtClean="0"/>
              <a:t>“uninteresting” diffuse components</a:t>
            </a:r>
          </a:p>
          <a:p>
            <a:r>
              <a:rPr lang="en-US" dirty="0" smtClean="0"/>
              <a:t>Detector gain mapping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With Real Data:</a:t>
            </a:r>
          </a:p>
          <a:p>
            <a:r>
              <a:rPr lang="en-US" dirty="0" smtClean="0"/>
              <a:t>New DS collimator</a:t>
            </a:r>
          </a:p>
          <a:p>
            <a:r>
              <a:rPr lang="en-US" dirty="0" smtClean="0"/>
              <a:t>DS “restraints” on MD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89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Simulation and back again</vt:lpstr>
      <vt:lpstr>PowerPoint Presentation</vt:lpstr>
      <vt:lpstr>Simulation: State of the Art</vt:lpstr>
      <vt:lpstr>Ground truth in</vt:lpstr>
      <vt:lpstr>Increasing complexity</vt:lpstr>
      <vt:lpstr>“minus-one” analysis to improve CC</vt:lpstr>
      <vt:lpstr>Next 3 months:</vt:lpstr>
      <vt:lpstr>Beyond 3 months: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James_Holton</cp:lastModifiedBy>
  <cp:revision>9</cp:revision>
  <dcterms:created xsi:type="dcterms:W3CDTF">2025-10-20T21:08:45Z</dcterms:created>
  <dcterms:modified xsi:type="dcterms:W3CDTF">2025-10-21T14:14:39Z</dcterms:modified>
</cp:coreProperties>
</file>