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5" r:id="rId2"/>
    <p:sldId id="296" r:id="rId3"/>
    <p:sldId id="297" r:id="rId4"/>
    <p:sldId id="298" r:id="rId5"/>
    <p:sldId id="29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FF"/>
    <a:srgbClr val="C6D9F1"/>
    <a:srgbClr val="C49500"/>
    <a:srgbClr val="FF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8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D82A2-4672-45C7-BDF4-3EC530B647B3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5DFC0-12A0-4694-95D2-23EBC6532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6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DCC74-722A-411B-97DE-846B955F1745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6F633-C696-4C21-9D88-85B3ABAB7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2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CA750-B2D8-4FE6-BBDF-DB2B7AF71B68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D5BD5-9E4D-4CDA-9D86-45AEC78DC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4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6D48-F767-4B8F-87B5-919144904A1E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0C149-9C8A-45CC-80DD-667EF37A3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142C9-3274-4260-8B13-BF5DC5CA7B6E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40715-29BA-4307-8F91-2F022EEA9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4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98C4-FD10-458A-8D81-AB0E98B29C7D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D15FE-579C-4ACD-BC28-231461DFB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9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B2F50-40E3-4684-9D5A-A6BB96B3EF6F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77D59-28AC-4490-861B-531C91623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5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6DBDF-D767-4EF9-BCEA-A825500EC02A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0695-E251-4F0F-BEA7-1983E0940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0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D10E1-F58B-4BCE-9FA9-739E58BD7B30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4C66F-4941-4190-B66D-7F5A1D070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7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E797-5663-47EF-B5B1-A46FAF55A4E2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45873-04AA-4AB9-A662-9A335355A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4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57BE-5736-444A-B94A-AE4985919758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A5915-E075-4D45-8F64-C639A36AC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2F5A-F564-48EF-A10C-2C5A787138D5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A87DA-E62B-4CCE-9B91-720DC565B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D5569A-5FF9-47CA-995B-8586E0647212}" type="datetimeFigureOut">
              <a:rPr lang="en-US"/>
              <a:pPr>
                <a:defRPr/>
              </a:pPr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BE8E52-D886-484D-99DC-06649A733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663540"/>
              </p:ext>
            </p:extLst>
          </p:nvPr>
        </p:nvGraphicFramePr>
        <p:xfrm>
          <a:off x="300625" y="1201259"/>
          <a:ext cx="8306800" cy="569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5" name="Chart" r:id="rId3" imgW="6458065" imgH="4629091" progId="MSGraph.Chart.8">
                  <p:embed followColorScheme="full"/>
                </p:oleObj>
              </mc:Choice>
              <mc:Fallback>
                <p:oleObj name="Chart" r:id="rId3" imgW="6458065" imgH="462909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25" y="1201259"/>
                        <a:ext cx="8306800" cy="569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612025" y="6320946"/>
            <a:ext cx="2662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x along line y=z=0 (Å)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 rot="16200000">
            <a:off x="-1413482" y="3443495"/>
            <a:ext cx="3725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Electron number density (e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/Å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3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1" name="Title 1"/>
          <p:cNvSpPr txBox="1">
            <a:spLocks/>
          </p:cNvSpPr>
          <p:nvPr/>
        </p:nvSpPr>
        <p:spPr bwMode="auto">
          <a:xfrm>
            <a:off x="457200" y="0"/>
            <a:ext cx="8229600" cy="144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How do you model solvent?</a:t>
            </a:r>
            <a:endParaRPr lang="en-US" altLang="en-US" sz="4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87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613420"/>
              </p:ext>
            </p:extLst>
          </p:nvPr>
        </p:nvGraphicFramePr>
        <p:xfrm>
          <a:off x="300625" y="1201259"/>
          <a:ext cx="8306800" cy="569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9" name="Chart" r:id="rId3" imgW="6458065" imgH="4629091" progId="MSGraph.Chart.8">
                  <p:embed followColorScheme="full"/>
                </p:oleObj>
              </mc:Choice>
              <mc:Fallback>
                <p:oleObj name="Chart" r:id="rId3" imgW="6458065" imgH="462909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25" y="1201259"/>
                        <a:ext cx="8306800" cy="569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612025" y="6320946"/>
            <a:ext cx="2662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x along line y=z=0 (Å)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 rot="16200000">
            <a:off x="-1413482" y="3443495"/>
            <a:ext cx="3725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Electron number density (e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/Å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3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1" name="Title 1"/>
          <p:cNvSpPr txBox="1">
            <a:spLocks/>
          </p:cNvSpPr>
          <p:nvPr/>
        </p:nvSpPr>
        <p:spPr bwMode="auto">
          <a:xfrm>
            <a:off x="457200" y="0"/>
            <a:ext cx="8229600" cy="144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How do you model solvent?</a:t>
            </a:r>
            <a:endParaRPr lang="en-US" altLang="en-US" sz="4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312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981593"/>
              </p:ext>
            </p:extLst>
          </p:nvPr>
        </p:nvGraphicFramePr>
        <p:xfrm>
          <a:off x="300625" y="1201259"/>
          <a:ext cx="8306800" cy="569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3" name="Chart" r:id="rId3" imgW="6458065" imgH="4629091" progId="MSGraph.Chart.8">
                  <p:embed followColorScheme="full"/>
                </p:oleObj>
              </mc:Choice>
              <mc:Fallback>
                <p:oleObj name="Chart" r:id="rId3" imgW="6458065" imgH="462909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25" y="1201259"/>
                        <a:ext cx="8306800" cy="569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612025" y="6320946"/>
            <a:ext cx="2662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x along line y=z=0 (Å)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 rot="16200000">
            <a:off x="-1413482" y="3443495"/>
            <a:ext cx="3725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Electron number density (e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/Å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3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1" name="Title 1"/>
          <p:cNvSpPr txBox="1">
            <a:spLocks/>
          </p:cNvSpPr>
          <p:nvPr/>
        </p:nvSpPr>
        <p:spPr bwMode="auto">
          <a:xfrm>
            <a:off x="457200" y="0"/>
            <a:ext cx="8229600" cy="144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How do you model solvent?</a:t>
            </a:r>
            <a:endParaRPr lang="en-US" altLang="en-US" sz="4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238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196688"/>
              </p:ext>
            </p:extLst>
          </p:nvPr>
        </p:nvGraphicFramePr>
        <p:xfrm>
          <a:off x="300625" y="1201259"/>
          <a:ext cx="8306800" cy="569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7" name="Chart" r:id="rId3" imgW="6458065" imgH="4629091" progId="MSGraph.Chart.8">
                  <p:embed followColorScheme="full"/>
                </p:oleObj>
              </mc:Choice>
              <mc:Fallback>
                <p:oleObj name="Chart" r:id="rId3" imgW="6458065" imgH="462909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25" y="1201259"/>
                        <a:ext cx="8306800" cy="569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612025" y="6320946"/>
            <a:ext cx="2662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x along line y=z=0 (Å)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 rot="16200000">
            <a:off x="-1413482" y="3443495"/>
            <a:ext cx="3725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Electron number density (e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/Å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3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1" name="Title 1"/>
          <p:cNvSpPr txBox="1">
            <a:spLocks/>
          </p:cNvSpPr>
          <p:nvPr/>
        </p:nvSpPr>
        <p:spPr bwMode="auto">
          <a:xfrm>
            <a:off x="457200" y="0"/>
            <a:ext cx="8229600" cy="144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How do you model solvent?</a:t>
            </a:r>
            <a:endParaRPr lang="en-US" altLang="en-US" sz="4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943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908923"/>
              </p:ext>
            </p:extLst>
          </p:nvPr>
        </p:nvGraphicFramePr>
        <p:xfrm>
          <a:off x="300625" y="1201259"/>
          <a:ext cx="8306800" cy="569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2" name="Chart" r:id="rId3" imgW="6458065" imgH="4629091" progId="MSGraph.Chart.8">
                  <p:embed followColorScheme="full"/>
                </p:oleObj>
              </mc:Choice>
              <mc:Fallback>
                <p:oleObj name="Chart" r:id="rId3" imgW="6458065" imgH="462909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25" y="1201259"/>
                        <a:ext cx="8306800" cy="569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612025" y="6320946"/>
            <a:ext cx="2662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x along line y=z=0 (Å)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 rot="16200000">
            <a:off x="-1413482" y="3443495"/>
            <a:ext cx="3725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Electron number density (e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/Å</a:t>
            </a:r>
            <a:r>
              <a:rPr lang="en-US" altLang="en-US" sz="2000" baseline="30000" dirty="0" smtClean="0">
                <a:solidFill>
                  <a:srgbClr val="000000"/>
                </a:solidFill>
                <a:cs typeface="Arial" pitchFamily="34" charset="0"/>
              </a:rPr>
              <a:t>3</a:t>
            </a:r>
            <a:r>
              <a:rPr lang="en-US" altLang="en-US" sz="2000" dirty="0" smtClean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en-US" alt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581" name="Title 1"/>
          <p:cNvSpPr txBox="1">
            <a:spLocks/>
          </p:cNvSpPr>
          <p:nvPr/>
        </p:nvSpPr>
        <p:spPr bwMode="auto">
          <a:xfrm>
            <a:off x="457200" y="0"/>
            <a:ext cx="8229600" cy="144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How do you model solvent?</a:t>
            </a:r>
            <a:endParaRPr lang="en-US" altLang="en-US" sz="4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424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19913</TotalTime>
  <Words>105</Words>
  <Application>Microsoft Office PowerPoint</Application>
  <PresentationFormat>On-screen Show (4:3)</PresentationFormat>
  <Paragraphs>15</Paragraphs>
  <Slides>5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JMHolton</dc:creator>
  <cp:lastModifiedBy>James_Holton</cp:lastModifiedBy>
  <cp:revision>218</cp:revision>
  <dcterms:created xsi:type="dcterms:W3CDTF">2014-05-18T19:38:07Z</dcterms:created>
  <dcterms:modified xsi:type="dcterms:W3CDTF">2021-12-10T00:24:44Z</dcterms:modified>
</cp:coreProperties>
</file>