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3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4D8C-A642-48EB-8C31-EDB33CCEC70E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B424-FA64-4784-818F-A51DD586E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80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4D8C-A642-48EB-8C31-EDB33CCEC70E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B424-FA64-4784-818F-A51DD586E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532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4D8C-A642-48EB-8C31-EDB33CCEC70E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B424-FA64-4784-818F-A51DD586E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20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4D8C-A642-48EB-8C31-EDB33CCEC70E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B424-FA64-4784-818F-A51DD586E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134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4D8C-A642-48EB-8C31-EDB33CCEC70E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B424-FA64-4784-818F-A51DD586E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988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4D8C-A642-48EB-8C31-EDB33CCEC70E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B424-FA64-4784-818F-A51DD586E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073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4D8C-A642-48EB-8C31-EDB33CCEC70E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B424-FA64-4784-818F-A51DD586E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66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4D8C-A642-48EB-8C31-EDB33CCEC70E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B424-FA64-4784-818F-A51DD586E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21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4D8C-A642-48EB-8C31-EDB33CCEC70E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B424-FA64-4784-818F-A51DD586E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1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4D8C-A642-48EB-8C31-EDB33CCEC70E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B424-FA64-4784-818F-A51DD586E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7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4D8C-A642-48EB-8C31-EDB33CCEC70E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B424-FA64-4784-818F-A51DD586E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82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B4D8C-A642-48EB-8C31-EDB33CCEC70E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2B424-FA64-4784-818F-A51DD586E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501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0800000">
            <a:off x="2362200" y="1905000"/>
            <a:ext cx="3200400" cy="4343400"/>
          </a:xfrm>
          <a:prstGeom prst="triangl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590800" y="19050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419600" y="19050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05200" y="44196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rot="10800000">
            <a:off x="3048000" y="2362200"/>
            <a:ext cx="1828800" cy="2514600"/>
          </a:xfrm>
          <a:prstGeom prst="triangl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 Single Corner Rectangle 12"/>
          <p:cNvSpPr/>
          <p:nvPr/>
        </p:nvSpPr>
        <p:spPr>
          <a:xfrm rot="20336869">
            <a:off x="3043984" y="2355385"/>
            <a:ext cx="454731" cy="2651470"/>
          </a:xfrm>
          <a:prstGeom prst="round1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 Single Corner Rectangle 13"/>
          <p:cNvSpPr/>
          <p:nvPr/>
        </p:nvSpPr>
        <p:spPr>
          <a:xfrm rot="1253066">
            <a:off x="4420066" y="2356154"/>
            <a:ext cx="454731" cy="2651470"/>
          </a:xfrm>
          <a:prstGeom prst="round1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 Single Corner Rectangle 14"/>
          <p:cNvSpPr/>
          <p:nvPr/>
        </p:nvSpPr>
        <p:spPr>
          <a:xfrm rot="16200000">
            <a:off x="3727271" y="1149531"/>
            <a:ext cx="454731" cy="1965670"/>
          </a:xfrm>
          <a:prstGeom prst="round1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ie 15"/>
          <p:cNvSpPr/>
          <p:nvPr/>
        </p:nvSpPr>
        <p:spPr>
          <a:xfrm>
            <a:off x="3505200" y="4343400"/>
            <a:ext cx="914400" cy="914400"/>
          </a:xfrm>
          <a:prstGeom prst="pie">
            <a:avLst>
              <a:gd name="adj1" fmla="val 9876018"/>
              <a:gd name="adj2" fmla="val 163842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0" y="2743200"/>
            <a:ext cx="241585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Inner triangle</a:t>
            </a:r>
          </a:p>
          <a:p>
            <a:r>
              <a:rPr lang="en-US" dirty="0" smtClean="0"/>
              <a:t>+ one circle  6.8 mm </a:t>
            </a:r>
            <a:r>
              <a:rPr lang="en-US" dirty="0" err="1" smtClean="0"/>
              <a:t>dia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pi*(6.8)**2/4</a:t>
            </a:r>
          </a:p>
          <a:p>
            <a:r>
              <a:rPr lang="en-US" dirty="0" smtClean="0"/>
              <a:t>+ 3 chords</a:t>
            </a:r>
          </a:p>
          <a:p>
            <a:r>
              <a:rPr lang="en-US" dirty="0" smtClean="0"/>
              <a:t>   14*3.4</a:t>
            </a:r>
            <a:endParaRPr lang="en-US" dirty="0"/>
          </a:p>
          <a:p>
            <a:r>
              <a:rPr lang="en-US" dirty="0" smtClean="0"/>
              <a:t>   2*3.4*23.5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0.5*14.0*20.8</a:t>
            </a:r>
          </a:p>
          <a:p>
            <a:endParaRPr lang="en-US" dirty="0"/>
          </a:p>
          <a:p>
            <a:r>
              <a:rPr lang="en-US" dirty="0" smtClean="0"/>
              <a:t>Full height: 29.2 mm</a:t>
            </a:r>
          </a:p>
          <a:p>
            <a:r>
              <a:rPr lang="en-US" dirty="0" smtClean="0"/>
              <a:t>Inner height:  22.4 mm</a:t>
            </a:r>
          </a:p>
          <a:p>
            <a:endParaRPr lang="en-US" dirty="0" smtClean="0"/>
          </a:p>
          <a:p>
            <a:r>
              <a:rPr lang="en-US" dirty="0" smtClean="0"/>
              <a:t>Full width: 20.8 mm</a:t>
            </a:r>
          </a:p>
          <a:p>
            <a:r>
              <a:rPr lang="en-US" dirty="0" smtClean="0"/>
              <a:t>Inner width: 14.0 mm</a:t>
            </a:r>
          </a:p>
        </p:txBody>
      </p:sp>
    </p:spTree>
    <p:extLst>
      <p:ext uri="{BB962C8B-B14F-4D97-AF65-F5344CB8AC3E}">
        <p14:creationId xmlns:p14="http://schemas.microsoft.com/office/powerpoint/2010/main" val="943608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9578</TotalTime>
  <Words>43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James_Holton</dc:creator>
  <cp:lastModifiedBy>James_Holton</cp:lastModifiedBy>
  <cp:revision>5</cp:revision>
  <dcterms:created xsi:type="dcterms:W3CDTF">2021-01-02T02:29:46Z</dcterms:created>
  <dcterms:modified xsi:type="dcterms:W3CDTF">2021-01-08T18:08:31Z</dcterms:modified>
</cp:coreProperties>
</file>