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91" r:id="rId2"/>
    <p:sldId id="892" r:id="rId3"/>
    <p:sldId id="893" r:id="rId4"/>
    <p:sldId id="894" r:id="rId5"/>
    <p:sldId id="895" r:id="rId6"/>
    <p:sldId id="896" r:id="rId7"/>
    <p:sldId id="897" r:id="rId8"/>
    <p:sldId id="898" r:id="rId9"/>
    <p:sldId id="899" r:id="rId10"/>
    <p:sldId id="900" r:id="rId11"/>
    <p:sldId id="90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117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15A3662-8818-4042-901E-7D5E79928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6C17-3711-449F-8A47-7B4AD9D9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7D2A-574B-4DC5-8E90-238CCE602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1C76-A17C-4B68-A932-B6BCDEE7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51C3-02DF-4DAD-8CA3-4C9D8BDF6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F7D77-987F-452A-959E-D37F9428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3649-0745-4D12-8D7A-F12BC9CAD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E486-A15B-4564-A943-A6A9A6664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C2D3-583E-4847-83D2-576D81165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438F-255B-4476-A10D-1898C4A4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D3F5-4CB4-4477-ADC6-E8C3937B0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4119-CA2F-4273-A478-25D71A4D0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CEAE-102B-4170-BC11-18FCDF5E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CDCD1E-9E7A-40C0-B1DF-B0654CD1B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http://bl831.als.lbl.gov/~jamesh/workshop2/g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06475"/>
            <a:ext cx="146304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100% SeMet incorporation</a:t>
            </a: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031875" y="1366838"/>
            <a:ext cx="2470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Trivial</a:t>
            </a:r>
            <a:r>
              <a:rPr lang="en-US" sz="2800"/>
              <a:t> to solve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C:\Users\JMHolton\Desktop\James_Holton\projects\workshop_fakedata2\movie\frac0.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0" y="6248400"/>
            <a:ext cx="3238500" cy="615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400">
                <a:latin typeface="Helvetica" pitchFamily="34" charset="0"/>
              </a:rPr>
              <a:t>21% Se  79% 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4" name="Picture 2" descr="C:\Users\JMHolton\Desktop\James_Holton\projects\workshop_fakedata2\movie\frac0.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0" y="6248400"/>
            <a:ext cx="3206750" cy="615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400">
                <a:latin typeface="Helvetica" pitchFamily="34" charset="0"/>
              </a:rPr>
              <a:t>11% Se  89% 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http://bl831.als.lbl.gov/~jamesh/workshop2/bigb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06475"/>
            <a:ext cx="146304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277813" y="1366838"/>
            <a:ext cx="3243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</a:rPr>
              <a:t>Impossible</a:t>
            </a:r>
            <a:r>
              <a:rPr lang="en-US" sz="2800"/>
              <a:t> to solve</a:t>
            </a:r>
          </a:p>
        </p:txBody>
      </p:sp>
      <p:sp>
        <p:nvSpPr>
          <p:cNvPr id="67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100% S -Met incorporation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Exchanging Se for S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635375" y="60579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fraction Sulfur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 rot="-5400000">
            <a:off x="-1553368" y="3058318"/>
            <a:ext cx="390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correlation 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ARP/wARP performance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635375" y="60579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fraction Sulfur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 rot="-5400000">
            <a:off x="-1553368" y="3058318"/>
            <a:ext cx="390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correlation 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0" name="Picture 4" descr="frame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6248400"/>
            <a:ext cx="3208338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400">
                <a:latin typeface="Helvetica" pitchFamily="34" charset="0"/>
              </a:rPr>
              <a:t>29% Se  71% 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4" name="Picture 4" descr="frame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6248400"/>
            <a:ext cx="3208338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400">
                <a:latin typeface="Helvetica" pitchFamily="34" charset="0"/>
              </a:rPr>
              <a:t>28% Se  72% 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ARP/wARP performance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635375" y="60579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fraction Sulfur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 rot="-5400000">
            <a:off x="-1553368" y="3058318"/>
            <a:ext cx="390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correlation 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ARP/wARP performance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635375" y="60579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fraction Sulfur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 rot="-5400000">
            <a:off x="-1553368" y="3058318"/>
            <a:ext cx="390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correlation 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ARP/wARP performance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635375" y="60579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fraction Sulfur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 rot="-5400000">
            <a:off x="-1553368" y="3058318"/>
            <a:ext cx="390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/>
              <a:t>correlation 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20270</TotalTime>
  <Words>72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MS PGothic</vt:lpstr>
      <vt:lpstr>Helvetica</vt:lpstr>
      <vt:lpstr>Default Design</vt:lpstr>
      <vt:lpstr>Microsoft Graph Chart</vt:lpstr>
      <vt:lpstr>100% SeMet incorporation</vt:lpstr>
      <vt:lpstr>100% S -Met incorporation</vt:lpstr>
      <vt:lpstr>Exchanging Se for S</vt:lpstr>
      <vt:lpstr>ARP/wARP performance</vt:lpstr>
      <vt:lpstr>PowerPoint Presentation</vt:lpstr>
      <vt:lpstr>PowerPoint Presentation</vt:lpstr>
      <vt:lpstr>ARP/wARP performance</vt:lpstr>
      <vt:lpstr>ARP/wARP performance</vt:lpstr>
      <vt:lpstr>ARP/wARP performance</vt:lpstr>
      <vt:lpstr>PowerPoint Presentation</vt:lpstr>
      <vt:lpstr>PowerPoint Presentation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Holton</dc:creator>
  <cp:lastModifiedBy>JMHolton</cp:lastModifiedBy>
  <cp:revision>82</cp:revision>
  <dcterms:created xsi:type="dcterms:W3CDTF">2011-09-30T06:31:32Z</dcterms:created>
  <dcterms:modified xsi:type="dcterms:W3CDTF">2013-06-13T04:17:41Z</dcterms:modified>
</cp:coreProperties>
</file>