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344" r:id="rId2"/>
    <p:sldId id="453" r:id="rId3"/>
    <p:sldId id="491" r:id="rId4"/>
    <p:sldId id="490" r:id="rId5"/>
    <p:sldId id="488" r:id="rId6"/>
    <p:sldId id="489" r:id="rId7"/>
    <p:sldId id="445" r:id="rId8"/>
    <p:sldId id="446" r:id="rId9"/>
    <p:sldId id="447" r:id="rId10"/>
    <p:sldId id="448" r:id="rId11"/>
    <p:sldId id="449" r:id="rId12"/>
    <p:sldId id="450" r:id="rId13"/>
    <p:sldId id="475" r:id="rId14"/>
    <p:sldId id="476" r:id="rId15"/>
    <p:sldId id="477" r:id="rId16"/>
    <p:sldId id="478" r:id="rId17"/>
    <p:sldId id="481" r:id="rId18"/>
    <p:sldId id="482" r:id="rId19"/>
    <p:sldId id="483" r:id="rId20"/>
    <p:sldId id="479" r:id="rId21"/>
    <p:sldId id="480" r:id="rId22"/>
    <p:sldId id="484" r:id="rId23"/>
    <p:sldId id="487" r:id="rId24"/>
    <p:sldId id="485" r:id="rId25"/>
    <p:sldId id="486" r:id="rId26"/>
    <p:sldId id="356" r:id="rId27"/>
    <p:sldId id="357" r:id="rId28"/>
    <p:sldId id="402" r:id="rId29"/>
    <p:sldId id="359" r:id="rId30"/>
    <p:sldId id="401" r:id="rId31"/>
    <p:sldId id="380" r:id="rId32"/>
    <p:sldId id="390" r:id="rId33"/>
    <p:sldId id="353" r:id="rId34"/>
    <p:sldId id="373" r:id="rId35"/>
    <p:sldId id="374" r:id="rId36"/>
    <p:sldId id="398" r:id="rId37"/>
    <p:sldId id="381" r:id="rId38"/>
    <p:sldId id="382" r:id="rId39"/>
    <p:sldId id="383" r:id="rId40"/>
    <p:sldId id="399" r:id="rId41"/>
    <p:sldId id="400" r:id="rId42"/>
    <p:sldId id="384" r:id="rId43"/>
    <p:sldId id="379" r:id="rId44"/>
    <p:sldId id="387" r:id="rId45"/>
    <p:sldId id="386" r:id="rId46"/>
    <p:sldId id="375" r:id="rId47"/>
    <p:sldId id="377" r:id="rId48"/>
    <p:sldId id="378" r:id="rId49"/>
    <p:sldId id="376" r:id="rId50"/>
    <p:sldId id="389" r:id="rId51"/>
    <p:sldId id="388" r:id="rId52"/>
    <p:sldId id="345" r:id="rId53"/>
    <p:sldId id="454" r:id="rId54"/>
    <p:sldId id="455" r:id="rId55"/>
    <p:sldId id="456" r:id="rId56"/>
    <p:sldId id="457" r:id="rId57"/>
    <p:sldId id="458" r:id="rId58"/>
    <p:sldId id="459" r:id="rId59"/>
    <p:sldId id="460" r:id="rId60"/>
    <p:sldId id="461" r:id="rId61"/>
    <p:sldId id="462" r:id="rId62"/>
    <p:sldId id="463" r:id="rId63"/>
    <p:sldId id="464" r:id="rId64"/>
    <p:sldId id="465" r:id="rId65"/>
    <p:sldId id="466" r:id="rId66"/>
    <p:sldId id="467" r:id="rId67"/>
    <p:sldId id="468" r:id="rId68"/>
    <p:sldId id="469" r:id="rId69"/>
    <p:sldId id="470" r:id="rId70"/>
    <p:sldId id="471" r:id="rId71"/>
    <p:sldId id="472" r:id="rId72"/>
    <p:sldId id="473" r:id="rId73"/>
    <p:sldId id="474" r:id="rId74"/>
    <p:sldId id="385" r:id="rId75"/>
    <p:sldId id="369" r:id="rId76"/>
    <p:sldId id="403" r:id="rId77"/>
    <p:sldId id="372" r:id="rId78"/>
    <p:sldId id="351" r:id="rId79"/>
    <p:sldId id="352" r:id="rId80"/>
    <p:sldId id="404" r:id="rId81"/>
    <p:sldId id="360" r:id="rId82"/>
    <p:sldId id="361" r:id="rId83"/>
    <p:sldId id="405" r:id="rId84"/>
    <p:sldId id="362" r:id="rId85"/>
    <p:sldId id="363" r:id="rId86"/>
    <p:sldId id="366" r:id="rId87"/>
    <p:sldId id="299" r:id="rId88"/>
    <p:sldId id="396" r:id="rId89"/>
    <p:sldId id="395" r:id="rId90"/>
    <p:sldId id="392" r:id="rId91"/>
    <p:sldId id="342" r:id="rId92"/>
    <p:sldId id="305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  <a:srgbClr val="0040C0"/>
    <a:srgbClr val="9900CC"/>
    <a:srgbClr val="CC00CC"/>
    <a:srgbClr val="FF00FF"/>
    <a:srgbClr val="275BCD"/>
    <a:srgbClr val="FF5050"/>
    <a:srgbClr val="9F9F9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2" autoAdjust="0"/>
    <p:restoredTop sz="94660"/>
  </p:normalViewPr>
  <p:slideViewPr>
    <p:cSldViewPr snapToGrid="0">
      <p:cViewPr varScale="1">
        <p:scale>
          <a:sx n="76" d="100"/>
          <a:sy n="76" d="100"/>
        </p:scale>
        <p:origin x="-931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3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587392"/>
        <c:axId val="189568512"/>
      </c:scatterChart>
      <c:valAx>
        <c:axId val="188587392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9568512"/>
        <c:crossesAt val="1.0000000000000001E-5"/>
        <c:crossBetween val="midCat"/>
        <c:majorUnit val="1"/>
      </c:valAx>
      <c:valAx>
        <c:axId val="189568512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8587392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357440"/>
        <c:axId val="189363328"/>
      </c:scatterChart>
      <c:valAx>
        <c:axId val="189357440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9363328"/>
        <c:crossesAt val="1.0000000000000001E-5"/>
        <c:crossBetween val="midCat"/>
        <c:majorUnit val="1"/>
      </c:valAx>
      <c:valAx>
        <c:axId val="189363328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9357440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448192"/>
        <c:axId val="189449728"/>
      </c:scatterChart>
      <c:valAx>
        <c:axId val="189448192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9449728"/>
        <c:crossesAt val="1.0000000000000001E-5"/>
        <c:crossBetween val="midCat"/>
        <c:majorUnit val="1"/>
      </c:valAx>
      <c:valAx>
        <c:axId val="189449728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9448192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315352697095443E-2"/>
          <c:y val="2.8315946348733228E-2"/>
          <c:w val="0.89834024896265563"/>
          <c:h val="0.85096870342771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ln w="22767">
              <a:noFill/>
            </a:ln>
          </c:spPr>
          <c:marker>
            <c:symbol val="plus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Sheet1!$B$2:$B$306</c:f>
              <c:numCache>
                <c:formatCode>General</c:formatCode>
                <c:ptCount val="305"/>
                <c:pt idx="0">
                  <c:v>4.5980999999999999E-3</c:v>
                </c:pt>
                <c:pt idx="1">
                  <c:v>0.29106599999999999</c:v>
                </c:pt>
                <c:pt idx="2">
                  <c:v>0.84581399999999995</c:v>
                </c:pt>
                <c:pt idx="3">
                  <c:v>0.15220800000000001</c:v>
                </c:pt>
                <c:pt idx="4">
                  <c:v>0.58553699999999997</c:v>
                </c:pt>
                <c:pt idx="5">
                  <c:v>0.19347500000000001</c:v>
                </c:pt>
                <c:pt idx="6">
                  <c:v>0.81062299999999998</c:v>
                </c:pt>
                <c:pt idx="7">
                  <c:v>0.17353099999999999</c:v>
                </c:pt>
                <c:pt idx="8">
                  <c:v>0.484983</c:v>
                </c:pt>
                <c:pt idx="9">
                  <c:v>0.151863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param</c:v>
                </c:pt>
              </c:strCache>
            </c:strRef>
          </c:tx>
          <c:spPr>
            <a:ln w="30356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Sheet1!$C$2:$C$306</c:f>
              <c:numCache>
                <c:formatCode>General</c:formatCode>
                <c:ptCount val="305"/>
                <c:pt idx="0">
                  <c:v>0.39268900000000001</c:v>
                </c:pt>
                <c:pt idx="1">
                  <c:v>0.39268900000000001</c:v>
                </c:pt>
                <c:pt idx="2">
                  <c:v>0.39268900000000001</c:v>
                </c:pt>
                <c:pt idx="3">
                  <c:v>0.39268900000000001</c:v>
                </c:pt>
                <c:pt idx="4">
                  <c:v>0.39268900000000001</c:v>
                </c:pt>
                <c:pt idx="5">
                  <c:v>0.39268900000000001</c:v>
                </c:pt>
                <c:pt idx="6">
                  <c:v>0.39268900000000001</c:v>
                </c:pt>
                <c:pt idx="7">
                  <c:v>0.39268900000000001</c:v>
                </c:pt>
                <c:pt idx="8">
                  <c:v>0.39268900000000001</c:v>
                </c:pt>
                <c:pt idx="9">
                  <c:v>0.39268900000000001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3 params</c:v>
                </c:pt>
              </c:strCache>
            </c:strRef>
          </c:tx>
          <c:spPr>
            <a:ln w="30356">
              <a:solidFill>
                <a:srgbClr val="808000"/>
              </a:solidFill>
              <a:prstDash val="solid"/>
            </a:ln>
          </c:spPr>
          <c:marker>
            <c:symbol val="none"/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Sheet1!$E$2:$E$306</c:f>
              <c:numCache>
                <c:formatCode>General</c:formatCode>
                <c:ptCount val="305"/>
                <c:pt idx="0">
                  <c:v>0.28280699999999998</c:v>
                </c:pt>
                <c:pt idx="1">
                  <c:v>0.37053599999999998</c:v>
                </c:pt>
                <c:pt idx="2">
                  <c:v>0.43452299999999999</c:v>
                </c:pt>
                <c:pt idx="3">
                  <c:v>0.474769</c:v>
                </c:pt>
                <c:pt idx="4">
                  <c:v>0.49127399999999999</c:v>
                </c:pt>
                <c:pt idx="5">
                  <c:v>0.48403600000000002</c:v>
                </c:pt>
                <c:pt idx="6">
                  <c:v>0.45305800000000002</c:v>
                </c:pt>
                <c:pt idx="7">
                  <c:v>0.398337</c:v>
                </c:pt>
                <c:pt idx="8">
                  <c:v>0.31987599999999999</c:v>
                </c:pt>
                <c:pt idx="9">
                  <c:v>0.217672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Sheet1!$F$1</c:f>
              <c:strCache>
                <c:ptCount val="1"/>
                <c:pt idx="0">
                  <c:v>10 params</c:v>
                </c:pt>
              </c:strCache>
            </c:strRef>
          </c:tx>
          <c:spPr>
            <a:ln w="30356">
              <a:solidFill>
                <a:srgbClr val="0000FF"/>
              </a:solidFill>
              <a:prstDash val="solid"/>
            </a:ln>
          </c:spPr>
          <c:marker>
            <c:symbol val="plus"/>
            <c:size val="3"/>
            <c:spPr>
              <a:noFill/>
              <a:ln w="7589">
                <a:noFill/>
              </a:ln>
            </c:spPr>
          </c:marker>
          <c:xVal>
            <c:numRef>
              <c:f>Sheet1!$A$2:$A$306</c:f>
              <c:numCache>
                <c:formatCode>General</c:formatCode>
                <c:ptCount val="30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</c:v>
                </c:pt>
                <c:pt idx="11">
                  <c:v>1.1000000000000001</c:v>
                </c:pt>
                <c:pt idx="12">
                  <c:v>1.2</c:v>
                </c:pt>
                <c:pt idx="13">
                  <c:v>1.3</c:v>
                </c:pt>
                <c:pt idx="14">
                  <c:v>1.4</c:v>
                </c:pt>
                <c:pt idx="15">
                  <c:v>1.5</c:v>
                </c:pt>
                <c:pt idx="16">
                  <c:v>1.6</c:v>
                </c:pt>
                <c:pt idx="17">
                  <c:v>1.7</c:v>
                </c:pt>
                <c:pt idx="18">
                  <c:v>1.8</c:v>
                </c:pt>
                <c:pt idx="19">
                  <c:v>1.9</c:v>
                </c:pt>
                <c:pt idx="20">
                  <c:v>2</c:v>
                </c:pt>
                <c:pt idx="21">
                  <c:v>2.1</c:v>
                </c:pt>
                <c:pt idx="22">
                  <c:v>2.2000000000000002</c:v>
                </c:pt>
                <c:pt idx="23">
                  <c:v>2.2999999999999998</c:v>
                </c:pt>
                <c:pt idx="24">
                  <c:v>2.4</c:v>
                </c:pt>
                <c:pt idx="25">
                  <c:v>2.5</c:v>
                </c:pt>
                <c:pt idx="26">
                  <c:v>2.6</c:v>
                </c:pt>
                <c:pt idx="27">
                  <c:v>2.7</c:v>
                </c:pt>
                <c:pt idx="28">
                  <c:v>2.8</c:v>
                </c:pt>
                <c:pt idx="29">
                  <c:v>2.9</c:v>
                </c:pt>
                <c:pt idx="30">
                  <c:v>3</c:v>
                </c:pt>
                <c:pt idx="31">
                  <c:v>3.1</c:v>
                </c:pt>
                <c:pt idx="32">
                  <c:v>3.2</c:v>
                </c:pt>
                <c:pt idx="33">
                  <c:v>3.3</c:v>
                </c:pt>
                <c:pt idx="34">
                  <c:v>3.4</c:v>
                </c:pt>
                <c:pt idx="35">
                  <c:v>3.5</c:v>
                </c:pt>
                <c:pt idx="36">
                  <c:v>3.6</c:v>
                </c:pt>
                <c:pt idx="37">
                  <c:v>3.7</c:v>
                </c:pt>
                <c:pt idx="38">
                  <c:v>3.8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4.2</c:v>
                </c:pt>
                <c:pt idx="43">
                  <c:v>4.3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4.7</c:v>
                </c:pt>
                <c:pt idx="48">
                  <c:v>4.8</c:v>
                </c:pt>
                <c:pt idx="49">
                  <c:v>4.9000000000000004</c:v>
                </c:pt>
                <c:pt idx="50">
                  <c:v>5</c:v>
                </c:pt>
                <c:pt idx="51">
                  <c:v>5.0999999999999996</c:v>
                </c:pt>
                <c:pt idx="52">
                  <c:v>5.2</c:v>
                </c:pt>
                <c:pt idx="53">
                  <c:v>5.3</c:v>
                </c:pt>
                <c:pt idx="54">
                  <c:v>5.4</c:v>
                </c:pt>
                <c:pt idx="55">
                  <c:v>5.5</c:v>
                </c:pt>
                <c:pt idx="56">
                  <c:v>5.6</c:v>
                </c:pt>
                <c:pt idx="57">
                  <c:v>5.7</c:v>
                </c:pt>
                <c:pt idx="58">
                  <c:v>5.8</c:v>
                </c:pt>
                <c:pt idx="59">
                  <c:v>5.9</c:v>
                </c:pt>
                <c:pt idx="60">
                  <c:v>6</c:v>
                </c:pt>
                <c:pt idx="61">
                  <c:v>6.1</c:v>
                </c:pt>
                <c:pt idx="62">
                  <c:v>6.2</c:v>
                </c:pt>
                <c:pt idx="63">
                  <c:v>6.3</c:v>
                </c:pt>
                <c:pt idx="64">
                  <c:v>6.4</c:v>
                </c:pt>
                <c:pt idx="65">
                  <c:v>6.5</c:v>
                </c:pt>
                <c:pt idx="66">
                  <c:v>6.6</c:v>
                </c:pt>
                <c:pt idx="67">
                  <c:v>6.7</c:v>
                </c:pt>
                <c:pt idx="68">
                  <c:v>6.8</c:v>
                </c:pt>
                <c:pt idx="69">
                  <c:v>6.9</c:v>
                </c:pt>
                <c:pt idx="70">
                  <c:v>7</c:v>
                </c:pt>
                <c:pt idx="71">
                  <c:v>7.1</c:v>
                </c:pt>
                <c:pt idx="72">
                  <c:v>7.2</c:v>
                </c:pt>
                <c:pt idx="73">
                  <c:v>7.3</c:v>
                </c:pt>
                <c:pt idx="74">
                  <c:v>7.4</c:v>
                </c:pt>
                <c:pt idx="75">
                  <c:v>7.5</c:v>
                </c:pt>
                <c:pt idx="76">
                  <c:v>7.6</c:v>
                </c:pt>
                <c:pt idx="77">
                  <c:v>7.7</c:v>
                </c:pt>
                <c:pt idx="78">
                  <c:v>7.8</c:v>
                </c:pt>
                <c:pt idx="79">
                  <c:v>7.9</c:v>
                </c:pt>
                <c:pt idx="80">
                  <c:v>8</c:v>
                </c:pt>
                <c:pt idx="81">
                  <c:v>8.1</c:v>
                </c:pt>
                <c:pt idx="82">
                  <c:v>8.1999999999999993</c:v>
                </c:pt>
                <c:pt idx="83">
                  <c:v>8.3000000000000007</c:v>
                </c:pt>
                <c:pt idx="84">
                  <c:v>8.4</c:v>
                </c:pt>
                <c:pt idx="85">
                  <c:v>8.5</c:v>
                </c:pt>
                <c:pt idx="86">
                  <c:v>8.6</c:v>
                </c:pt>
                <c:pt idx="87">
                  <c:v>8.6999999999999993</c:v>
                </c:pt>
                <c:pt idx="88">
                  <c:v>8.8000000000000007</c:v>
                </c:pt>
                <c:pt idx="89">
                  <c:v>8.9</c:v>
                </c:pt>
                <c:pt idx="90">
                  <c:v>9</c:v>
                </c:pt>
                <c:pt idx="91">
                  <c:v>9.1</c:v>
                </c:pt>
                <c:pt idx="92">
                  <c:v>9.1999999999999993</c:v>
                </c:pt>
                <c:pt idx="93">
                  <c:v>9.3000000000000007</c:v>
                </c:pt>
                <c:pt idx="94">
                  <c:v>9.4</c:v>
                </c:pt>
                <c:pt idx="95">
                  <c:v>9.5</c:v>
                </c:pt>
                <c:pt idx="96">
                  <c:v>9.6</c:v>
                </c:pt>
                <c:pt idx="97">
                  <c:v>9.6999999999999993</c:v>
                </c:pt>
                <c:pt idx="98">
                  <c:v>9.8000000000000007</c:v>
                </c:pt>
                <c:pt idx="99">
                  <c:v>9.9</c:v>
                </c:pt>
              </c:numCache>
            </c:numRef>
          </c:xVal>
          <c:yVal>
            <c:numRef>
              <c:f>Sheet1!$F$2:$F$306</c:f>
              <c:numCache>
                <c:formatCode>General</c:formatCode>
                <c:ptCount val="305"/>
                <c:pt idx="10">
                  <c:v>4.5980999999999999E-3</c:v>
                </c:pt>
                <c:pt idx="11">
                  <c:v>8.0822099999999994E-3</c:v>
                </c:pt>
                <c:pt idx="12">
                  <c:v>1.3759499999999999E-2</c:v>
                </c:pt>
                <c:pt idx="13">
                  <c:v>2.2688099999999999E-2</c:v>
                </c:pt>
                <c:pt idx="14">
                  <c:v>3.6233700000000001E-2</c:v>
                </c:pt>
                <c:pt idx="15">
                  <c:v>5.6046699999999998E-2</c:v>
                </c:pt>
                <c:pt idx="16">
                  <c:v>8.3967100000000003E-2</c:v>
                </c:pt>
                <c:pt idx="17">
                  <c:v>0.12184</c:v>
                </c:pt>
                <c:pt idx="18">
                  <c:v>0.171234</c:v>
                </c:pt>
                <c:pt idx="19">
                  <c:v>0.23308400000000001</c:v>
                </c:pt>
                <c:pt idx="20">
                  <c:v>0.30729600000000001</c:v>
                </c:pt>
                <c:pt idx="21">
                  <c:v>0.39239499999999999</c:v>
                </c:pt>
                <c:pt idx="22">
                  <c:v>0.48530000000000001</c:v>
                </c:pt>
                <c:pt idx="23">
                  <c:v>0.58132499999999998</c:v>
                </c:pt>
                <c:pt idx="24">
                  <c:v>0.67444800000000005</c:v>
                </c:pt>
                <c:pt idx="25">
                  <c:v>0.75787899999999997</c:v>
                </c:pt>
                <c:pt idx="26">
                  <c:v>0.824847</c:v>
                </c:pt>
                <c:pt idx="27">
                  <c:v>0.86949799999999999</c:v>
                </c:pt>
                <c:pt idx="28">
                  <c:v>0.88774399999999998</c:v>
                </c:pt>
                <c:pt idx="29">
                  <c:v>0.87787700000000002</c:v>
                </c:pt>
                <c:pt idx="30">
                  <c:v>0.84084499999999995</c:v>
                </c:pt>
                <c:pt idx="31">
                  <c:v>0.78010999999999997</c:v>
                </c:pt>
                <c:pt idx="32">
                  <c:v>0.70114699999999996</c:v>
                </c:pt>
                <c:pt idx="33">
                  <c:v>0.610676</c:v>
                </c:pt>
                <c:pt idx="34">
                  <c:v>0.51580599999999999</c:v>
                </c:pt>
                <c:pt idx="35">
                  <c:v>0.42325800000000002</c:v>
                </c:pt>
                <c:pt idx="36">
                  <c:v>0.33880700000000002</c:v>
                </c:pt>
                <c:pt idx="37">
                  <c:v>0.26699099999999998</c:v>
                </c:pt>
                <c:pt idx="38">
                  <c:v>0.21110100000000001</c:v>
                </c:pt>
                <c:pt idx="39">
                  <c:v>0.17333399999999999</c:v>
                </c:pt>
                <c:pt idx="40">
                  <c:v>0.154999</c:v>
                </c:pt>
                <c:pt idx="41">
                  <c:v>0.15662999999999999</c:v>
                </c:pt>
                <c:pt idx="42">
                  <c:v>0.177922</c:v>
                </c:pt>
                <c:pt idx="43">
                  <c:v>0.217476</c:v>
                </c:pt>
                <c:pt idx="44">
                  <c:v>0.27244699999999999</c:v>
                </c:pt>
                <c:pt idx="45">
                  <c:v>0.33826800000000001</c:v>
                </c:pt>
                <c:pt idx="46">
                  <c:v>0.40865200000000002</c:v>
                </c:pt>
                <c:pt idx="47">
                  <c:v>0.47601599999999999</c:v>
                </c:pt>
                <c:pt idx="48">
                  <c:v>0.53237900000000005</c:v>
                </c:pt>
                <c:pt idx="49">
                  <c:v>0.57057800000000003</c:v>
                </c:pt>
                <c:pt idx="50">
                  <c:v>0.58554499999999998</c:v>
                </c:pt>
                <c:pt idx="51">
                  <c:v>0.57528999999999997</c:v>
                </c:pt>
                <c:pt idx="52">
                  <c:v>0.54132000000000002</c:v>
                </c:pt>
                <c:pt idx="53">
                  <c:v>0.48836800000000002</c:v>
                </c:pt>
                <c:pt idx="54">
                  <c:v>0.423514</c:v>
                </c:pt>
                <c:pt idx="55">
                  <c:v>0.35495500000000002</c:v>
                </c:pt>
                <c:pt idx="56">
                  <c:v>0.29075899999999999</c:v>
                </c:pt>
                <c:pt idx="57">
                  <c:v>0.23788300000000001</c:v>
                </c:pt>
                <c:pt idx="58">
                  <c:v>0.201602</c:v>
                </c:pt>
                <c:pt idx="59">
                  <c:v>0.18534999999999999</c:v>
                </c:pt>
                <c:pt idx="60">
                  <c:v>0.190826</c:v>
                </c:pt>
                <c:pt idx="61">
                  <c:v>0.21818299999999999</c:v>
                </c:pt>
                <c:pt idx="62">
                  <c:v>0.26616200000000001</c:v>
                </c:pt>
                <c:pt idx="63">
                  <c:v>0.332096</c:v>
                </c:pt>
                <c:pt idx="64">
                  <c:v>0.411854</c:v>
                </c:pt>
                <c:pt idx="65">
                  <c:v>0.49983499999999997</c:v>
                </c:pt>
                <c:pt idx="66">
                  <c:v>0.58914699999999998</c:v>
                </c:pt>
                <c:pt idx="67">
                  <c:v>0.67208299999999999</c:v>
                </c:pt>
                <c:pt idx="68">
                  <c:v>0.74088799999999999</c:v>
                </c:pt>
                <c:pt idx="69">
                  <c:v>0.78871000000000002</c:v>
                </c:pt>
                <c:pt idx="70">
                  <c:v>0.81057599999999996</c:v>
                </c:pt>
                <c:pt idx="71">
                  <c:v>0.80413999999999997</c:v>
                </c:pt>
                <c:pt idx="72">
                  <c:v>0.77005400000000002</c:v>
                </c:pt>
                <c:pt idx="73">
                  <c:v>0.71184199999999997</c:v>
                </c:pt>
                <c:pt idx="74">
                  <c:v>0.63531499999999996</c:v>
                </c:pt>
                <c:pt idx="75">
                  <c:v>0.54766499999999996</c:v>
                </c:pt>
                <c:pt idx="76">
                  <c:v>0.45644099999999999</c:v>
                </c:pt>
                <c:pt idx="77">
                  <c:v>0.36862899999999998</c:v>
                </c:pt>
                <c:pt idx="78">
                  <c:v>0.29000999999999999</c:v>
                </c:pt>
                <c:pt idx="79">
                  <c:v>0.224858</c:v>
                </c:pt>
                <c:pt idx="80">
                  <c:v>0.17596000000000001</c:v>
                </c:pt>
                <c:pt idx="81">
                  <c:v>0.14485400000000001</c:v>
                </c:pt>
                <c:pt idx="82">
                  <c:v>0.13211999999999999</c:v>
                </c:pt>
                <c:pt idx="83">
                  <c:v>0.137598</c:v>
                </c:pt>
                <c:pt idx="84">
                  <c:v>0.16042600000000001</c:v>
                </c:pt>
                <c:pt idx="85">
                  <c:v>0.19889899999999999</c:v>
                </c:pt>
                <c:pt idx="86">
                  <c:v>0.250222</c:v>
                </c:pt>
                <c:pt idx="87">
                  <c:v>0.310307</c:v>
                </c:pt>
                <c:pt idx="88">
                  <c:v>0.373774</c:v>
                </c:pt>
                <c:pt idx="89">
                  <c:v>0.43427500000000002</c:v>
                </c:pt>
                <c:pt idx="90">
                  <c:v>0.48517300000000002</c:v>
                </c:pt>
                <c:pt idx="91">
                  <c:v>0.52046999999999999</c:v>
                </c:pt>
                <c:pt idx="92">
                  <c:v>0.53578599999999998</c:v>
                </c:pt>
                <c:pt idx="93">
                  <c:v>0.52912999999999999</c:v>
                </c:pt>
                <c:pt idx="94">
                  <c:v>0.50124899999999994</c:v>
                </c:pt>
                <c:pt idx="95">
                  <c:v>0.45545099999999999</c:v>
                </c:pt>
                <c:pt idx="96">
                  <c:v>0.39693099999999998</c:v>
                </c:pt>
                <c:pt idx="97">
                  <c:v>0.33179399999999998</c:v>
                </c:pt>
                <c:pt idx="98">
                  <c:v>0.26601200000000003</c:v>
                </c:pt>
                <c:pt idx="99">
                  <c:v>0.20455499999999999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9518592"/>
        <c:axId val="189520512"/>
      </c:scatterChart>
      <c:valAx>
        <c:axId val="189518592"/>
        <c:scaling>
          <c:orientation val="minMax"/>
          <c:max val="10"/>
          <c:min val="1"/>
        </c:scaling>
        <c:delete val="0"/>
        <c:axPos val="b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295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9520512"/>
        <c:crossesAt val="1.0000000000000001E-5"/>
        <c:crossBetween val="midCat"/>
        <c:majorUnit val="1"/>
      </c:valAx>
      <c:valAx>
        <c:axId val="189520512"/>
        <c:scaling>
          <c:orientation val="minMax"/>
          <c:max val="1"/>
          <c:min val="0"/>
        </c:scaling>
        <c:delete val="0"/>
        <c:axPos val="l"/>
        <c:majorGridlines>
          <c:spPr>
            <a:ln w="10119">
              <a:solidFill>
                <a:srgbClr val="C0C0C0"/>
              </a:solidFill>
              <a:prstDash val="solid"/>
            </a:ln>
          </c:spPr>
        </c:majorGridlines>
        <c:minorGridlines>
          <c:spPr>
            <a:ln w="10119">
              <a:solidFill>
                <a:srgbClr val="CCCCFF"/>
              </a:solidFill>
              <a:prstDash val="solid"/>
            </a:ln>
          </c:spPr>
        </c:minorGridlines>
        <c:numFmt formatCode="General" sourceLinked="0"/>
        <c:majorTickMark val="out"/>
        <c:minorTickMark val="none"/>
        <c:tickLblPos val="nextTo"/>
        <c:spPr>
          <a:ln w="253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89518592"/>
        <c:crossesAt val="1.0000000000000001E-5"/>
        <c:crossBetween val="midCat"/>
        <c:minorUnit val="0.1"/>
      </c:valAx>
      <c:spPr>
        <a:noFill/>
        <a:ln w="10119">
          <a:solidFill>
            <a:schemeClr val="tx1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5437470026119391"/>
          <c:y val="4.6199701937406856E-2"/>
          <c:w val="0.1970247323039471"/>
          <c:h val="0.31445603576751113"/>
        </c:manualLayout>
      </c:layout>
      <c:overlay val="0"/>
      <c:spPr>
        <a:solidFill>
          <a:schemeClr val="bg1"/>
        </a:solidFill>
        <a:ln w="20237">
          <a:noFill/>
        </a:ln>
      </c:spPr>
      <c:txPr>
        <a:bodyPr/>
        <a:lstStyle/>
        <a:p>
          <a:pPr>
            <a:defRPr sz="14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95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97D05-A61C-4BB0-86D0-0E6686937369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127D4-0CE5-4222-91C6-D8910DE10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64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B127D4-0CE5-4222-91C6-D8910DE10C6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769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29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19202" tIns="19202" rIns="19202" bIns="19202"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15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6"/>
            <a:ext cx="8239127" cy="2324101"/>
          </a:xfrm>
          <a:prstGeom prst="rect">
            <a:avLst/>
          </a:prstGeom>
        </p:spPr>
        <p:txBody>
          <a:bodyPr anchor="b"/>
          <a:lstStyle>
            <a:lvl1pPr>
              <a:defRPr sz="4900" spc="-97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5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1pPr>
            <a:lvl2pPr marL="0" indent="192024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2pPr>
            <a:lvl3pPr marL="0" indent="384048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3pPr>
            <a:lvl4pPr marL="0" indent="576072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4pPr>
            <a:lvl5pPr marL="0" indent="768096" defTabSz="346710">
              <a:lnSpc>
                <a:spcPct val="100000"/>
              </a:lnSpc>
              <a:spcBef>
                <a:spcPts val="0"/>
              </a:spcBef>
              <a:buSzTx/>
              <a:buNone/>
              <a:defRPr sz="23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1062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9291E-8747-4900-94FE-BB0F3B674A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46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49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426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0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3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14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3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3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4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E36BF-4C66-49BC-B512-21EA717CED5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DB946-5F78-4D9B-A278-14633B3F0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7" Type="http://schemas.openxmlformats.org/officeDocument/2006/relationships/image" Target="../media/image42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t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tif"/><Relationship Id="rId11" Type="http://schemas.openxmlformats.org/officeDocument/2006/relationships/image" Target="../media/image29.png"/><Relationship Id="rId5" Type="http://schemas.openxmlformats.org/officeDocument/2006/relationships/image" Target="../media/image23.tif"/><Relationship Id="rId10" Type="http://schemas.openxmlformats.org/officeDocument/2006/relationships/image" Target="../media/image28.tif"/><Relationship Id="rId4" Type="http://schemas.openxmlformats.org/officeDocument/2006/relationships/image" Target="../media/image22.tif"/><Relationship Id="rId9" Type="http://schemas.openxmlformats.org/officeDocument/2006/relationships/image" Target="../media/image27.t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60.png"/><Relationship Id="rId4" Type="http://schemas.openxmlformats.org/officeDocument/2006/relationships/image" Target="../media/image35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8" y="261075"/>
            <a:ext cx="6361762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7822" y="2699073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R01 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GM124149  (Holton)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AI150476 (</a:t>
            </a:r>
            <a:r>
              <a:rPr lang="en-US" altLang="en-US" sz="20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20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  (Adams)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IDAT (</a:t>
            </a:r>
            <a:r>
              <a:rPr lang="en-US" altLang="en-US" sz="20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Hura</a:t>
            </a: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(Hodgson)</a:t>
            </a: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3608" y="1390015"/>
            <a:ext cx="82141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James 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 smtClean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Pavel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Afonine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Tom </a:t>
            </a:r>
            <a:r>
              <a:rPr lang="en-US" dirty="0" err="1" smtClean="0">
                <a:latin typeface="Arial" pitchFamily="34" charset="0"/>
                <a:cs typeface="Arial" panose="020B0604020202020204" pitchFamily="34" charset="0"/>
              </a:rPr>
              <a:t>Terwilliger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, 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Nigel Moriarty, </a:t>
            </a:r>
            <a:r>
              <a:rPr lang="en-US" dirty="0" err="1"/>
              <a:t>Dorothee</a:t>
            </a:r>
            <a:r>
              <a:rPr lang="en-US" dirty="0"/>
              <a:t> </a:t>
            </a:r>
            <a:r>
              <a:rPr lang="en-US" dirty="0" err="1" smtClean="0"/>
              <a:t>Liebschner</a:t>
            </a:r>
            <a:endParaRPr lang="en-US" dirty="0"/>
          </a:p>
          <a:p>
            <a:pPr algn="ctr"/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Dale </a:t>
            </a:r>
            <a:r>
              <a:rPr lang="en-US" dirty="0" err="1" smtClean="0">
                <a:latin typeface="Arial" pitchFamily="34" charset="0"/>
                <a:cs typeface="Arial" panose="020B0604020202020204" pitchFamily="34" charset="0"/>
              </a:rPr>
              <a:t>Tronrud</a:t>
            </a:r>
            <a:r>
              <a:rPr lang="en-US" dirty="0" smtClean="0">
                <a:latin typeface="Arial" pitchFamily="34" charset="0"/>
                <a:cs typeface="Arial" panose="020B0604020202020204" pitchFamily="34" charset="0"/>
              </a:rPr>
              <a:t>, Helen </a:t>
            </a:r>
            <a:r>
              <a:rPr lang="en-US" dirty="0" err="1">
                <a:latin typeface="Arial" pitchFamily="34" charset="0"/>
                <a:cs typeface="Arial" panose="020B0604020202020204" pitchFamily="34" charset="0"/>
              </a:rPr>
              <a:t>Ginn</a:t>
            </a:r>
            <a:endParaRPr lang="en-US" dirty="0"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194560" y="3972560"/>
            <a:ext cx="4135120" cy="4165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76300" y="2000249"/>
            <a:ext cx="6943725" cy="5429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jamesh/powerpoint/WCSBW_2025.pptx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2504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790947665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6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3202592437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≈ 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=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3566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4" t="20625" r="11316" b="9555"/>
          <a:stretch/>
        </p:blipFill>
        <p:spPr>
          <a:xfrm>
            <a:off x="931653" y="1414733"/>
            <a:ext cx="7177177" cy="4787660"/>
          </a:xfrm>
          <a:prstGeom prst="rect">
            <a:avLst/>
          </a:prstGeom>
        </p:spPr>
      </p:pic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Under-Fitting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9080" y="1604512"/>
            <a:ext cx="1739579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10325" y="2179606"/>
            <a:ext cx="248497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&gt; N</a:t>
            </a:r>
            <a:r>
              <a:rPr lang="en-US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891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-1" y="19050"/>
            <a:ext cx="2631689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0.0823</a:t>
            </a:r>
          </a:p>
          <a:p>
            <a:r>
              <a:rPr lang="en-US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2114" y="0"/>
            <a:ext cx="3611886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under-fitting:</a:t>
            </a:r>
          </a:p>
          <a:p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4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&gt; 0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61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815"/>
            <a:ext cx="9144000" cy="570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holding this back?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60380" y="5203903"/>
            <a:ext cx="881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84181" y="5108062"/>
            <a:ext cx="157126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</a:p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 twist</a:t>
            </a:r>
          </a:p>
        </p:txBody>
      </p:sp>
      <p:cxnSp>
        <p:nvCxnSpPr>
          <p:cNvPr id="3" name="Straight Arrow Connector 2"/>
          <p:cNvCxnSpPr>
            <a:stCxn id="7" idx="0"/>
          </p:cNvCxnSpPr>
          <p:nvPr/>
        </p:nvCxnSpPr>
        <p:spPr>
          <a:xfrm flipH="1" flipV="1">
            <a:off x="4650059" y="3980985"/>
            <a:ext cx="451308" cy="1222918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9642" y="836519"/>
            <a:ext cx="3348994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member of 48-copy </a:t>
            </a: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019425"/>
            <a:ext cx="238125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	 0.0823</a:t>
            </a:r>
          </a:p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 0.1106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0.014 Å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3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43411"/>
          </a:xfr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refinement 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suck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 parameters/observation and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still high!)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23549" y="4995075"/>
            <a:ext cx="5747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chains are “tangled”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981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roup 231"/>
          <p:cNvGrpSpPr/>
          <p:nvPr/>
        </p:nvGrpSpPr>
        <p:grpSpPr>
          <a:xfrm>
            <a:off x="1438080" y="1871931"/>
            <a:ext cx="2358688" cy="4513697"/>
            <a:chOff x="629638" y="514557"/>
            <a:chExt cx="2358688" cy="5905041"/>
          </a:xfrm>
        </p:grpSpPr>
        <p:grpSp>
          <p:nvGrpSpPr>
            <p:cNvPr id="9" name="Group 8"/>
            <p:cNvGrpSpPr/>
            <p:nvPr/>
          </p:nvGrpSpPr>
          <p:grpSpPr>
            <a:xfrm>
              <a:off x="786789" y="3352799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14" name="Freeform 1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86789" y="629797"/>
              <a:ext cx="326366" cy="2919065"/>
              <a:chOff x="3966996" y="181777"/>
              <a:chExt cx="744083" cy="7529625"/>
            </a:xfrm>
            <a:solidFill>
              <a:schemeClr val="tx2">
                <a:lumMod val="60000"/>
                <a:lumOff val="40000"/>
              </a:schemeClr>
            </a:solidFill>
          </p:grpSpPr>
          <p:sp>
            <p:nvSpPr>
              <p:cNvPr id="24" name="Freeform 2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629638" y="514557"/>
              <a:ext cx="663927" cy="453528"/>
              <a:chOff x="1043687" y="436520"/>
              <a:chExt cx="663927" cy="45352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 flipV="1">
              <a:off x="629638" y="5966070"/>
              <a:ext cx="663927" cy="453528"/>
              <a:chOff x="1043687" y="436520"/>
              <a:chExt cx="663927" cy="453528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4" name="Group 133"/>
            <p:cNvGrpSpPr/>
            <p:nvPr/>
          </p:nvGrpSpPr>
          <p:grpSpPr>
            <a:xfrm>
              <a:off x="2481550" y="3352799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54" name="Freeform 153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 154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 155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 156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157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 158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 159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 160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 161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 162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 163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 164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/>
            <p:cNvGrpSpPr/>
            <p:nvPr/>
          </p:nvGrpSpPr>
          <p:grpSpPr>
            <a:xfrm>
              <a:off x="2481550" y="629797"/>
              <a:ext cx="326366" cy="2919065"/>
              <a:chOff x="3966996" y="181777"/>
              <a:chExt cx="744083" cy="7529625"/>
            </a:xfrm>
            <a:solidFill>
              <a:srgbClr val="FF5050"/>
            </a:solidFill>
          </p:grpSpPr>
          <p:sp>
            <p:nvSpPr>
              <p:cNvPr id="142" name="Freeform 141"/>
              <p:cNvSpPr/>
              <p:nvPr/>
            </p:nvSpPr>
            <p:spPr>
              <a:xfrm rot="16200000">
                <a:off x="3797579" y="6797901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 142"/>
              <p:cNvSpPr/>
              <p:nvPr/>
            </p:nvSpPr>
            <p:spPr>
              <a:xfrm rot="16200000">
                <a:off x="3797579" y="621183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 143"/>
              <p:cNvSpPr/>
              <p:nvPr/>
            </p:nvSpPr>
            <p:spPr>
              <a:xfrm rot="16200000">
                <a:off x="3797579" y="562577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 144"/>
              <p:cNvSpPr/>
              <p:nvPr/>
            </p:nvSpPr>
            <p:spPr>
              <a:xfrm rot="16200000">
                <a:off x="3797579" y="503970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 145"/>
              <p:cNvSpPr/>
              <p:nvPr/>
            </p:nvSpPr>
            <p:spPr>
              <a:xfrm rot="16200000">
                <a:off x="3797579" y="445364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16200000">
                <a:off x="3797579" y="386757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 147"/>
              <p:cNvSpPr/>
              <p:nvPr/>
            </p:nvSpPr>
            <p:spPr>
              <a:xfrm rot="16200000">
                <a:off x="3797579" y="328151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 148"/>
              <p:cNvSpPr/>
              <p:nvPr/>
            </p:nvSpPr>
            <p:spPr>
              <a:xfrm rot="16200000">
                <a:off x="3797579" y="2695450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 149"/>
              <p:cNvSpPr/>
              <p:nvPr/>
            </p:nvSpPr>
            <p:spPr>
              <a:xfrm rot="16200000">
                <a:off x="3797579" y="2109386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 150"/>
              <p:cNvSpPr/>
              <p:nvPr/>
            </p:nvSpPr>
            <p:spPr>
              <a:xfrm rot="16200000">
                <a:off x="3797579" y="1523322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 151"/>
              <p:cNvSpPr/>
              <p:nvPr/>
            </p:nvSpPr>
            <p:spPr>
              <a:xfrm rot="16200000">
                <a:off x="3797579" y="937258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 152"/>
              <p:cNvSpPr/>
              <p:nvPr/>
            </p:nvSpPr>
            <p:spPr>
              <a:xfrm rot="16200000">
                <a:off x="3797579" y="351194"/>
                <a:ext cx="1082918" cy="744083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324399" y="514557"/>
              <a:ext cx="663927" cy="453528"/>
              <a:chOff x="1043687" y="436520"/>
              <a:chExt cx="663927" cy="453528"/>
            </a:xfrm>
          </p:grpSpPr>
          <p:sp>
            <p:nvSpPr>
              <p:cNvPr id="140" name="Rectangle 139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2324399" y="5966070"/>
              <a:ext cx="663927" cy="453528"/>
              <a:chOff x="1043687" y="436520"/>
              <a:chExt cx="663927" cy="453528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1111625" y="449373"/>
                <a:ext cx="517792" cy="440675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1043687" y="436520"/>
                <a:ext cx="663927" cy="158391"/>
              </a:xfrm>
              <a:prstGeom prst="rect">
                <a:avLst/>
              </a:prstGeom>
              <a:gradFill flip="none" rotWithShape="1">
                <a:gsLst>
                  <a:gs pos="16000">
                    <a:schemeClr val="bg1">
                      <a:lumMod val="7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81000">
                    <a:srgbClr val="F1F1F1"/>
                  </a:gs>
                  <a:gs pos="60000">
                    <a:srgbClr val="D9D9D9"/>
                  </a:gs>
                  <a:gs pos="46000">
                    <a:srgbClr val="CACACA"/>
                  </a:gs>
                  <a:gs pos="31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071711" y="1159439"/>
            <a:ext cx="2940228" cy="5226189"/>
            <a:chOff x="5071711" y="1159439"/>
            <a:chExt cx="2940228" cy="5226189"/>
          </a:xfrm>
        </p:grpSpPr>
        <p:grpSp>
          <p:nvGrpSpPr>
            <p:cNvPr id="1024" name="Group 1023"/>
            <p:cNvGrpSpPr/>
            <p:nvPr/>
          </p:nvGrpSpPr>
          <p:grpSpPr>
            <a:xfrm>
              <a:off x="5347233" y="1871931"/>
              <a:ext cx="2358688" cy="4513697"/>
              <a:chOff x="6158270" y="480588"/>
              <a:chExt cx="2358688" cy="5905041"/>
            </a:xfrm>
          </p:grpSpPr>
          <p:sp>
            <p:nvSpPr>
              <p:cNvPr id="326" name="Freeform 325"/>
              <p:cNvSpPr/>
              <p:nvPr/>
            </p:nvSpPr>
            <p:spPr>
              <a:xfrm rot="14792732">
                <a:off x="7906910" y="568620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 326"/>
              <p:cNvSpPr/>
              <p:nvPr/>
            </p:nvSpPr>
            <p:spPr>
              <a:xfrm rot="14792732">
                <a:off x="7812134" y="546776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 327"/>
              <p:cNvSpPr/>
              <p:nvPr/>
            </p:nvSpPr>
            <p:spPr>
              <a:xfrm rot="14792732">
                <a:off x="7717360" y="524932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 328"/>
              <p:cNvSpPr/>
              <p:nvPr/>
            </p:nvSpPr>
            <p:spPr>
              <a:xfrm rot="14792732">
                <a:off x="7622585" y="5030879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 329"/>
              <p:cNvSpPr/>
              <p:nvPr/>
            </p:nvSpPr>
            <p:spPr>
              <a:xfrm rot="14792732">
                <a:off x="7527810" y="4812438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 330"/>
              <p:cNvSpPr/>
              <p:nvPr/>
            </p:nvSpPr>
            <p:spPr>
              <a:xfrm rot="14792732">
                <a:off x="7433036" y="4593996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 331"/>
              <p:cNvSpPr/>
              <p:nvPr/>
            </p:nvSpPr>
            <p:spPr>
              <a:xfrm rot="14792732">
                <a:off x="7338261" y="4375555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 332"/>
              <p:cNvSpPr/>
              <p:nvPr/>
            </p:nvSpPr>
            <p:spPr>
              <a:xfrm rot="14792732">
                <a:off x="7243487" y="4157114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 333"/>
              <p:cNvSpPr/>
              <p:nvPr/>
            </p:nvSpPr>
            <p:spPr>
              <a:xfrm rot="14792732">
                <a:off x="7148712" y="3938672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 334"/>
              <p:cNvSpPr/>
              <p:nvPr/>
            </p:nvSpPr>
            <p:spPr>
              <a:xfrm rot="14792732">
                <a:off x="7053937" y="3720231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 335"/>
              <p:cNvSpPr/>
              <p:nvPr/>
            </p:nvSpPr>
            <p:spPr>
              <a:xfrm rot="14792732">
                <a:off x="6959163" y="3501790"/>
                <a:ext cx="439985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 336"/>
              <p:cNvSpPr/>
              <p:nvPr/>
            </p:nvSpPr>
            <p:spPr>
              <a:xfrm rot="15748337">
                <a:off x="6909261" y="3307678"/>
                <a:ext cx="434768" cy="314861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 353"/>
              <p:cNvSpPr/>
              <p:nvPr/>
            </p:nvSpPr>
            <p:spPr>
              <a:xfrm rot="17486350">
                <a:off x="6276787" y="576531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 354"/>
              <p:cNvSpPr/>
              <p:nvPr/>
            </p:nvSpPr>
            <p:spPr>
              <a:xfrm rot="17486350">
                <a:off x="6365369" y="553973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Freeform 355"/>
              <p:cNvSpPr/>
              <p:nvPr/>
            </p:nvSpPr>
            <p:spPr>
              <a:xfrm rot="17486350">
                <a:off x="6453950" y="53141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Freeform 356"/>
              <p:cNvSpPr/>
              <p:nvPr/>
            </p:nvSpPr>
            <p:spPr>
              <a:xfrm rot="17486350">
                <a:off x="6542532" y="508857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 357"/>
              <p:cNvSpPr/>
              <p:nvPr/>
            </p:nvSpPr>
            <p:spPr>
              <a:xfrm rot="17486350">
                <a:off x="6631114" y="4862991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 358"/>
              <p:cNvSpPr/>
              <p:nvPr/>
            </p:nvSpPr>
            <p:spPr>
              <a:xfrm rot="17486350">
                <a:off x="6719695" y="463741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Freeform 359"/>
              <p:cNvSpPr/>
              <p:nvPr/>
            </p:nvSpPr>
            <p:spPr>
              <a:xfrm rot="17486350">
                <a:off x="6808277" y="441183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Freeform 360"/>
              <p:cNvSpPr/>
              <p:nvPr/>
            </p:nvSpPr>
            <p:spPr>
              <a:xfrm rot="17486350">
                <a:off x="6896858" y="4186252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 361"/>
              <p:cNvSpPr/>
              <p:nvPr/>
            </p:nvSpPr>
            <p:spPr>
              <a:xfrm rot="17486350">
                <a:off x="6985440" y="396067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 362"/>
              <p:cNvSpPr/>
              <p:nvPr/>
            </p:nvSpPr>
            <p:spPr>
              <a:xfrm rot="17486350">
                <a:off x="7074022" y="3735093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Freeform 363"/>
              <p:cNvSpPr/>
              <p:nvPr/>
            </p:nvSpPr>
            <p:spPr>
              <a:xfrm rot="17486350">
                <a:off x="7162603" y="3509514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Freeform 364"/>
              <p:cNvSpPr/>
              <p:nvPr/>
            </p:nvSpPr>
            <p:spPr>
              <a:xfrm rot="16490046">
                <a:off x="7197845" y="3327750"/>
                <a:ext cx="447807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 341"/>
              <p:cNvSpPr/>
              <p:nvPr/>
            </p:nvSpPr>
            <p:spPr>
              <a:xfrm rot="15367470">
                <a:off x="7213915" y="3211890"/>
                <a:ext cx="403334" cy="31957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97498 w 1127803"/>
                  <a:gd name="connsiteY0" fmla="*/ 186994 h 844323"/>
                  <a:gd name="connsiteX1" fmla="*/ 483936 w 1127803"/>
                  <a:gd name="connsiteY1" fmla="*/ 21741 h 844323"/>
                  <a:gd name="connsiteX2" fmla="*/ 902577 w 1127803"/>
                  <a:gd name="connsiteY2" fmla="*/ 21741 h 844323"/>
                  <a:gd name="connsiteX3" fmla="*/ 1127803 w 1127803"/>
                  <a:gd name="connsiteY3" fmla="*/ 204139 h 844323"/>
                  <a:gd name="connsiteX4" fmla="*/ 464381 w 1127803"/>
                  <a:gd name="connsiteY4" fmla="*/ 771140 h 844323"/>
                  <a:gd name="connsiteX5" fmla="*/ 43261 w 1127803"/>
                  <a:gd name="connsiteY5" fmla="*/ 825972 h 844323"/>
                  <a:gd name="connsiteX6" fmla="*/ 0 w 1127803"/>
                  <a:gd name="connsiteY6" fmla="*/ 667700 h 844323"/>
                  <a:gd name="connsiteX7" fmla="*/ 197498 w 1127803"/>
                  <a:gd name="connsiteY7" fmla="*/ 186994 h 844323"/>
                  <a:gd name="connsiteX0" fmla="*/ 197498 w 1127803"/>
                  <a:gd name="connsiteY0" fmla="*/ 186994 h 801492"/>
                  <a:gd name="connsiteX1" fmla="*/ 483936 w 1127803"/>
                  <a:gd name="connsiteY1" fmla="*/ 21741 h 801492"/>
                  <a:gd name="connsiteX2" fmla="*/ 902577 w 1127803"/>
                  <a:gd name="connsiteY2" fmla="*/ 21741 h 801492"/>
                  <a:gd name="connsiteX3" fmla="*/ 1127803 w 1127803"/>
                  <a:gd name="connsiteY3" fmla="*/ 204139 h 801492"/>
                  <a:gd name="connsiteX4" fmla="*/ 464381 w 1127803"/>
                  <a:gd name="connsiteY4" fmla="*/ 771140 h 801492"/>
                  <a:gd name="connsiteX5" fmla="*/ 0 w 1127803"/>
                  <a:gd name="connsiteY5" fmla="*/ 667700 h 801492"/>
                  <a:gd name="connsiteX6" fmla="*/ 197498 w 1127803"/>
                  <a:gd name="connsiteY6" fmla="*/ 186994 h 801492"/>
                  <a:gd name="connsiteX0" fmla="*/ 279220 w 1127803"/>
                  <a:gd name="connsiteY0" fmla="*/ 271397 h 806576"/>
                  <a:gd name="connsiteX1" fmla="*/ 483936 w 1127803"/>
                  <a:gd name="connsiteY1" fmla="*/ 26825 h 806576"/>
                  <a:gd name="connsiteX2" fmla="*/ 902577 w 1127803"/>
                  <a:gd name="connsiteY2" fmla="*/ 26825 h 806576"/>
                  <a:gd name="connsiteX3" fmla="*/ 1127803 w 1127803"/>
                  <a:gd name="connsiteY3" fmla="*/ 209223 h 806576"/>
                  <a:gd name="connsiteX4" fmla="*/ 464381 w 1127803"/>
                  <a:gd name="connsiteY4" fmla="*/ 776224 h 806576"/>
                  <a:gd name="connsiteX5" fmla="*/ 0 w 1127803"/>
                  <a:gd name="connsiteY5" fmla="*/ 672784 h 806576"/>
                  <a:gd name="connsiteX6" fmla="*/ 279220 w 1127803"/>
                  <a:gd name="connsiteY6" fmla="*/ 271397 h 806576"/>
                  <a:gd name="connsiteX0" fmla="*/ 279220 w 1127803"/>
                  <a:gd name="connsiteY0" fmla="*/ 246361 h 781540"/>
                  <a:gd name="connsiteX1" fmla="*/ 495153 w 1127803"/>
                  <a:gd name="connsiteY1" fmla="*/ 100155 h 781540"/>
                  <a:gd name="connsiteX2" fmla="*/ 902577 w 1127803"/>
                  <a:gd name="connsiteY2" fmla="*/ 1789 h 781540"/>
                  <a:gd name="connsiteX3" fmla="*/ 1127803 w 1127803"/>
                  <a:gd name="connsiteY3" fmla="*/ 184187 h 781540"/>
                  <a:gd name="connsiteX4" fmla="*/ 464381 w 1127803"/>
                  <a:gd name="connsiteY4" fmla="*/ 751188 h 781540"/>
                  <a:gd name="connsiteX5" fmla="*/ 0 w 1127803"/>
                  <a:gd name="connsiteY5" fmla="*/ 647748 h 781540"/>
                  <a:gd name="connsiteX6" fmla="*/ 279220 w 1127803"/>
                  <a:gd name="connsiteY6" fmla="*/ 246361 h 781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7803" h="781540">
                    <a:moveTo>
                      <a:pt x="279220" y="246361"/>
                    </a:moveTo>
                    <a:cubicBezTo>
                      <a:pt x="363682" y="177505"/>
                      <a:pt x="391260" y="140917"/>
                      <a:pt x="495153" y="100155"/>
                    </a:cubicBezTo>
                    <a:cubicBezTo>
                      <a:pt x="599046" y="59393"/>
                      <a:pt x="797135" y="-12216"/>
                      <a:pt x="902577" y="1789"/>
                    </a:cubicBezTo>
                    <a:cubicBezTo>
                      <a:pt x="1008019" y="15794"/>
                      <a:pt x="1048436" y="78655"/>
                      <a:pt x="1127803" y="184187"/>
                    </a:cubicBezTo>
                    <a:cubicBezTo>
                      <a:pt x="1007145" y="284004"/>
                      <a:pt x="652348" y="673928"/>
                      <a:pt x="464381" y="751188"/>
                    </a:cubicBezTo>
                    <a:cubicBezTo>
                      <a:pt x="276414" y="828448"/>
                      <a:pt x="44481" y="745106"/>
                      <a:pt x="0" y="647748"/>
                    </a:cubicBezTo>
                    <a:lnTo>
                      <a:pt x="279220" y="246361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 342"/>
              <p:cNvSpPr/>
              <p:nvPr/>
            </p:nvSpPr>
            <p:spPr>
              <a:xfrm rot="14938305">
                <a:off x="7149538" y="3010593"/>
                <a:ext cx="443836" cy="36095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 343"/>
              <p:cNvSpPr/>
              <p:nvPr/>
            </p:nvSpPr>
            <p:spPr>
              <a:xfrm rot="14938305">
                <a:off x="7068968" y="2783751"/>
                <a:ext cx="462085" cy="377380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 344"/>
              <p:cNvSpPr/>
              <p:nvPr/>
            </p:nvSpPr>
            <p:spPr>
              <a:xfrm rot="14938305">
                <a:off x="6964824" y="2585690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 345"/>
              <p:cNvSpPr/>
              <p:nvPr/>
            </p:nvSpPr>
            <p:spPr>
              <a:xfrm rot="14938305">
                <a:off x="6878634" y="2361487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 346"/>
              <p:cNvSpPr/>
              <p:nvPr/>
            </p:nvSpPr>
            <p:spPr>
              <a:xfrm rot="14938305">
                <a:off x="6792443" y="2137285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 347"/>
              <p:cNvSpPr/>
              <p:nvPr/>
            </p:nvSpPr>
            <p:spPr>
              <a:xfrm rot="14938305">
                <a:off x="6706253" y="1913082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 348"/>
              <p:cNvSpPr/>
              <p:nvPr/>
            </p:nvSpPr>
            <p:spPr>
              <a:xfrm rot="14938305">
                <a:off x="6620063" y="1688879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 349"/>
              <p:cNvSpPr/>
              <p:nvPr/>
            </p:nvSpPr>
            <p:spPr>
              <a:xfrm rot="14938305">
                <a:off x="6533873" y="1464676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 350"/>
              <p:cNvSpPr/>
              <p:nvPr/>
            </p:nvSpPr>
            <p:spPr>
              <a:xfrm rot="14938305">
                <a:off x="6447682" y="1240473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 351"/>
              <p:cNvSpPr/>
              <p:nvPr/>
            </p:nvSpPr>
            <p:spPr>
              <a:xfrm rot="14938305">
                <a:off x="6361492" y="1016271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 352"/>
              <p:cNvSpPr/>
              <p:nvPr/>
            </p:nvSpPr>
            <p:spPr>
              <a:xfrm rot="14938305">
                <a:off x="6275302" y="792068"/>
                <a:ext cx="443836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4" name="Group 303"/>
              <p:cNvGrpSpPr/>
              <p:nvPr/>
            </p:nvGrpSpPr>
            <p:grpSpPr>
              <a:xfrm>
                <a:off x="6158270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40" name="Rectangle 33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1" name="Rectangle 34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5" name="Group 304"/>
              <p:cNvGrpSpPr/>
              <p:nvPr/>
            </p:nvGrpSpPr>
            <p:grpSpPr>
              <a:xfrm flipV="1">
                <a:off x="6158270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38" name="Rectangle 337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9" name="Rectangle 338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14" name="Freeform 313"/>
              <p:cNvSpPr/>
              <p:nvPr/>
            </p:nvSpPr>
            <p:spPr>
              <a:xfrm rot="15806950">
                <a:off x="6960980" y="3130717"/>
                <a:ext cx="340265" cy="288308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163554 w 1093859"/>
                  <a:gd name="connsiteY0" fmla="*/ 186994 h 841322"/>
                  <a:gd name="connsiteX1" fmla="*/ 449992 w 1093859"/>
                  <a:gd name="connsiteY1" fmla="*/ 21741 h 841322"/>
                  <a:gd name="connsiteX2" fmla="*/ 868633 w 1093859"/>
                  <a:gd name="connsiteY2" fmla="*/ 21741 h 841322"/>
                  <a:gd name="connsiteX3" fmla="*/ 1093859 w 1093859"/>
                  <a:gd name="connsiteY3" fmla="*/ 204139 h 841322"/>
                  <a:gd name="connsiteX4" fmla="*/ 430437 w 1093859"/>
                  <a:gd name="connsiteY4" fmla="*/ 771140 h 841322"/>
                  <a:gd name="connsiteX5" fmla="*/ 9317 w 1093859"/>
                  <a:gd name="connsiteY5" fmla="*/ 825972 h 841322"/>
                  <a:gd name="connsiteX6" fmla="*/ 163554 w 1093859"/>
                  <a:gd name="connsiteY6" fmla="*/ 186994 h 841322"/>
                  <a:gd name="connsiteX0" fmla="*/ 214474 w 1144779"/>
                  <a:gd name="connsiteY0" fmla="*/ 186994 h 788164"/>
                  <a:gd name="connsiteX1" fmla="*/ 500912 w 1144779"/>
                  <a:gd name="connsiteY1" fmla="*/ 21741 h 788164"/>
                  <a:gd name="connsiteX2" fmla="*/ 919553 w 1144779"/>
                  <a:gd name="connsiteY2" fmla="*/ 21741 h 788164"/>
                  <a:gd name="connsiteX3" fmla="*/ 1144779 w 1144779"/>
                  <a:gd name="connsiteY3" fmla="*/ 204139 h 788164"/>
                  <a:gd name="connsiteX4" fmla="*/ 481357 w 1144779"/>
                  <a:gd name="connsiteY4" fmla="*/ 771140 h 788164"/>
                  <a:gd name="connsiteX5" fmla="*/ 7022 w 1144779"/>
                  <a:gd name="connsiteY5" fmla="*/ 646241 h 788164"/>
                  <a:gd name="connsiteX6" fmla="*/ 214474 w 1144779"/>
                  <a:gd name="connsiteY6" fmla="*/ 186994 h 788164"/>
                  <a:gd name="connsiteX0" fmla="*/ 214474 w 1144779"/>
                  <a:gd name="connsiteY0" fmla="*/ 289820 h 890990"/>
                  <a:gd name="connsiteX1" fmla="*/ 553474 w 1144779"/>
                  <a:gd name="connsiteY1" fmla="*/ 4833 h 890990"/>
                  <a:gd name="connsiteX2" fmla="*/ 919553 w 1144779"/>
                  <a:gd name="connsiteY2" fmla="*/ 124567 h 890990"/>
                  <a:gd name="connsiteX3" fmla="*/ 1144779 w 1144779"/>
                  <a:gd name="connsiteY3" fmla="*/ 306965 h 890990"/>
                  <a:gd name="connsiteX4" fmla="*/ 481357 w 1144779"/>
                  <a:gd name="connsiteY4" fmla="*/ 873966 h 890990"/>
                  <a:gd name="connsiteX5" fmla="*/ 7022 w 1144779"/>
                  <a:gd name="connsiteY5" fmla="*/ 749067 h 890990"/>
                  <a:gd name="connsiteX6" fmla="*/ 214474 w 1144779"/>
                  <a:gd name="connsiteY6" fmla="*/ 289820 h 890990"/>
                  <a:gd name="connsiteX0" fmla="*/ 159226 w 1089531"/>
                  <a:gd name="connsiteY0" fmla="*/ 289820 h 880942"/>
                  <a:gd name="connsiteX1" fmla="*/ 498226 w 1089531"/>
                  <a:gd name="connsiteY1" fmla="*/ 4833 h 880942"/>
                  <a:gd name="connsiteX2" fmla="*/ 864305 w 1089531"/>
                  <a:gd name="connsiteY2" fmla="*/ 124567 h 880942"/>
                  <a:gd name="connsiteX3" fmla="*/ 1089531 w 1089531"/>
                  <a:gd name="connsiteY3" fmla="*/ 306965 h 880942"/>
                  <a:gd name="connsiteX4" fmla="*/ 426109 w 1089531"/>
                  <a:gd name="connsiteY4" fmla="*/ 873966 h 880942"/>
                  <a:gd name="connsiteX5" fmla="*/ 9587 w 1089531"/>
                  <a:gd name="connsiteY5" fmla="*/ 634824 h 880942"/>
                  <a:gd name="connsiteX6" fmla="*/ 159226 w 1089531"/>
                  <a:gd name="connsiteY6" fmla="*/ 289820 h 880942"/>
                  <a:gd name="connsiteX0" fmla="*/ 162564 w 1092869"/>
                  <a:gd name="connsiteY0" fmla="*/ 289820 h 761841"/>
                  <a:gd name="connsiteX1" fmla="*/ 501564 w 1092869"/>
                  <a:gd name="connsiteY1" fmla="*/ 4833 h 761841"/>
                  <a:gd name="connsiteX2" fmla="*/ 867643 w 1092869"/>
                  <a:gd name="connsiteY2" fmla="*/ 124567 h 761841"/>
                  <a:gd name="connsiteX3" fmla="*/ 1092869 w 1092869"/>
                  <a:gd name="connsiteY3" fmla="*/ 306965 h 761841"/>
                  <a:gd name="connsiteX4" fmla="*/ 489300 w 1092869"/>
                  <a:gd name="connsiteY4" fmla="*/ 744946 h 761841"/>
                  <a:gd name="connsiteX5" fmla="*/ 12925 w 1092869"/>
                  <a:gd name="connsiteY5" fmla="*/ 634824 h 761841"/>
                  <a:gd name="connsiteX6" fmla="*/ 162564 w 1092869"/>
                  <a:gd name="connsiteY6" fmla="*/ 289820 h 761841"/>
                  <a:gd name="connsiteX0" fmla="*/ 162564 w 1092869"/>
                  <a:gd name="connsiteY0" fmla="*/ 293279 h 765300"/>
                  <a:gd name="connsiteX1" fmla="*/ 501564 w 1092869"/>
                  <a:gd name="connsiteY1" fmla="*/ 8292 h 765300"/>
                  <a:gd name="connsiteX2" fmla="*/ 961973 w 1092869"/>
                  <a:gd name="connsiteY2" fmla="*/ 97109 h 765300"/>
                  <a:gd name="connsiteX3" fmla="*/ 1092869 w 1092869"/>
                  <a:gd name="connsiteY3" fmla="*/ 310424 h 765300"/>
                  <a:gd name="connsiteX4" fmla="*/ 489300 w 1092869"/>
                  <a:gd name="connsiteY4" fmla="*/ 748405 h 765300"/>
                  <a:gd name="connsiteX5" fmla="*/ 12925 w 1092869"/>
                  <a:gd name="connsiteY5" fmla="*/ 638283 h 765300"/>
                  <a:gd name="connsiteX6" fmla="*/ 162564 w 1092869"/>
                  <a:gd name="connsiteY6" fmla="*/ 293279 h 765300"/>
                  <a:gd name="connsiteX0" fmla="*/ 162564 w 1092869"/>
                  <a:gd name="connsiteY0" fmla="*/ 245008 h 717029"/>
                  <a:gd name="connsiteX1" fmla="*/ 554019 w 1092869"/>
                  <a:gd name="connsiteY1" fmla="*/ 14928 h 717029"/>
                  <a:gd name="connsiteX2" fmla="*/ 961973 w 1092869"/>
                  <a:gd name="connsiteY2" fmla="*/ 48838 h 717029"/>
                  <a:gd name="connsiteX3" fmla="*/ 1092869 w 1092869"/>
                  <a:gd name="connsiteY3" fmla="*/ 262153 h 717029"/>
                  <a:gd name="connsiteX4" fmla="*/ 489300 w 1092869"/>
                  <a:gd name="connsiteY4" fmla="*/ 700134 h 717029"/>
                  <a:gd name="connsiteX5" fmla="*/ 12925 w 1092869"/>
                  <a:gd name="connsiteY5" fmla="*/ 590012 h 717029"/>
                  <a:gd name="connsiteX6" fmla="*/ 162564 w 1092869"/>
                  <a:gd name="connsiteY6" fmla="*/ 245008 h 717029"/>
                  <a:gd name="connsiteX0" fmla="*/ 162564 w 1092869"/>
                  <a:gd name="connsiteY0" fmla="*/ 290127 h 762148"/>
                  <a:gd name="connsiteX1" fmla="*/ 537120 w 1092869"/>
                  <a:gd name="connsiteY1" fmla="*/ 8534 h 762148"/>
                  <a:gd name="connsiteX2" fmla="*/ 961973 w 1092869"/>
                  <a:gd name="connsiteY2" fmla="*/ 93957 h 762148"/>
                  <a:gd name="connsiteX3" fmla="*/ 1092869 w 1092869"/>
                  <a:gd name="connsiteY3" fmla="*/ 307272 h 762148"/>
                  <a:gd name="connsiteX4" fmla="*/ 489300 w 1092869"/>
                  <a:gd name="connsiteY4" fmla="*/ 745253 h 762148"/>
                  <a:gd name="connsiteX5" fmla="*/ 12925 w 1092869"/>
                  <a:gd name="connsiteY5" fmla="*/ 635131 h 762148"/>
                  <a:gd name="connsiteX6" fmla="*/ 162564 w 1092869"/>
                  <a:gd name="connsiteY6" fmla="*/ 290127 h 762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2869" h="762148">
                    <a:moveTo>
                      <a:pt x="162564" y="290127"/>
                    </a:moveTo>
                    <a:cubicBezTo>
                      <a:pt x="236010" y="156089"/>
                      <a:pt x="403885" y="41229"/>
                      <a:pt x="537120" y="8534"/>
                    </a:cubicBezTo>
                    <a:cubicBezTo>
                      <a:pt x="670355" y="-24161"/>
                      <a:pt x="869348" y="44167"/>
                      <a:pt x="961973" y="93957"/>
                    </a:cubicBezTo>
                    <a:cubicBezTo>
                      <a:pt x="1054598" y="143747"/>
                      <a:pt x="1013502" y="201740"/>
                      <a:pt x="1092869" y="307272"/>
                    </a:cubicBezTo>
                    <a:cubicBezTo>
                      <a:pt x="972211" y="407089"/>
                      <a:pt x="669291" y="690610"/>
                      <a:pt x="489300" y="745253"/>
                    </a:cubicBezTo>
                    <a:cubicBezTo>
                      <a:pt x="309309" y="799896"/>
                      <a:pt x="67381" y="710985"/>
                      <a:pt x="12925" y="635131"/>
                    </a:cubicBezTo>
                    <a:cubicBezTo>
                      <a:pt x="-41531" y="559277"/>
                      <a:pt x="89118" y="424165"/>
                      <a:pt x="162564" y="290127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 314"/>
              <p:cNvSpPr/>
              <p:nvPr/>
            </p:nvSpPr>
            <p:spPr>
              <a:xfrm rot="17569756">
                <a:off x="7045953" y="2931921"/>
                <a:ext cx="377567" cy="329799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0 w 1345963"/>
                  <a:gd name="connsiteY6" fmla="*/ 772455 h 901623"/>
                  <a:gd name="connsiteX7" fmla="*/ 415658 w 1345963"/>
                  <a:gd name="connsiteY7" fmla="*/ 247295 h 901623"/>
                  <a:gd name="connsiteX0" fmla="*/ 415658 w 1345963"/>
                  <a:gd name="connsiteY0" fmla="*/ 247295 h 901623"/>
                  <a:gd name="connsiteX1" fmla="*/ 660792 w 1345963"/>
                  <a:gd name="connsiteY1" fmla="*/ 7005 h 901623"/>
                  <a:gd name="connsiteX2" fmla="*/ 1120737 w 1345963"/>
                  <a:gd name="connsiteY2" fmla="*/ 82042 h 901623"/>
                  <a:gd name="connsiteX3" fmla="*/ 1345963 w 1345963"/>
                  <a:gd name="connsiteY3" fmla="*/ 264440 h 901623"/>
                  <a:gd name="connsiteX4" fmla="*/ 682541 w 1345963"/>
                  <a:gd name="connsiteY4" fmla="*/ 831441 h 901623"/>
                  <a:gd name="connsiteX5" fmla="*/ 261421 w 1345963"/>
                  <a:gd name="connsiteY5" fmla="*/ 886273 h 901623"/>
                  <a:gd name="connsiteX6" fmla="*/ 1 w 1345963"/>
                  <a:gd name="connsiteY6" fmla="*/ 772455 h 901623"/>
                  <a:gd name="connsiteX7" fmla="*/ 415658 w 1345963"/>
                  <a:gd name="connsiteY7" fmla="*/ 247295 h 901623"/>
                  <a:gd name="connsiteX0" fmla="*/ 163198 w 1093503"/>
                  <a:gd name="connsiteY0" fmla="*/ 247295 h 901623"/>
                  <a:gd name="connsiteX1" fmla="*/ 408332 w 1093503"/>
                  <a:gd name="connsiteY1" fmla="*/ 7005 h 901623"/>
                  <a:gd name="connsiteX2" fmla="*/ 868277 w 1093503"/>
                  <a:gd name="connsiteY2" fmla="*/ 82042 h 901623"/>
                  <a:gd name="connsiteX3" fmla="*/ 1093503 w 1093503"/>
                  <a:gd name="connsiteY3" fmla="*/ 264440 h 901623"/>
                  <a:gd name="connsiteX4" fmla="*/ 430081 w 1093503"/>
                  <a:gd name="connsiteY4" fmla="*/ 831441 h 901623"/>
                  <a:gd name="connsiteX5" fmla="*/ 8961 w 1093503"/>
                  <a:gd name="connsiteY5" fmla="*/ 886273 h 901623"/>
                  <a:gd name="connsiteX6" fmla="*/ 163198 w 1093503"/>
                  <a:gd name="connsiteY6" fmla="*/ 247295 h 901623"/>
                  <a:gd name="connsiteX0" fmla="*/ 158650 w 1088955"/>
                  <a:gd name="connsiteY0" fmla="*/ 247295 h 850172"/>
                  <a:gd name="connsiteX1" fmla="*/ 403784 w 1088955"/>
                  <a:gd name="connsiteY1" fmla="*/ 7005 h 850172"/>
                  <a:gd name="connsiteX2" fmla="*/ 863729 w 1088955"/>
                  <a:gd name="connsiteY2" fmla="*/ 82042 h 850172"/>
                  <a:gd name="connsiteX3" fmla="*/ 1088955 w 1088955"/>
                  <a:gd name="connsiteY3" fmla="*/ 264440 h 850172"/>
                  <a:gd name="connsiteX4" fmla="*/ 425533 w 1088955"/>
                  <a:gd name="connsiteY4" fmla="*/ 831441 h 850172"/>
                  <a:gd name="connsiteX5" fmla="*/ 9223 w 1088955"/>
                  <a:gd name="connsiteY5" fmla="*/ 719287 h 850172"/>
                  <a:gd name="connsiteX6" fmla="*/ 158650 w 1088955"/>
                  <a:gd name="connsiteY6" fmla="*/ 247295 h 85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8955" h="850172">
                    <a:moveTo>
                      <a:pt x="158650" y="247295"/>
                    </a:moveTo>
                    <a:cubicBezTo>
                      <a:pt x="225212" y="100750"/>
                      <a:pt x="286271" y="34547"/>
                      <a:pt x="403784" y="7005"/>
                    </a:cubicBezTo>
                    <a:cubicBezTo>
                      <a:pt x="521297" y="-20537"/>
                      <a:pt x="749534" y="39136"/>
                      <a:pt x="863729" y="82042"/>
                    </a:cubicBezTo>
                    <a:cubicBezTo>
                      <a:pt x="977924" y="124948"/>
                      <a:pt x="1009588" y="158908"/>
                      <a:pt x="1088955" y="264440"/>
                    </a:cubicBezTo>
                    <a:cubicBezTo>
                      <a:pt x="968297" y="364257"/>
                      <a:pt x="605488" y="755633"/>
                      <a:pt x="425533" y="831441"/>
                    </a:cubicBezTo>
                    <a:cubicBezTo>
                      <a:pt x="245578" y="907249"/>
                      <a:pt x="122980" y="729118"/>
                      <a:pt x="9223" y="719287"/>
                    </a:cubicBezTo>
                    <a:cubicBezTo>
                      <a:pt x="-35258" y="621929"/>
                      <a:pt x="92088" y="393840"/>
                      <a:pt x="158650" y="247295"/>
                    </a:cubicBez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 315"/>
              <p:cNvSpPr/>
              <p:nvPr/>
            </p:nvSpPr>
            <p:spPr>
              <a:xfrm rot="17569756">
                <a:off x="7111605" y="276367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 316"/>
              <p:cNvSpPr/>
              <p:nvPr/>
            </p:nvSpPr>
            <p:spPr>
              <a:xfrm rot="17569756">
                <a:off x="7209595" y="2530895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 317"/>
              <p:cNvSpPr/>
              <p:nvPr/>
            </p:nvSpPr>
            <p:spPr>
              <a:xfrm rot="17569756">
                <a:off x="7307586" y="2298118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 318"/>
              <p:cNvSpPr/>
              <p:nvPr/>
            </p:nvSpPr>
            <p:spPr>
              <a:xfrm rot="17569756">
                <a:off x="7405576" y="2065340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 319"/>
              <p:cNvSpPr/>
              <p:nvPr/>
            </p:nvSpPr>
            <p:spPr>
              <a:xfrm rot="17569756">
                <a:off x="7503567" y="1832563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 320"/>
              <p:cNvSpPr/>
              <p:nvPr/>
            </p:nvSpPr>
            <p:spPr>
              <a:xfrm rot="17569756">
                <a:off x="7601557" y="1599786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 321"/>
              <p:cNvSpPr/>
              <p:nvPr/>
            </p:nvSpPr>
            <p:spPr>
              <a:xfrm rot="17569756">
                <a:off x="7699547" y="1367009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 322"/>
              <p:cNvSpPr/>
              <p:nvPr/>
            </p:nvSpPr>
            <p:spPr>
              <a:xfrm rot="17569756">
                <a:off x="7797538" y="1134232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 323"/>
              <p:cNvSpPr/>
              <p:nvPr/>
            </p:nvSpPr>
            <p:spPr>
              <a:xfrm rot="17569756">
                <a:off x="7895528" y="901454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 324"/>
              <p:cNvSpPr/>
              <p:nvPr/>
            </p:nvSpPr>
            <p:spPr>
              <a:xfrm rot="17569756">
                <a:off x="7993519" y="668677"/>
                <a:ext cx="466678" cy="326366"/>
              </a:xfrm>
              <a:custGeom>
                <a:avLst/>
                <a:gdLst>
                  <a:gd name="connsiteX0" fmla="*/ 396608 w 1363150"/>
                  <a:gd name="connsiteY0" fmla="*/ 165253 h 850506"/>
                  <a:gd name="connsiteX1" fmla="*/ 683046 w 1363150"/>
                  <a:gd name="connsiteY1" fmla="*/ 0 h 850506"/>
                  <a:gd name="connsiteX2" fmla="*/ 1101687 w 1363150"/>
                  <a:gd name="connsiteY2" fmla="*/ 0 h 850506"/>
                  <a:gd name="connsiteX3" fmla="*/ 1344058 w 1363150"/>
                  <a:gd name="connsiteY3" fmla="*/ 165253 h 850506"/>
                  <a:gd name="connsiteX4" fmla="*/ 594911 w 1363150"/>
                  <a:gd name="connsiteY4" fmla="*/ 793214 h 850506"/>
                  <a:gd name="connsiteX5" fmla="*/ 242371 w 1363150"/>
                  <a:gd name="connsiteY5" fmla="*/ 804231 h 850506"/>
                  <a:gd name="connsiteX6" fmla="*/ 0 w 1363150"/>
                  <a:gd name="connsiteY6" fmla="*/ 638978 h 850506"/>
                  <a:gd name="connsiteX0" fmla="*/ 396608 w 1347010"/>
                  <a:gd name="connsiteY0" fmla="*/ 186994 h 871018"/>
                  <a:gd name="connsiteX1" fmla="*/ 683046 w 1347010"/>
                  <a:gd name="connsiteY1" fmla="*/ 21741 h 871018"/>
                  <a:gd name="connsiteX2" fmla="*/ 1101687 w 1347010"/>
                  <a:gd name="connsiteY2" fmla="*/ 21741 h 871018"/>
                  <a:gd name="connsiteX3" fmla="*/ 1326913 w 1347010"/>
                  <a:gd name="connsiteY3" fmla="*/ 204139 h 871018"/>
                  <a:gd name="connsiteX4" fmla="*/ 594911 w 1347010"/>
                  <a:gd name="connsiteY4" fmla="*/ 814955 h 871018"/>
                  <a:gd name="connsiteX5" fmla="*/ 242371 w 1347010"/>
                  <a:gd name="connsiteY5" fmla="*/ 825972 h 871018"/>
                  <a:gd name="connsiteX6" fmla="*/ 0 w 1347010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60157"/>
                  <a:gd name="connsiteY0" fmla="*/ 186994 h 871018"/>
                  <a:gd name="connsiteX1" fmla="*/ 683046 w 1360157"/>
                  <a:gd name="connsiteY1" fmla="*/ 21741 h 871018"/>
                  <a:gd name="connsiteX2" fmla="*/ 1101687 w 1360157"/>
                  <a:gd name="connsiteY2" fmla="*/ 21741 h 871018"/>
                  <a:gd name="connsiteX3" fmla="*/ 1326913 w 1360157"/>
                  <a:gd name="connsiteY3" fmla="*/ 204139 h 871018"/>
                  <a:gd name="connsiteX4" fmla="*/ 594911 w 1360157"/>
                  <a:gd name="connsiteY4" fmla="*/ 814955 h 871018"/>
                  <a:gd name="connsiteX5" fmla="*/ 242371 w 1360157"/>
                  <a:gd name="connsiteY5" fmla="*/ 825972 h 871018"/>
                  <a:gd name="connsiteX6" fmla="*/ 0 w 1360157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71018"/>
                  <a:gd name="connsiteX1" fmla="*/ 683046 w 1326913"/>
                  <a:gd name="connsiteY1" fmla="*/ 21741 h 871018"/>
                  <a:gd name="connsiteX2" fmla="*/ 1101687 w 1326913"/>
                  <a:gd name="connsiteY2" fmla="*/ 21741 h 871018"/>
                  <a:gd name="connsiteX3" fmla="*/ 1326913 w 1326913"/>
                  <a:gd name="connsiteY3" fmla="*/ 204139 h 871018"/>
                  <a:gd name="connsiteX4" fmla="*/ 594911 w 1326913"/>
                  <a:gd name="connsiteY4" fmla="*/ 814955 h 871018"/>
                  <a:gd name="connsiteX5" fmla="*/ 242371 w 1326913"/>
                  <a:gd name="connsiteY5" fmla="*/ 825972 h 871018"/>
                  <a:gd name="connsiteX6" fmla="*/ 0 w 1326913"/>
                  <a:gd name="connsiteY6" fmla="*/ 660719 h 871018"/>
                  <a:gd name="connsiteX0" fmla="*/ 396608 w 1326913"/>
                  <a:gd name="connsiteY0" fmla="*/ 186994 h 864875"/>
                  <a:gd name="connsiteX1" fmla="*/ 683046 w 1326913"/>
                  <a:gd name="connsiteY1" fmla="*/ 21741 h 864875"/>
                  <a:gd name="connsiteX2" fmla="*/ 1101687 w 1326913"/>
                  <a:gd name="connsiteY2" fmla="*/ 21741 h 864875"/>
                  <a:gd name="connsiteX3" fmla="*/ 1326913 w 1326913"/>
                  <a:gd name="connsiteY3" fmla="*/ 204139 h 864875"/>
                  <a:gd name="connsiteX4" fmla="*/ 594911 w 1326913"/>
                  <a:gd name="connsiteY4" fmla="*/ 814955 h 864875"/>
                  <a:gd name="connsiteX5" fmla="*/ 436911 w 1326913"/>
                  <a:gd name="connsiteY5" fmla="*/ 829416 h 864875"/>
                  <a:gd name="connsiteX6" fmla="*/ 242371 w 1326913"/>
                  <a:gd name="connsiteY6" fmla="*/ 825972 h 864875"/>
                  <a:gd name="connsiteX7" fmla="*/ 0 w 1326913"/>
                  <a:gd name="connsiteY7" fmla="*/ 660719 h 864875"/>
                  <a:gd name="connsiteX0" fmla="*/ 396608 w 1326913"/>
                  <a:gd name="connsiteY0" fmla="*/ 186994 h 839901"/>
                  <a:gd name="connsiteX1" fmla="*/ 683046 w 1326913"/>
                  <a:gd name="connsiteY1" fmla="*/ 21741 h 839901"/>
                  <a:gd name="connsiteX2" fmla="*/ 1101687 w 1326913"/>
                  <a:gd name="connsiteY2" fmla="*/ 21741 h 839901"/>
                  <a:gd name="connsiteX3" fmla="*/ 1326913 w 1326913"/>
                  <a:gd name="connsiteY3" fmla="*/ 204139 h 839901"/>
                  <a:gd name="connsiteX4" fmla="*/ 695876 w 1326913"/>
                  <a:gd name="connsiteY4" fmla="*/ 740660 h 839901"/>
                  <a:gd name="connsiteX5" fmla="*/ 436911 w 1326913"/>
                  <a:gd name="connsiteY5" fmla="*/ 829416 h 839901"/>
                  <a:gd name="connsiteX6" fmla="*/ 242371 w 1326913"/>
                  <a:gd name="connsiteY6" fmla="*/ 825972 h 839901"/>
                  <a:gd name="connsiteX7" fmla="*/ 0 w 1326913"/>
                  <a:gd name="connsiteY7" fmla="*/ 660719 h 839901"/>
                  <a:gd name="connsiteX0" fmla="*/ 396608 w 1326913"/>
                  <a:gd name="connsiteY0" fmla="*/ 186994 h 833017"/>
                  <a:gd name="connsiteX1" fmla="*/ 683046 w 1326913"/>
                  <a:gd name="connsiteY1" fmla="*/ 21741 h 833017"/>
                  <a:gd name="connsiteX2" fmla="*/ 1101687 w 1326913"/>
                  <a:gd name="connsiteY2" fmla="*/ 21741 h 833017"/>
                  <a:gd name="connsiteX3" fmla="*/ 1326913 w 1326913"/>
                  <a:gd name="connsiteY3" fmla="*/ 204139 h 833017"/>
                  <a:gd name="connsiteX4" fmla="*/ 695876 w 1326913"/>
                  <a:gd name="connsiteY4" fmla="*/ 740660 h 833017"/>
                  <a:gd name="connsiteX5" fmla="*/ 242371 w 1326913"/>
                  <a:gd name="connsiteY5" fmla="*/ 825972 h 833017"/>
                  <a:gd name="connsiteX6" fmla="*/ 0 w 1326913"/>
                  <a:gd name="connsiteY6" fmla="*/ 660719 h 833017"/>
                  <a:gd name="connsiteX0" fmla="*/ 396608 w 1326913"/>
                  <a:gd name="connsiteY0" fmla="*/ 186994 h 844800"/>
                  <a:gd name="connsiteX1" fmla="*/ 683046 w 1326913"/>
                  <a:gd name="connsiteY1" fmla="*/ 21741 h 844800"/>
                  <a:gd name="connsiteX2" fmla="*/ 1101687 w 1326913"/>
                  <a:gd name="connsiteY2" fmla="*/ 21741 h 844800"/>
                  <a:gd name="connsiteX3" fmla="*/ 1326913 w 1326913"/>
                  <a:gd name="connsiteY3" fmla="*/ 204139 h 844800"/>
                  <a:gd name="connsiteX4" fmla="*/ 663491 w 1326913"/>
                  <a:gd name="connsiteY4" fmla="*/ 771140 h 844800"/>
                  <a:gd name="connsiteX5" fmla="*/ 242371 w 1326913"/>
                  <a:gd name="connsiteY5" fmla="*/ 825972 h 844800"/>
                  <a:gd name="connsiteX6" fmla="*/ 0 w 1326913"/>
                  <a:gd name="connsiteY6" fmla="*/ 660719 h 844800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0" fmla="*/ 415658 w 1345963"/>
                  <a:gd name="connsiteY0" fmla="*/ 186994 h 841322"/>
                  <a:gd name="connsiteX1" fmla="*/ 702096 w 1345963"/>
                  <a:gd name="connsiteY1" fmla="*/ 21741 h 841322"/>
                  <a:gd name="connsiteX2" fmla="*/ 1120737 w 1345963"/>
                  <a:gd name="connsiteY2" fmla="*/ 21741 h 841322"/>
                  <a:gd name="connsiteX3" fmla="*/ 1345963 w 1345963"/>
                  <a:gd name="connsiteY3" fmla="*/ 204139 h 841322"/>
                  <a:gd name="connsiteX4" fmla="*/ 682541 w 1345963"/>
                  <a:gd name="connsiteY4" fmla="*/ 771140 h 841322"/>
                  <a:gd name="connsiteX5" fmla="*/ 261421 w 1345963"/>
                  <a:gd name="connsiteY5" fmla="*/ 825972 h 841322"/>
                  <a:gd name="connsiteX6" fmla="*/ 0 w 1345963"/>
                  <a:gd name="connsiteY6" fmla="*/ 712154 h 841322"/>
                  <a:gd name="connsiteX7" fmla="*/ 415658 w 1345963"/>
                  <a:gd name="connsiteY7" fmla="*/ 186994 h 841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963" h="841322">
                    <a:moveTo>
                      <a:pt x="415658" y="186994"/>
                    </a:moveTo>
                    <a:cubicBezTo>
                      <a:pt x="500120" y="118138"/>
                      <a:pt x="584583" y="49283"/>
                      <a:pt x="702096" y="21741"/>
                    </a:cubicBezTo>
                    <a:cubicBezTo>
                      <a:pt x="819609" y="-5801"/>
                      <a:pt x="1013426" y="-8659"/>
                      <a:pt x="1120737" y="21741"/>
                    </a:cubicBezTo>
                    <a:cubicBezTo>
                      <a:pt x="1228048" y="52141"/>
                      <a:pt x="1266596" y="98607"/>
                      <a:pt x="1345963" y="204139"/>
                    </a:cubicBezTo>
                    <a:cubicBezTo>
                      <a:pt x="1225305" y="303956"/>
                      <a:pt x="863298" y="667501"/>
                      <a:pt x="682541" y="771140"/>
                    </a:cubicBezTo>
                    <a:cubicBezTo>
                      <a:pt x="501784" y="874779"/>
                      <a:pt x="375178" y="835803"/>
                      <a:pt x="261421" y="825972"/>
                    </a:cubicBezTo>
                    <a:cubicBezTo>
                      <a:pt x="147664" y="816141"/>
                      <a:pt x="113519" y="759067"/>
                      <a:pt x="0" y="712154"/>
                    </a:cubicBezTo>
                    <a:lnTo>
                      <a:pt x="415658" y="186994"/>
                    </a:lnTo>
                    <a:close/>
                  </a:path>
                </a:pathLst>
              </a:custGeom>
              <a:solidFill>
                <a:srgbClr val="FF5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8" name="Group 307"/>
              <p:cNvGrpSpPr/>
              <p:nvPr/>
            </p:nvGrpSpPr>
            <p:grpSpPr>
              <a:xfrm>
                <a:off x="7853031" y="480588"/>
                <a:ext cx="663927" cy="453528"/>
                <a:chOff x="1043687" y="436520"/>
                <a:chExt cx="663927" cy="453528"/>
              </a:xfrm>
            </p:grpSpPr>
            <p:sp>
              <p:nvSpPr>
                <p:cNvPr id="312" name="Rectangle 311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3" name="Rectangle 312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/>
              <p:cNvGrpSpPr/>
              <p:nvPr/>
            </p:nvGrpSpPr>
            <p:grpSpPr>
              <a:xfrm flipV="1">
                <a:off x="7853031" y="5932101"/>
                <a:ext cx="663927" cy="453528"/>
                <a:chOff x="1043687" y="436520"/>
                <a:chExt cx="663927" cy="453528"/>
              </a:xfrm>
            </p:grpSpPr>
            <p:sp>
              <p:nvSpPr>
                <p:cNvPr id="310" name="Rectangle 309"/>
                <p:cNvSpPr/>
                <p:nvPr/>
              </p:nvSpPr>
              <p:spPr>
                <a:xfrm>
                  <a:off x="1111625" y="449373"/>
                  <a:ext cx="517792" cy="440675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1" name="Rectangle 310"/>
                <p:cNvSpPr/>
                <p:nvPr/>
              </p:nvSpPr>
              <p:spPr>
                <a:xfrm>
                  <a:off x="1043687" y="436520"/>
                  <a:ext cx="663927" cy="158391"/>
                </a:xfrm>
                <a:prstGeom prst="rect">
                  <a:avLst/>
                </a:prstGeom>
                <a:gradFill flip="none" rotWithShape="1">
                  <a:gsLst>
                    <a:gs pos="16000">
                      <a:schemeClr val="bg1">
                        <a:lumMod val="75000"/>
                      </a:schemeClr>
                    </a:gs>
                    <a:gs pos="0">
                      <a:schemeClr val="bg1">
                        <a:lumMod val="50000"/>
                      </a:schemeClr>
                    </a:gs>
                    <a:gs pos="81000">
                      <a:srgbClr val="F1F1F1"/>
                    </a:gs>
                    <a:gs pos="60000">
                      <a:srgbClr val="D9D9D9"/>
                    </a:gs>
                    <a:gs pos="46000">
                      <a:srgbClr val="CACACA"/>
                    </a:gs>
                    <a:gs pos="31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25" name="TextBox 1024"/>
            <p:cNvSpPr txBox="1"/>
            <p:nvPr/>
          </p:nvSpPr>
          <p:spPr>
            <a:xfrm>
              <a:off x="5071711" y="1159439"/>
              <a:ext cx="29402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Local Minimum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8" name="TextBox 367"/>
          <p:cNvSpPr txBox="1"/>
          <p:nvPr/>
        </p:nvSpPr>
        <p:spPr>
          <a:xfrm>
            <a:off x="1366333" y="1150813"/>
            <a:ext cx="2596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mean, “tangled”?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76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82138" y="2502578"/>
            <a:ext cx="6079851" cy="3957749"/>
            <a:chOff x="2571400" y="1447800"/>
            <a:chExt cx="6572600" cy="427851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>
            <a:xfrm>
              <a:off x="2571400" y="1447800"/>
              <a:ext cx="6572600" cy="4278510"/>
            </a:xfrm>
            <a:prstGeom prst="rect">
              <a:avLst/>
            </a:prstGeom>
          </p:spPr>
        </p:pic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7368540" y="394716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7368540" y="295465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651516" y="3540333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593642" y="2568057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20362" y="2459849"/>
            <a:ext cx="5248739" cy="3957750"/>
            <a:chOff x="752353" y="1447800"/>
            <a:chExt cx="5674129" cy="42785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0"/>
            <a:stretch/>
          </p:blipFill>
          <p:spPr>
            <a:xfrm>
              <a:off x="752353" y="1447800"/>
              <a:ext cx="5674129" cy="4278510"/>
            </a:xfrm>
            <a:prstGeom prst="rect">
              <a:avLst/>
            </a:prstGeom>
          </p:spPr>
        </p:pic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4650105" y="3204210"/>
              <a:ext cx="255270" cy="255270"/>
            </a:xfrm>
            <a:prstGeom prst="ellipse">
              <a:avLst/>
            </a:prstGeom>
            <a:solidFill>
              <a:srgbClr val="99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4650105" y="3697605"/>
              <a:ext cx="255270" cy="25527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98671" y="2546839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41111" y="3584701"/>
              <a:ext cx="69762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2" y="2502578"/>
            <a:ext cx="2895558" cy="3957749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1815763" y="4803479"/>
            <a:ext cx="255270" cy="25527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1795840" y="389169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047256" y="45033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2335" y="348666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26763" y="65988"/>
            <a:ext cx="5259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takes two to tangle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05390" y="1356921"/>
            <a:ext cx="6689461" cy="1403910"/>
            <a:chOff x="1705390" y="1356921"/>
            <a:chExt cx="6689461" cy="1403910"/>
          </a:xfrm>
        </p:grpSpPr>
        <p:sp>
          <p:nvSpPr>
            <p:cNvPr id="27" name="Freeform 26"/>
            <p:cNvSpPr/>
            <p:nvPr/>
          </p:nvSpPr>
          <p:spPr>
            <a:xfrm>
              <a:off x="1705390" y="1649739"/>
              <a:ext cx="6689461" cy="1111092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  <a:gd name="connsiteX0" fmla="*/ 0 w 6250329"/>
                <a:gd name="connsiteY0" fmla="*/ 1107190 h 1109497"/>
                <a:gd name="connsiteX1" fmla="*/ 1574158 w 6250329"/>
                <a:gd name="connsiteY1" fmla="*/ 1060891 h 1109497"/>
                <a:gd name="connsiteX2" fmla="*/ 2395961 w 6250329"/>
                <a:gd name="connsiteY2" fmla="*/ 655775 h 1109497"/>
                <a:gd name="connsiteX3" fmla="*/ 2754775 w 6250329"/>
                <a:gd name="connsiteY3" fmla="*/ 65468 h 1109497"/>
                <a:gd name="connsiteX4" fmla="*/ 3530279 w 6250329"/>
                <a:gd name="connsiteY4" fmla="*/ 77043 h 1109497"/>
                <a:gd name="connsiteX5" fmla="*/ 3842795 w 6250329"/>
                <a:gd name="connsiteY5" fmla="*/ 621052 h 1109497"/>
                <a:gd name="connsiteX6" fmla="*/ 4352082 w 6250329"/>
                <a:gd name="connsiteY6" fmla="*/ 1026167 h 1109497"/>
                <a:gd name="connsiteX7" fmla="*/ 6250329 w 6250329"/>
                <a:gd name="connsiteY7" fmla="*/ 1084040 h 1109497"/>
                <a:gd name="connsiteX0" fmla="*/ 0 w 6250329"/>
                <a:gd name="connsiteY0" fmla="*/ 1041784 h 1044091"/>
                <a:gd name="connsiteX1" fmla="*/ 1574158 w 6250329"/>
                <a:gd name="connsiteY1" fmla="*/ 995485 h 1044091"/>
                <a:gd name="connsiteX2" fmla="*/ 2395961 w 6250329"/>
                <a:gd name="connsiteY2" fmla="*/ 590369 h 1044091"/>
                <a:gd name="connsiteX3" fmla="*/ 2754775 w 6250329"/>
                <a:gd name="connsiteY3" fmla="*/ 62 h 1044091"/>
                <a:gd name="connsiteX4" fmla="*/ 3842795 w 6250329"/>
                <a:gd name="connsiteY4" fmla="*/ 555646 h 1044091"/>
                <a:gd name="connsiteX5" fmla="*/ 4352082 w 6250329"/>
                <a:gd name="connsiteY5" fmla="*/ 960761 h 1044091"/>
                <a:gd name="connsiteX6" fmla="*/ 6250329 w 6250329"/>
                <a:gd name="connsiteY6" fmla="*/ 1018634 h 1044091"/>
                <a:gd name="connsiteX0" fmla="*/ 0 w 6250329"/>
                <a:gd name="connsiteY0" fmla="*/ 1047470 h 1049777"/>
                <a:gd name="connsiteX1" fmla="*/ 1574158 w 6250329"/>
                <a:gd name="connsiteY1" fmla="*/ 1001171 h 1049777"/>
                <a:gd name="connsiteX2" fmla="*/ 2395961 w 6250329"/>
                <a:gd name="connsiteY2" fmla="*/ 596055 h 1049777"/>
                <a:gd name="connsiteX3" fmla="*/ 2754775 w 6250329"/>
                <a:gd name="connsiteY3" fmla="*/ 5748 h 1049777"/>
                <a:gd name="connsiteX4" fmla="*/ 4352082 w 6250329"/>
                <a:gd name="connsiteY4" fmla="*/ 966447 h 1049777"/>
                <a:gd name="connsiteX5" fmla="*/ 6250329 w 6250329"/>
                <a:gd name="connsiteY5" fmla="*/ 1024320 h 1049777"/>
                <a:gd name="connsiteX0" fmla="*/ 0 w 6195245"/>
                <a:gd name="connsiteY0" fmla="*/ 40 h 1263503"/>
                <a:gd name="connsiteX1" fmla="*/ 1519074 w 6195245"/>
                <a:gd name="connsiteY1" fmla="*/ 1231698 h 1263503"/>
                <a:gd name="connsiteX2" fmla="*/ 2340877 w 6195245"/>
                <a:gd name="connsiteY2" fmla="*/ 826582 h 1263503"/>
                <a:gd name="connsiteX3" fmla="*/ 2699691 w 6195245"/>
                <a:gd name="connsiteY3" fmla="*/ 236275 h 1263503"/>
                <a:gd name="connsiteX4" fmla="*/ 4296998 w 6195245"/>
                <a:gd name="connsiteY4" fmla="*/ 1196974 h 1263503"/>
                <a:gd name="connsiteX5" fmla="*/ 6195245 w 6195245"/>
                <a:gd name="connsiteY5" fmla="*/ 1254847 h 1263503"/>
                <a:gd name="connsiteX0" fmla="*/ 0 w 6195245"/>
                <a:gd name="connsiteY0" fmla="*/ 0 h 1254807"/>
                <a:gd name="connsiteX1" fmla="*/ 2340877 w 6195245"/>
                <a:gd name="connsiteY1" fmla="*/ 826542 h 1254807"/>
                <a:gd name="connsiteX2" fmla="*/ 2699691 w 6195245"/>
                <a:gd name="connsiteY2" fmla="*/ 236235 h 1254807"/>
                <a:gd name="connsiteX3" fmla="*/ 4296998 w 6195245"/>
                <a:gd name="connsiteY3" fmla="*/ 1196934 h 1254807"/>
                <a:gd name="connsiteX4" fmla="*/ 6195245 w 6195245"/>
                <a:gd name="connsiteY4" fmla="*/ 1254807 h 1254807"/>
                <a:gd name="connsiteX0" fmla="*/ 0 w 6195245"/>
                <a:gd name="connsiteY0" fmla="*/ 0 h 1254807"/>
                <a:gd name="connsiteX1" fmla="*/ 2699691 w 6195245"/>
                <a:gd name="connsiteY1" fmla="*/ 236235 h 1254807"/>
                <a:gd name="connsiteX2" fmla="*/ 4296998 w 6195245"/>
                <a:gd name="connsiteY2" fmla="*/ 1196934 h 1254807"/>
                <a:gd name="connsiteX3" fmla="*/ 6195245 w 6195245"/>
                <a:gd name="connsiteY3" fmla="*/ 1254807 h 1254807"/>
                <a:gd name="connsiteX0" fmla="*/ 0 w 6195245"/>
                <a:gd name="connsiteY0" fmla="*/ 0 h 1254807"/>
                <a:gd name="connsiteX1" fmla="*/ 4296998 w 6195245"/>
                <a:gd name="connsiteY1" fmla="*/ 1196934 h 1254807"/>
                <a:gd name="connsiteX2" fmla="*/ 6195245 w 6195245"/>
                <a:gd name="connsiteY2" fmla="*/ 1254807 h 1254807"/>
                <a:gd name="connsiteX0" fmla="*/ 0 w 6195245"/>
                <a:gd name="connsiteY0" fmla="*/ 0 h 1254807"/>
                <a:gd name="connsiteX1" fmla="*/ 6195245 w 6195245"/>
                <a:gd name="connsiteY1" fmla="*/ 1254807 h 1254807"/>
                <a:gd name="connsiteX0" fmla="*/ 0 w 6195245"/>
                <a:gd name="connsiteY0" fmla="*/ 0 h 1254807"/>
                <a:gd name="connsiteX1" fmla="*/ 4998148 w 6195245"/>
                <a:gd name="connsiteY1" fmla="*/ 1093462 h 1254807"/>
                <a:gd name="connsiteX2" fmla="*/ 6195245 w 6195245"/>
                <a:gd name="connsiteY2" fmla="*/ 1254807 h 1254807"/>
                <a:gd name="connsiteX0" fmla="*/ 0 w 6205138"/>
                <a:gd name="connsiteY0" fmla="*/ 0 h 1093462"/>
                <a:gd name="connsiteX1" fmla="*/ 4998148 w 6205138"/>
                <a:gd name="connsiteY1" fmla="*/ 1093462 h 1093462"/>
                <a:gd name="connsiteX2" fmla="*/ 6205138 w 6205138"/>
                <a:gd name="connsiteY2" fmla="*/ 737015 h 1093462"/>
                <a:gd name="connsiteX0" fmla="*/ 0 w 6205138"/>
                <a:gd name="connsiteY0" fmla="*/ 0 h 1104821"/>
                <a:gd name="connsiteX1" fmla="*/ 4998148 w 6205138"/>
                <a:gd name="connsiteY1" fmla="*/ 1093462 h 1104821"/>
                <a:gd name="connsiteX2" fmla="*/ 6205138 w 6205138"/>
                <a:gd name="connsiteY2" fmla="*/ 737015 h 1104821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4998148 w 6205138"/>
                <a:gd name="connsiteY1" fmla="*/ 1093462 h 1093537"/>
                <a:gd name="connsiteX2" fmla="*/ 6205138 w 6205138"/>
                <a:gd name="connsiteY2" fmla="*/ 737015 h 1093537"/>
                <a:gd name="connsiteX0" fmla="*/ 0 w 6205138"/>
                <a:gd name="connsiteY0" fmla="*/ 0 h 1093537"/>
                <a:gd name="connsiteX1" fmla="*/ 3345955 w 6205138"/>
                <a:gd name="connsiteY1" fmla="*/ 1093462 h 1093537"/>
                <a:gd name="connsiteX2" fmla="*/ 6205138 w 6205138"/>
                <a:gd name="connsiteY2" fmla="*/ 737015 h 1093537"/>
                <a:gd name="connsiteX0" fmla="*/ 0 w 6244712"/>
                <a:gd name="connsiteY0" fmla="*/ 0 h 1108538"/>
                <a:gd name="connsiteX1" fmla="*/ 3345955 w 6244712"/>
                <a:gd name="connsiteY1" fmla="*/ 1093462 h 1108538"/>
                <a:gd name="connsiteX2" fmla="*/ 6244712 w 6244712"/>
                <a:gd name="connsiteY2" fmla="*/ 593795 h 1108538"/>
                <a:gd name="connsiteX0" fmla="*/ 0 w 6007271"/>
                <a:gd name="connsiteY0" fmla="*/ 0 h 1111092"/>
                <a:gd name="connsiteX1" fmla="*/ 3345955 w 6007271"/>
                <a:gd name="connsiteY1" fmla="*/ 1093462 h 1111092"/>
                <a:gd name="connsiteX2" fmla="*/ 6007271 w 6007271"/>
                <a:gd name="connsiteY2" fmla="*/ 626846 h 1111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7271" h="1111092">
                  <a:moveTo>
                    <a:pt x="0" y="0"/>
                  </a:moveTo>
                  <a:cubicBezTo>
                    <a:pt x="1811152" y="368160"/>
                    <a:pt x="2344743" y="988988"/>
                    <a:pt x="3345955" y="1093462"/>
                  </a:cubicBezTo>
                  <a:cubicBezTo>
                    <a:pt x="4347167" y="1197936"/>
                    <a:pt x="5654407" y="811763"/>
                    <a:pt x="6007271" y="626846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772312">
              <a:off x="1803631" y="1356921"/>
              <a:ext cx="178446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 </a:t>
              </a:r>
            </a:p>
            <a:p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strain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84184" y="1006214"/>
            <a:ext cx="6964052" cy="1821518"/>
            <a:chOff x="784184" y="1006214"/>
            <a:chExt cx="6964052" cy="1821518"/>
          </a:xfrm>
        </p:grpSpPr>
        <p:sp>
          <p:nvSpPr>
            <p:cNvPr id="10" name="Freeform 9"/>
            <p:cNvSpPr/>
            <p:nvPr/>
          </p:nvSpPr>
          <p:spPr>
            <a:xfrm>
              <a:off x="1497907" y="1502049"/>
              <a:ext cx="6250329" cy="1275554"/>
            </a:xfrm>
            <a:custGeom>
              <a:avLst/>
              <a:gdLst>
                <a:gd name="connsiteX0" fmla="*/ 0 w 7535580"/>
                <a:gd name="connsiteY0" fmla="*/ 1250398 h 1322037"/>
                <a:gd name="connsiteX1" fmla="*/ 2592729 w 7535580"/>
                <a:gd name="connsiteY1" fmla="*/ 1227248 h 1322037"/>
                <a:gd name="connsiteX2" fmla="*/ 3437681 w 7535580"/>
                <a:gd name="connsiteY2" fmla="*/ 324423 h 1322037"/>
                <a:gd name="connsiteX3" fmla="*/ 3796496 w 7535580"/>
                <a:gd name="connsiteY3" fmla="*/ 332 h 1322037"/>
                <a:gd name="connsiteX4" fmla="*/ 4340506 w 7535580"/>
                <a:gd name="connsiteY4" fmla="*/ 370722 h 1322037"/>
                <a:gd name="connsiteX5" fmla="*/ 4849792 w 7535580"/>
                <a:gd name="connsiteY5" fmla="*/ 1076777 h 1322037"/>
                <a:gd name="connsiteX6" fmla="*/ 7361499 w 7535580"/>
                <a:gd name="connsiteY6" fmla="*/ 1273547 h 1322037"/>
                <a:gd name="connsiteX7" fmla="*/ 7118430 w 7535580"/>
                <a:gd name="connsiteY7" fmla="*/ 1250398 h 1322037"/>
                <a:gd name="connsiteX0" fmla="*/ 0 w 7118430"/>
                <a:gd name="connsiteY0" fmla="*/ 1250398 h 1322037"/>
                <a:gd name="connsiteX1" fmla="*/ 2592729 w 7118430"/>
                <a:gd name="connsiteY1" fmla="*/ 1227248 h 1322037"/>
                <a:gd name="connsiteX2" fmla="*/ 3437681 w 7118430"/>
                <a:gd name="connsiteY2" fmla="*/ 324423 h 1322037"/>
                <a:gd name="connsiteX3" fmla="*/ 3796496 w 7118430"/>
                <a:gd name="connsiteY3" fmla="*/ 332 h 1322037"/>
                <a:gd name="connsiteX4" fmla="*/ 4340506 w 7118430"/>
                <a:gd name="connsiteY4" fmla="*/ 370722 h 1322037"/>
                <a:gd name="connsiteX5" fmla="*/ 4849792 w 7118430"/>
                <a:gd name="connsiteY5" fmla="*/ 1076777 h 1322037"/>
                <a:gd name="connsiteX6" fmla="*/ 7118430 w 7118430"/>
                <a:gd name="connsiteY6" fmla="*/ 1250398 h 1322037"/>
                <a:gd name="connsiteX0" fmla="*/ 0 w 7118430"/>
                <a:gd name="connsiteY0" fmla="*/ 1250358 h 1278502"/>
                <a:gd name="connsiteX1" fmla="*/ 2835798 w 7118430"/>
                <a:gd name="connsiteY1" fmla="*/ 1111461 h 1278502"/>
                <a:gd name="connsiteX2" fmla="*/ 3437681 w 7118430"/>
                <a:gd name="connsiteY2" fmla="*/ 324383 h 1278502"/>
                <a:gd name="connsiteX3" fmla="*/ 3796496 w 7118430"/>
                <a:gd name="connsiteY3" fmla="*/ 292 h 1278502"/>
                <a:gd name="connsiteX4" fmla="*/ 4340506 w 7118430"/>
                <a:gd name="connsiteY4" fmla="*/ 370682 h 1278502"/>
                <a:gd name="connsiteX5" fmla="*/ 4849792 w 7118430"/>
                <a:gd name="connsiteY5" fmla="*/ 1076737 h 1278502"/>
                <a:gd name="connsiteX6" fmla="*/ 7118430 w 7118430"/>
                <a:gd name="connsiteY6" fmla="*/ 1250358 h 1278502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9475"/>
                <a:gd name="connsiteX1" fmla="*/ 1967696 w 7118430"/>
                <a:gd name="connsiteY1" fmla="*/ 1250358 h 1259475"/>
                <a:gd name="connsiteX2" fmla="*/ 2835798 w 7118430"/>
                <a:gd name="connsiteY2" fmla="*/ 1111461 h 1259475"/>
                <a:gd name="connsiteX3" fmla="*/ 3437681 w 7118430"/>
                <a:gd name="connsiteY3" fmla="*/ 324383 h 1259475"/>
                <a:gd name="connsiteX4" fmla="*/ 3796496 w 7118430"/>
                <a:gd name="connsiteY4" fmla="*/ 292 h 1259475"/>
                <a:gd name="connsiteX5" fmla="*/ 4340506 w 7118430"/>
                <a:gd name="connsiteY5" fmla="*/ 370682 h 1259475"/>
                <a:gd name="connsiteX6" fmla="*/ 4849792 w 7118430"/>
                <a:gd name="connsiteY6" fmla="*/ 1076737 h 1259475"/>
                <a:gd name="connsiteX7" fmla="*/ 7118430 w 7118430"/>
                <a:gd name="connsiteY7" fmla="*/ 1250358 h 1259475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7118430 w 7118430"/>
                <a:gd name="connsiteY7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849792 w 7118430"/>
                <a:gd name="connsiteY6" fmla="*/ 1076737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0358 h 1255289"/>
                <a:gd name="connsiteX1" fmla="*/ 1967696 w 7118430"/>
                <a:gd name="connsiteY1" fmla="*/ 1250358 h 1255289"/>
                <a:gd name="connsiteX2" fmla="*/ 2835798 w 7118430"/>
                <a:gd name="connsiteY2" fmla="*/ 1111461 h 1255289"/>
                <a:gd name="connsiteX3" fmla="*/ 3437681 w 7118430"/>
                <a:gd name="connsiteY3" fmla="*/ 324383 h 1255289"/>
                <a:gd name="connsiteX4" fmla="*/ 3796496 w 7118430"/>
                <a:gd name="connsiteY4" fmla="*/ 292 h 1255289"/>
                <a:gd name="connsiteX5" fmla="*/ 4340506 w 7118430"/>
                <a:gd name="connsiteY5" fmla="*/ 370682 h 1255289"/>
                <a:gd name="connsiteX6" fmla="*/ 4618298 w 7118430"/>
                <a:gd name="connsiteY6" fmla="*/ 787370 h 1255289"/>
                <a:gd name="connsiteX7" fmla="*/ 5127585 w 7118430"/>
                <a:gd name="connsiteY7" fmla="*/ 1192485 h 1255289"/>
                <a:gd name="connsiteX8" fmla="*/ 7118430 w 7118430"/>
                <a:gd name="connsiteY8" fmla="*/ 1250358 h 1255289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796496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1066 h 1255997"/>
                <a:gd name="connsiteX1" fmla="*/ 1967696 w 7118430"/>
                <a:gd name="connsiteY1" fmla="*/ 1251066 h 1255997"/>
                <a:gd name="connsiteX2" fmla="*/ 2835798 w 7118430"/>
                <a:gd name="connsiteY2" fmla="*/ 1112169 h 1255997"/>
                <a:gd name="connsiteX3" fmla="*/ 3437681 w 7118430"/>
                <a:gd name="connsiteY3" fmla="*/ 325091 h 1255997"/>
                <a:gd name="connsiteX4" fmla="*/ 3912243 w 7118430"/>
                <a:gd name="connsiteY4" fmla="*/ 1000 h 1255997"/>
                <a:gd name="connsiteX5" fmla="*/ 4305782 w 7118430"/>
                <a:gd name="connsiteY5" fmla="*/ 244069 h 1255997"/>
                <a:gd name="connsiteX6" fmla="*/ 4618298 w 7118430"/>
                <a:gd name="connsiteY6" fmla="*/ 788078 h 1255997"/>
                <a:gd name="connsiteX7" fmla="*/ 5127585 w 7118430"/>
                <a:gd name="connsiteY7" fmla="*/ 1193193 h 1255997"/>
                <a:gd name="connsiteX8" fmla="*/ 7118430 w 7118430"/>
                <a:gd name="connsiteY8" fmla="*/ 1251066 h 1255997"/>
                <a:gd name="connsiteX0" fmla="*/ 0 w 7118430"/>
                <a:gd name="connsiteY0" fmla="*/ 1250091 h 1255022"/>
                <a:gd name="connsiteX1" fmla="*/ 1967696 w 7118430"/>
                <a:gd name="connsiteY1" fmla="*/ 1250091 h 1255022"/>
                <a:gd name="connsiteX2" fmla="*/ 2835798 w 7118430"/>
                <a:gd name="connsiteY2" fmla="*/ 1111194 h 1255022"/>
                <a:gd name="connsiteX3" fmla="*/ 3437681 w 7118430"/>
                <a:gd name="connsiteY3" fmla="*/ 324116 h 1255022"/>
                <a:gd name="connsiteX4" fmla="*/ 3912243 w 7118430"/>
                <a:gd name="connsiteY4" fmla="*/ 25 h 1255022"/>
                <a:gd name="connsiteX5" fmla="*/ 4305782 w 7118430"/>
                <a:gd name="connsiteY5" fmla="*/ 243094 h 1255022"/>
                <a:gd name="connsiteX6" fmla="*/ 4618298 w 7118430"/>
                <a:gd name="connsiteY6" fmla="*/ 787103 h 1255022"/>
                <a:gd name="connsiteX7" fmla="*/ 5127585 w 7118430"/>
                <a:gd name="connsiteY7" fmla="*/ 1192218 h 1255022"/>
                <a:gd name="connsiteX8" fmla="*/ 7118430 w 7118430"/>
                <a:gd name="connsiteY8" fmla="*/ 1250091 h 1255022"/>
                <a:gd name="connsiteX0" fmla="*/ 0 w 7118430"/>
                <a:gd name="connsiteY0" fmla="*/ 1250082 h 1255013"/>
                <a:gd name="connsiteX1" fmla="*/ 1967696 w 7118430"/>
                <a:gd name="connsiteY1" fmla="*/ 1250082 h 1255013"/>
                <a:gd name="connsiteX2" fmla="*/ 2835798 w 7118430"/>
                <a:gd name="connsiteY2" fmla="*/ 1111185 h 1255013"/>
                <a:gd name="connsiteX3" fmla="*/ 3437681 w 7118430"/>
                <a:gd name="connsiteY3" fmla="*/ 324107 h 1255013"/>
                <a:gd name="connsiteX4" fmla="*/ 3530278 w 7118430"/>
                <a:gd name="connsiteY4" fmla="*/ 231510 h 1255013"/>
                <a:gd name="connsiteX5" fmla="*/ 3912243 w 7118430"/>
                <a:gd name="connsiteY5" fmla="*/ 16 h 1255013"/>
                <a:gd name="connsiteX6" fmla="*/ 4305782 w 7118430"/>
                <a:gd name="connsiteY6" fmla="*/ 243085 h 1255013"/>
                <a:gd name="connsiteX7" fmla="*/ 4618298 w 7118430"/>
                <a:gd name="connsiteY7" fmla="*/ 787094 h 1255013"/>
                <a:gd name="connsiteX8" fmla="*/ 5127585 w 7118430"/>
                <a:gd name="connsiteY8" fmla="*/ 1192209 h 1255013"/>
                <a:gd name="connsiteX9" fmla="*/ 7118430 w 7118430"/>
                <a:gd name="connsiteY9" fmla="*/ 1250082 h 1255013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82 h 1276276"/>
                <a:gd name="connsiteX1" fmla="*/ 1967696 w 7118430"/>
                <a:gd name="connsiteY1" fmla="*/ 1250082 h 1276276"/>
                <a:gd name="connsiteX2" fmla="*/ 3078866 w 7118430"/>
                <a:gd name="connsiteY2" fmla="*/ 879691 h 1276276"/>
                <a:gd name="connsiteX3" fmla="*/ 3437681 w 7118430"/>
                <a:gd name="connsiteY3" fmla="*/ 324107 h 1276276"/>
                <a:gd name="connsiteX4" fmla="*/ 3530278 w 7118430"/>
                <a:gd name="connsiteY4" fmla="*/ 231510 h 1276276"/>
                <a:gd name="connsiteX5" fmla="*/ 3912243 w 7118430"/>
                <a:gd name="connsiteY5" fmla="*/ 16 h 1276276"/>
                <a:gd name="connsiteX6" fmla="*/ 4305782 w 7118430"/>
                <a:gd name="connsiteY6" fmla="*/ 243085 h 1276276"/>
                <a:gd name="connsiteX7" fmla="*/ 4618298 w 7118430"/>
                <a:gd name="connsiteY7" fmla="*/ 787094 h 1276276"/>
                <a:gd name="connsiteX8" fmla="*/ 5127585 w 7118430"/>
                <a:gd name="connsiteY8" fmla="*/ 1192209 h 1276276"/>
                <a:gd name="connsiteX9" fmla="*/ 7118430 w 7118430"/>
                <a:gd name="connsiteY9" fmla="*/ 1250082 h 1276276"/>
                <a:gd name="connsiteX0" fmla="*/ 0 w 7118430"/>
                <a:gd name="connsiteY0" fmla="*/ 1250097 h 1276291"/>
                <a:gd name="connsiteX1" fmla="*/ 1967696 w 7118430"/>
                <a:gd name="connsiteY1" fmla="*/ 1250097 h 1276291"/>
                <a:gd name="connsiteX2" fmla="*/ 3078866 w 7118430"/>
                <a:gd name="connsiteY2" fmla="*/ 879706 h 1276291"/>
                <a:gd name="connsiteX3" fmla="*/ 3530278 w 7118430"/>
                <a:gd name="connsiteY3" fmla="*/ 231525 h 1276291"/>
                <a:gd name="connsiteX4" fmla="*/ 3912243 w 7118430"/>
                <a:gd name="connsiteY4" fmla="*/ 31 h 1276291"/>
                <a:gd name="connsiteX5" fmla="*/ 4305782 w 7118430"/>
                <a:gd name="connsiteY5" fmla="*/ 243100 h 1276291"/>
                <a:gd name="connsiteX6" fmla="*/ 4618298 w 7118430"/>
                <a:gd name="connsiteY6" fmla="*/ 787109 h 1276291"/>
                <a:gd name="connsiteX7" fmla="*/ 5127585 w 7118430"/>
                <a:gd name="connsiteY7" fmla="*/ 1192224 h 1276291"/>
                <a:gd name="connsiteX8" fmla="*/ 7118430 w 7118430"/>
                <a:gd name="connsiteY8" fmla="*/ 1250097 h 1276291"/>
                <a:gd name="connsiteX0" fmla="*/ 0 w 7118430"/>
                <a:gd name="connsiteY0" fmla="*/ 1250097 h 1260158"/>
                <a:gd name="connsiteX1" fmla="*/ 2349661 w 7118430"/>
                <a:gd name="connsiteY1" fmla="*/ 1226948 h 1260158"/>
                <a:gd name="connsiteX2" fmla="*/ 3078866 w 7118430"/>
                <a:gd name="connsiteY2" fmla="*/ 879706 h 1260158"/>
                <a:gd name="connsiteX3" fmla="*/ 3530278 w 7118430"/>
                <a:gd name="connsiteY3" fmla="*/ 231525 h 1260158"/>
                <a:gd name="connsiteX4" fmla="*/ 3912243 w 7118430"/>
                <a:gd name="connsiteY4" fmla="*/ 31 h 1260158"/>
                <a:gd name="connsiteX5" fmla="*/ 4305782 w 7118430"/>
                <a:gd name="connsiteY5" fmla="*/ 243100 h 1260158"/>
                <a:gd name="connsiteX6" fmla="*/ 4618298 w 7118430"/>
                <a:gd name="connsiteY6" fmla="*/ 787109 h 1260158"/>
                <a:gd name="connsiteX7" fmla="*/ 5127585 w 7118430"/>
                <a:gd name="connsiteY7" fmla="*/ 1192224 h 1260158"/>
                <a:gd name="connsiteX8" fmla="*/ 7118430 w 7118430"/>
                <a:gd name="connsiteY8" fmla="*/ 1250097 h 1260158"/>
                <a:gd name="connsiteX0" fmla="*/ 0 w 7118430"/>
                <a:gd name="connsiteY0" fmla="*/ 1250097 h 1250097"/>
                <a:gd name="connsiteX1" fmla="*/ 2349661 w 7118430"/>
                <a:gd name="connsiteY1" fmla="*/ 1226948 h 1250097"/>
                <a:gd name="connsiteX2" fmla="*/ 3078866 w 7118430"/>
                <a:gd name="connsiteY2" fmla="*/ 879706 h 1250097"/>
                <a:gd name="connsiteX3" fmla="*/ 3530278 w 7118430"/>
                <a:gd name="connsiteY3" fmla="*/ 231525 h 1250097"/>
                <a:gd name="connsiteX4" fmla="*/ 3912243 w 7118430"/>
                <a:gd name="connsiteY4" fmla="*/ 31 h 1250097"/>
                <a:gd name="connsiteX5" fmla="*/ 4305782 w 7118430"/>
                <a:gd name="connsiteY5" fmla="*/ 243100 h 1250097"/>
                <a:gd name="connsiteX6" fmla="*/ 4618298 w 7118430"/>
                <a:gd name="connsiteY6" fmla="*/ 787109 h 1250097"/>
                <a:gd name="connsiteX7" fmla="*/ 5127585 w 7118430"/>
                <a:gd name="connsiteY7" fmla="*/ 1192224 h 1250097"/>
                <a:gd name="connsiteX8" fmla="*/ 7118430 w 7118430"/>
                <a:gd name="connsiteY8" fmla="*/ 1250097 h 1250097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7118430"/>
                <a:gd name="connsiteY0" fmla="*/ 1250097 h 1263709"/>
                <a:gd name="connsiteX1" fmla="*/ 2349661 w 7118430"/>
                <a:gd name="connsiteY1" fmla="*/ 1226948 h 1263709"/>
                <a:gd name="connsiteX2" fmla="*/ 3171464 w 7118430"/>
                <a:gd name="connsiteY2" fmla="*/ 821832 h 1263709"/>
                <a:gd name="connsiteX3" fmla="*/ 3530278 w 7118430"/>
                <a:gd name="connsiteY3" fmla="*/ 231525 h 1263709"/>
                <a:gd name="connsiteX4" fmla="*/ 3912243 w 7118430"/>
                <a:gd name="connsiteY4" fmla="*/ 31 h 1263709"/>
                <a:gd name="connsiteX5" fmla="*/ 4305782 w 7118430"/>
                <a:gd name="connsiteY5" fmla="*/ 243100 h 1263709"/>
                <a:gd name="connsiteX6" fmla="*/ 4618298 w 7118430"/>
                <a:gd name="connsiteY6" fmla="*/ 787109 h 1263709"/>
                <a:gd name="connsiteX7" fmla="*/ 5127585 w 7118430"/>
                <a:gd name="connsiteY7" fmla="*/ 1192224 h 1263709"/>
                <a:gd name="connsiteX8" fmla="*/ 7118430 w 7118430"/>
                <a:gd name="connsiteY8" fmla="*/ 1250097 h 1263709"/>
                <a:gd name="connsiteX0" fmla="*/ 0 w 6342927"/>
                <a:gd name="connsiteY0" fmla="*/ 1273247 h 1275554"/>
                <a:gd name="connsiteX1" fmla="*/ 1574158 w 6342927"/>
                <a:gd name="connsiteY1" fmla="*/ 1226948 h 1275554"/>
                <a:gd name="connsiteX2" fmla="*/ 2395961 w 6342927"/>
                <a:gd name="connsiteY2" fmla="*/ 821832 h 1275554"/>
                <a:gd name="connsiteX3" fmla="*/ 2754775 w 6342927"/>
                <a:gd name="connsiteY3" fmla="*/ 231525 h 1275554"/>
                <a:gd name="connsiteX4" fmla="*/ 3136740 w 6342927"/>
                <a:gd name="connsiteY4" fmla="*/ 31 h 1275554"/>
                <a:gd name="connsiteX5" fmla="*/ 3530279 w 6342927"/>
                <a:gd name="connsiteY5" fmla="*/ 243100 h 1275554"/>
                <a:gd name="connsiteX6" fmla="*/ 3842795 w 6342927"/>
                <a:gd name="connsiteY6" fmla="*/ 787109 h 1275554"/>
                <a:gd name="connsiteX7" fmla="*/ 4352082 w 6342927"/>
                <a:gd name="connsiteY7" fmla="*/ 1192224 h 1275554"/>
                <a:gd name="connsiteX8" fmla="*/ 6342927 w 6342927"/>
                <a:gd name="connsiteY8" fmla="*/ 1250097 h 1275554"/>
                <a:gd name="connsiteX0" fmla="*/ 0 w 6250329"/>
                <a:gd name="connsiteY0" fmla="*/ 1273247 h 1275554"/>
                <a:gd name="connsiteX1" fmla="*/ 1574158 w 6250329"/>
                <a:gd name="connsiteY1" fmla="*/ 1226948 h 1275554"/>
                <a:gd name="connsiteX2" fmla="*/ 2395961 w 6250329"/>
                <a:gd name="connsiteY2" fmla="*/ 821832 h 1275554"/>
                <a:gd name="connsiteX3" fmla="*/ 2754775 w 6250329"/>
                <a:gd name="connsiteY3" fmla="*/ 231525 h 1275554"/>
                <a:gd name="connsiteX4" fmla="*/ 3136740 w 6250329"/>
                <a:gd name="connsiteY4" fmla="*/ 31 h 1275554"/>
                <a:gd name="connsiteX5" fmla="*/ 3530279 w 6250329"/>
                <a:gd name="connsiteY5" fmla="*/ 243100 h 1275554"/>
                <a:gd name="connsiteX6" fmla="*/ 3842795 w 6250329"/>
                <a:gd name="connsiteY6" fmla="*/ 787109 h 1275554"/>
                <a:gd name="connsiteX7" fmla="*/ 4352082 w 6250329"/>
                <a:gd name="connsiteY7" fmla="*/ 1192224 h 1275554"/>
                <a:gd name="connsiteX8" fmla="*/ 6250329 w 6250329"/>
                <a:gd name="connsiteY8" fmla="*/ 1250097 h 127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50329" h="1275554">
                  <a:moveTo>
                    <a:pt x="0" y="1273247"/>
                  </a:moveTo>
                  <a:cubicBezTo>
                    <a:pt x="783220" y="1265531"/>
                    <a:pt x="1174831" y="1302184"/>
                    <a:pt x="1574158" y="1226948"/>
                  </a:cubicBezTo>
                  <a:cubicBezTo>
                    <a:pt x="1973485" y="1151712"/>
                    <a:pt x="2210766" y="1022460"/>
                    <a:pt x="2395961" y="821832"/>
                  </a:cubicBezTo>
                  <a:cubicBezTo>
                    <a:pt x="2581156" y="621204"/>
                    <a:pt x="2615879" y="378138"/>
                    <a:pt x="2754775" y="231525"/>
                  </a:cubicBezTo>
                  <a:cubicBezTo>
                    <a:pt x="2893671" y="84913"/>
                    <a:pt x="3007489" y="-1898"/>
                    <a:pt x="3136740" y="31"/>
                  </a:cubicBezTo>
                  <a:cubicBezTo>
                    <a:pt x="3265991" y="1960"/>
                    <a:pt x="3412603" y="111920"/>
                    <a:pt x="3530279" y="243100"/>
                  </a:cubicBezTo>
                  <a:cubicBezTo>
                    <a:pt x="3647955" y="374280"/>
                    <a:pt x="3705828" y="628922"/>
                    <a:pt x="3842795" y="787109"/>
                  </a:cubicBezTo>
                  <a:cubicBezTo>
                    <a:pt x="3979762" y="945296"/>
                    <a:pt x="3950826" y="1115059"/>
                    <a:pt x="4352082" y="1192224"/>
                  </a:cubicBezTo>
                  <a:cubicBezTo>
                    <a:pt x="4753338" y="1269389"/>
                    <a:pt x="5916592" y="1230806"/>
                    <a:pt x="6250329" y="1250097"/>
                  </a:cubicBezTo>
                </a:path>
              </a:pathLst>
            </a:custGeom>
            <a:no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74519" y="1006214"/>
              <a:ext cx="1324402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density</a:t>
              </a:r>
            </a:p>
            <a:p>
              <a:pPr algn="ctr"/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fit</a:t>
              </a:r>
              <a:endParaRPr lang="en-US" baseline="-25000" dirty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404676" y="1554921"/>
              <a:ext cx="0" cy="121920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16200000">
              <a:off x="363556" y="1883884"/>
              <a:ext cx="13644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5137" y="5955706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3913915" y="5955706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6543231" y="5955706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untangled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01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  <p:bldP spid="2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</a:t>
            </a:r>
            <a:r>
              <a:rPr lang="en-US" dirty="0"/>
              <a:t>r</a:t>
            </a:r>
            <a:r>
              <a:rPr lang="en-US" dirty="0" smtClean="0"/>
              <a:t>ight answer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760692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0.8%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0.0002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09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0020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 from wrong starting point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1295400"/>
            <a:ext cx="258917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7.07%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bond = 0.001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19425" r="16631" b="18109"/>
          <a:stretch/>
        </p:blipFill>
        <p:spPr>
          <a:xfrm>
            <a:off x="6096000" y="1219200"/>
            <a:ext cx="26860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90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11) Build better than the best: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as-good or better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392" y="9400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est.pdb</a:t>
            </a:r>
            <a:endParaRPr lang="en-US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302" y="1041162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endParaRPr lang="en-US" b="1" dirty="0" smtClean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(simulated)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51125" y="2331258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803990" y="6298625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pic>
        <p:nvPicPr>
          <p:cNvPr id="2050" name="Picture 2" descr="Vitruvian Man Leonardo Da Vinci Images – Browse 1,636 Stock Photos,  Vectors, and Video | Adobe 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22682"/>
            <a:ext cx="2879725" cy="293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3"/>
          <p:cNvSpPr/>
          <p:nvPr/>
        </p:nvSpPr>
        <p:spPr>
          <a:xfrm>
            <a:off x="1093470" y="3853464"/>
            <a:ext cx="1082041" cy="1114776"/>
          </a:xfrm>
          <a:custGeom>
            <a:avLst/>
            <a:gdLst>
              <a:gd name="connsiteX0" fmla="*/ 971551 w 971551"/>
              <a:gd name="connsiteY0" fmla="*/ 348966 h 966186"/>
              <a:gd name="connsiteX1" fmla="*/ 923926 w 971551"/>
              <a:gd name="connsiteY1" fmla="*/ 368016 h 966186"/>
              <a:gd name="connsiteX2" fmla="*/ 899161 w 971551"/>
              <a:gd name="connsiteY2" fmla="*/ 335631 h 966186"/>
              <a:gd name="connsiteX3" fmla="*/ 843916 w 971551"/>
              <a:gd name="connsiteY3" fmla="*/ 343251 h 966186"/>
              <a:gd name="connsiteX4" fmla="*/ 805816 w 971551"/>
              <a:gd name="connsiteY4" fmla="*/ 312771 h 966186"/>
              <a:gd name="connsiteX5" fmla="*/ 733426 w 971551"/>
              <a:gd name="connsiteY5" fmla="*/ 329916 h 966186"/>
              <a:gd name="connsiteX6" fmla="*/ 666751 w 971551"/>
              <a:gd name="connsiteY6" fmla="*/ 286101 h 966186"/>
              <a:gd name="connsiteX7" fmla="*/ 615316 w 971551"/>
              <a:gd name="connsiteY7" fmla="*/ 272766 h 966186"/>
              <a:gd name="connsiteX8" fmla="*/ 552451 w 971551"/>
              <a:gd name="connsiteY8" fmla="*/ 272766 h 966186"/>
              <a:gd name="connsiteX9" fmla="*/ 520066 w 971551"/>
              <a:gd name="connsiteY9" fmla="*/ 230856 h 966186"/>
              <a:gd name="connsiteX10" fmla="*/ 472441 w 971551"/>
              <a:gd name="connsiteY10" fmla="*/ 196566 h 966186"/>
              <a:gd name="connsiteX11" fmla="*/ 455296 w 971551"/>
              <a:gd name="connsiteY11" fmla="*/ 209901 h 966186"/>
              <a:gd name="connsiteX12" fmla="*/ 434341 w 971551"/>
              <a:gd name="connsiteY12" fmla="*/ 183231 h 966186"/>
              <a:gd name="connsiteX13" fmla="*/ 396241 w 971551"/>
              <a:gd name="connsiteY13" fmla="*/ 177516 h 966186"/>
              <a:gd name="connsiteX14" fmla="*/ 329566 w 971551"/>
              <a:gd name="connsiteY14" fmla="*/ 164181 h 966186"/>
              <a:gd name="connsiteX15" fmla="*/ 295276 w 971551"/>
              <a:gd name="connsiteY15" fmla="*/ 156561 h 966186"/>
              <a:gd name="connsiteX16" fmla="*/ 260986 w 971551"/>
              <a:gd name="connsiteY16" fmla="*/ 129891 h 966186"/>
              <a:gd name="connsiteX17" fmla="*/ 217171 w 971551"/>
              <a:gd name="connsiteY17" fmla="*/ 118461 h 966186"/>
              <a:gd name="connsiteX18" fmla="*/ 194311 w 971551"/>
              <a:gd name="connsiteY18" fmla="*/ 107031 h 966186"/>
              <a:gd name="connsiteX19" fmla="*/ 175261 w 971551"/>
              <a:gd name="connsiteY19" fmla="*/ 95601 h 966186"/>
              <a:gd name="connsiteX20" fmla="*/ 169546 w 971551"/>
              <a:gd name="connsiteY20" fmla="*/ 68931 h 966186"/>
              <a:gd name="connsiteX21" fmla="*/ 135256 w 971551"/>
              <a:gd name="connsiteY21" fmla="*/ 34641 h 966186"/>
              <a:gd name="connsiteX22" fmla="*/ 102871 w 971551"/>
              <a:gd name="connsiteY22" fmla="*/ 17496 h 966186"/>
              <a:gd name="connsiteX23" fmla="*/ 72391 w 971551"/>
              <a:gd name="connsiteY23" fmla="*/ 2256 h 966186"/>
              <a:gd name="connsiteX24" fmla="*/ 36196 w 971551"/>
              <a:gd name="connsiteY24" fmla="*/ 9876 h 966186"/>
              <a:gd name="connsiteX25" fmla="*/ 9526 w 971551"/>
              <a:gd name="connsiteY25" fmla="*/ 2256 h 966186"/>
              <a:gd name="connsiteX26" fmla="*/ 1 w 971551"/>
              <a:gd name="connsiteY26" fmla="*/ 57501 h 966186"/>
              <a:gd name="connsiteX27" fmla="*/ 9526 w 971551"/>
              <a:gd name="connsiteY27" fmla="*/ 116556 h 966186"/>
              <a:gd name="connsiteX28" fmla="*/ 59056 w 971551"/>
              <a:gd name="connsiteY28" fmla="*/ 143226 h 966186"/>
              <a:gd name="connsiteX29" fmla="*/ 135256 w 971551"/>
              <a:gd name="connsiteY29" fmla="*/ 171801 h 966186"/>
              <a:gd name="connsiteX30" fmla="*/ 175261 w 971551"/>
              <a:gd name="connsiteY30" fmla="*/ 202281 h 966186"/>
              <a:gd name="connsiteX31" fmla="*/ 211456 w 971551"/>
              <a:gd name="connsiteY31" fmla="*/ 236571 h 966186"/>
              <a:gd name="connsiteX32" fmla="*/ 260986 w 971551"/>
              <a:gd name="connsiteY32" fmla="*/ 236571 h 966186"/>
              <a:gd name="connsiteX33" fmla="*/ 308611 w 971551"/>
              <a:gd name="connsiteY33" fmla="*/ 270861 h 966186"/>
              <a:gd name="connsiteX34" fmla="*/ 390526 w 971551"/>
              <a:gd name="connsiteY34" fmla="*/ 328011 h 966186"/>
              <a:gd name="connsiteX35" fmla="*/ 430531 w 971551"/>
              <a:gd name="connsiteY35" fmla="*/ 328011 h 966186"/>
              <a:gd name="connsiteX36" fmla="*/ 470536 w 971551"/>
              <a:gd name="connsiteY36" fmla="*/ 352776 h 966186"/>
              <a:gd name="connsiteX37" fmla="*/ 516256 w 971551"/>
              <a:gd name="connsiteY37" fmla="*/ 345156 h 966186"/>
              <a:gd name="connsiteX38" fmla="*/ 569596 w 971551"/>
              <a:gd name="connsiteY38" fmla="*/ 383256 h 966186"/>
              <a:gd name="connsiteX39" fmla="*/ 613411 w 971551"/>
              <a:gd name="connsiteY39" fmla="*/ 390876 h 966186"/>
              <a:gd name="connsiteX40" fmla="*/ 624841 w 971551"/>
              <a:gd name="connsiteY40" fmla="*/ 390876 h 966186"/>
              <a:gd name="connsiteX41" fmla="*/ 632461 w 971551"/>
              <a:gd name="connsiteY41" fmla="*/ 406116 h 966186"/>
              <a:gd name="connsiteX42" fmla="*/ 661036 w 971551"/>
              <a:gd name="connsiteY42" fmla="*/ 423261 h 966186"/>
              <a:gd name="connsiteX43" fmla="*/ 689611 w 971551"/>
              <a:gd name="connsiteY43" fmla="*/ 438501 h 966186"/>
              <a:gd name="connsiteX44" fmla="*/ 725806 w 971551"/>
              <a:gd name="connsiteY44" fmla="*/ 448026 h 966186"/>
              <a:gd name="connsiteX45" fmla="*/ 756286 w 971551"/>
              <a:gd name="connsiteY45" fmla="*/ 472791 h 966186"/>
              <a:gd name="connsiteX46" fmla="*/ 803911 w 971551"/>
              <a:gd name="connsiteY46" fmla="*/ 501366 h 966186"/>
              <a:gd name="connsiteX47" fmla="*/ 834391 w 971551"/>
              <a:gd name="connsiteY47" fmla="*/ 535656 h 966186"/>
              <a:gd name="connsiteX48" fmla="*/ 845821 w 971551"/>
              <a:gd name="connsiteY48" fmla="*/ 566136 h 966186"/>
              <a:gd name="connsiteX49" fmla="*/ 864871 w 971551"/>
              <a:gd name="connsiteY49" fmla="*/ 627096 h 966186"/>
              <a:gd name="connsiteX50" fmla="*/ 866776 w 971551"/>
              <a:gd name="connsiteY50" fmla="*/ 669006 h 966186"/>
              <a:gd name="connsiteX51" fmla="*/ 883921 w 971551"/>
              <a:gd name="connsiteY51" fmla="*/ 733776 h 966186"/>
              <a:gd name="connsiteX52" fmla="*/ 902971 w 971551"/>
              <a:gd name="connsiteY52" fmla="*/ 802356 h 966186"/>
              <a:gd name="connsiteX53" fmla="*/ 918211 w 971551"/>
              <a:gd name="connsiteY53" fmla="*/ 825216 h 966186"/>
              <a:gd name="connsiteX54" fmla="*/ 902971 w 971551"/>
              <a:gd name="connsiteY54" fmla="*/ 889986 h 966186"/>
              <a:gd name="connsiteX55" fmla="*/ 899161 w 971551"/>
              <a:gd name="connsiteY55" fmla="*/ 966186 h 966186"/>
              <a:gd name="connsiteX0" fmla="*/ 971551 w 971551"/>
              <a:gd name="connsiteY0" fmla="*/ 348966 h 966186"/>
              <a:gd name="connsiteX1" fmla="*/ 923926 w 971551"/>
              <a:gd name="connsiteY1" fmla="*/ 368016 h 966186"/>
              <a:gd name="connsiteX2" fmla="*/ 899161 w 971551"/>
              <a:gd name="connsiteY2" fmla="*/ 335631 h 966186"/>
              <a:gd name="connsiteX3" fmla="*/ 843916 w 971551"/>
              <a:gd name="connsiteY3" fmla="*/ 343251 h 966186"/>
              <a:gd name="connsiteX4" fmla="*/ 805816 w 971551"/>
              <a:gd name="connsiteY4" fmla="*/ 312771 h 966186"/>
              <a:gd name="connsiteX5" fmla="*/ 733426 w 971551"/>
              <a:gd name="connsiteY5" fmla="*/ 329916 h 966186"/>
              <a:gd name="connsiteX6" fmla="*/ 666751 w 971551"/>
              <a:gd name="connsiteY6" fmla="*/ 286101 h 966186"/>
              <a:gd name="connsiteX7" fmla="*/ 615316 w 971551"/>
              <a:gd name="connsiteY7" fmla="*/ 272766 h 966186"/>
              <a:gd name="connsiteX8" fmla="*/ 552451 w 971551"/>
              <a:gd name="connsiteY8" fmla="*/ 272766 h 966186"/>
              <a:gd name="connsiteX9" fmla="*/ 520066 w 971551"/>
              <a:gd name="connsiteY9" fmla="*/ 230856 h 966186"/>
              <a:gd name="connsiteX10" fmla="*/ 472441 w 971551"/>
              <a:gd name="connsiteY10" fmla="*/ 196566 h 966186"/>
              <a:gd name="connsiteX11" fmla="*/ 455296 w 971551"/>
              <a:gd name="connsiteY11" fmla="*/ 209901 h 966186"/>
              <a:gd name="connsiteX12" fmla="*/ 434341 w 971551"/>
              <a:gd name="connsiteY12" fmla="*/ 183231 h 966186"/>
              <a:gd name="connsiteX13" fmla="*/ 396241 w 971551"/>
              <a:gd name="connsiteY13" fmla="*/ 177516 h 966186"/>
              <a:gd name="connsiteX14" fmla="*/ 329566 w 971551"/>
              <a:gd name="connsiteY14" fmla="*/ 164181 h 966186"/>
              <a:gd name="connsiteX15" fmla="*/ 295276 w 971551"/>
              <a:gd name="connsiteY15" fmla="*/ 156561 h 966186"/>
              <a:gd name="connsiteX16" fmla="*/ 260986 w 971551"/>
              <a:gd name="connsiteY16" fmla="*/ 129891 h 966186"/>
              <a:gd name="connsiteX17" fmla="*/ 217171 w 971551"/>
              <a:gd name="connsiteY17" fmla="*/ 118461 h 966186"/>
              <a:gd name="connsiteX18" fmla="*/ 194311 w 971551"/>
              <a:gd name="connsiteY18" fmla="*/ 107031 h 966186"/>
              <a:gd name="connsiteX19" fmla="*/ 175261 w 971551"/>
              <a:gd name="connsiteY19" fmla="*/ 95601 h 966186"/>
              <a:gd name="connsiteX20" fmla="*/ 169546 w 971551"/>
              <a:gd name="connsiteY20" fmla="*/ 68931 h 966186"/>
              <a:gd name="connsiteX21" fmla="*/ 135256 w 971551"/>
              <a:gd name="connsiteY21" fmla="*/ 34641 h 966186"/>
              <a:gd name="connsiteX22" fmla="*/ 102871 w 971551"/>
              <a:gd name="connsiteY22" fmla="*/ 17496 h 966186"/>
              <a:gd name="connsiteX23" fmla="*/ 72391 w 971551"/>
              <a:gd name="connsiteY23" fmla="*/ 2256 h 966186"/>
              <a:gd name="connsiteX24" fmla="*/ 36196 w 971551"/>
              <a:gd name="connsiteY24" fmla="*/ 9876 h 966186"/>
              <a:gd name="connsiteX25" fmla="*/ 9526 w 971551"/>
              <a:gd name="connsiteY25" fmla="*/ 2256 h 966186"/>
              <a:gd name="connsiteX26" fmla="*/ 1 w 971551"/>
              <a:gd name="connsiteY26" fmla="*/ 57501 h 966186"/>
              <a:gd name="connsiteX27" fmla="*/ 9526 w 971551"/>
              <a:gd name="connsiteY27" fmla="*/ 116556 h 966186"/>
              <a:gd name="connsiteX28" fmla="*/ 59056 w 971551"/>
              <a:gd name="connsiteY28" fmla="*/ 143226 h 966186"/>
              <a:gd name="connsiteX29" fmla="*/ 135256 w 971551"/>
              <a:gd name="connsiteY29" fmla="*/ 171801 h 966186"/>
              <a:gd name="connsiteX30" fmla="*/ 175261 w 971551"/>
              <a:gd name="connsiteY30" fmla="*/ 202281 h 966186"/>
              <a:gd name="connsiteX31" fmla="*/ 211456 w 971551"/>
              <a:gd name="connsiteY31" fmla="*/ 236571 h 966186"/>
              <a:gd name="connsiteX32" fmla="*/ 260986 w 971551"/>
              <a:gd name="connsiteY32" fmla="*/ 236571 h 966186"/>
              <a:gd name="connsiteX33" fmla="*/ 308611 w 971551"/>
              <a:gd name="connsiteY33" fmla="*/ 270861 h 966186"/>
              <a:gd name="connsiteX34" fmla="*/ 390526 w 971551"/>
              <a:gd name="connsiteY34" fmla="*/ 328011 h 966186"/>
              <a:gd name="connsiteX35" fmla="*/ 430531 w 971551"/>
              <a:gd name="connsiteY35" fmla="*/ 328011 h 966186"/>
              <a:gd name="connsiteX36" fmla="*/ 470536 w 971551"/>
              <a:gd name="connsiteY36" fmla="*/ 352776 h 966186"/>
              <a:gd name="connsiteX37" fmla="*/ 516256 w 971551"/>
              <a:gd name="connsiteY37" fmla="*/ 345156 h 966186"/>
              <a:gd name="connsiteX38" fmla="*/ 569596 w 971551"/>
              <a:gd name="connsiteY38" fmla="*/ 383256 h 966186"/>
              <a:gd name="connsiteX39" fmla="*/ 613411 w 971551"/>
              <a:gd name="connsiteY39" fmla="*/ 390876 h 966186"/>
              <a:gd name="connsiteX40" fmla="*/ 624841 w 971551"/>
              <a:gd name="connsiteY40" fmla="*/ 390876 h 966186"/>
              <a:gd name="connsiteX41" fmla="*/ 632461 w 971551"/>
              <a:gd name="connsiteY41" fmla="*/ 406116 h 966186"/>
              <a:gd name="connsiteX42" fmla="*/ 661036 w 971551"/>
              <a:gd name="connsiteY42" fmla="*/ 423261 h 966186"/>
              <a:gd name="connsiteX43" fmla="*/ 689611 w 971551"/>
              <a:gd name="connsiteY43" fmla="*/ 438501 h 966186"/>
              <a:gd name="connsiteX44" fmla="*/ 725806 w 971551"/>
              <a:gd name="connsiteY44" fmla="*/ 448026 h 966186"/>
              <a:gd name="connsiteX45" fmla="*/ 756286 w 971551"/>
              <a:gd name="connsiteY45" fmla="*/ 472791 h 966186"/>
              <a:gd name="connsiteX46" fmla="*/ 803911 w 971551"/>
              <a:gd name="connsiteY46" fmla="*/ 501366 h 966186"/>
              <a:gd name="connsiteX47" fmla="*/ 834391 w 971551"/>
              <a:gd name="connsiteY47" fmla="*/ 535656 h 966186"/>
              <a:gd name="connsiteX48" fmla="*/ 845821 w 971551"/>
              <a:gd name="connsiteY48" fmla="*/ 566136 h 966186"/>
              <a:gd name="connsiteX49" fmla="*/ 864871 w 971551"/>
              <a:gd name="connsiteY49" fmla="*/ 627096 h 966186"/>
              <a:gd name="connsiteX50" fmla="*/ 866776 w 971551"/>
              <a:gd name="connsiteY50" fmla="*/ 669006 h 966186"/>
              <a:gd name="connsiteX51" fmla="*/ 883921 w 971551"/>
              <a:gd name="connsiteY51" fmla="*/ 733776 h 966186"/>
              <a:gd name="connsiteX52" fmla="*/ 902971 w 971551"/>
              <a:gd name="connsiteY52" fmla="*/ 802356 h 966186"/>
              <a:gd name="connsiteX53" fmla="*/ 918211 w 971551"/>
              <a:gd name="connsiteY53" fmla="*/ 825216 h 966186"/>
              <a:gd name="connsiteX54" fmla="*/ 902971 w 971551"/>
              <a:gd name="connsiteY54" fmla="*/ 889986 h 966186"/>
              <a:gd name="connsiteX55" fmla="*/ 889636 w 971551"/>
              <a:gd name="connsiteY55" fmla="*/ 920466 h 966186"/>
              <a:gd name="connsiteX56" fmla="*/ 899161 w 971551"/>
              <a:gd name="connsiteY56" fmla="*/ 966186 h 966186"/>
              <a:gd name="connsiteX0" fmla="*/ 971551 w 1080136"/>
              <a:gd name="connsiteY0" fmla="*/ 348966 h 1114776"/>
              <a:gd name="connsiteX1" fmla="*/ 923926 w 1080136"/>
              <a:gd name="connsiteY1" fmla="*/ 368016 h 1114776"/>
              <a:gd name="connsiteX2" fmla="*/ 899161 w 1080136"/>
              <a:gd name="connsiteY2" fmla="*/ 335631 h 1114776"/>
              <a:gd name="connsiteX3" fmla="*/ 843916 w 1080136"/>
              <a:gd name="connsiteY3" fmla="*/ 343251 h 1114776"/>
              <a:gd name="connsiteX4" fmla="*/ 805816 w 1080136"/>
              <a:gd name="connsiteY4" fmla="*/ 312771 h 1114776"/>
              <a:gd name="connsiteX5" fmla="*/ 733426 w 1080136"/>
              <a:gd name="connsiteY5" fmla="*/ 329916 h 1114776"/>
              <a:gd name="connsiteX6" fmla="*/ 666751 w 1080136"/>
              <a:gd name="connsiteY6" fmla="*/ 286101 h 1114776"/>
              <a:gd name="connsiteX7" fmla="*/ 615316 w 1080136"/>
              <a:gd name="connsiteY7" fmla="*/ 272766 h 1114776"/>
              <a:gd name="connsiteX8" fmla="*/ 552451 w 1080136"/>
              <a:gd name="connsiteY8" fmla="*/ 272766 h 1114776"/>
              <a:gd name="connsiteX9" fmla="*/ 520066 w 1080136"/>
              <a:gd name="connsiteY9" fmla="*/ 230856 h 1114776"/>
              <a:gd name="connsiteX10" fmla="*/ 472441 w 1080136"/>
              <a:gd name="connsiteY10" fmla="*/ 196566 h 1114776"/>
              <a:gd name="connsiteX11" fmla="*/ 455296 w 1080136"/>
              <a:gd name="connsiteY11" fmla="*/ 209901 h 1114776"/>
              <a:gd name="connsiteX12" fmla="*/ 434341 w 1080136"/>
              <a:gd name="connsiteY12" fmla="*/ 183231 h 1114776"/>
              <a:gd name="connsiteX13" fmla="*/ 396241 w 1080136"/>
              <a:gd name="connsiteY13" fmla="*/ 177516 h 1114776"/>
              <a:gd name="connsiteX14" fmla="*/ 329566 w 1080136"/>
              <a:gd name="connsiteY14" fmla="*/ 164181 h 1114776"/>
              <a:gd name="connsiteX15" fmla="*/ 295276 w 1080136"/>
              <a:gd name="connsiteY15" fmla="*/ 156561 h 1114776"/>
              <a:gd name="connsiteX16" fmla="*/ 260986 w 1080136"/>
              <a:gd name="connsiteY16" fmla="*/ 129891 h 1114776"/>
              <a:gd name="connsiteX17" fmla="*/ 217171 w 1080136"/>
              <a:gd name="connsiteY17" fmla="*/ 118461 h 1114776"/>
              <a:gd name="connsiteX18" fmla="*/ 194311 w 1080136"/>
              <a:gd name="connsiteY18" fmla="*/ 107031 h 1114776"/>
              <a:gd name="connsiteX19" fmla="*/ 175261 w 1080136"/>
              <a:gd name="connsiteY19" fmla="*/ 95601 h 1114776"/>
              <a:gd name="connsiteX20" fmla="*/ 169546 w 1080136"/>
              <a:gd name="connsiteY20" fmla="*/ 68931 h 1114776"/>
              <a:gd name="connsiteX21" fmla="*/ 135256 w 1080136"/>
              <a:gd name="connsiteY21" fmla="*/ 34641 h 1114776"/>
              <a:gd name="connsiteX22" fmla="*/ 102871 w 1080136"/>
              <a:gd name="connsiteY22" fmla="*/ 17496 h 1114776"/>
              <a:gd name="connsiteX23" fmla="*/ 72391 w 1080136"/>
              <a:gd name="connsiteY23" fmla="*/ 2256 h 1114776"/>
              <a:gd name="connsiteX24" fmla="*/ 36196 w 1080136"/>
              <a:gd name="connsiteY24" fmla="*/ 9876 h 1114776"/>
              <a:gd name="connsiteX25" fmla="*/ 9526 w 1080136"/>
              <a:gd name="connsiteY25" fmla="*/ 2256 h 1114776"/>
              <a:gd name="connsiteX26" fmla="*/ 1 w 1080136"/>
              <a:gd name="connsiteY26" fmla="*/ 57501 h 1114776"/>
              <a:gd name="connsiteX27" fmla="*/ 9526 w 1080136"/>
              <a:gd name="connsiteY27" fmla="*/ 116556 h 1114776"/>
              <a:gd name="connsiteX28" fmla="*/ 59056 w 1080136"/>
              <a:gd name="connsiteY28" fmla="*/ 143226 h 1114776"/>
              <a:gd name="connsiteX29" fmla="*/ 135256 w 1080136"/>
              <a:gd name="connsiteY29" fmla="*/ 171801 h 1114776"/>
              <a:gd name="connsiteX30" fmla="*/ 175261 w 1080136"/>
              <a:gd name="connsiteY30" fmla="*/ 202281 h 1114776"/>
              <a:gd name="connsiteX31" fmla="*/ 211456 w 1080136"/>
              <a:gd name="connsiteY31" fmla="*/ 236571 h 1114776"/>
              <a:gd name="connsiteX32" fmla="*/ 260986 w 1080136"/>
              <a:gd name="connsiteY32" fmla="*/ 236571 h 1114776"/>
              <a:gd name="connsiteX33" fmla="*/ 308611 w 1080136"/>
              <a:gd name="connsiteY33" fmla="*/ 270861 h 1114776"/>
              <a:gd name="connsiteX34" fmla="*/ 390526 w 1080136"/>
              <a:gd name="connsiteY34" fmla="*/ 328011 h 1114776"/>
              <a:gd name="connsiteX35" fmla="*/ 430531 w 1080136"/>
              <a:gd name="connsiteY35" fmla="*/ 328011 h 1114776"/>
              <a:gd name="connsiteX36" fmla="*/ 470536 w 1080136"/>
              <a:gd name="connsiteY36" fmla="*/ 352776 h 1114776"/>
              <a:gd name="connsiteX37" fmla="*/ 516256 w 1080136"/>
              <a:gd name="connsiteY37" fmla="*/ 345156 h 1114776"/>
              <a:gd name="connsiteX38" fmla="*/ 569596 w 1080136"/>
              <a:gd name="connsiteY38" fmla="*/ 383256 h 1114776"/>
              <a:gd name="connsiteX39" fmla="*/ 613411 w 1080136"/>
              <a:gd name="connsiteY39" fmla="*/ 390876 h 1114776"/>
              <a:gd name="connsiteX40" fmla="*/ 624841 w 1080136"/>
              <a:gd name="connsiteY40" fmla="*/ 390876 h 1114776"/>
              <a:gd name="connsiteX41" fmla="*/ 632461 w 1080136"/>
              <a:gd name="connsiteY41" fmla="*/ 406116 h 1114776"/>
              <a:gd name="connsiteX42" fmla="*/ 661036 w 1080136"/>
              <a:gd name="connsiteY42" fmla="*/ 423261 h 1114776"/>
              <a:gd name="connsiteX43" fmla="*/ 689611 w 1080136"/>
              <a:gd name="connsiteY43" fmla="*/ 438501 h 1114776"/>
              <a:gd name="connsiteX44" fmla="*/ 725806 w 1080136"/>
              <a:gd name="connsiteY44" fmla="*/ 448026 h 1114776"/>
              <a:gd name="connsiteX45" fmla="*/ 756286 w 1080136"/>
              <a:gd name="connsiteY45" fmla="*/ 472791 h 1114776"/>
              <a:gd name="connsiteX46" fmla="*/ 803911 w 1080136"/>
              <a:gd name="connsiteY46" fmla="*/ 501366 h 1114776"/>
              <a:gd name="connsiteX47" fmla="*/ 834391 w 1080136"/>
              <a:gd name="connsiteY47" fmla="*/ 535656 h 1114776"/>
              <a:gd name="connsiteX48" fmla="*/ 845821 w 1080136"/>
              <a:gd name="connsiteY48" fmla="*/ 566136 h 1114776"/>
              <a:gd name="connsiteX49" fmla="*/ 864871 w 1080136"/>
              <a:gd name="connsiteY49" fmla="*/ 627096 h 1114776"/>
              <a:gd name="connsiteX50" fmla="*/ 866776 w 1080136"/>
              <a:gd name="connsiteY50" fmla="*/ 669006 h 1114776"/>
              <a:gd name="connsiteX51" fmla="*/ 883921 w 1080136"/>
              <a:gd name="connsiteY51" fmla="*/ 733776 h 1114776"/>
              <a:gd name="connsiteX52" fmla="*/ 902971 w 1080136"/>
              <a:gd name="connsiteY52" fmla="*/ 802356 h 1114776"/>
              <a:gd name="connsiteX53" fmla="*/ 918211 w 1080136"/>
              <a:gd name="connsiteY53" fmla="*/ 825216 h 1114776"/>
              <a:gd name="connsiteX54" fmla="*/ 902971 w 1080136"/>
              <a:gd name="connsiteY54" fmla="*/ 889986 h 1114776"/>
              <a:gd name="connsiteX55" fmla="*/ 889636 w 1080136"/>
              <a:gd name="connsiteY55" fmla="*/ 920466 h 1114776"/>
              <a:gd name="connsiteX56" fmla="*/ 1080136 w 1080136"/>
              <a:gd name="connsiteY56" fmla="*/ 1114776 h 1114776"/>
              <a:gd name="connsiteX0" fmla="*/ 971551 w 1080136"/>
              <a:gd name="connsiteY0" fmla="*/ 348966 h 1114776"/>
              <a:gd name="connsiteX1" fmla="*/ 923926 w 1080136"/>
              <a:gd name="connsiteY1" fmla="*/ 368016 h 1114776"/>
              <a:gd name="connsiteX2" fmla="*/ 899161 w 1080136"/>
              <a:gd name="connsiteY2" fmla="*/ 335631 h 1114776"/>
              <a:gd name="connsiteX3" fmla="*/ 843916 w 1080136"/>
              <a:gd name="connsiteY3" fmla="*/ 343251 h 1114776"/>
              <a:gd name="connsiteX4" fmla="*/ 805816 w 1080136"/>
              <a:gd name="connsiteY4" fmla="*/ 312771 h 1114776"/>
              <a:gd name="connsiteX5" fmla="*/ 733426 w 1080136"/>
              <a:gd name="connsiteY5" fmla="*/ 329916 h 1114776"/>
              <a:gd name="connsiteX6" fmla="*/ 666751 w 1080136"/>
              <a:gd name="connsiteY6" fmla="*/ 286101 h 1114776"/>
              <a:gd name="connsiteX7" fmla="*/ 615316 w 1080136"/>
              <a:gd name="connsiteY7" fmla="*/ 272766 h 1114776"/>
              <a:gd name="connsiteX8" fmla="*/ 552451 w 1080136"/>
              <a:gd name="connsiteY8" fmla="*/ 272766 h 1114776"/>
              <a:gd name="connsiteX9" fmla="*/ 520066 w 1080136"/>
              <a:gd name="connsiteY9" fmla="*/ 230856 h 1114776"/>
              <a:gd name="connsiteX10" fmla="*/ 472441 w 1080136"/>
              <a:gd name="connsiteY10" fmla="*/ 196566 h 1114776"/>
              <a:gd name="connsiteX11" fmla="*/ 455296 w 1080136"/>
              <a:gd name="connsiteY11" fmla="*/ 209901 h 1114776"/>
              <a:gd name="connsiteX12" fmla="*/ 434341 w 1080136"/>
              <a:gd name="connsiteY12" fmla="*/ 183231 h 1114776"/>
              <a:gd name="connsiteX13" fmla="*/ 396241 w 1080136"/>
              <a:gd name="connsiteY13" fmla="*/ 177516 h 1114776"/>
              <a:gd name="connsiteX14" fmla="*/ 329566 w 1080136"/>
              <a:gd name="connsiteY14" fmla="*/ 164181 h 1114776"/>
              <a:gd name="connsiteX15" fmla="*/ 295276 w 1080136"/>
              <a:gd name="connsiteY15" fmla="*/ 156561 h 1114776"/>
              <a:gd name="connsiteX16" fmla="*/ 260986 w 1080136"/>
              <a:gd name="connsiteY16" fmla="*/ 129891 h 1114776"/>
              <a:gd name="connsiteX17" fmla="*/ 217171 w 1080136"/>
              <a:gd name="connsiteY17" fmla="*/ 118461 h 1114776"/>
              <a:gd name="connsiteX18" fmla="*/ 194311 w 1080136"/>
              <a:gd name="connsiteY18" fmla="*/ 107031 h 1114776"/>
              <a:gd name="connsiteX19" fmla="*/ 175261 w 1080136"/>
              <a:gd name="connsiteY19" fmla="*/ 95601 h 1114776"/>
              <a:gd name="connsiteX20" fmla="*/ 169546 w 1080136"/>
              <a:gd name="connsiteY20" fmla="*/ 68931 h 1114776"/>
              <a:gd name="connsiteX21" fmla="*/ 135256 w 1080136"/>
              <a:gd name="connsiteY21" fmla="*/ 34641 h 1114776"/>
              <a:gd name="connsiteX22" fmla="*/ 102871 w 1080136"/>
              <a:gd name="connsiteY22" fmla="*/ 17496 h 1114776"/>
              <a:gd name="connsiteX23" fmla="*/ 72391 w 1080136"/>
              <a:gd name="connsiteY23" fmla="*/ 2256 h 1114776"/>
              <a:gd name="connsiteX24" fmla="*/ 36196 w 1080136"/>
              <a:gd name="connsiteY24" fmla="*/ 9876 h 1114776"/>
              <a:gd name="connsiteX25" fmla="*/ 9526 w 1080136"/>
              <a:gd name="connsiteY25" fmla="*/ 2256 h 1114776"/>
              <a:gd name="connsiteX26" fmla="*/ 1 w 1080136"/>
              <a:gd name="connsiteY26" fmla="*/ 57501 h 1114776"/>
              <a:gd name="connsiteX27" fmla="*/ 9526 w 1080136"/>
              <a:gd name="connsiteY27" fmla="*/ 116556 h 1114776"/>
              <a:gd name="connsiteX28" fmla="*/ 59056 w 1080136"/>
              <a:gd name="connsiteY28" fmla="*/ 143226 h 1114776"/>
              <a:gd name="connsiteX29" fmla="*/ 135256 w 1080136"/>
              <a:gd name="connsiteY29" fmla="*/ 171801 h 1114776"/>
              <a:gd name="connsiteX30" fmla="*/ 175261 w 1080136"/>
              <a:gd name="connsiteY30" fmla="*/ 202281 h 1114776"/>
              <a:gd name="connsiteX31" fmla="*/ 211456 w 1080136"/>
              <a:gd name="connsiteY31" fmla="*/ 236571 h 1114776"/>
              <a:gd name="connsiteX32" fmla="*/ 260986 w 1080136"/>
              <a:gd name="connsiteY32" fmla="*/ 236571 h 1114776"/>
              <a:gd name="connsiteX33" fmla="*/ 308611 w 1080136"/>
              <a:gd name="connsiteY33" fmla="*/ 270861 h 1114776"/>
              <a:gd name="connsiteX34" fmla="*/ 390526 w 1080136"/>
              <a:gd name="connsiteY34" fmla="*/ 328011 h 1114776"/>
              <a:gd name="connsiteX35" fmla="*/ 430531 w 1080136"/>
              <a:gd name="connsiteY35" fmla="*/ 328011 h 1114776"/>
              <a:gd name="connsiteX36" fmla="*/ 470536 w 1080136"/>
              <a:gd name="connsiteY36" fmla="*/ 352776 h 1114776"/>
              <a:gd name="connsiteX37" fmla="*/ 516256 w 1080136"/>
              <a:gd name="connsiteY37" fmla="*/ 345156 h 1114776"/>
              <a:gd name="connsiteX38" fmla="*/ 569596 w 1080136"/>
              <a:gd name="connsiteY38" fmla="*/ 383256 h 1114776"/>
              <a:gd name="connsiteX39" fmla="*/ 613411 w 1080136"/>
              <a:gd name="connsiteY39" fmla="*/ 390876 h 1114776"/>
              <a:gd name="connsiteX40" fmla="*/ 624841 w 1080136"/>
              <a:gd name="connsiteY40" fmla="*/ 390876 h 1114776"/>
              <a:gd name="connsiteX41" fmla="*/ 632461 w 1080136"/>
              <a:gd name="connsiteY41" fmla="*/ 406116 h 1114776"/>
              <a:gd name="connsiteX42" fmla="*/ 661036 w 1080136"/>
              <a:gd name="connsiteY42" fmla="*/ 423261 h 1114776"/>
              <a:gd name="connsiteX43" fmla="*/ 689611 w 1080136"/>
              <a:gd name="connsiteY43" fmla="*/ 438501 h 1114776"/>
              <a:gd name="connsiteX44" fmla="*/ 725806 w 1080136"/>
              <a:gd name="connsiteY44" fmla="*/ 448026 h 1114776"/>
              <a:gd name="connsiteX45" fmla="*/ 756286 w 1080136"/>
              <a:gd name="connsiteY45" fmla="*/ 472791 h 1114776"/>
              <a:gd name="connsiteX46" fmla="*/ 803911 w 1080136"/>
              <a:gd name="connsiteY46" fmla="*/ 501366 h 1114776"/>
              <a:gd name="connsiteX47" fmla="*/ 834391 w 1080136"/>
              <a:gd name="connsiteY47" fmla="*/ 535656 h 1114776"/>
              <a:gd name="connsiteX48" fmla="*/ 845821 w 1080136"/>
              <a:gd name="connsiteY48" fmla="*/ 566136 h 1114776"/>
              <a:gd name="connsiteX49" fmla="*/ 864871 w 1080136"/>
              <a:gd name="connsiteY49" fmla="*/ 627096 h 1114776"/>
              <a:gd name="connsiteX50" fmla="*/ 866776 w 1080136"/>
              <a:gd name="connsiteY50" fmla="*/ 669006 h 1114776"/>
              <a:gd name="connsiteX51" fmla="*/ 883921 w 1080136"/>
              <a:gd name="connsiteY51" fmla="*/ 733776 h 1114776"/>
              <a:gd name="connsiteX52" fmla="*/ 902971 w 1080136"/>
              <a:gd name="connsiteY52" fmla="*/ 802356 h 1114776"/>
              <a:gd name="connsiteX53" fmla="*/ 918211 w 1080136"/>
              <a:gd name="connsiteY53" fmla="*/ 825216 h 1114776"/>
              <a:gd name="connsiteX54" fmla="*/ 902971 w 1080136"/>
              <a:gd name="connsiteY54" fmla="*/ 889986 h 1114776"/>
              <a:gd name="connsiteX55" fmla="*/ 902971 w 1080136"/>
              <a:gd name="connsiteY55" fmla="*/ 966186 h 1114776"/>
              <a:gd name="connsiteX56" fmla="*/ 1080136 w 1080136"/>
              <a:gd name="connsiteY56" fmla="*/ 1114776 h 1114776"/>
              <a:gd name="connsiteX0" fmla="*/ 1082041 w 1082041"/>
              <a:gd name="connsiteY0" fmla="*/ 352776 h 1114776"/>
              <a:gd name="connsiteX1" fmla="*/ 923926 w 1082041"/>
              <a:gd name="connsiteY1" fmla="*/ 368016 h 1114776"/>
              <a:gd name="connsiteX2" fmla="*/ 899161 w 1082041"/>
              <a:gd name="connsiteY2" fmla="*/ 335631 h 1114776"/>
              <a:gd name="connsiteX3" fmla="*/ 843916 w 1082041"/>
              <a:gd name="connsiteY3" fmla="*/ 343251 h 1114776"/>
              <a:gd name="connsiteX4" fmla="*/ 805816 w 1082041"/>
              <a:gd name="connsiteY4" fmla="*/ 312771 h 1114776"/>
              <a:gd name="connsiteX5" fmla="*/ 733426 w 1082041"/>
              <a:gd name="connsiteY5" fmla="*/ 329916 h 1114776"/>
              <a:gd name="connsiteX6" fmla="*/ 666751 w 1082041"/>
              <a:gd name="connsiteY6" fmla="*/ 286101 h 1114776"/>
              <a:gd name="connsiteX7" fmla="*/ 615316 w 1082041"/>
              <a:gd name="connsiteY7" fmla="*/ 272766 h 1114776"/>
              <a:gd name="connsiteX8" fmla="*/ 552451 w 1082041"/>
              <a:gd name="connsiteY8" fmla="*/ 272766 h 1114776"/>
              <a:gd name="connsiteX9" fmla="*/ 520066 w 1082041"/>
              <a:gd name="connsiteY9" fmla="*/ 230856 h 1114776"/>
              <a:gd name="connsiteX10" fmla="*/ 472441 w 1082041"/>
              <a:gd name="connsiteY10" fmla="*/ 196566 h 1114776"/>
              <a:gd name="connsiteX11" fmla="*/ 455296 w 1082041"/>
              <a:gd name="connsiteY11" fmla="*/ 209901 h 1114776"/>
              <a:gd name="connsiteX12" fmla="*/ 434341 w 1082041"/>
              <a:gd name="connsiteY12" fmla="*/ 183231 h 1114776"/>
              <a:gd name="connsiteX13" fmla="*/ 396241 w 1082041"/>
              <a:gd name="connsiteY13" fmla="*/ 177516 h 1114776"/>
              <a:gd name="connsiteX14" fmla="*/ 329566 w 1082041"/>
              <a:gd name="connsiteY14" fmla="*/ 164181 h 1114776"/>
              <a:gd name="connsiteX15" fmla="*/ 295276 w 1082041"/>
              <a:gd name="connsiteY15" fmla="*/ 156561 h 1114776"/>
              <a:gd name="connsiteX16" fmla="*/ 260986 w 1082041"/>
              <a:gd name="connsiteY16" fmla="*/ 129891 h 1114776"/>
              <a:gd name="connsiteX17" fmla="*/ 217171 w 1082041"/>
              <a:gd name="connsiteY17" fmla="*/ 118461 h 1114776"/>
              <a:gd name="connsiteX18" fmla="*/ 194311 w 1082041"/>
              <a:gd name="connsiteY18" fmla="*/ 107031 h 1114776"/>
              <a:gd name="connsiteX19" fmla="*/ 175261 w 1082041"/>
              <a:gd name="connsiteY19" fmla="*/ 95601 h 1114776"/>
              <a:gd name="connsiteX20" fmla="*/ 169546 w 1082041"/>
              <a:gd name="connsiteY20" fmla="*/ 68931 h 1114776"/>
              <a:gd name="connsiteX21" fmla="*/ 135256 w 1082041"/>
              <a:gd name="connsiteY21" fmla="*/ 34641 h 1114776"/>
              <a:gd name="connsiteX22" fmla="*/ 102871 w 1082041"/>
              <a:gd name="connsiteY22" fmla="*/ 17496 h 1114776"/>
              <a:gd name="connsiteX23" fmla="*/ 72391 w 1082041"/>
              <a:gd name="connsiteY23" fmla="*/ 2256 h 1114776"/>
              <a:gd name="connsiteX24" fmla="*/ 36196 w 1082041"/>
              <a:gd name="connsiteY24" fmla="*/ 9876 h 1114776"/>
              <a:gd name="connsiteX25" fmla="*/ 9526 w 1082041"/>
              <a:gd name="connsiteY25" fmla="*/ 2256 h 1114776"/>
              <a:gd name="connsiteX26" fmla="*/ 1 w 1082041"/>
              <a:gd name="connsiteY26" fmla="*/ 57501 h 1114776"/>
              <a:gd name="connsiteX27" fmla="*/ 9526 w 1082041"/>
              <a:gd name="connsiteY27" fmla="*/ 116556 h 1114776"/>
              <a:gd name="connsiteX28" fmla="*/ 59056 w 1082041"/>
              <a:gd name="connsiteY28" fmla="*/ 143226 h 1114776"/>
              <a:gd name="connsiteX29" fmla="*/ 135256 w 1082041"/>
              <a:gd name="connsiteY29" fmla="*/ 171801 h 1114776"/>
              <a:gd name="connsiteX30" fmla="*/ 175261 w 1082041"/>
              <a:gd name="connsiteY30" fmla="*/ 202281 h 1114776"/>
              <a:gd name="connsiteX31" fmla="*/ 211456 w 1082041"/>
              <a:gd name="connsiteY31" fmla="*/ 236571 h 1114776"/>
              <a:gd name="connsiteX32" fmla="*/ 260986 w 1082041"/>
              <a:gd name="connsiteY32" fmla="*/ 236571 h 1114776"/>
              <a:gd name="connsiteX33" fmla="*/ 308611 w 1082041"/>
              <a:gd name="connsiteY33" fmla="*/ 270861 h 1114776"/>
              <a:gd name="connsiteX34" fmla="*/ 390526 w 1082041"/>
              <a:gd name="connsiteY34" fmla="*/ 328011 h 1114776"/>
              <a:gd name="connsiteX35" fmla="*/ 430531 w 1082041"/>
              <a:gd name="connsiteY35" fmla="*/ 328011 h 1114776"/>
              <a:gd name="connsiteX36" fmla="*/ 470536 w 1082041"/>
              <a:gd name="connsiteY36" fmla="*/ 352776 h 1114776"/>
              <a:gd name="connsiteX37" fmla="*/ 516256 w 1082041"/>
              <a:gd name="connsiteY37" fmla="*/ 345156 h 1114776"/>
              <a:gd name="connsiteX38" fmla="*/ 569596 w 1082041"/>
              <a:gd name="connsiteY38" fmla="*/ 383256 h 1114776"/>
              <a:gd name="connsiteX39" fmla="*/ 613411 w 1082041"/>
              <a:gd name="connsiteY39" fmla="*/ 390876 h 1114776"/>
              <a:gd name="connsiteX40" fmla="*/ 624841 w 1082041"/>
              <a:gd name="connsiteY40" fmla="*/ 390876 h 1114776"/>
              <a:gd name="connsiteX41" fmla="*/ 632461 w 1082041"/>
              <a:gd name="connsiteY41" fmla="*/ 406116 h 1114776"/>
              <a:gd name="connsiteX42" fmla="*/ 661036 w 1082041"/>
              <a:gd name="connsiteY42" fmla="*/ 423261 h 1114776"/>
              <a:gd name="connsiteX43" fmla="*/ 689611 w 1082041"/>
              <a:gd name="connsiteY43" fmla="*/ 438501 h 1114776"/>
              <a:gd name="connsiteX44" fmla="*/ 725806 w 1082041"/>
              <a:gd name="connsiteY44" fmla="*/ 448026 h 1114776"/>
              <a:gd name="connsiteX45" fmla="*/ 756286 w 1082041"/>
              <a:gd name="connsiteY45" fmla="*/ 472791 h 1114776"/>
              <a:gd name="connsiteX46" fmla="*/ 803911 w 1082041"/>
              <a:gd name="connsiteY46" fmla="*/ 501366 h 1114776"/>
              <a:gd name="connsiteX47" fmla="*/ 834391 w 1082041"/>
              <a:gd name="connsiteY47" fmla="*/ 535656 h 1114776"/>
              <a:gd name="connsiteX48" fmla="*/ 845821 w 1082041"/>
              <a:gd name="connsiteY48" fmla="*/ 566136 h 1114776"/>
              <a:gd name="connsiteX49" fmla="*/ 864871 w 1082041"/>
              <a:gd name="connsiteY49" fmla="*/ 627096 h 1114776"/>
              <a:gd name="connsiteX50" fmla="*/ 866776 w 1082041"/>
              <a:gd name="connsiteY50" fmla="*/ 669006 h 1114776"/>
              <a:gd name="connsiteX51" fmla="*/ 883921 w 1082041"/>
              <a:gd name="connsiteY51" fmla="*/ 733776 h 1114776"/>
              <a:gd name="connsiteX52" fmla="*/ 902971 w 1082041"/>
              <a:gd name="connsiteY52" fmla="*/ 802356 h 1114776"/>
              <a:gd name="connsiteX53" fmla="*/ 918211 w 1082041"/>
              <a:gd name="connsiteY53" fmla="*/ 825216 h 1114776"/>
              <a:gd name="connsiteX54" fmla="*/ 902971 w 1082041"/>
              <a:gd name="connsiteY54" fmla="*/ 889986 h 1114776"/>
              <a:gd name="connsiteX55" fmla="*/ 902971 w 1082041"/>
              <a:gd name="connsiteY55" fmla="*/ 966186 h 1114776"/>
              <a:gd name="connsiteX56" fmla="*/ 1080136 w 1082041"/>
              <a:gd name="connsiteY56" fmla="*/ 1114776 h 1114776"/>
              <a:gd name="connsiteX0" fmla="*/ 1082041 w 1082041"/>
              <a:gd name="connsiteY0" fmla="*/ 352776 h 1114776"/>
              <a:gd name="connsiteX1" fmla="*/ 973456 w 1082041"/>
              <a:gd name="connsiteY1" fmla="*/ 354681 h 1114776"/>
              <a:gd name="connsiteX2" fmla="*/ 899161 w 1082041"/>
              <a:gd name="connsiteY2" fmla="*/ 335631 h 1114776"/>
              <a:gd name="connsiteX3" fmla="*/ 843916 w 1082041"/>
              <a:gd name="connsiteY3" fmla="*/ 343251 h 1114776"/>
              <a:gd name="connsiteX4" fmla="*/ 805816 w 1082041"/>
              <a:gd name="connsiteY4" fmla="*/ 312771 h 1114776"/>
              <a:gd name="connsiteX5" fmla="*/ 733426 w 1082041"/>
              <a:gd name="connsiteY5" fmla="*/ 329916 h 1114776"/>
              <a:gd name="connsiteX6" fmla="*/ 666751 w 1082041"/>
              <a:gd name="connsiteY6" fmla="*/ 286101 h 1114776"/>
              <a:gd name="connsiteX7" fmla="*/ 615316 w 1082041"/>
              <a:gd name="connsiteY7" fmla="*/ 272766 h 1114776"/>
              <a:gd name="connsiteX8" fmla="*/ 552451 w 1082041"/>
              <a:gd name="connsiteY8" fmla="*/ 272766 h 1114776"/>
              <a:gd name="connsiteX9" fmla="*/ 520066 w 1082041"/>
              <a:gd name="connsiteY9" fmla="*/ 230856 h 1114776"/>
              <a:gd name="connsiteX10" fmla="*/ 472441 w 1082041"/>
              <a:gd name="connsiteY10" fmla="*/ 196566 h 1114776"/>
              <a:gd name="connsiteX11" fmla="*/ 455296 w 1082041"/>
              <a:gd name="connsiteY11" fmla="*/ 209901 h 1114776"/>
              <a:gd name="connsiteX12" fmla="*/ 434341 w 1082041"/>
              <a:gd name="connsiteY12" fmla="*/ 183231 h 1114776"/>
              <a:gd name="connsiteX13" fmla="*/ 396241 w 1082041"/>
              <a:gd name="connsiteY13" fmla="*/ 177516 h 1114776"/>
              <a:gd name="connsiteX14" fmla="*/ 329566 w 1082041"/>
              <a:gd name="connsiteY14" fmla="*/ 164181 h 1114776"/>
              <a:gd name="connsiteX15" fmla="*/ 295276 w 1082041"/>
              <a:gd name="connsiteY15" fmla="*/ 156561 h 1114776"/>
              <a:gd name="connsiteX16" fmla="*/ 260986 w 1082041"/>
              <a:gd name="connsiteY16" fmla="*/ 129891 h 1114776"/>
              <a:gd name="connsiteX17" fmla="*/ 217171 w 1082041"/>
              <a:gd name="connsiteY17" fmla="*/ 118461 h 1114776"/>
              <a:gd name="connsiteX18" fmla="*/ 194311 w 1082041"/>
              <a:gd name="connsiteY18" fmla="*/ 107031 h 1114776"/>
              <a:gd name="connsiteX19" fmla="*/ 175261 w 1082041"/>
              <a:gd name="connsiteY19" fmla="*/ 95601 h 1114776"/>
              <a:gd name="connsiteX20" fmla="*/ 169546 w 1082041"/>
              <a:gd name="connsiteY20" fmla="*/ 68931 h 1114776"/>
              <a:gd name="connsiteX21" fmla="*/ 135256 w 1082041"/>
              <a:gd name="connsiteY21" fmla="*/ 34641 h 1114776"/>
              <a:gd name="connsiteX22" fmla="*/ 102871 w 1082041"/>
              <a:gd name="connsiteY22" fmla="*/ 17496 h 1114776"/>
              <a:gd name="connsiteX23" fmla="*/ 72391 w 1082041"/>
              <a:gd name="connsiteY23" fmla="*/ 2256 h 1114776"/>
              <a:gd name="connsiteX24" fmla="*/ 36196 w 1082041"/>
              <a:gd name="connsiteY24" fmla="*/ 9876 h 1114776"/>
              <a:gd name="connsiteX25" fmla="*/ 9526 w 1082041"/>
              <a:gd name="connsiteY25" fmla="*/ 2256 h 1114776"/>
              <a:gd name="connsiteX26" fmla="*/ 1 w 1082041"/>
              <a:gd name="connsiteY26" fmla="*/ 57501 h 1114776"/>
              <a:gd name="connsiteX27" fmla="*/ 9526 w 1082041"/>
              <a:gd name="connsiteY27" fmla="*/ 116556 h 1114776"/>
              <a:gd name="connsiteX28" fmla="*/ 59056 w 1082041"/>
              <a:gd name="connsiteY28" fmla="*/ 143226 h 1114776"/>
              <a:gd name="connsiteX29" fmla="*/ 135256 w 1082041"/>
              <a:gd name="connsiteY29" fmla="*/ 171801 h 1114776"/>
              <a:gd name="connsiteX30" fmla="*/ 175261 w 1082041"/>
              <a:gd name="connsiteY30" fmla="*/ 202281 h 1114776"/>
              <a:gd name="connsiteX31" fmla="*/ 211456 w 1082041"/>
              <a:gd name="connsiteY31" fmla="*/ 236571 h 1114776"/>
              <a:gd name="connsiteX32" fmla="*/ 260986 w 1082041"/>
              <a:gd name="connsiteY32" fmla="*/ 236571 h 1114776"/>
              <a:gd name="connsiteX33" fmla="*/ 308611 w 1082041"/>
              <a:gd name="connsiteY33" fmla="*/ 270861 h 1114776"/>
              <a:gd name="connsiteX34" fmla="*/ 390526 w 1082041"/>
              <a:gd name="connsiteY34" fmla="*/ 328011 h 1114776"/>
              <a:gd name="connsiteX35" fmla="*/ 430531 w 1082041"/>
              <a:gd name="connsiteY35" fmla="*/ 328011 h 1114776"/>
              <a:gd name="connsiteX36" fmla="*/ 470536 w 1082041"/>
              <a:gd name="connsiteY36" fmla="*/ 352776 h 1114776"/>
              <a:gd name="connsiteX37" fmla="*/ 516256 w 1082041"/>
              <a:gd name="connsiteY37" fmla="*/ 345156 h 1114776"/>
              <a:gd name="connsiteX38" fmla="*/ 569596 w 1082041"/>
              <a:gd name="connsiteY38" fmla="*/ 383256 h 1114776"/>
              <a:gd name="connsiteX39" fmla="*/ 613411 w 1082041"/>
              <a:gd name="connsiteY39" fmla="*/ 390876 h 1114776"/>
              <a:gd name="connsiteX40" fmla="*/ 624841 w 1082041"/>
              <a:gd name="connsiteY40" fmla="*/ 390876 h 1114776"/>
              <a:gd name="connsiteX41" fmla="*/ 632461 w 1082041"/>
              <a:gd name="connsiteY41" fmla="*/ 406116 h 1114776"/>
              <a:gd name="connsiteX42" fmla="*/ 661036 w 1082041"/>
              <a:gd name="connsiteY42" fmla="*/ 423261 h 1114776"/>
              <a:gd name="connsiteX43" fmla="*/ 689611 w 1082041"/>
              <a:gd name="connsiteY43" fmla="*/ 438501 h 1114776"/>
              <a:gd name="connsiteX44" fmla="*/ 725806 w 1082041"/>
              <a:gd name="connsiteY44" fmla="*/ 448026 h 1114776"/>
              <a:gd name="connsiteX45" fmla="*/ 756286 w 1082041"/>
              <a:gd name="connsiteY45" fmla="*/ 472791 h 1114776"/>
              <a:gd name="connsiteX46" fmla="*/ 803911 w 1082041"/>
              <a:gd name="connsiteY46" fmla="*/ 501366 h 1114776"/>
              <a:gd name="connsiteX47" fmla="*/ 834391 w 1082041"/>
              <a:gd name="connsiteY47" fmla="*/ 535656 h 1114776"/>
              <a:gd name="connsiteX48" fmla="*/ 845821 w 1082041"/>
              <a:gd name="connsiteY48" fmla="*/ 566136 h 1114776"/>
              <a:gd name="connsiteX49" fmla="*/ 864871 w 1082041"/>
              <a:gd name="connsiteY49" fmla="*/ 627096 h 1114776"/>
              <a:gd name="connsiteX50" fmla="*/ 866776 w 1082041"/>
              <a:gd name="connsiteY50" fmla="*/ 669006 h 1114776"/>
              <a:gd name="connsiteX51" fmla="*/ 883921 w 1082041"/>
              <a:gd name="connsiteY51" fmla="*/ 733776 h 1114776"/>
              <a:gd name="connsiteX52" fmla="*/ 902971 w 1082041"/>
              <a:gd name="connsiteY52" fmla="*/ 802356 h 1114776"/>
              <a:gd name="connsiteX53" fmla="*/ 918211 w 1082041"/>
              <a:gd name="connsiteY53" fmla="*/ 825216 h 1114776"/>
              <a:gd name="connsiteX54" fmla="*/ 902971 w 1082041"/>
              <a:gd name="connsiteY54" fmla="*/ 889986 h 1114776"/>
              <a:gd name="connsiteX55" fmla="*/ 902971 w 1082041"/>
              <a:gd name="connsiteY55" fmla="*/ 966186 h 1114776"/>
              <a:gd name="connsiteX56" fmla="*/ 1080136 w 1082041"/>
              <a:gd name="connsiteY56" fmla="*/ 1114776 h 111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82041" h="1114776">
                <a:moveTo>
                  <a:pt x="1082041" y="352776"/>
                </a:moveTo>
                <a:cubicBezTo>
                  <a:pt x="1064261" y="363412"/>
                  <a:pt x="1003936" y="357538"/>
                  <a:pt x="973456" y="354681"/>
                </a:cubicBezTo>
                <a:cubicBezTo>
                  <a:pt x="942976" y="351824"/>
                  <a:pt x="920751" y="337536"/>
                  <a:pt x="899161" y="335631"/>
                </a:cubicBezTo>
                <a:cubicBezTo>
                  <a:pt x="877571" y="333726"/>
                  <a:pt x="859473" y="347061"/>
                  <a:pt x="843916" y="343251"/>
                </a:cubicBezTo>
                <a:cubicBezTo>
                  <a:pt x="828359" y="339441"/>
                  <a:pt x="824231" y="314994"/>
                  <a:pt x="805816" y="312771"/>
                </a:cubicBezTo>
                <a:cubicBezTo>
                  <a:pt x="787401" y="310548"/>
                  <a:pt x="756603" y="334361"/>
                  <a:pt x="733426" y="329916"/>
                </a:cubicBezTo>
                <a:cubicBezTo>
                  <a:pt x="710249" y="325471"/>
                  <a:pt x="686436" y="295626"/>
                  <a:pt x="666751" y="286101"/>
                </a:cubicBezTo>
                <a:cubicBezTo>
                  <a:pt x="647066" y="276576"/>
                  <a:pt x="634366" y="274988"/>
                  <a:pt x="615316" y="272766"/>
                </a:cubicBezTo>
                <a:cubicBezTo>
                  <a:pt x="596266" y="270544"/>
                  <a:pt x="568326" y="279751"/>
                  <a:pt x="552451" y="272766"/>
                </a:cubicBezTo>
                <a:cubicBezTo>
                  <a:pt x="536576" y="265781"/>
                  <a:pt x="533401" y="243556"/>
                  <a:pt x="520066" y="230856"/>
                </a:cubicBezTo>
                <a:cubicBezTo>
                  <a:pt x="506731" y="218156"/>
                  <a:pt x="483236" y="200058"/>
                  <a:pt x="472441" y="196566"/>
                </a:cubicBezTo>
                <a:cubicBezTo>
                  <a:pt x="461646" y="193073"/>
                  <a:pt x="461646" y="212123"/>
                  <a:pt x="455296" y="209901"/>
                </a:cubicBezTo>
                <a:cubicBezTo>
                  <a:pt x="448946" y="207678"/>
                  <a:pt x="444183" y="188628"/>
                  <a:pt x="434341" y="183231"/>
                </a:cubicBezTo>
                <a:cubicBezTo>
                  <a:pt x="424498" y="177833"/>
                  <a:pt x="413703" y="180691"/>
                  <a:pt x="396241" y="177516"/>
                </a:cubicBezTo>
                <a:cubicBezTo>
                  <a:pt x="378778" y="174341"/>
                  <a:pt x="346394" y="167674"/>
                  <a:pt x="329566" y="164181"/>
                </a:cubicBezTo>
                <a:cubicBezTo>
                  <a:pt x="312738" y="160688"/>
                  <a:pt x="306706" y="162276"/>
                  <a:pt x="295276" y="156561"/>
                </a:cubicBezTo>
                <a:cubicBezTo>
                  <a:pt x="283846" y="150846"/>
                  <a:pt x="274004" y="136241"/>
                  <a:pt x="260986" y="129891"/>
                </a:cubicBezTo>
                <a:cubicBezTo>
                  <a:pt x="247968" y="123541"/>
                  <a:pt x="228283" y="122271"/>
                  <a:pt x="217171" y="118461"/>
                </a:cubicBezTo>
                <a:cubicBezTo>
                  <a:pt x="206059" y="114651"/>
                  <a:pt x="201296" y="110841"/>
                  <a:pt x="194311" y="107031"/>
                </a:cubicBezTo>
                <a:cubicBezTo>
                  <a:pt x="187326" y="103221"/>
                  <a:pt x="179389" y="101951"/>
                  <a:pt x="175261" y="95601"/>
                </a:cubicBezTo>
                <a:cubicBezTo>
                  <a:pt x="171133" y="89251"/>
                  <a:pt x="176214" y="79091"/>
                  <a:pt x="169546" y="68931"/>
                </a:cubicBezTo>
                <a:cubicBezTo>
                  <a:pt x="162878" y="58771"/>
                  <a:pt x="146368" y="43213"/>
                  <a:pt x="135256" y="34641"/>
                </a:cubicBezTo>
                <a:cubicBezTo>
                  <a:pt x="124143" y="26068"/>
                  <a:pt x="113348" y="22893"/>
                  <a:pt x="102871" y="17496"/>
                </a:cubicBezTo>
                <a:cubicBezTo>
                  <a:pt x="92394" y="12099"/>
                  <a:pt x="83503" y="3526"/>
                  <a:pt x="72391" y="2256"/>
                </a:cubicBezTo>
                <a:cubicBezTo>
                  <a:pt x="61279" y="986"/>
                  <a:pt x="46673" y="9876"/>
                  <a:pt x="36196" y="9876"/>
                </a:cubicBezTo>
                <a:cubicBezTo>
                  <a:pt x="25719" y="9876"/>
                  <a:pt x="15558" y="-5682"/>
                  <a:pt x="9526" y="2256"/>
                </a:cubicBezTo>
                <a:cubicBezTo>
                  <a:pt x="3493" y="10193"/>
                  <a:pt x="1" y="38451"/>
                  <a:pt x="1" y="57501"/>
                </a:cubicBezTo>
                <a:cubicBezTo>
                  <a:pt x="1" y="76551"/>
                  <a:pt x="-316" y="102269"/>
                  <a:pt x="9526" y="116556"/>
                </a:cubicBezTo>
                <a:cubicBezTo>
                  <a:pt x="19368" y="130843"/>
                  <a:pt x="38101" y="134019"/>
                  <a:pt x="59056" y="143226"/>
                </a:cubicBezTo>
                <a:cubicBezTo>
                  <a:pt x="80011" y="152433"/>
                  <a:pt x="115888" y="161958"/>
                  <a:pt x="135256" y="171801"/>
                </a:cubicBezTo>
                <a:cubicBezTo>
                  <a:pt x="154623" y="181643"/>
                  <a:pt x="162561" y="191486"/>
                  <a:pt x="175261" y="202281"/>
                </a:cubicBezTo>
                <a:cubicBezTo>
                  <a:pt x="187961" y="213076"/>
                  <a:pt x="197168" y="230856"/>
                  <a:pt x="211456" y="236571"/>
                </a:cubicBezTo>
                <a:cubicBezTo>
                  <a:pt x="225743" y="242286"/>
                  <a:pt x="244794" y="230856"/>
                  <a:pt x="260986" y="236571"/>
                </a:cubicBezTo>
                <a:cubicBezTo>
                  <a:pt x="277178" y="242286"/>
                  <a:pt x="308611" y="270861"/>
                  <a:pt x="308611" y="270861"/>
                </a:cubicBezTo>
                <a:cubicBezTo>
                  <a:pt x="330201" y="286101"/>
                  <a:pt x="370206" y="318486"/>
                  <a:pt x="390526" y="328011"/>
                </a:cubicBezTo>
                <a:cubicBezTo>
                  <a:pt x="410846" y="337536"/>
                  <a:pt x="417196" y="323884"/>
                  <a:pt x="430531" y="328011"/>
                </a:cubicBezTo>
                <a:cubicBezTo>
                  <a:pt x="443866" y="332138"/>
                  <a:pt x="456248" y="349918"/>
                  <a:pt x="470536" y="352776"/>
                </a:cubicBezTo>
                <a:cubicBezTo>
                  <a:pt x="484824" y="355634"/>
                  <a:pt x="499746" y="340076"/>
                  <a:pt x="516256" y="345156"/>
                </a:cubicBezTo>
                <a:cubicBezTo>
                  <a:pt x="532766" y="350236"/>
                  <a:pt x="553404" y="375636"/>
                  <a:pt x="569596" y="383256"/>
                </a:cubicBezTo>
                <a:cubicBezTo>
                  <a:pt x="585788" y="390876"/>
                  <a:pt x="604204" y="389606"/>
                  <a:pt x="613411" y="390876"/>
                </a:cubicBezTo>
                <a:cubicBezTo>
                  <a:pt x="622618" y="392146"/>
                  <a:pt x="621666" y="388336"/>
                  <a:pt x="624841" y="390876"/>
                </a:cubicBezTo>
                <a:cubicBezTo>
                  <a:pt x="628016" y="393416"/>
                  <a:pt x="626428" y="400719"/>
                  <a:pt x="632461" y="406116"/>
                </a:cubicBezTo>
                <a:cubicBezTo>
                  <a:pt x="638493" y="411514"/>
                  <a:pt x="651511" y="417864"/>
                  <a:pt x="661036" y="423261"/>
                </a:cubicBezTo>
                <a:cubicBezTo>
                  <a:pt x="670561" y="428658"/>
                  <a:pt x="678816" y="434374"/>
                  <a:pt x="689611" y="438501"/>
                </a:cubicBezTo>
                <a:cubicBezTo>
                  <a:pt x="700406" y="442629"/>
                  <a:pt x="714694" y="442311"/>
                  <a:pt x="725806" y="448026"/>
                </a:cubicBezTo>
                <a:cubicBezTo>
                  <a:pt x="736918" y="453741"/>
                  <a:pt x="743269" y="463901"/>
                  <a:pt x="756286" y="472791"/>
                </a:cubicBezTo>
                <a:cubicBezTo>
                  <a:pt x="769303" y="481681"/>
                  <a:pt x="790894" y="490889"/>
                  <a:pt x="803911" y="501366"/>
                </a:cubicBezTo>
                <a:cubicBezTo>
                  <a:pt x="816928" y="511843"/>
                  <a:pt x="827406" y="524861"/>
                  <a:pt x="834391" y="535656"/>
                </a:cubicBezTo>
                <a:cubicBezTo>
                  <a:pt x="841376" y="546451"/>
                  <a:pt x="840741" y="550896"/>
                  <a:pt x="845821" y="566136"/>
                </a:cubicBezTo>
                <a:cubicBezTo>
                  <a:pt x="850901" y="581376"/>
                  <a:pt x="861379" y="609951"/>
                  <a:pt x="864871" y="627096"/>
                </a:cubicBezTo>
                <a:cubicBezTo>
                  <a:pt x="868363" y="644241"/>
                  <a:pt x="863601" y="651226"/>
                  <a:pt x="866776" y="669006"/>
                </a:cubicBezTo>
                <a:cubicBezTo>
                  <a:pt x="869951" y="686786"/>
                  <a:pt x="877889" y="711551"/>
                  <a:pt x="883921" y="733776"/>
                </a:cubicBezTo>
                <a:cubicBezTo>
                  <a:pt x="889953" y="756001"/>
                  <a:pt x="897256" y="787116"/>
                  <a:pt x="902971" y="802356"/>
                </a:cubicBezTo>
                <a:cubicBezTo>
                  <a:pt x="908686" y="817596"/>
                  <a:pt x="918211" y="810611"/>
                  <a:pt x="918211" y="825216"/>
                </a:cubicBezTo>
                <a:cubicBezTo>
                  <a:pt x="918211" y="839821"/>
                  <a:pt x="905511" y="866491"/>
                  <a:pt x="902971" y="889986"/>
                </a:cubicBezTo>
                <a:cubicBezTo>
                  <a:pt x="900431" y="913481"/>
                  <a:pt x="903606" y="953486"/>
                  <a:pt x="902971" y="966186"/>
                </a:cubicBezTo>
                <a:cubicBezTo>
                  <a:pt x="902336" y="978886"/>
                  <a:pt x="1078549" y="1107156"/>
                  <a:pt x="1080136" y="11147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1001111" y="4159372"/>
            <a:ext cx="1180114" cy="808868"/>
          </a:xfrm>
          <a:custGeom>
            <a:avLst/>
            <a:gdLst>
              <a:gd name="connsiteX0" fmla="*/ 1159159 w 1180114"/>
              <a:gd name="connsiteY0" fmla="*/ 27818 h 808868"/>
              <a:gd name="connsiteX1" fmla="*/ 1092484 w 1180114"/>
              <a:gd name="connsiteY1" fmla="*/ 1148 h 808868"/>
              <a:gd name="connsiteX2" fmla="*/ 1054384 w 1180114"/>
              <a:gd name="connsiteY2" fmla="*/ 10673 h 808868"/>
              <a:gd name="connsiteX3" fmla="*/ 1027714 w 1180114"/>
              <a:gd name="connsiteY3" fmla="*/ 62108 h 808868"/>
              <a:gd name="connsiteX4" fmla="*/ 991519 w 1180114"/>
              <a:gd name="connsiteY4" fmla="*/ 90683 h 808868"/>
              <a:gd name="connsiteX5" fmla="*/ 879124 w 1180114"/>
              <a:gd name="connsiteY5" fmla="*/ 86873 h 808868"/>
              <a:gd name="connsiteX6" fmla="*/ 814354 w 1180114"/>
              <a:gd name="connsiteY6" fmla="*/ 100208 h 808868"/>
              <a:gd name="connsiteX7" fmla="*/ 785779 w 1180114"/>
              <a:gd name="connsiteY7" fmla="*/ 128783 h 808868"/>
              <a:gd name="connsiteX8" fmla="*/ 696244 w 1180114"/>
              <a:gd name="connsiteY8" fmla="*/ 115448 h 808868"/>
              <a:gd name="connsiteX9" fmla="*/ 661954 w 1180114"/>
              <a:gd name="connsiteY9" fmla="*/ 126878 h 808868"/>
              <a:gd name="connsiteX10" fmla="*/ 618139 w 1180114"/>
              <a:gd name="connsiteY10" fmla="*/ 138308 h 808868"/>
              <a:gd name="connsiteX11" fmla="*/ 532414 w 1180114"/>
              <a:gd name="connsiteY11" fmla="*/ 100208 h 808868"/>
              <a:gd name="connsiteX12" fmla="*/ 433354 w 1180114"/>
              <a:gd name="connsiteY12" fmla="*/ 111638 h 808868"/>
              <a:gd name="connsiteX13" fmla="*/ 355249 w 1180114"/>
              <a:gd name="connsiteY13" fmla="*/ 111638 h 808868"/>
              <a:gd name="connsiteX14" fmla="*/ 303814 w 1180114"/>
              <a:gd name="connsiteY14" fmla="*/ 119258 h 808868"/>
              <a:gd name="connsiteX15" fmla="*/ 252379 w 1180114"/>
              <a:gd name="connsiteY15" fmla="*/ 117353 h 808868"/>
              <a:gd name="connsiteX16" fmla="*/ 187609 w 1180114"/>
              <a:gd name="connsiteY16" fmla="*/ 75443 h 808868"/>
              <a:gd name="connsiteX17" fmla="*/ 147604 w 1180114"/>
              <a:gd name="connsiteY17" fmla="*/ 75443 h 808868"/>
              <a:gd name="connsiteX18" fmla="*/ 105694 w 1180114"/>
              <a:gd name="connsiteY18" fmla="*/ 52583 h 808868"/>
              <a:gd name="connsiteX19" fmla="*/ 54259 w 1180114"/>
              <a:gd name="connsiteY19" fmla="*/ 69728 h 808868"/>
              <a:gd name="connsiteX20" fmla="*/ 42829 w 1180114"/>
              <a:gd name="connsiteY20" fmla="*/ 109733 h 808868"/>
              <a:gd name="connsiteX21" fmla="*/ 919 w 1180114"/>
              <a:gd name="connsiteY21" fmla="*/ 115448 h 808868"/>
              <a:gd name="connsiteX22" fmla="*/ 18064 w 1180114"/>
              <a:gd name="connsiteY22" fmla="*/ 159263 h 808868"/>
              <a:gd name="connsiteX23" fmla="*/ 65689 w 1180114"/>
              <a:gd name="connsiteY23" fmla="*/ 193553 h 808868"/>
              <a:gd name="connsiteX24" fmla="*/ 138079 w 1180114"/>
              <a:gd name="connsiteY24" fmla="*/ 184028 h 808868"/>
              <a:gd name="connsiteX25" fmla="*/ 172369 w 1180114"/>
              <a:gd name="connsiteY25" fmla="*/ 195458 h 808868"/>
              <a:gd name="connsiteX26" fmla="*/ 195229 w 1180114"/>
              <a:gd name="connsiteY26" fmla="*/ 208793 h 808868"/>
              <a:gd name="connsiteX27" fmla="*/ 256189 w 1180114"/>
              <a:gd name="connsiteY27" fmla="*/ 195458 h 808868"/>
              <a:gd name="connsiteX28" fmla="*/ 288574 w 1180114"/>
              <a:gd name="connsiteY28" fmla="*/ 203078 h 808868"/>
              <a:gd name="connsiteX29" fmla="*/ 340009 w 1180114"/>
              <a:gd name="connsiteY29" fmla="*/ 195458 h 808868"/>
              <a:gd name="connsiteX30" fmla="*/ 389539 w 1180114"/>
              <a:gd name="connsiteY30" fmla="*/ 222128 h 808868"/>
              <a:gd name="connsiteX31" fmla="*/ 454309 w 1180114"/>
              <a:gd name="connsiteY31" fmla="*/ 231653 h 808868"/>
              <a:gd name="connsiteX32" fmla="*/ 534319 w 1180114"/>
              <a:gd name="connsiteY32" fmla="*/ 229748 h 808868"/>
              <a:gd name="connsiteX33" fmla="*/ 593374 w 1180114"/>
              <a:gd name="connsiteY33" fmla="*/ 225938 h 808868"/>
              <a:gd name="connsiteX34" fmla="*/ 686719 w 1180114"/>
              <a:gd name="connsiteY34" fmla="*/ 216413 h 808868"/>
              <a:gd name="connsiteX35" fmla="*/ 749584 w 1180114"/>
              <a:gd name="connsiteY35" fmla="*/ 218318 h 808868"/>
              <a:gd name="connsiteX36" fmla="*/ 797209 w 1180114"/>
              <a:gd name="connsiteY36" fmla="*/ 237368 h 808868"/>
              <a:gd name="connsiteX37" fmla="*/ 846739 w 1180114"/>
              <a:gd name="connsiteY37" fmla="*/ 237368 h 808868"/>
              <a:gd name="connsiteX38" fmla="*/ 875314 w 1180114"/>
              <a:gd name="connsiteY38" fmla="*/ 235463 h 808868"/>
              <a:gd name="connsiteX39" fmla="*/ 919129 w 1180114"/>
              <a:gd name="connsiteY39" fmla="*/ 265943 h 808868"/>
              <a:gd name="connsiteX40" fmla="*/ 957229 w 1180114"/>
              <a:gd name="connsiteY40" fmla="*/ 326903 h 808868"/>
              <a:gd name="connsiteX41" fmla="*/ 968659 w 1180114"/>
              <a:gd name="connsiteY41" fmla="*/ 448823 h 808868"/>
              <a:gd name="connsiteX42" fmla="*/ 1020094 w 1180114"/>
              <a:gd name="connsiteY42" fmla="*/ 534548 h 808868"/>
              <a:gd name="connsiteX43" fmla="*/ 989614 w 1180114"/>
              <a:gd name="connsiteY43" fmla="*/ 669803 h 808868"/>
              <a:gd name="connsiteX44" fmla="*/ 1044859 w 1180114"/>
              <a:gd name="connsiteY44" fmla="*/ 717428 h 808868"/>
              <a:gd name="connsiteX45" fmla="*/ 1180114 w 1180114"/>
              <a:gd name="connsiteY45" fmla="*/ 808868 h 80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80114" h="808868">
                <a:moveTo>
                  <a:pt x="1159159" y="27818"/>
                </a:moveTo>
                <a:cubicBezTo>
                  <a:pt x="1134552" y="15911"/>
                  <a:pt x="1109946" y="4005"/>
                  <a:pt x="1092484" y="1148"/>
                </a:cubicBezTo>
                <a:cubicBezTo>
                  <a:pt x="1075021" y="-1710"/>
                  <a:pt x="1065179" y="513"/>
                  <a:pt x="1054384" y="10673"/>
                </a:cubicBezTo>
                <a:cubicBezTo>
                  <a:pt x="1043589" y="20833"/>
                  <a:pt x="1038191" y="48773"/>
                  <a:pt x="1027714" y="62108"/>
                </a:cubicBezTo>
                <a:cubicBezTo>
                  <a:pt x="1017237" y="75443"/>
                  <a:pt x="1016284" y="86556"/>
                  <a:pt x="991519" y="90683"/>
                </a:cubicBezTo>
                <a:cubicBezTo>
                  <a:pt x="966754" y="94810"/>
                  <a:pt x="908651" y="85286"/>
                  <a:pt x="879124" y="86873"/>
                </a:cubicBezTo>
                <a:cubicBezTo>
                  <a:pt x="849597" y="88460"/>
                  <a:pt x="829911" y="93223"/>
                  <a:pt x="814354" y="100208"/>
                </a:cubicBezTo>
                <a:cubicBezTo>
                  <a:pt x="798797" y="107193"/>
                  <a:pt x="805464" y="126243"/>
                  <a:pt x="785779" y="128783"/>
                </a:cubicBezTo>
                <a:cubicBezTo>
                  <a:pt x="766094" y="131323"/>
                  <a:pt x="716881" y="115765"/>
                  <a:pt x="696244" y="115448"/>
                </a:cubicBezTo>
                <a:cubicBezTo>
                  <a:pt x="675607" y="115131"/>
                  <a:pt x="674971" y="123068"/>
                  <a:pt x="661954" y="126878"/>
                </a:cubicBezTo>
                <a:cubicBezTo>
                  <a:pt x="648937" y="130688"/>
                  <a:pt x="639729" y="142753"/>
                  <a:pt x="618139" y="138308"/>
                </a:cubicBezTo>
                <a:cubicBezTo>
                  <a:pt x="596549" y="133863"/>
                  <a:pt x="563212" y="104653"/>
                  <a:pt x="532414" y="100208"/>
                </a:cubicBezTo>
                <a:cubicBezTo>
                  <a:pt x="501616" y="95763"/>
                  <a:pt x="462881" y="109733"/>
                  <a:pt x="433354" y="111638"/>
                </a:cubicBezTo>
                <a:cubicBezTo>
                  <a:pt x="403826" y="113543"/>
                  <a:pt x="376839" y="110368"/>
                  <a:pt x="355249" y="111638"/>
                </a:cubicBezTo>
                <a:cubicBezTo>
                  <a:pt x="333659" y="112908"/>
                  <a:pt x="320959" y="118306"/>
                  <a:pt x="303814" y="119258"/>
                </a:cubicBezTo>
                <a:cubicBezTo>
                  <a:pt x="286669" y="120210"/>
                  <a:pt x="271746" y="124656"/>
                  <a:pt x="252379" y="117353"/>
                </a:cubicBezTo>
                <a:cubicBezTo>
                  <a:pt x="233011" y="110051"/>
                  <a:pt x="205071" y="82428"/>
                  <a:pt x="187609" y="75443"/>
                </a:cubicBezTo>
                <a:cubicBezTo>
                  <a:pt x="170147" y="68458"/>
                  <a:pt x="161256" y="79253"/>
                  <a:pt x="147604" y="75443"/>
                </a:cubicBezTo>
                <a:cubicBezTo>
                  <a:pt x="133952" y="71633"/>
                  <a:pt x="121251" y="53535"/>
                  <a:pt x="105694" y="52583"/>
                </a:cubicBezTo>
                <a:cubicBezTo>
                  <a:pt x="90137" y="51631"/>
                  <a:pt x="64736" y="60203"/>
                  <a:pt x="54259" y="69728"/>
                </a:cubicBezTo>
                <a:cubicBezTo>
                  <a:pt x="43781" y="79253"/>
                  <a:pt x="51719" y="102113"/>
                  <a:pt x="42829" y="109733"/>
                </a:cubicBezTo>
                <a:cubicBezTo>
                  <a:pt x="33939" y="117353"/>
                  <a:pt x="5046" y="107193"/>
                  <a:pt x="919" y="115448"/>
                </a:cubicBezTo>
                <a:cubicBezTo>
                  <a:pt x="-3208" y="123703"/>
                  <a:pt x="7269" y="146246"/>
                  <a:pt x="18064" y="159263"/>
                </a:cubicBezTo>
                <a:cubicBezTo>
                  <a:pt x="28859" y="172280"/>
                  <a:pt x="45686" y="189426"/>
                  <a:pt x="65689" y="193553"/>
                </a:cubicBezTo>
                <a:cubicBezTo>
                  <a:pt x="85691" y="197681"/>
                  <a:pt x="120299" y="183711"/>
                  <a:pt x="138079" y="184028"/>
                </a:cubicBezTo>
                <a:cubicBezTo>
                  <a:pt x="155859" y="184345"/>
                  <a:pt x="162844" y="191331"/>
                  <a:pt x="172369" y="195458"/>
                </a:cubicBezTo>
                <a:cubicBezTo>
                  <a:pt x="181894" y="199586"/>
                  <a:pt x="181259" y="208793"/>
                  <a:pt x="195229" y="208793"/>
                </a:cubicBezTo>
                <a:cubicBezTo>
                  <a:pt x="209199" y="208793"/>
                  <a:pt x="240632" y="196410"/>
                  <a:pt x="256189" y="195458"/>
                </a:cubicBezTo>
                <a:cubicBezTo>
                  <a:pt x="271746" y="194506"/>
                  <a:pt x="274604" y="203078"/>
                  <a:pt x="288574" y="203078"/>
                </a:cubicBezTo>
                <a:cubicBezTo>
                  <a:pt x="302544" y="203078"/>
                  <a:pt x="323181" y="192283"/>
                  <a:pt x="340009" y="195458"/>
                </a:cubicBezTo>
                <a:cubicBezTo>
                  <a:pt x="356836" y="198633"/>
                  <a:pt x="370489" y="216096"/>
                  <a:pt x="389539" y="222128"/>
                </a:cubicBezTo>
                <a:cubicBezTo>
                  <a:pt x="408589" y="228160"/>
                  <a:pt x="430179" y="230383"/>
                  <a:pt x="454309" y="231653"/>
                </a:cubicBezTo>
                <a:cubicBezTo>
                  <a:pt x="478439" y="232923"/>
                  <a:pt x="511142" y="230700"/>
                  <a:pt x="534319" y="229748"/>
                </a:cubicBezTo>
                <a:cubicBezTo>
                  <a:pt x="557496" y="228796"/>
                  <a:pt x="567974" y="228160"/>
                  <a:pt x="593374" y="225938"/>
                </a:cubicBezTo>
                <a:cubicBezTo>
                  <a:pt x="618774" y="223716"/>
                  <a:pt x="660684" y="217683"/>
                  <a:pt x="686719" y="216413"/>
                </a:cubicBezTo>
                <a:cubicBezTo>
                  <a:pt x="712754" y="215143"/>
                  <a:pt x="731169" y="214826"/>
                  <a:pt x="749584" y="218318"/>
                </a:cubicBezTo>
                <a:cubicBezTo>
                  <a:pt x="767999" y="221810"/>
                  <a:pt x="781017" y="234193"/>
                  <a:pt x="797209" y="237368"/>
                </a:cubicBezTo>
                <a:cubicBezTo>
                  <a:pt x="813401" y="240543"/>
                  <a:pt x="833722" y="237685"/>
                  <a:pt x="846739" y="237368"/>
                </a:cubicBezTo>
                <a:cubicBezTo>
                  <a:pt x="859756" y="237051"/>
                  <a:pt x="863249" y="230700"/>
                  <a:pt x="875314" y="235463"/>
                </a:cubicBezTo>
                <a:cubicBezTo>
                  <a:pt x="887379" y="240226"/>
                  <a:pt x="905477" y="250703"/>
                  <a:pt x="919129" y="265943"/>
                </a:cubicBezTo>
                <a:cubicBezTo>
                  <a:pt x="932781" y="281183"/>
                  <a:pt x="948974" y="296423"/>
                  <a:pt x="957229" y="326903"/>
                </a:cubicBezTo>
                <a:cubicBezTo>
                  <a:pt x="965484" y="357383"/>
                  <a:pt x="958182" y="414216"/>
                  <a:pt x="968659" y="448823"/>
                </a:cubicBezTo>
                <a:cubicBezTo>
                  <a:pt x="979136" y="483430"/>
                  <a:pt x="1016602" y="497718"/>
                  <a:pt x="1020094" y="534548"/>
                </a:cubicBezTo>
                <a:cubicBezTo>
                  <a:pt x="1023586" y="571378"/>
                  <a:pt x="985487" y="639323"/>
                  <a:pt x="989614" y="669803"/>
                </a:cubicBezTo>
                <a:cubicBezTo>
                  <a:pt x="993741" y="700283"/>
                  <a:pt x="1013109" y="694251"/>
                  <a:pt x="1044859" y="717428"/>
                </a:cubicBezTo>
                <a:cubicBezTo>
                  <a:pt x="1076609" y="740605"/>
                  <a:pt x="1128361" y="774736"/>
                  <a:pt x="1180114" y="8088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938781" y="4831080"/>
            <a:ext cx="253907" cy="1417290"/>
          </a:xfrm>
          <a:custGeom>
            <a:avLst/>
            <a:gdLst>
              <a:gd name="connsiteX0" fmla="*/ 136672 w 136672"/>
              <a:gd name="connsiteY0" fmla="*/ 0 h 539115"/>
              <a:gd name="connsiteX1" fmla="*/ 94762 w 136672"/>
              <a:gd name="connsiteY1" fmla="*/ 116205 h 539115"/>
              <a:gd name="connsiteX2" fmla="*/ 102382 w 136672"/>
              <a:gd name="connsiteY2" fmla="*/ 200025 h 539115"/>
              <a:gd name="connsiteX3" fmla="*/ 98572 w 136672"/>
              <a:gd name="connsiteY3" fmla="*/ 394335 h 539115"/>
              <a:gd name="connsiteX4" fmla="*/ 115717 w 136672"/>
              <a:gd name="connsiteY4" fmla="*/ 539115 h 539115"/>
              <a:gd name="connsiteX0" fmla="*/ 52567 w 227827"/>
              <a:gd name="connsiteY0" fmla="*/ 0 h 452404"/>
              <a:gd name="connsiteX1" fmla="*/ 10657 w 227827"/>
              <a:gd name="connsiteY1" fmla="*/ 116205 h 452404"/>
              <a:gd name="connsiteX2" fmla="*/ 18277 w 227827"/>
              <a:gd name="connsiteY2" fmla="*/ 200025 h 452404"/>
              <a:gd name="connsiteX3" fmla="*/ 14467 w 227827"/>
              <a:gd name="connsiteY3" fmla="*/ 394335 h 452404"/>
              <a:gd name="connsiteX4" fmla="*/ 227827 w 227827"/>
              <a:gd name="connsiteY4" fmla="*/ 452404 h 452404"/>
              <a:gd name="connsiteX0" fmla="*/ 49059 w 224319"/>
              <a:gd name="connsiteY0" fmla="*/ 0 h 537902"/>
              <a:gd name="connsiteX1" fmla="*/ 7149 w 224319"/>
              <a:gd name="connsiteY1" fmla="*/ 116205 h 537902"/>
              <a:gd name="connsiteX2" fmla="*/ 14769 w 224319"/>
              <a:gd name="connsiteY2" fmla="*/ 200025 h 537902"/>
              <a:gd name="connsiteX3" fmla="*/ 10959 w 224319"/>
              <a:gd name="connsiteY3" fmla="*/ 394335 h 537902"/>
              <a:gd name="connsiteX4" fmla="*/ 176694 w 224319"/>
              <a:gd name="connsiteY4" fmla="*/ 537230 h 537902"/>
              <a:gd name="connsiteX5" fmla="*/ 224319 w 224319"/>
              <a:gd name="connsiteY5" fmla="*/ 452404 h 537902"/>
              <a:gd name="connsiteX0" fmla="*/ 48499 w 223759"/>
              <a:gd name="connsiteY0" fmla="*/ 0 h 688438"/>
              <a:gd name="connsiteX1" fmla="*/ 6589 w 223759"/>
              <a:gd name="connsiteY1" fmla="*/ 116205 h 688438"/>
              <a:gd name="connsiteX2" fmla="*/ 14209 w 223759"/>
              <a:gd name="connsiteY2" fmla="*/ 200025 h 688438"/>
              <a:gd name="connsiteX3" fmla="*/ 10399 w 223759"/>
              <a:gd name="connsiteY3" fmla="*/ 394335 h 688438"/>
              <a:gd name="connsiteX4" fmla="*/ 168514 w 223759"/>
              <a:gd name="connsiteY4" fmla="*/ 686147 h 688438"/>
              <a:gd name="connsiteX5" fmla="*/ 176134 w 223759"/>
              <a:gd name="connsiteY5" fmla="*/ 537230 h 688438"/>
              <a:gd name="connsiteX6" fmla="*/ 223759 w 223759"/>
              <a:gd name="connsiteY6" fmla="*/ 452404 h 688438"/>
              <a:gd name="connsiteX0" fmla="*/ 46542 w 221802"/>
              <a:gd name="connsiteY0" fmla="*/ 0 h 801208"/>
              <a:gd name="connsiteX1" fmla="*/ 4632 w 221802"/>
              <a:gd name="connsiteY1" fmla="*/ 116205 h 801208"/>
              <a:gd name="connsiteX2" fmla="*/ 12252 w 221802"/>
              <a:gd name="connsiteY2" fmla="*/ 200025 h 801208"/>
              <a:gd name="connsiteX3" fmla="*/ 8442 w 221802"/>
              <a:gd name="connsiteY3" fmla="*/ 394335 h 801208"/>
              <a:gd name="connsiteX4" fmla="*/ 139887 w 221802"/>
              <a:gd name="connsiteY4" fmla="*/ 791707 h 801208"/>
              <a:gd name="connsiteX5" fmla="*/ 166557 w 221802"/>
              <a:gd name="connsiteY5" fmla="*/ 686147 h 801208"/>
              <a:gd name="connsiteX6" fmla="*/ 174177 w 221802"/>
              <a:gd name="connsiteY6" fmla="*/ 537230 h 801208"/>
              <a:gd name="connsiteX7" fmla="*/ 221802 w 221802"/>
              <a:gd name="connsiteY7" fmla="*/ 452404 h 801208"/>
              <a:gd name="connsiteX0" fmla="*/ 43385 w 218645"/>
              <a:gd name="connsiteY0" fmla="*/ 0 h 820298"/>
              <a:gd name="connsiteX1" fmla="*/ 1475 w 218645"/>
              <a:gd name="connsiteY1" fmla="*/ 116205 h 820298"/>
              <a:gd name="connsiteX2" fmla="*/ 9095 w 218645"/>
              <a:gd name="connsiteY2" fmla="*/ 200025 h 820298"/>
              <a:gd name="connsiteX3" fmla="*/ 5285 w 218645"/>
              <a:gd name="connsiteY3" fmla="*/ 394335 h 820298"/>
              <a:gd name="connsiteX4" fmla="*/ 18619 w 218645"/>
              <a:gd name="connsiteY4" fmla="*/ 795478 h 820298"/>
              <a:gd name="connsiteX5" fmla="*/ 136730 w 218645"/>
              <a:gd name="connsiteY5" fmla="*/ 791707 h 820298"/>
              <a:gd name="connsiteX6" fmla="*/ 163400 w 218645"/>
              <a:gd name="connsiteY6" fmla="*/ 686147 h 820298"/>
              <a:gd name="connsiteX7" fmla="*/ 171020 w 218645"/>
              <a:gd name="connsiteY7" fmla="*/ 537230 h 820298"/>
              <a:gd name="connsiteX8" fmla="*/ 218645 w 218645"/>
              <a:gd name="connsiteY8" fmla="*/ 452404 h 820298"/>
              <a:gd name="connsiteX0" fmla="*/ 43385 w 218645"/>
              <a:gd name="connsiteY0" fmla="*/ 0 h 803653"/>
              <a:gd name="connsiteX1" fmla="*/ 1475 w 218645"/>
              <a:gd name="connsiteY1" fmla="*/ 116205 h 803653"/>
              <a:gd name="connsiteX2" fmla="*/ 9095 w 218645"/>
              <a:gd name="connsiteY2" fmla="*/ 200025 h 803653"/>
              <a:gd name="connsiteX3" fmla="*/ 5285 w 218645"/>
              <a:gd name="connsiteY3" fmla="*/ 394335 h 803653"/>
              <a:gd name="connsiteX4" fmla="*/ 45289 w 218645"/>
              <a:gd name="connsiteY4" fmla="*/ 623941 h 803653"/>
              <a:gd name="connsiteX5" fmla="*/ 18619 w 218645"/>
              <a:gd name="connsiteY5" fmla="*/ 795478 h 803653"/>
              <a:gd name="connsiteX6" fmla="*/ 136730 w 218645"/>
              <a:gd name="connsiteY6" fmla="*/ 791707 h 803653"/>
              <a:gd name="connsiteX7" fmla="*/ 163400 w 218645"/>
              <a:gd name="connsiteY7" fmla="*/ 686147 h 803653"/>
              <a:gd name="connsiteX8" fmla="*/ 171020 w 218645"/>
              <a:gd name="connsiteY8" fmla="*/ 537230 h 803653"/>
              <a:gd name="connsiteX9" fmla="*/ 218645 w 218645"/>
              <a:gd name="connsiteY9" fmla="*/ 452404 h 803653"/>
              <a:gd name="connsiteX0" fmla="*/ 43385 w 218645"/>
              <a:gd name="connsiteY0" fmla="*/ 0 h 1379833"/>
              <a:gd name="connsiteX1" fmla="*/ 1475 w 218645"/>
              <a:gd name="connsiteY1" fmla="*/ 116205 h 1379833"/>
              <a:gd name="connsiteX2" fmla="*/ 9095 w 218645"/>
              <a:gd name="connsiteY2" fmla="*/ 200025 h 1379833"/>
              <a:gd name="connsiteX3" fmla="*/ 5285 w 218645"/>
              <a:gd name="connsiteY3" fmla="*/ 394335 h 1379833"/>
              <a:gd name="connsiteX4" fmla="*/ 45289 w 218645"/>
              <a:gd name="connsiteY4" fmla="*/ 623941 h 1379833"/>
              <a:gd name="connsiteX5" fmla="*/ 18619 w 218645"/>
              <a:gd name="connsiteY5" fmla="*/ 795478 h 1379833"/>
              <a:gd name="connsiteX6" fmla="*/ 157684 w 218645"/>
              <a:gd name="connsiteY6" fmla="*/ 1379833 h 1379833"/>
              <a:gd name="connsiteX7" fmla="*/ 136730 w 218645"/>
              <a:gd name="connsiteY7" fmla="*/ 791707 h 1379833"/>
              <a:gd name="connsiteX8" fmla="*/ 163400 w 218645"/>
              <a:gd name="connsiteY8" fmla="*/ 686147 h 1379833"/>
              <a:gd name="connsiteX9" fmla="*/ 171020 w 218645"/>
              <a:gd name="connsiteY9" fmla="*/ 537230 h 1379833"/>
              <a:gd name="connsiteX10" fmla="*/ 218645 w 218645"/>
              <a:gd name="connsiteY10" fmla="*/ 452404 h 1379833"/>
              <a:gd name="connsiteX0" fmla="*/ 43385 w 218645"/>
              <a:gd name="connsiteY0" fmla="*/ 0 h 1414966"/>
              <a:gd name="connsiteX1" fmla="*/ 1475 w 218645"/>
              <a:gd name="connsiteY1" fmla="*/ 116205 h 1414966"/>
              <a:gd name="connsiteX2" fmla="*/ 9095 w 218645"/>
              <a:gd name="connsiteY2" fmla="*/ 200025 h 1414966"/>
              <a:gd name="connsiteX3" fmla="*/ 5285 w 218645"/>
              <a:gd name="connsiteY3" fmla="*/ 394335 h 1414966"/>
              <a:gd name="connsiteX4" fmla="*/ 45289 w 218645"/>
              <a:gd name="connsiteY4" fmla="*/ 623941 h 1414966"/>
              <a:gd name="connsiteX5" fmla="*/ 18619 w 218645"/>
              <a:gd name="connsiteY5" fmla="*/ 795478 h 1414966"/>
              <a:gd name="connsiteX6" fmla="*/ 87199 w 218645"/>
              <a:gd name="connsiteY6" fmla="*/ 1310087 h 1414966"/>
              <a:gd name="connsiteX7" fmla="*/ 157684 w 218645"/>
              <a:gd name="connsiteY7" fmla="*/ 1379833 h 1414966"/>
              <a:gd name="connsiteX8" fmla="*/ 136730 w 218645"/>
              <a:gd name="connsiteY8" fmla="*/ 791707 h 1414966"/>
              <a:gd name="connsiteX9" fmla="*/ 163400 w 218645"/>
              <a:gd name="connsiteY9" fmla="*/ 686147 h 1414966"/>
              <a:gd name="connsiteX10" fmla="*/ 171020 w 218645"/>
              <a:gd name="connsiteY10" fmla="*/ 537230 h 1414966"/>
              <a:gd name="connsiteX11" fmla="*/ 218645 w 218645"/>
              <a:gd name="connsiteY11" fmla="*/ 452404 h 1414966"/>
              <a:gd name="connsiteX0" fmla="*/ 43385 w 218645"/>
              <a:gd name="connsiteY0" fmla="*/ 0 h 1426541"/>
              <a:gd name="connsiteX1" fmla="*/ 1475 w 218645"/>
              <a:gd name="connsiteY1" fmla="*/ 116205 h 1426541"/>
              <a:gd name="connsiteX2" fmla="*/ 9095 w 218645"/>
              <a:gd name="connsiteY2" fmla="*/ 200025 h 1426541"/>
              <a:gd name="connsiteX3" fmla="*/ 5285 w 218645"/>
              <a:gd name="connsiteY3" fmla="*/ 394335 h 1426541"/>
              <a:gd name="connsiteX4" fmla="*/ 45289 w 218645"/>
              <a:gd name="connsiteY4" fmla="*/ 623941 h 1426541"/>
              <a:gd name="connsiteX5" fmla="*/ 18619 w 218645"/>
              <a:gd name="connsiteY5" fmla="*/ 795478 h 1426541"/>
              <a:gd name="connsiteX6" fmla="*/ 87199 w 218645"/>
              <a:gd name="connsiteY6" fmla="*/ 1310087 h 1426541"/>
              <a:gd name="connsiteX7" fmla="*/ 121489 w 218645"/>
              <a:gd name="connsiteY7" fmla="*/ 1372293 h 1426541"/>
              <a:gd name="connsiteX8" fmla="*/ 157684 w 218645"/>
              <a:gd name="connsiteY8" fmla="*/ 1379833 h 1426541"/>
              <a:gd name="connsiteX9" fmla="*/ 136730 w 218645"/>
              <a:gd name="connsiteY9" fmla="*/ 791707 h 1426541"/>
              <a:gd name="connsiteX10" fmla="*/ 163400 w 218645"/>
              <a:gd name="connsiteY10" fmla="*/ 686147 h 1426541"/>
              <a:gd name="connsiteX11" fmla="*/ 171020 w 218645"/>
              <a:gd name="connsiteY11" fmla="*/ 537230 h 1426541"/>
              <a:gd name="connsiteX12" fmla="*/ 218645 w 218645"/>
              <a:gd name="connsiteY12" fmla="*/ 452404 h 1426541"/>
              <a:gd name="connsiteX0" fmla="*/ 43385 w 218645"/>
              <a:gd name="connsiteY0" fmla="*/ 0 h 1426541"/>
              <a:gd name="connsiteX1" fmla="*/ 1475 w 218645"/>
              <a:gd name="connsiteY1" fmla="*/ 116205 h 1426541"/>
              <a:gd name="connsiteX2" fmla="*/ 9095 w 218645"/>
              <a:gd name="connsiteY2" fmla="*/ 200025 h 1426541"/>
              <a:gd name="connsiteX3" fmla="*/ 5285 w 218645"/>
              <a:gd name="connsiteY3" fmla="*/ 394335 h 1426541"/>
              <a:gd name="connsiteX4" fmla="*/ 45289 w 218645"/>
              <a:gd name="connsiteY4" fmla="*/ 623941 h 1426541"/>
              <a:gd name="connsiteX5" fmla="*/ 18619 w 218645"/>
              <a:gd name="connsiteY5" fmla="*/ 795478 h 1426541"/>
              <a:gd name="connsiteX6" fmla="*/ 98629 w 218645"/>
              <a:gd name="connsiteY6" fmla="*/ 1238457 h 1426541"/>
              <a:gd name="connsiteX7" fmla="*/ 87199 w 218645"/>
              <a:gd name="connsiteY7" fmla="*/ 1310087 h 1426541"/>
              <a:gd name="connsiteX8" fmla="*/ 121489 w 218645"/>
              <a:gd name="connsiteY8" fmla="*/ 1372293 h 1426541"/>
              <a:gd name="connsiteX9" fmla="*/ 157684 w 218645"/>
              <a:gd name="connsiteY9" fmla="*/ 1379833 h 1426541"/>
              <a:gd name="connsiteX10" fmla="*/ 136730 w 218645"/>
              <a:gd name="connsiteY10" fmla="*/ 791707 h 1426541"/>
              <a:gd name="connsiteX11" fmla="*/ 163400 w 218645"/>
              <a:gd name="connsiteY11" fmla="*/ 686147 h 1426541"/>
              <a:gd name="connsiteX12" fmla="*/ 171020 w 218645"/>
              <a:gd name="connsiteY12" fmla="*/ 537230 h 1426541"/>
              <a:gd name="connsiteX13" fmla="*/ 218645 w 218645"/>
              <a:gd name="connsiteY13" fmla="*/ 452404 h 1426541"/>
              <a:gd name="connsiteX0" fmla="*/ 43385 w 218645"/>
              <a:gd name="connsiteY0" fmla="*/ 0 h 1426541"/>
              <a:gd name="connsiteX1" fmla="*/ 1475 w 218645"/>
              <a:gd name="connsiteY1" fmla="*/ 116205 h 1426541"/>
              <a:gd name="connsiteX2" fmla="*/ 9095 w 218645"/>
              <a:gd name="connsiteY2" fmla="*/ 200025 h 1426541"/>
              <a:gd name="connsiteX3" fmla="*/ 5285 w 218645"/>
              <a:gd name="connsiteY3" fmla="*/ 394335 h 1426541"/>
              <a:gd name="connsiteX4" fmla="*/ 45289 w 218645"/>
              <a:gd name="connsiteY4" fmla="*/ 623941 h 1426541"/>
              <a:gd name="connsiteX5" fmla="*/ 18619 w 218645"/>
              <a:gd name="connsiteY5" fmla="*/ 795478 h 1426541"/>
              <a:gd name="connsiteX6" fmla="*/ 43384 w 218645"/>
              <a:gd name="connsiteY6" fmla="*/ 1136666 h 1426541"/>
              <a:gd name="connsiteX7" fmla="*/ 98629 w 218645"/>
              <a:gd name="connsiteY7" fmla="*/ 1238457 h 1426541"/>
              <a:gd name="connsiteX8" fmla="*/ 87199 w 218645"/>
              <a:gd name="connsiteY8" fmla="*/ 1310087 h 1426541"/>
              <a:gd name="connsiteX9" fmla="*/ 121489 w 218645"/>
              <a:gd name="connsiteY9" fmla="*/ 1372293 h 1426541"/>
              <a:gd name="connsiteX10" fmla="*/ 157684 w 218645"/>
              <a:gd name="connsiteY10" fmla="*/ 1379833 h 1426541"/>
              <a:gd name="connsiteX11" fmla="*/ 136730 w 218645"/>
              <a:gd name="connsiteY11" fmla="*/ 791707 h 1426541"/>
              <a:gd name="connsiteX12" fmla="*/ 163400 w 218645"/>
              <a:gd name="connsiteY12" fmla="*/ 686147 h 1426541"/>
              <a:gd name="connsiteX13" fmla="*/ 171020 w 218645"/>
              <a:gd name="connsiteY13" fmla="*/ 537230 h 1426541"/>
              <a:gd name="connsiteX14" fmla="*/ 218645 w 218645"/>
              <a:gd name="connsiteY14" fmla="*/ 452404 h 1426541"/>
              <a:gd name="connsiteX0" fmla="*/ 46230 w 221490"/>
              <a:gd name="connsiteY0" fmla="*/ 0 h 1426541"/>
              <a:gd name="connsiteX1" fmla="*/ 4320 w 221490"/>
              <a:gd name="connsiteY1" fmla="*/ 116205 h 1426541"/>
              <a:gd name="connsiteX2" fmla="*/ 11940 w 221490"/>
              <a:gd name="connsiteY2" fmla="*/ 200025 h 1426541"/>
              <a:gd name="connsiteX3" fmla="*/ 8130 w 221490"/>
              <a:gd name="connsiteY3" fmla="*/ 394335 h 1426541"/>
              <a:gd name="connsiteX4" fmla="*/ 48134 w 221490"/>
              <a:gd name="connsiteY4" fmla="*/ 623941 h 1426541"/>
              <a:gd name="connsiteX5" fmla="*/ 21464 w 221490"/>
              <a:gd name="connsiteY5" fmla="*/ 795478 h 1426541"/>
              <a:gd name="connsiteX6" fmla="*/ 509 w 221490"/>
              <a:gd name="connsiteY6" fmla="*/ 965129 h 1426541"/>
              <a:gd name="connsiteX7" fmla="*/ 46229 w 221490"/>
              <a:gd name="connsiteY7" fmla="*/ 1136666 h 1426541"/>
              <a:gd name="connsiteX8" fmla="*/ 101474 w 221490"/>
              <a:gd name="connsiteY8" fmla="*/ 1238457 h 1426541"/>
              <a:gd name="connsiteX9" fmla="*/ 90044 w 221490"/>
              <a:gd name="connsiteY9" fmla="*/ 1310087 h 1426541"/>
              <a:gd name="connsiteX10" fmla="*/ 124334 w 221490"/>
              <a:gd name="connsiteY10" fmla="*/ 1372293 h 1426541"/>
              <a:gd name="connsiteX11" fmla="*/ 160529 w 221490"/>
              <a:gd name="connsiteY11" fmla="*/ 1379833 h 1426541"/>
              <a:gd name="connsiteX12" fmla="*/ 139575 w 221490"/>
              <a:gd name="connsiteY12" fmla="*/ 791707 h 1426541"/>
              <a:gd name="connsiteX13" fmla="*/ 166245 w 221490"/>
              <a:gd name="connsiteY13" fmla="*/ 686147 h 1426541"/>
              <a:gd name="connsiteX14" fmla="*/ 173865 w 221490"/>
              <a:gd name="connsiteY14" fmla="*/ 537230 h 1426541"/>
              <a:gd name="connsiteX15" fmla="*/ 221490 w 221490"/>
              <a:gd name="connsiteY15" fmla="*/ 452404 h 1426541"/>
              <a:gd name="connsiteX0" fmla="*/ 46230 w 221490"/>
              <a:gd name="connsiteY0" fmla="*/ 0 h 1411462"/>
              <a:gd name="connsiteX1" fmla="*/ 4320 w 221490"/>
              <a:gd name="connsiteY1" fmla="*/ 116205 h 1411462"/>
              <a:gd name="connsiteX2" fmla="*/ 11940 w 221490"/>
              <a:gd name="connsiteY2" fmla="*/ 200025 h 1411462"/>
              <a:gd name="connsiteX3" fmla="*/ 8130 w 221490"/>
              <a:gd name="connsiteY3" fmla="*/ 394335 h 1411462"/>
              <a:gd name="connsiteX4" fmla="*/ 48134 w 221490"/>
              <a:gd name="connsiteY4" fmla="*/ 623941 h 1411462"/>
              <a:gd name="connsiteX5" fmla="*/ 21464 w 221490"/>
              <a:gd name="connsiteY5" fmla="*/ 795478 h 1411462"/>
              <a:gd name="connsiteX6" fmla="*/ 509 w 221490"/>
              <a:gd name="connsiteY6" fmla="*/ 965129 h 1411462"/>
              <a:gd name="connsiteX7" fmla="*/ 46229 w 221490"/>
              <a:gd name="connsiteY7" fmla="*/ 1136666 h 1411462"/>
              <a:gd name="connsiteX8" fmla="*/ 101474 w 221490"/>
              <a:gd name="connsiteY8" fmla="*/ 1238457 h 1411462"/>
              <a:gd name="connsiteX9" fmla="*/ 90044 w 221490"/>
              <a:gd name="connsiteY9" fmla="*/ 1310087 h 1411462"/>
              <a:gd name="connsiteX10" fmla="*/ 124334 w 221490"/>
              <a:gd name="connsiteY10" fmla="*/ 1372293 h 1411462"/>
              <a:gd name="connsiteX11" fmla="*/ 160529 w 221490"/>
              <a:gd name="connsiteY11" fmla="*/ 1379833 h 1411462"/>
              <a:gd name="connsiteX12" fmla="*/ 168149 w 221490"/>
              <a:gd name="connsiteY12" fmla="*/ 951934 h 1411462"/>
              <a:gd name="connsiteX13" fmla="*/ 139575 w 221490"/>
              <a:gd name="connsiteY13" fmla="*/ 791707 h 1411462"/>
              <a:gd name="connsiteX14" fmla="*/ 166245 w 221490"/>
              <a:gd name="connsiteY14" fmla="*/ 686147 h 1411462"/>
              <a:gd name="connsiteX15" fmla="*/ 173865 w 221490"/>
              <a:gd name="connsiteY15" fmla="*/ 537230 h 1411462"/>
              <a:gd name="connsiteX16" fmla="*/ 221490 w 221490"/>
              <a:gd name="connsiteY16" fmla="*/ 452404 h 1411462"/>
              <a:gd name="connsiteX0" fmla="*/ 46230 w 221490"/>
              <a:gd name="connsiteY0" fmla="*/ 0 h 1406435"/>
              <a:gd name="connsiteX1" fmla="*/ 4320 w 221490"/>
              <a:gd name="connsiteY1" fmla="*/ 116205 h 1406435"/>
              <a:gd name="connsiteX2" fmla="*/ 11940 w 221490"/>
              <a:gd name="connsiteY2" fmla="*/ 200025 h 1406435"/>
              <a:gd name="connsiteX3" fmla="*/ 8130 w 221490"/>
              <a:gd name="connsiteY3" fmla="*/ 394335 h 1406435"/>
              <a:gd name="connsiteX4" fmla="*/ 48134 w 221490"/>
              <a:gd name="connsiteY4" fmla="*/ 623941 h 1406435"/>
              <a:gd name="connsiteX5" fmla="*/ 21464 w 221490"/>
              <a:gd name="connsiteY5" fmla="*/ 795478 h 1406435"/>
              <a:gd name="connsiteX6" fmla="*/ 509 w 221490"/>
              <a:gd name="connsiteY6" fmla="*/ 965129 h 1406435"/>
              <a:gd name="connsiteX7" fmla="*/ 46229 w 221490"/>
              <a:gd name="connsiteY7" fmla="*/ 1136666 h 1406435"/>
              <a:gd name="connsiteX8" fmla="*/ 101474 w 221490"/>
              <a:gd name="connsiteY8" fmla="*/ 1238457 h 1406435"/>
              <a:gd name="connsiteX9" fmla="*/ 90044 w 221490"/>
              <a:gd name="connsiteY9" fmla="*/ 1310087 h 1406435"/>
              <a:gd name="connsiteX10" fmla="*/ 124334 w 221490"/>
              <a:gd name="connsiteY10" fmla="*/ 1372293 h 1406435"/>
              <a:gd name="connsiteX11" fmla="*/ 160529 w 221490"/>
              <a:gd name="connsiteY11" fmla="*/ 1379833 h 1406435"/>
              <a:gd name="connsiteX12" fmla="*/ 145289 w 221490"/>
              <a:gd name="connsiteY12" fmla="*/ 1040530 h 1406435"/>
              <a:gd name="connsiteX13" fmla="*/ 168149 w 221490"/>
              <a:gd name="connsiteY13" fmla="*/ 951934 h 1406435"/>
              <a:gd name="connsiteX14" fmla="*/ 139575 w 221490"/>
              <a:gd name="connsiteY14" fmla="*/ 791707 h 1406435"/>
              <a:gd name="connsiteX15" fmla="*/ 166245 w 221490"/>
              <a:gd name="connsiteY15" fmla="*/ 686147 h 1406435"/>
              <a:gd name="connsiteX16" fmla="*/ 173865 w 221490"/>
              <a:gd name="connsiteY16" fmla="*/ 537230 h 1406435"/>
              <a:gd name="connsiteX17" fmla="*/ 221490 w 221490"/>
              <a:gd name="connsiteY17" fmla="*/ 452404 h 1406435"/>
              <a:gd name="connsiteX0" fmla="*/ 46230 w 221490"/>
              <a:gd name="connsiteY0" fmla="*/ 0 h 1391778"/>
              <a:gd name="connsiteX1" fmla="*/ 4320 w 221490"/>
              <a:gd name="connsiteY1" fmla="*/ 116205 h 1391778"/>
              <a:gd name="connsiteX2" fmla="*/ 11940 w 221490"/>
              <a:gd name="connsiteY2" fmla="*/ 200025 h 1391778"/>
              <a:gd name="connsiteX3" fmla="*/ 8130 w 221490"/>
              <a:gd name="connsiteY3" fmla="*/ 394335 h 1391778"/>
              <a:gd name="connsiteX4" fmla="*/ 48134 w 221490"/>
              <a:gd name="connsiteY4" fmla="*/ 623941 h 1391778"/>
              <a:gd name="connsiteX5" fmla="*/ 21464 w 221490"/>
              <a:gd name="connsiteY5" fmla="*/ 795478 h 1391778"/>
              <a:gd name="connsiteX6" fmla="*/ 509 w 221490"/>
              <a:gd name="connsiteY6" fmla="*/ 965129 h 1391778"/>
              <a:gd name="connsiteX7" fmla="*/ 46229 w 221490"/>
              <a:gd name="connsiteY7" fmla="*/ 1136666 h 1391778"/>
              <a:gd name="connsiteX8" fmla="*/ 101474 w 221490"/>
              <a:gd name="connsiteY8" fmla="*/ 1238457 h 1391778"/>
              <a:gd name="connsiteX9" fmla="*/ 90044 w 221490"/>
              <a:gd name="connsiteY9" fmla="*/ 1310087 h 1391778"/>
              <a:gd name="connsiteX10" fmla="*/ 124334 w 221490"/>
              <a:gd name="connsiteY10" fmla="*/ 1372293 h 1391778"/>
              <a:gd name="connsiteX11" fmla="*/ 160529 w 221490"/>
              <a:gd name="connsiteY11" fmla="*/ 1379833 h 1391778"/>
              <a:gd name="connsiteX12" fmla="*/ 171959 w 221490"/>
              <a:gd name="connsiteY12" fmla="*/ 1219606 h 1391778"/>
              <a:gd name="connsiteX13" fmla="*/ 145289 w 221490"/>
              <a:gd name="connsiteY13" fmla="*/ 1040530 h 1391778"/>
              <a:gd name="connsiteX14" fmla="*/ 168149 w 221490"/>
              <a:gd name="connsiteY14" fmla="*/ 951934 h 1391778"/>
              <a:gd name="connsiteX15" fmla="*/ 139575 w 221490"/>
              <a:gd name="connsiteY15" fmla="*/ 791707 h 1391778"/>
              <a:gd name="connsiteX16" fmla="*/ 166245 w 221490"/>
              <a:gd name="connsiteY16" fmla="*/ 686147 h 1391778"/>
              <a:gd name="connsiteX17" fmla="*/ 173865 w 221490"/>
              <a:gd name="connsiteY17" fmla="*/ 537230 h 1391778"/>
              <a:gd name="connsiteX18" fmla="*/ 221490 w 221490"/>
              <a:gd name="connsiteY18" fmla="*/ 452404 h 1391778"/>
              <a:gd name="connsiteX0" fmla="*/ 46230 w 253907"/>
              <a:gd name="connsiteY0" fmla="*/ 0 h 1402423"/>
              <a:gd name="connsiteX1" fmla="*/ 4320 w 253907"/>
              <a:gd name="connsiteY1" fmla="*/ 116205 h 1402423"/>
              <a:gd name="connsiteX2" fmla="*/ 11940 w 253907"/>
              <a:gd name="connsiteY2" fmla="*/ 200025 h 1402423"/>
              <a:gd name="connsiteX3" fmla="*/ 8130 w 253907"/>
              <a:gd name="connsiteY3" fmla="*/ 394335 h 1402423"/>
              <a:gd name="connsiteX4" fmla="*/ 48134 w 253907"/>
              <a:gd name="connsiteY4" fmla="*/ 623941 h 1402423"/>
              <a:gd name="connsiteX5" fmla="*/ 21464 w 253907"/>
              <a:gd name="connsiteY5" fmla="*/ 795478 h 1402423"/>
              <a:gd name="connsiteX6" fmla="*/ 509 w 253907"/>
              <a:gd name="connsiteY6" fmla="*/ 965129 h 1402423"/>
              <a:gd name="connsiteX7" fmla="*/ 46229 w 253907"/>
              <a:gd name="connsiteY7" fmla="*/ 1136666 h 1402423"/>
              <a:gd name="connsiteX8" fmla="*/ 101474 w 253907"/>
              <a:gd name="connsiteY8" fmla="*/ 1238457 h 1402423"/>
              <a:gd name="connsiteX9" fmla="*/ 90044 w 253907"/>
              <a:gd name="connsiteY9" fmla="*/ 1310087 h 1402423"/>
              <a:gd name="connsiteX10" fmla="*/ 124334 w 253907"/>
              <a:gd name="connsiteY10" fmla="*/ 1372293 h 1402423"/>
              <a:gd name="connsiteX11" fmla="*/ 160529 w 253907"/>
              <a:gd name="connsiteY11" fmla="*/ 1379833 h 1402423"/>
              <a:gd name="connsiteX12" fmla="*/ 253874 w 253907"/>
              <a:gd name="connsiteY12" fmla="*/ 1394913 h 1402423"/>
              <a:gd name="connsiteX13" fmla="*/ 171959 w 253907"/>
              <a:gd name="connsiteY13" fmla="*/ 1219606 h 1402423"/>
              <a:gd name="connsiteX14" fmla="*/ 145289 w 253907"/>
              <a:gd name="connsiteY14" fmla="*/ 1040530 h 1402423"/>
              <a:gd name="connsiteX15" fmla="*/ 168149 w 253907"/>
              <a:gd name="connsiteY15" fmla="*/ 951934 h 1402423"/>
              <a:gd name="connsiteX16" fmla="*/ 139575 w 253907"/>
              <a:gd name="connsiteY16" fmla="*/ 791707 h 1402423"/>
              <a:gd name="connsiteX17" fmla="*/ 166245 w 253907"/>
              <a:gd name="connsiteY17" fmla="*/ 686147 h 1402423"/>
              <a:gd name="connsiteX18" fmla="*/ 173865 w 253907"/>
              <a:gd name="connsiteY18" fmla="*/ 537230 h 1402423"/>
              <a:gd name="connsiteX19" fmla="*/ 221490 w 253907"/>
              <a:gd name="connsiteY19" fmla="*/ 452404 h 1402423"/>
              <a:gd name="connsiteX0" fmla="*/ 46230 w 253907"/>
              <a:gd name="connsiteY0" fmla="*/ 0 h 1402423"/>
              <a:gd name="connsiteX1" fmla="*/ 4320 w 253907"/>
              <a:gd name="connsiteY1" fmla="*/ 116205 h 1402423"/>
              <a:gd name="connsiteX2" fmla="*/ 11940 w 253907"/>
              <a:gd name="connsiteY2" fmla="*/ 200025 h 1402423"/>
              <a:gd name="connsiteX3" fmla="*/ 8130 w 253907"/>
              <a:gd name="connsiteY3" fmla="*/ 394335 h 1402423"/>
              <a:gd name="connsiteX4" fmla="*/ 48134 w 253907"/>
              <a:gd name="connsiteY4" fmla="*/ 623941 h 1402423"/>
              <a:gd name="connsiteX5" fmla="*/ 21464 w 253907"/>
              <a:gd name="connsiteY5" fmla="*/ 795478 h 1402423"/>
              <a:gd name="connsiteX6" fmla="*/ 509 w 253907"/>
              <a:gd name="connsiteY6" fmla="*/ 965129 h 1402423"/>
              <a:gd name="connsiteX7" fmla="*/ 46229 w 253907"/>
              <a:gd name="connsiteY7" fmla="*/ 1136666 h 1402423"/>
              <a:gd name="connsiteX8" fmla="*/ 101474 w 253907"/>
              <a:gd name="connsiteY8" fmla="*/ 1238457 h 1402423"/>
              <a:gd name="connsiteX9" fmla="*/ 90044 w 253907"/>
              <a:gd name="connsiteY9" fmla="*/ 1310087 h 1402423"/>
              <a:gd name="connsiteX10" fmla="*/ 124334 w 253907"/>
              <a:gd name="connsiteY10" fmla="*/ 1372293 h 1402423"/>
              <a:gd name="connsiteX11" fmla="*/ 160529 w 253907"/>
              <a:gd name="connsiteY11" fmla="*/ 1379833 h 1402423"/>
              <a:gd name="connsiteX12" fmla="*/ 253874 w 253907"/>
              <a:gd name="connsiteY12" fmla="*/ 1394913 h 1402423"/>
              <a:gd name="connsiteX13" fmla="*/ 171959 w 253907"/>
              <a:gd name="connsiteY13" fmla="*/ 1219606 h 1402423"/>
              <a:gd name="connsiteX14" fmla="*/ 145289 w 253907"/>
              <a:gd name="connsiteY14" fmla="*/ 1040530 h 1402423"/>
              <a:gd name="connsiteX15" fmla="*/ 168149 w 253907"/>
              <a:gd name="connsiteY15" fmla="*/ 951934 h 1402423"/>
              <a:gd name="connsiteX16" fmla="*/ 139575 w 253907"/>
              <a:gd name="connsiteY16" fmla="*/ 791707 h 1402423"/>
              <a:gd name="connsiteX17" fmla="*/ 166245 w 253907"/>
              <a:gd name="connsiteY17" fmla="*/ 686147 h 1402423"/>
              <a:gd name="connsiteX18" fmla="*/ 187199 w 253907"/>
              <a:gd name="connsiteY18" fmla="*/ 612631 h 1402423"/>
              <a:gd name="connsiteX19" fmla="*/ 173865 w 253907"/>
              <a:gd name="connsiteY19" fmla="*/ 537230 h 1402423"/>
              <a:gd name="connsiteX20" fmla="*/ 221490 w 253907"/>
              <a:gd name="connsiteY20" fmla="*/ 452404 h 1402423"/>
              <a:gd name="connsiteX0" fmla="*/ 46230 w 253907"/>
              <a:gd name="connsiteY0" fmla="*/ 0 h 1402423"/>
              <a:gd name="connsiteX1" fmla="*/ 4320 w 253907"/>
              <a:gd name="connsiteY1" fmla="*/ 116205 h 1402423"/>
              <a:gd name="connsiteX2" fmla="*/ 11940 w 253907"/>
              <a:gd name="connsiteY2" fmla="*/ 200025 h 1402423"/>
              <a:gd name="connsiteX3" fmla="*/ 8130 w 253907"/>
              <a:gd name="connsiteY3" fmla="*/ 394335 h 1402423"/>
              <a:gd name="connsiteX4" fmla="*/ 48134 w 253907"/>
              <a:gd name="connsiteY4" fmla="*/ 623941 h 1402423"/>
              <a:gd name="connsiteX5" fmla="*/ 21464 w 253907"/>
              <a:gd name="connsiteY5" fmla="*/ 795478 h 1402423"/>
              <a:gd name="connsiteX6" fmla="*/ 509 w 253907"/>
              <a:gd name="connsiteY6" fmla="*/ 965129 h 1402423"/>
              <a:gd name="connsiteX7" fmla="*/ 46229 w 253907"/>
              <a:gd name="connsiteY7" fmla="*/ 1136666 h 1402423"/>
              <a:gd name="connsiteX8" fmla="*/ 101474 w 253907"/>
              <a:gd name="connsiteY8" fmla="*/ 1238457 h 1402423"/>
              <a:gd name="connsiteX9" fmla="*/ 90044 w 253907"/>
              <a:gd name="connsiteY9" fmla="*/ 1310087 h 1402423"/>
              <a:gd name="connsiteX10" fmla="*/ 124334 w 253907"/>
              <a:gd name="connsiteY10" fmla="*/ 1372293 h 1402423"/>
              <a:gd name="connsiteX11" fmla="*/ 160529 w 253907"/>
              <a:gd name="connsiteY11" fmla="*/ 1379833 h 1402423"/>
              <a:gd name="connsiteX12" fmla="*/ 253874 w 253907"/>
              <a:gd name="connsiteY12" fmla="*/ 1394913 h 1402423"/>
              <a:gd name="connsiteX13" fmla="*/ 171959 w 253907"/>
              <a:gd name="connsiteY13" fmla="*/ 1219606 h 1402423"/>
              <a:gd name="connsiteX14" fmla="*/ 145289 w 253907"/>
              <a:gd name="connsiteY14" fmla="*/ 1040530 h 1402423"/>
              <a:gd name="connsiteX15" fmla="*/ 168149 w 253907"/>
              <a:gd name="connsiteY15" fmla="*/ 951934 h 1402423"/>
              <a:gd name="connsiteX16" fmla="*/ 139575 w 253907"/>
              <a:gd name="connsiteY16" fmla="*/ 791707 h 1402423"/>
              <a:gd name="connsiteX17" fmla="*/ 166245 w 253907"/>
              <a:gd name="connsiteY17" fmla="*/ 686147 h 1402423"/>
              <a:gd name="connsiteX18" fmla="*/ 187199 w 253907"/>
              <a:gd name="connsiteY18" fmla="*/ 612631 h 1402423"/>
              <a:gd name="connsiteX19" fmla="*/ 173865 w 253907"/>
              <a:gd name="connsiteY19" fmla="*/ 537230 h 1402423"/>
              <a:gd name="connsiteX20" fmla="*/ 246255 w 253907"/>
              <a:gd name="connsiteY20" fmla="*/ 131951 h 1402423"/>
              <a:gd name="connsiteX0" fmla="*/ 46230 w 253907"/>
              <a:gd name="connsiteY0" fmla="*/ 0 h 1402423"/>
              <a:gd name="connsiteX1" fmla="*/ 4320 w 253907"/>
              <a:gd name="connsiteY1" fmla="*/ 116205 h 1402423"/>
              <a:gd name="connsiteX2" fmla="*/ 11940 w 253907"/>
              <a:gd name="connsiteY2" fmla="*/ 200025 h 1402423"/>
              <a:gd name="connsiteX3" fmla="*/ 8130 w 253907"/>
              <a:gd name="connsiteY3" fmla="*/ 394335 h 1402423"/>
              <a:gd name="connsiteX4" fmla="*/ 48134 w 253907"/>
              <a:gd name="connsiteY4" fmla="*/ 623941 h 1402423"/>
              <a:gd name="connsiteX5" fmla="*/ 21464 w 253907"/>
              <a:gd name="connsiteY5" fmla="*/ 795478 h 1402423"/>
              <a:gd name="connsiteX6" fmla="*/ 509 w 253907"/>
              <a:gd name="connsiteY6" fmla="*/ 965129 h 1402423"/>
              <a:gd name="connsiteX7" fmla="*/ 46229 w 253907"/>
              <a:gd name="connsiteY7" fmla="*/ 1136666 h 1402423"/>
              <a:gd name="connsiteX8" fmla="*/ 101474 w 253907"/>
              <a:gd name="connsiteY8" fmla="*/ 1238457 h 1402423"/>
              <a:gd name="connsiteX9" fmla="*/ 90044 w 253907"/>
              <a:gd name="connsiteY9" fmla="*/ 1310087 h 1402423"/>
              <a:gd name="connsiteX10" fmla="*/ 124334 w 253907"/>
              <a:gd name="connsiteY10" fmla="*/ 1372293 h 1402423"/>
              <a:gd name="connsiteX11" fmla="*/ 160529 w 253907"/>
              <a:gd name="connsiteY11" fmla="*/ 1379833 h 1402423"/>
              <a:gd name="connsiteX12" fmla="*/ 253874 w 253907"/>
              <a:gd name="connsiteY12" fmla="*/ 1394913 h 1402423"/>
              <a:gd name="connsiteX13" fmla="*/ 171959 w 253907"/>
              <a:gd name="connsiteY13" fmla="*/ 1219606 h 1402423"/>
              <a:gd name="connsiteX14" fmla="*/ 145289 w 253907"/>
              <a:gd name="connsiteY14" fmla="*/ 1040530 h 1402423"/>
              <a:gd name="connsiteX15" fmla="*/ 168149 w 253907"/>
              <a:gd name="connsiteY15" fmla="*/ 951934 h 1402423"/>
              <a:gd name="connsiteX16" fmla="*/ 139575 w 253907"/>
              <a:gd name="connsiteY16" fmla="*/ 791707 h 1402423"/>
              <a:gd name="connsiteX17" fmla="*/ 166245 w 253907"/>
              <a:gd name="connsiteY17" fmla="*/ 686147 h 1402423"/>
              <a:gd name="connsiteX18" fmla="*/ 187199 w 253907"/>
              <a:gd name="connsiteY18" fmla="*/ 612631 h 1402423"/>
              <a:gd name="connsiteX19" fmla="*/ 173865 w 253907"/>
              <a:gd name="connsiteY19" fmla="*/ 537230 h 1402423"/>
              <a:gd name="connsiteX20" fmla="*/ 221489 w 253907"/>
              <a:gd name="connsiteY20" fmla="*/ 459944 h 1402423"/>
              <a:gd name="connsiteX21" fmla="*/ 246255 w 253907"/>
              <a:gd name="connsiteY21" fmla="*/ 131951 h 1402423"/>
              <a:gd name="connsiteX0" fmla="*/ 46230 w 253907"/>
              <a:gd name="connsiteY0" fmla="*/ 0 h 1402423"/>
              <a:gd name="connsiteX1" fmla="*/ 4320 w 253907"/>
              <a:gd name="connsiteY1" fmla="*/ 116205 h 1402423"/>
              <a:gd name="connsiteX2" fmla="*/ 11940 w 253907"/>
              <a:gd name="connsiteY2" fmla="*/ 200025 h 1402423"/>
              <a:gd name="connsiteX3" fmla="*/ 8130 w 253907"/>
              <a:gd name="connsiteY3" fmla="*/ 394335 h 1402423"/>
              <a:gd name="connsiteX4" fmla="*/ 48134 w 253907"/>
              <a:gd name="connsiteY4" fmla="*/ 623941 h 1402423"/>
              <a:gd name="connsiteX5" fmla="*/ 21464 w 253907"/>
              <a:gd name="connsiteY5" fmla="*/ 795478 h 1402423"/>
              <a:gd name="connsiteX6" fmla="*/ 509 w 253907"/>
              <a:gd name="connsiteY6" fmla="*/ 965129 h 1402423"/>
              <a:gd name="connsiteX7" fmla="*/ 46229 w 253907"/>
              <a:gd name="connsiteY7" fmla="*/ 1136666 h 1402423"/>
              <a:gd name="connsiteX8" fmla="*/ 101474 w 253907"/>
              <a:gd name="connsiteY8" fmla="*/ 1238457 h 1402423"/>
              <a:gd name="connsiteX9" fmla="*/ 90044 w 253907"/>
              <a:gd name="connsiteY9" fmla="*/ 1310087 h 1402423"/>
              <a:gd name="connsiteX10" fmla="*/ 124334 w 253907"/>
              <a:gd name="connsiteY10" fmla="*/ 1372293 h 1402423"/>
              <a:gd name="connsiteX11" fmla="*/ 160529 w 253907"/>
              <a:gd name="connsiteY11" fmla="*/ 1379833 h 1402423"/>
              <a:gd name="connsiteX12" fmla="*/ 253874 w 253907"/>
              <a:gd name="connsiteY12" fmla="*/ 1394913 h 1402423"/>
              <a:gd name="connsiteX13" fmla="*/ 171959 w 253907"/>
              <a:gd name="connsiteY13" fmla="*/ 1219606 h 1402423"/>
              <a:gd name="connsiteX14" fmla="*/ 145289 w 253907"/>
              <a:gd name="connsiteY14" fmla="*/ 1040530 h 1402423"/>
              <a:gd name="connsiteX15" fmla="*/ 168149 w 253907"/>
              <a:gd name="connsiteY15" fmla="*/ 951934 h 1402423"/>
              <a:gd name="connsiteX16" fmla="*/ 139575 w 253907"/>
              <a:gd name="connsiteY16" fmla="*/ 791707 h 1402423"/>
              <a:gd name="connsiteX17" fmla="*/ 166245 w 253907"/>
              <a:gd name="connsiteY17" fmla="*/ 686147 h 1402423"/>
              <a:gd name="connsiteX18" fmla="*/ 187199 w 253907"/>
              <a:gd name="connsiteY18" fmla="*/ 612631 h 1402423"/>
              <a:gd name="connsiteX19" fmla="*/ 181485 w 253907"/>
              <a:gd name="connsiteY19" fmla="*/ 541000 h 1402423"/>
              <a:gd name="connsiteX20" fmla="*/ 221489 w 253907"/>
              <a:gd name="connsiteY20" fmla="*/ 459944 h 1402423"/>
              <a:gd name="connsiteX21" fmla="*/ 246255 w 253907"/>
              <a:gd name="connsiteY21" fmla="*/ 131951 h 140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53907" h="1402423">
                <a:moveTo>
                  <a:pt x="46230" y="0"/>
                </a:moveTo>
                <a:cubicBezTo>
                  <a:pt x="28132" y="41434"/>
                  <a:pt x="10035" y="82868"/>
                  <a:pt x="4320" y="116205"/>
                </a:cubicBezTo>
                <a:cubicBezTo>
                  <a:pt x="-1395" y="149542"/>
                  <a:pt x="11305" y="153670"/>
                  <a:pt x="11940" y="200025"/>
                </a:cubicBezTo>
                <a:cubicBezTo>
                  <a:pt x="12575" y="246380"/>
                  <a:pt x="2098" y="323682"/>
                  <a:pt x="8130" y="394335"/>
                </a:cubicBezTo>
                <a:cubicBezTo>
                  <a:pt x="14162" y="464988"/>
                  <a:pt x="45912" y="557084"/>
                  <a:pt x="48134" y="623941"/>
                </a:cubicBezTo>
                <a:cubicBezTo>
                  <a:pt x="50356" y="690798"/>
                  <a:pt x="24322" y="740498"/>
                  <a:pt x="21464" y="795478"/>
                </a:cubicBezTo>
                <a:cubicBezTo>
                  <a:pt x="18607" y="850458"/>
                  <a:pt x="-3618" y="908265"/>
                  <a:pt x="509" y="965129"/>
                </a:cubicBezTo>
                <a:cubicBezTo>
                  <a:pt x="4636" y="1021993"/>
                  <a:pt x="34482" y="1089226"/>
                  <a:pt x="46229" y="1136666"/>
                </a:cubicBezTo>
                <a:cubicBezTo>
                  <a:pt x="57976" y="1184106"/>
                  <a:pt x="99887" y="1205784"/>
                  <a:pt x="101474" y="1238457"/>
                </a:cubicBezTo>
                <a:cubicBezTo>
                  <a:pt x="103061" y="1271130"/>
                  <a:pt x="82424" y="1286838"/>
                  <a:pt x="90044" y="1310087"/>
                </a:cubicBezTo>
                <a:cubicBezTo>
                  <a:pt x="97664" y="1333336"/>
                  <a:pt x="112587" y="1360669"/>
                  <a:pt x="124334" y="1372293"/>
                </a:cubicBezTo>
                <a:cubicBezTo>
                  <a:pt x="136081" y="1383917"/>
                  <a:pt x="152592" y="1392086"/>
                  <a:pt x="160529" y="1379833"/>
                </a:cubicBezTo>
                <a:cubicBezTo>
                  <a:pt x="168466" y="1367580"/>
                  <a:pt x="251969" y="1421617"/>
                  <a:pt x="253874" y="1394913"/>
                </a:cubicBezTo>
                <a:cubicBezTo>
                  <a:pt x="255779" y="1368209"/>
                  <a:pt x="176404" y="1262647"/>
                  <a:pt x="171959" y="1219606"/>
                </a:cubicBezTo>
                <a:cubicBezTo>
                  <a:pt x="167514" y="1176565"/>
                  <a:pt x="142432" y="1085142"/>
                  <a:pt x="145289" y="1040530"/>
                </a:cubicBezTo>
                <a:cubicBezTo>
                  <a:pt x="148146" y="995918"/>
                  <a:pt x="172911" y="990263"/>
                  <a:pt x="168149" y="951934"/>
                </a:cubicBezTo>
                <a:cubicBezTo>
                  <a:pt x="163387" y="913605"/>
                  <a:pt x="134812" y="836319"/>
                  <a:pt x="139575" y="791707"/>
                </a:cubicBezTo>
                <a:cubicBezTo>
                  <a:pt x="144338" y="747095"/>
                  <a:pt x="162118" y="716936"/>
                  <a:pt x="166245" y="686147"/>
                </a:cubicBezTo>
                <a:cubicBezTo>
                  <a:pt x="170372" y="655358"/>
                  <a:pt x="185929" y="637450"/>
                  <a:pt x="187199" y="612631"/>
                </a:cubicBezTo>
                <a:cubicBezTo>
                  <a:pt x="188469" y="587812"/>
                  <a:pt x="178628" y="574616"/>
                  <a:pt x="181485" y="541000"/>
                </a:cubicBezTo>
                <a:cubicBezTo>
                  <a:pt x="184343" y="507384"/>
                  <a:pt x="209424" y="527490"/>
                  <a:pt x="221489" y="459944"/>
                </a:cubicBezTo>
                <a:cubicBezTo>
                  <a:pt x="233554" y="392398"/>
                  <a:pt x="239270" y="178448"/>
                  <a:pt x="246255" y="13195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1415258" y="4829050"/>
            <a:ext cx="788322" cy="1251006"/>
          </a:xfrm>
          <a:custGeom>
            <a:avLst/>
            <a:gdLst>
              <a:gd name="connsiteX0" fmla="*/ 743107 w 788322"/>
              <a:gd name="connsiteY0" fmla="*/ 242060 h 1251006"/>
              <a:gd name="connsiteX1" fmla="*/ 678337 w 788322"/>
              <a:gd name="connsiteY1" fmla="*/ 360170 h 1251006"/>
              <a:gd name="connsiteX2" fmla="*/ 615472 w 788322"/>
              <a:gd name="connsiteY2" fmla="*/ 413510 h 1251006"/>
              <a:gd name="connsiteX3" fmla="*/ 581182 w 788322"/>
              <a:gd name="connsiteY3" fmla="*/ 459230 h 1251006"/>
              <a:gd name="connsiteX4" fmla="*/ 525937 w 788322"/>
              <a:gd name="connsiteY4" fmla="*/ 533525 h 1251006"/>
              <a:gd name="connsiteX5" fmla="*/ 524032 w 788322"/>
              <a:gd name="connsiteY5" fmla="*/ 569720 h 1251006"/>
              <a:gd name="connsiteX6" fmla="*/ 461167 w 788322"/>
              <a:gd name="connsiteY6" fmla="*/ 626870 h 1251006"/>
              <a:gd name="connsiteX7" fmla="*/ 402112 w 788322"/>
              <a:gd name="connsiteY7" fmla="*/ 687830 h 1251006"/>
              <a:gd name="connsiteX8" fmla="*/ 365917 w 788322"/>
              <a:gd name="connsiteY8" fmla="*/ 762125 h 1251006"/>
              <a:gd name="connsiteX9" fmla="*/ 331627 w 788322"/>
              <a:gd name="connsiteY9" fmla="*/ 842135 h 1251006"/>
              <a:gd name="connsiteX10" fmla="*/ 301147 w 788322"/>
              <a:gd name="connsiteY10" fmla="*/ 905000 h 1251006"/>
              <a:gd name="connsiteX11" fmla="*/ 247807 w 788322"/>
              <a:gd name="connsiteY11" fmla="*/ 950720 h 1251006"/>
              <a:gd name="connsiteX12" fmla="*/ 253522 w 788322"/>
              <a:gd name="connsiteY12" fmla="*/ 979295 h 1251006"/>
              <a:gd name="connsiteX13" fmla="*/ 192562 w 788322"/>
              <a:gd name="connsiteY13" fmla="*/ 1042160 h 1251006"/>
              <a:gd name="connsiteX14" fmla="*/ 181132 w 788322"/>
              <a:gd name="connsiteY14" fmla="*/ 1116455 h 1251006"/>
              <a:gd name="connsiteX15" fmla="*/ 175417 w 788322"/>
              <a:gd name="connsiteY15" fmla="*/ 1158365 h 1251006"/>
              <a:gd name="connsiteX16" fmla="*/ 148747 w 788322"/>
              <a:gd name="connsiteY16" fmla="*/ 1173605 h 1251006"/>
              <a:gd name="connsiteX17" fmla="*/ 148747 w 788322"/>
              <a:gd name="connsiteY17" fmla="*/ 1217420 h 1251006"/>
              <a:gd name="connsiteX18" fmla="*/ 150652 w 788322"/>
              <a:gd name="connsiteY18" fmla="*/ 1245995 h 1251006"/>
              <a:gd name="connsiteX19" fmla="*/ 125887 w 788322"/>
              <a:gd name="connsiteY19" fmla="*/ 1249805 h 1251006"/>
              <a:gd name="connsiteX20" fmla="*/ 78262 w 788322"/>
              <a:gd name="connsiteY20" fmla="*/ 1232660 h 1251006"/>
              <a:gd name="connsiteX21" fmla="*/ 15397 w 788322"/>
              <a:gd name="connsiteY21" fmla="*/ 1194560 h 1251006"/>
              <a:gd name="connsiteX22" fmla="*/ 157 w 788322"/>
              <a:gd name="connsiteY22" fmla="*/ 1171700 h 1251006"/>
              <a:gd name="connsiteX23" fmla="*/ 21112 w 788322"/>
              <a:gd name="connsiteY23" fmla="*/ 1154555 h 1251006"/>
              <a:gd name="connsiteX24" fmla="*/ 59212 w 788322"/>
              <a:gd name="connsiteY24" fmla="*/ 1150745 h 1251006"/>
              <a:gd name="connsiteX25" fmla="*/ 99217 w 788322"/>
              <a:gd name="connsiteY25" fmla="*/ 1105025 h 1251006"/>
              <a:gd name="connsiteX26" fmla="*/ 123982 w 788322"/>
              <a:gd name="connsiteY26" fmla="*/ 1051685 h 1251006"/>
              <a:gd name="connsiteX27" fmla="*/ 133507 w 788322"/>
              <a:gd name="connsiteY27" fmla="*/ 954530 h 1251006"/>
              <a:gd name="connsiteX28" fmla="*/ 163987 w 788322"/>
              <a:gd name="connsiteY28" fmla="*/ 895475 h 1251006"/>
              <a:gd name="connsiteX29" fmla="*/ 183037 w 788322"/>
              <a:gd name="connsiteY29" fmla="*/ 796415 h 1251006"/>
              <a:gd name="connsiteX30" fmla="*/ 230662 w 788322"/>
              <a:gd name="connsiteY30" fmla="*/ 704975 h 1251006"/>
              <a:gd name="connsiteX31" fmla="*/ 306862 w 788322"/>
              <a:gd name="connsiteY31" fmla="*/ 623060 h 1251006"/>
              <a:gd name="connsiteX32" fmla="*/ 350677 w 788322"/>
              <a:gd name="connsiteY32" fmla="*/ 562100 h 1251006"/>
              <a:gd name="connsiteX33" fmla="*/ 384967 w 788322"/>
              <a:gd name="connsiteY33" fmla="*/ 514475 h 1251006"/>
              <a:gd name="connsiteX34" fmla="*/ 402112 w 788322"/>
              <a:gd name="connsiteY34" fmla="*/ 400175 h 1251006"/>
              <a:gd name="connsiteX35" fmla="*/ 445927 w 788322"/>
              <a:gd name="connsiteY35" fmla="*/ 291590 h 1251006"/>
              <a:gd name="connsiteX36" fmla="*/ 516412 w 788322"/>
              <a:gd name="connsiteY36" fmla="*/ 173480 h 1251006"/>
              <a:gd name="connsiteX37" fmla="*/ 544987 w 788322"/>
              <a:gd name="connsiteY37" fmla="*/ 62990 h 1251006"/>
              <a:gd name="connsiteX38" fmla="*/ 567847 w 788322"/>
              <a:gd name="connsiteY38" fmla="*/ 2030 h 1251006"/>
              <a:gd name="connsiteX39" fmla="*/ 777397 w 788322"/>
              <a:gd name="connsiteY39" fmla="*/ 135380 h 1251006"/>
              <a:gd name="connsiteX40" fmla="*/ 743107 w 788322"/>
              <a:gd name="connsiteY40" fmla="*/ 242060 h 125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788322" h="1251006">
                <a:moveTo>
                  <a:pt x="743107" y="242060"/>
                </a:moveTo>
                <a:cubicBezTo>
                  <a:pt x="726597" y="279525"/>
                  <a:pt x="699609" y="331595"/>
                  <a:pt x="678337" y="360170"/>
                </a:cubicBezTo>
                <a:cubicBezTo>
                  <a:pt x="657064" y="388745"/>
                  <a:pt x="631664" y="397000"/>
                  <a:pt x="615472" y="413510"/>
                </a:cubicBezTo>
                <a:cubicBezTo>
                  <a:pt x="599280" y="430020"/>
                  <a:pt x="581182" y="459230"/>
                  <a:pt x="581182" y="459230"/>
                </a:cubicBezTo>
                <a:cubicBezTo>
                  <a:pt x="566259" y="479233"/>
                  <a:pt x="535462" y="515110"/>
                  <a:pt x="525937" y="533525"/>
                </a:cubicBezTo>
                <a:cubicBezTo>
                  <a:pt x="516412" y="551940"/>
                  <a:pt x="534827" y="554163"/>
                  <a:pt x="524032" y="569720"/>
                </a:cubicBezTo>
                <a:cubicBezTo>
                  <a:pt x="513237" y="585277"/>
                  <a:pt x="481487" y="607185"/>
                  <a:pt x="461167" y="626870"/>
                </a:cubicBezTo>
                <a:cubicBezTo>
                  <a:pt x="440847" y="646555"/>
                  <a:pt x="417987" y="665288"/>
                  <a:pt x="402112" y="687830"/>
                </a:cubicBezTo>
                <a:cubicBezTo>
                  <a:pt x="386237" y="710373"/>
                  <a:pt x="377664" y="736408"/>
                  <a:pt x="365917" y="762125"/>
                </a:cubicBezTo>
                <a:cubicBezTo>
                  <a:pt x="354170" y="787842"/>
                  <a:pt x="342422" y="818323"/>
                  <a:pt x="331627" y="842135"/>
                </a:cubicBezTo>
                <a:cubicBezTo>
                  <a:pt x="320832" y="865947"/>
                  <a:pt x="315117" y="886903"/>
                  <a:pt x="301147" y="905000"/>
                </a:cubicBezTo>
                <a:cubicBezTo>
                  <a:pt x="287177" y="923097"/>
                  <a:pt x="255744" y="938338"/>
                  <a:pt x="247807" y="950720"/>
                </a:cubicBezTo>
                <a:cubicBezTo>
                  <a:pt x="239869" y="963103"/>
                  <a:pt x="262730" y="964055"/>
                  <a:pt x="253522" y="979295"/>
                </a:cubicBezTo>
                <a:cubicBezTo>
                  <a:pt x="244314" y="994535"/>
                  <a:pt x="204627" y="1019300"/>
                  <a:pt x="192562" y="1042160"/>
                </a:cubicBezTo>
                <a:cubicBezTo>
                  <a:pt x="180497" y="1065020"/>
                  <a:pt x="183989" y="1097088"/>
                  <a:pt x="181132" y="1116455"/>
                </a:cubicBezTo>
                <a:cubicBezTo>
                  <a:pt x="178275" y="1135822"/>
                  <a:pt x="180814" y="1148840"/>
                  <a:pt x="175417" y="1158365"/>
                </a:cubicBezTo>
                <a:cubicBezTo>
                  <a:pt x="170020" y="1167890"/>
                  <a:pt x="153192" y="1163763"/>
                  <a:pt x="148747" y="1173605"/>
                </a:cubicBezTo>
                <a:cubicBezTo>
                  <a:pt x="144302" y="1183447"/>
                  <a:pt x="148430" y="1205355"/>
                  <a:pt x="148747" y="1217420"/>
                </a:cubicBezTo>
                <a:cubicBezTo>
                  <a:pt x="149064" y="1229485"/>
                  <a:pt x="154462" y="1240598"/>
                  <a:pt x="150652" y="1245995"/>
                </a:cubicBezTo>
                <a:cubicBezTo>
                  <a:pt x="146842" y="1251392"/>
                  <a:pt x="137952" y="1252027"/>
                  <a:pt x="125887" y="1249805"/>
                </a:cubicBezTo>
                <a:cubicBezTo>
                  <a:pt x="113822" y="1247583"/>
                  <a:pt x="96677" y="1241867"/>
                  <a:pt x="78262" y="1232660"/>
                </a:cubicBezTo>
                <a:cubicBezTo>
                  <a:pt x="59847" y="1223453"/>
                  <a:pt x="28414" y="1204720"/>
                  <a:pt x="15397" y="1194560"/>
                </a:cubicBezTo>
                <a:cubicBezTo>
                  <a:pt x="2380" y="1184400"/>
                  <a:pt x="-796" y="1178368"/>
                  <a:pt x="157" y="1171700"/>
                </a:cubicBezTo>
                <a:cubicBezTo>
                  <a:pt x="1109" y="1165033"/>
                  <a:pt x="11269" y="1158048"/>
                  <a:pt x="21112" y="1154555"/>
                </a:cubicBezTo>
                <a:cubicBezTo>
                  <a:pt x="30954" y="1151063"/>
                  <a:pt x="46194" y="1159000"/>
                  <a:pt x="59212" y="1150745"/>
                </a:cubicBezTo>
                <a:cubicBezTo>
                  <a:pt x="72230" y="1142490"/>
                  <a:pt x="88422" y="1121535"/>
                  <a:pt x="99217" y="1105025"/>
                </a:cubicBezTo>
                <a:cubicBezTo>
                  <a:pt x="110012" y="1088515"/>
                  <a:pt x="118267" y="1076767"/>
                  <a:pt x="123982" y="1051685"/>
                </a:cubicBezTo>
                <a:cubicBezTo>
                  <a:pt x="129697" y="1026603"/>
                  <a:pt x="126839" y="980565"/>
                  <a:pt x="133507" y="954530"/>
                </a:cubicBezTo>
                <a:cubicBezTo>
                  <a:pt x="140174" y="928495"/>
                  <a:pt x="155732" y="921828"/>
                  <a:pt x="163987" y="895475"/>
                </a:cubicBezTo>
                <a:cubicBezTo>
                  <a:pt x="172242" y="869123"/>
                  <a:pt x="171925" y="828165"/>
                  <a:pt x="183037" y="796415"/>
                </a:cubicBezTo>
                <a:cubicBezTo>
                  <a:pt x="194149" y="764665"/>
                  <a:pt x="210025" y="733867"/>
                  <a:pt x="230662" y="704975"/>
                </a:cubicBezTo>
                <a:cubicBezTo>
                  <a:pt x="251299" y="676083"/>
                  <a:pt x="286859" y="646873"/>
                  <a:pt x="306862" y="623060"/>
                </a:cubicBezTo>
                <a:cubicBezTo>
                  <a:pt x="326864" y="599248"/>
                  <a:pt x="350677" y="562100"/>
                  <a:pt x="350677" y="562100"/>
                </a:cubicBezTo>
                <a:cubicBezTo>
                  <a:pt x="363694" y="544003"/>
                  <a:pt x="376395" y="541462"/>
                  <a:pt x="384967" y="514475"/>
                </a:cubicBezTo>
                <a:cubicBezTo>
                  <a:pt x="393539" y="487488"/>
                  <a:pt x="391952" y="437323"/>
                  <a:pt x="402112" y="400175"/>
                </a:cubicBezTo>
                <a:cubicBezTo>
                  <a:pt x="412272" y="363027"/>
                  <a:pt x="426877" y="329372"/>
                  <a:pt x="445927" y="291590"/>
                </a:cubicBezTo>
                <a:cubicBezTo>
                  <a:pt x="464977" y="253808"/>
                  <a:pt x="499902" y="211580"/>
                  <a:pt x="516412" y="173480"/>
                </a:cubicBezTo>
                <a:cubicBezTo>
                  <a:pt x="532922" y="135380"/>
                  <a:pt x="536415" y="91565"/>
                  <a:pt x="544987" y="62990"/>
                </a:cubicBezTo>
                <a:cubicBezTo>
                  <a:pt x="553559" y="34415"/>
                  <a:pt x="529112" y="-10035"/>
                  <a:pt x="567847" y="2030"/>
                </a:cubicBezTo>
                <a:cubicBezTo>
                  <a:pt x="606582" y="14095"/>
                  <a:pt x="744377" y="93152"/>
                  <a:pt x="777397" y="135380"/>
                </a:cubicBezTo>
                <a:cubicBezTo>
                  <a:pt x="810417" y="177608"/>
                  <a:pt x="759617" y="204595"/>
                  <a:pt x="743107" y="24206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160270" y="4831080"/>
            <a:ext cx="791577" cy="1279255"/>
          </a:xfrm>
          <a:custGeom>
            <a:avLst/>
            <a:gdLst>
              <a:gd name="connsiteX0" fmla="*/ 186690 w 791577"/>
              <a:gd name="connsiteY0" fmla="*/ 0 h 1279255"/>
              <a:gd name="connsiteX1" fmla="*/ 228600 w 791577"/>
              <a:gd name="connsiteY1" fmla="*/ 76200 h 1279255"/>
              <a:gd name="connsiteX2" fmla="*/ 243840 w 791577"/>
              <a:gd name="connsiteY2" fmla="*/ 144780 h 1279255"/>
              <a:gd name="connsiteX3" fmla="*/ 234315 w 791577"/>
              <a:gd name="connsiteY3" fmla="*/ 169545 h 1279255"/>
              <a:gd name="connsiteX4" fmla="*/ 260985 w 791577"/>
              <a:gd name="connsiteY4" fmla="*/ 228600 h 1279255"/>
              <a:gd name="connsiteX5" fmla="*/ 306705 w 791577"/>
              <a:gd name="connsiteY5" fmla="*/ 297180 h 1279255"/>
              <a:gd name="connsiteX6" fmla="*/ 323850 w 791577"/>
              <a:gd name="connsiteY6" fmla="*/ 386715 h 1279255"/>
              <a:gd name="connsiteX7" fmla="*/ 361950 w 791577"/>
              <a:gd name="connsiteY7" fmla="*/ 443865 h 1279255"/>
              <a:gd name="connsiteX8" fmla="*/ 354330 w 791577"/>
              <a:gd name="connsiteY8" fmla="*/ 525780 h 1279255"/>
              <a:gd name="connsiteX9" fmla="*/ 363855 w 791577"/>
              <a:gd name="connsiteY9" fmla="*/ 563880 h 1279255"/>
              <a:gd name="connsiteX10" fmla="*/ 384810 w 791577"/>
              <a:gd name="connsiteY10" fmla="*/ 609600 h 1279255"/>
              <a:gd name="connsiteX11" fmla="*/ 405765 w 791577"/>
              <a:gd name="connsiteY11" fmla="*/ 649605 h 1279255"/>
              <a:gd name="connsiteX12" fmla="*/ 400050 w 791577"/>
              <a:gd name="connsiteY12" fmla="*/ 710565 h 1279255"/>
              <a:gd name="connsiteX13" fmla="*/ 441960 w 791577"/>
              <a:gd name="connsiteY13" fmla="*/ 752475 h 1279255"/>
              <a:gd name="connsiteX14" fmla="*/ 499110 w 791577"/>
              <a:gd name="connsiteY14" fmla="*/ 849630 h 1279255"/>
              <a:gd name="connsiteX15" fmla="*/ 529590 w 791577"/>
              <a:gd name="connsiteY15" fmla="*/ 942975 h 1279255"/>
              <a:gd name="connsiteX16" fmla="*/ 554355 w 791577"/>
              <a:gd name="connsiteY16" fmla="*/ 1038225 h 1279255"/>
              <a:gd name="connsiteX17" fmla="*/ 596265 w 791577"/>
              <a:gd name="connsiteY17" fmla="*/ 1112520 h 1279255"/>
              <a:gd name="connsiteX18" fmla="*/ 622935 w 791577"/>
              <a:gd name="connsiteY18" fmla="*/ 1146810 h 1279255"/>
              <a:gd name="connsiteX19" fmla="*/ 689610 w 791577"/>
              <a:gd name="connsiteY19" fmla="*/ 1139190 h 1279255"/>
              <a:gd name="connsiteX20" fmla="*/ 760095 w 791577"/>
              <a:gd name="connsiteY20" fmla="*/ 1127760 h 1279255"/>
              <a:gd name="connsiteX21" fmla="*/ 788670 w 791577"/>
              <a:gd name="connsiteY21" fmla="*/ 1171575 h 1279255"/>
              <a:gd name="connsiteX22" fmla="*/ 693420 w 791577"/>
              <a:gd name="connsiteY22" fmla="*/ 1226820 h 1279255"/>
              <a:gd name="connsiteX23" fmla="*/ 588645 w 791577"/>
              <a:gd name="connsiteY23" fmla="*/ 1276350 h 1279255"/>
              <a:gd name="connsiteX24" fmla="*/ 550545 w 791577"/>
              <a:gd name="connsiteY24" fmla="*/ 1263015 h 1279255"/>
              <a:gd name="connsiteX25" fmla="*/ 533400 w 791577"/>
              <a:gd name="connsiteY25" fmla="*/ 1177290 h 1279255"/>
              <a:gd name="connsiteX26" fmla="*/ 495300 w 791577"/>
              <a:gd name="connsiteY26" fmla="*/ 1116330 h 1279255"/>
              <a:gd name="connsiteX27" fmla="*/ 428625 w 791577"/>
              <a:gd name="connsiteY27" fmla="*/ 1053465 h 1279255"/>
              <a:gd name="connsiteX28" fmla="*/ 390525 w 791577"/>
              <a:gd name="connsiteY28" fmla="*/ 958215 h 1279255"/>
              <a:gd name="connsiteX29" fmla="*/ 342900 w 791577"/>
              <a:gd name="connsiteY29" fmla="*/ 925830 h 1279255"/>
              <a:gd name="connsiteX30" fmla="*/ 308610 w 791577"/>
              <a:gd name="connsiteY30" fmla="*/ 803910 h 1279255"/>
              <a:gd name="connsiteX31" fmla="*/ 270510 w 791577"/>
              <a:gd name="connsiteY31" fmla="*/ 699135 h 1279255"/>
              <a:gd name="connsiteX32" fmla="*/ 234315 w 791577"/>
              <a:gd name="connsiteY32" fmla="*/ 634365 h 1279255"/>
              <a:gd name="connsiteX33" fmla="*/ 217170 w 791577"/>
              <a:gd name="connsiteY33" fmla="*/ 579120 h 1279255"/>
              <a:gd name="connsiteX34" fmla="*/ 171450 w 791577"/>
              <a:gd name="connsiteY34" fmla="*/ 508635 h 1279255"/>
              <a:gd name="connsiteX35" fmla="*/ 104775 w 791577"/>
              <a:gd name="connsiteY35" fmla="*/ 428625 h 1279255"/>
              <a:gd name="connsiteX36" fmla="*/ 76200 w 791577"/>
              <a:gd name="connsiteY36" fmla="*/ 348615 h 1279255"/>
              <a:gd name="connsiteX37" fmla="*/ 28575 w 791577"/>
              <a:gd name="connsiteY37" fmla="*/ 259080 h 1279255"/>
              <a:gd name="connsiteX38" fmla="*/ 15240 w 791577"/>
              <a:gd name="connsiteY38" fmla="*/ 230505 h 1279255"/>
              <a:gd name="connsiteX39" fmla="*/ 0 w 791577"/>
              <a:gd name="connsiteY39" fmla="*/ 76200 h 127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91577" h="1279255">
                <a:moveTo>
                  <a:pt x="186690" y="0"/>
                </a:moveTo>
                <a:cubicBezTo>
                  <a:pt x="202882" y="26035"/>
                  <a:pt x="219075" y="52070"/>
                  <a:pt x="228600" y="76200"/>
                </a:cubicBezTo>
                <a:cubicBezTo>
                  <a:pt x="238125" y="100330"/>
                  <a:pt x="242888" y="129223"/>
                  <a:pt x="243840" y="144780"/>
                </a:cubicBezTo>
                <a:cubicBezTo>
                  <a:pt x="244792" y="160337"/>
                  <a:pt x="231458" y="155575"/>
                  <a:pt x="234315" y="169545"/>
                </a:cubicBezTo>
                <a:cubicBezTo>
                  <a:pt x="237172" y="183515"/>
                  <a:pt x="248920" y="207328"/>
                  <a:pt x="260985" y="228600"/>
                </a:cubicBezTo>
                <a:cubicBezTo>
                  <a:pt x="273050" y="249873"/>
                  <a:pt x="296228" y="270828"/>
                  <a:pt x="306705" y="297180"/>
                </a:cubicBezTo>
                <a:cubicBezTo>
                  <a:pt x="317183" y="323533"/>
                  <a:pt x="314643" y="362268"/>
                  <a:pt x="323850" y="386715"/>
                </a:cubicBezTo>
                <a:cubicBezTo>
                  <a:pt x="333057" y="411162"/>
                  <a:pt x="356870" y="420688"/>
                  <a:pt x="361950" y="443865"/>
                </a:cubicBezTo>
                <a:cubicBezTo>
                  <a:pt x="367030" y="467043"/>
                  <a:pt x="354013" y="505778"/>
                  <a:pt x="354330" y="525780"/>
                </a:cubicBezTo>
                <a:cubicBezTo>
                  <a:pt x="354647" y="545782"/>
                  <a:pt x="358775" y="549910"/>
                  <a:pt x="363855" y="563880"/>
                </a:cubicBezTo>
                <a:cubicBezTo>
                  <a:pt x="368935" y="577850"/>
                  <a:pt x="377825" y="595313"/>
                  <a:pt x="384810" y="609600"/>
                </a:cubicBezTo>
                <a:cubicBezTo>
                  <a:pt x="391795" y="623887"/>
                  <a:pt x="403225" y="632778"/>
                  <a:pt x="405765" y="649605"/>
                </a:cubicBezTo>
                <a:cubicBezTo>
                  <a:pt x="408305" y="666432"/>
                  <a:pt x="394018" y="693420"/>
                  <a:pt x="400050" y="710565"/>
                </a:cubicBezTo>
                <a:cubicBezTo>
                  <a:pt x="406082" y="727710"/>
                  <a:pt x="425450" y="729298"/>
                  <a:pt x="441960" y="752475"/>
                </a:cubicBezTo>
                <a:cubicBezTo>
                  <a:pt x="458470" y="775652"/>
                  <a:pt x="484505" y="817880"/>
                  <a:pt x="499110" y="849630"/>
                </a:cubicBezTo>
                <a:cubicBezTo>
                  <a:pt x="513715" y="881380"/>
                  <a:pt x="520383" y="911543"/>
                  <a:pt x="529590" y="942975"/>
                </a:cubicBezTo>
                <a:cubicBezTo>
                  <a:pt x="538797" y="974407"/>
                  <a:pt x="543243" y="1009968"/>
                  <a:pt x="554355" y="1038225"/>
                </a:cubicBezTo>
                <a:cubicBezTo>
                  <a:pt x="565467" y="1066482"/>
                  <a:pt x="584835" y="1094422"/>
                  <a:pt x="596265" y="1112520"/>
                </a:cubicBezTo>
                <a:cubicBezTo>
                  <a:pt x="607695" y="1130618"/>
                  <a:pt x="607378" y="1142365"/>
                  <a:pt x="622935" y="1146810"/>
                </a:cubicBezTo>
                <a:cubicBezTo>
                  <a:pt x="638492" y="1151255"/>
                  <a:pt x="666750" y="1142365"/>
                  <a:pt x="689610" y="1139190"/>
                </a:cubicBezTo>
                <a:cubicBezTo>
                  <a:pt x="712470" y="1136015"/>
                  <a:pt x="743585" y="1122363"/>
                  <a:pt x="760095" y="1127760"/>
                </a:cubicBezTo>
                <a:cubicBezTo>
                  <a:pt x="776605" y="1133157"/>
                  <a:pt x="799783" y="1155065"/>
                  <a:pt x="788670" y="1171575"/>
                </a:cubicBezTo>
                <a:cubicBezTo>
                  <a:pt x="777557" y="1188085"/>
                  <a:pt x="726757" y="1209358"/>
                  <a:pt x="693420" y="1226820"/>
                </a:cubicBezTo>
                <a:cubicBezTo>
                  <a:pt x="660083" y="1244282"/>
                  <a:pt x="612458" y="1270318"/>
                  <a:pt x="588645" y="1276350"/>
                </a:cubicBezTo>
                <a:cubicBezTo>
                  <a:pt x="564833" y="1282383"/>
                  <a:pt x="559752" y="1279525"/>
                  <a:pt x="550545" y="1263015"/>
                </a:cubicBezTo>
                <a:cubicBezTo>
                  <a:pt x="541338" y="1246505"/>
                  <a:pt x="542607" y="1201737"/>
                  <a:pt x="533400" y="1177290"/>
                </a:cubicBezTo>
                <a:cubicBezTo>
                  <a:pt x="524193" y="1152843"/>
                  <a:pt x="512762" y="1136967"/>
                  <a:pt x="495300" y="1116330"/>
                </a:cubicBezTo>
                <a:cubicBezTo>
                  <a:pt x="477838" y="1095693"/>
                  <a:pt x="446087" y="1079817"/>
                  <a:pt x="428625" y="1053465"/>
                </a:cubicBezTo>
                <a:cubicBezTo>
                  <a:pt x="411163" y="1027113"/>
                  <a:pt x="404813" y="979488"/>
                  <a:pt x="390525" y="958215"/>
                </a:cubicBezTo>
                <a:cubicBezTo>
                  <a:pt x="376238" y="936943"/>
                  <a:pt x="356552" y="951547"/>
                  <a:pt x="342900" y="925830"/>
                </a:cubicBezTo>
                <a:cubicBezTo>
                  <a:pt x="329248" y="900113"/>
                  <a:pt x="320675" y="841693"/>
                  <a:pt x="308610" y="803910"/>
                </a:cubicBezTo>
                <a:cubicBezTo>
                  <a:pt x="296545" y="766128"/>
                  <a:pt x="282893" y="727393"/>
                  <a:pt x="270510" y="699135"/>
                </a:cubicBezTo>
                <a:cubicBezTo>
                  <a:pt x="258128" y="670878"/>
                  <a:pt x="243205" y="654367"/>
                  <a:pt x="234315" y="634365"/>
                </a:cubicBezTo>
                <a:cubicBezTo>
                  <a:pt x="225425" y="614363"/>
                  <a:pt x="227648" y="600075"/>
                  <a:pt x="217170" y="579120"/>
                </a:cubicBezTo>
                <a:cubicBezTo>
                  <a:pt x="206693" y="558165"/>
                  <a:pt x="190183" y="533718"/>
                  <a:pt x="171450" y="508635"/>
                </a:cubicBezTo>
                <a:cubicBezTo>
                  <a:pt x="152717" y="483553"/>
                  <a:pt x="120650" y="455295"/>
                  <a:pt x="104775" y="428625"/>
                </a:cubicBezTo>
                <a:cubicBezTo>
                  <a:pt x="88900" y="401955"/>
                  <a:pt x="88900" y="376873"/>
                  <a:pt x="76200" y="348615"/>
                </a:cubicBezTo>
                <a:cubicBezTo>
                  <a:pt x="63500" y="320357"/>
                  <a:pt x="38735" y="278765"/>
                  <a:pt x="28575" y="259080"/>
                </a:cubicBezTo>
                <a:cubicBezTo>
                  <a:pt x="18415" y="239395"/>
                  <a:pt x="20002" y="260985"/>
                  <a:pt x="15240" y="230505"/>
                </a:cubicBezTo>
                <a:cubicBezTo>
                  <a:pt x="10478" y="200025"/>
                  <a:pt x="5239" y="138112"/>
                  <a:pt x="0" y="762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2179320" y="3859179"/>
            <a:ext cx="1082041" cy="1114776"/>
          </a:xfrm>
          <a:custGeom>
            <a:avLst/>
            <a:gdLst>
              <a:gd name="connsiteX0" fmla="*/ 971551 w 971551"/>
              <a:gd name="connsiteY0" fmla="*/ 348966 h 966186"/>
              <a:gd name="connsiteX1" fmla="*/ 923926 w 971551"/>
              <a:gd name="connsiteY1" fmla="*/ 368016 h 966186"/>
              <a:gd name="connsiteX2" fmla="*/ 899161 w 971551"/>
              <a:gd name="connsiteY2" fmla="*/ 335631 h 966186"/>
              <a:gd name="connsiteX3" fmla="*/ 843916 w 971551"/>
              <a:gd name="connsiteY3" fmla="*/ 343251 h 966186"/>
              <a:gd name="connsiteX4" fmla="*/ 805816 w 971551"/>
              <a:gd name="connsiteY4" fmla="*/ 312771 h 966186"/>
              <a:gd name="connsiteX5" fmla="*/ 733426 w 971551"/>
              <a:gd name="connsiteY5" fmla="*/ 329916 h 966186"/>
              <a:gd name="connsiteX6" fmla="*/ 666751 w 971551"/>
              <a:gd name="connsiteY6" fmla="*/ 286101 h 966186"/>
              <a:gd name="connsiteX7" fmla="*/ 615316 w 971551"/>
              <a:gd name="connsiteY7" fmla="*/ 272766 h 966186"/>
              <a:gd name="connsiteX8" fmla="*/ 552451 w 971551"/>
              <a:gd name="connsiteY8" fmla="*/ 272766 h 966186"/>
              <a:gd name="connsiteX9" fmla="*/ 520066 w 971551"/>
              <a:gd name="connsiteY9" fmla="*/ 230856 h 966186"/>
              <a:gd name="connsiteX10" fmla="*/ 472441 w 971551"/>
              <a:gd name="connsiteY10" fmla="*/ 196566 h 966186"/>
              <a:gd name="connsiteX11" fmla="*/ 455296 w 971551"/>
              <a:gd name="connsiteY11" fmla="*/ 209901 h 966186"/>
              <a:gd name="connsiteX12" fmla="*/ 434341 w 971551"/>
              <a:gd name="connsiteY12" fmla="*/ 183231 h 966186"/>
              <a:gd name="connsiteX13" fmla="*/ 396241 w 971551"/>
              <a:gd name="connsiteY13" fmla="*/ 177516 h 966186"/>
              <a:gd name="connsiteX14" fmla="*/ 329566 w 971551"/>
              <a:gd name="connsiteY14" fmla="*/ 164181 h 966186"/>
              <a:gd name="connsiteX15" fmla="*/ 295276 w 971551"/>
              <a:gd name="connsiteY15" fmla="*/ 156561 h 966186"/>
              <a:gd name="connsiteX16" fmla="*/ 260986 w 971551"/>
              <a:gd name="connsiteY16" fmla="*/ 129891 h 966186"/>
              <a:gd name="connsiteX17" fmla="*/ 217171 w 971551"/>
              <a:gd name="connsiteY17" fmla="*/ 118461 h 966186"/>
              <a:gd name="connsiteX18" fmla="*/ 194311 w 971551"/>
              <a:gd name="connsiteY18" fmla="*/ 107031 h 966186"/>
              <a:gd name="connsiteX19" fmla="*/ 175261 w 971551"/>
              <a:gd name="connsiteY19" fmla="*/ 95601 h 966186"/>
              <a:gd name="connsiteX20" fmla="*/ 169546 w 971551"/>
              <a:gd name="connsiteY20" fmla="*/ 68931 h 966186"/>
              <a:gd name="connsiteX21" fmla="*/ 135256 w 971551"/>
              <a:gd name="connsiteY21" fmla="*/ 34641 h 966186"/>
              <a:gd name="connsiteX22" fmla="*/ 102871 w 971551"/>
              <a:gd name="connsiteY22" fmla="*/ 17496 h 966186"/>
              <a:gd name="connsiteX23" fmla="*/ 72391 w 971551"/>
              <a:gd name="connsiteY23" fmla="*/ 2256 h 966186"/>
              <a:gd name="connsiteX24" fmla="*/ 36196 w 971551"/>
              <a:gd name="connsiteY24" fmla="*/ 9876 h 966186"/>
              <a:gd name="connsiteX25" fmla="*/ 9526 w 971551"/>
              <a:gd name="connsiteY25" fmla="*/ 2256 h 966186"/>
              <a:gd name="connsiteX26" fmla="*/ 1 w 971551"/>
              <a:gd name="connsiteY26" fmla="*/ 57501 h 966186"/>
              <a:gd name="connsiteX27" fmla="*/ 9526 w 971551"/>
              <a:gd name="connsiteY27" fmla="*/ 116556 h 966186"/>
              <a:gd name="connsiteX28" fmla="*/ 59056 w 971551"/>
              <a:gd name="connsiteY28" fmla="*/ 143226 h 966186"/>
              <a:gd name="connsiteX29" fmla="*/ 135256 w 971551"/>
              <a:gd name="connsiteY29" fmla="*/ 171801 h 966186"/>
              <a:gd name="connsiteX30" fmla="*/ 175261 w 971551"/>
              <a:gd name="connsiteY30" fmla="*/ 202281 h 966186"/>
              <a:gd name="connsiteX31" fmla="*/ 211456 w 971551"/>
              <a:gd name="connsiteY31" fmla="*/ 236571 h 966186"/>
              <a:gd name="connsiteX32" fmla="*/ 260986 w 971551"/>
              <a:gd name="connsiteY32" fmla="*/ 236571 h 966186"/>
              <a:gd name="connsiteX33" fmla="*/ 308611 w 971551"/>
              <a:gd name="connsiteY33" fmla="*/ 270861 h 966186"/>
              <a:gd name="connsiteX34" fmla="*/ 390526 w 971551"/>
              <a:gd name="connsiteY34" fmla="*/ 328011 h 966186"/>
              <a:gd name="connsiteX35" fmla="*/ 430531 w 971551"/>
              <a:gd name="connsiteY35" fmla="*/ 328011 h 966186"/>
              <a:gd name="connsiteX36" fmla="*/ 470536 w 971551"/>
              <a:gd name="connsiteY36" fmla="*/ 352776 h 966186"/>
              <a:gd name="connsiteX37" fmla="*/ 516256 w 971551"/>
              <a:gd name="connsiteY37" fmla="*/ 345156 h 966186"/>
              <a:gd name="connsiteX38" fmla="*/ 569596 w 971551"/>
              <a:gd name="connsiteY38" fmla="*/ 383256 h 966186"/>
              <a:gd name="connsiteX39" fmla="*/ 613411 w 971551"/>
              <a:gd name="connsiteY39" fmla="*/ 390876 h 966186"/>
              <a:gd name="connsiteX40" fmla="*/ 624841 w 971551"/>
              <a:gd name="connsiteY40" fmla="*/ 390876 h 966186"/>
              <a:gd name="connsiteX41" fmla="*/ 632461 w 971551"/>
              <a:gd name="connsiteY41" fmla="*/ 406116 h 966186"/>
              <a:gd name="connsiteX42" fmla="*/ 661036 w 971551"/>
              <a:gd name="connsiteY42" fmla="*/ 423261 h 966186"/>
              <a:gd name="connsiteX43" fmla="*/ 689611 w 971551"/>
              <a:gd name="connsiteY43" fmla="*/ 438501 h 966186"/>
              <a:gd name="connsiteX44" fmla="*/ 725806 w 971551"/>
              <a:gd name="connsiteY44" fmla="*/ 448026 h 966186"/>
              <a:gd name="connsiteX45" fmla="*/ 756286 w 971551"/>
              <a:gd name="connsiteY45" fmla="*/ 472791 h 966186"/>
              <a:gd name="connsiteX46" fmla="*/ 803911 w 971551"/>
              <a:gd name="connsiteY46" fmla="*/ 501366 h 966186"/>
              <a:gd name="connsiteX47" fmla="*/ 834391 w 971551"/>
              <a:gd name="connsiteY47" fmla="*/ 535656 h 966186"/>
              <a:gd name="connsiteX48" fmla="*/ 845821 w 971551"/>
              <a:gd name="connsiteY48" fmla="*/ 566136 h 966186"/>
              <a:gd name="connsiteX49" fmla="*/ 864871 w 971551"/>
              <a:gd name="connsiteY49" fmla="*/ 627096 h 966186"/>
              <a:gd name="connsiteX50" fmla="*/ 866776 w 971551"/>
              <a:gd name="connsiteY50" fmla="*/ 669006 h 966186"/>
              <a:gd name="connsiteX51" fmla="*/ 883921 w 971551"/>
              <a:gd name="connsiteY51" fmla="*/ 733776 h 966186"/>
              <a:gd name="connsiteX52" fmla="*/ 902971 w 971551"/>
              <a:gd name="connsiteY52" fmla="*/ 802356 h 966186"/>
              <a:gd name="connsiteX53" fmla="*/ 918211 w 971551"/>
              <a:gd name="connsiteY53" fmla="*/ 825216 h 966186"/>
              <a:gd name="connsiteX54" fmla="*/ 902971 w 971551"/>
              <a:gd name="connsiteY54" fmla="*/ 889986 h 966186"/>
              <a:gd name="connsiteX55" fmla="*/ 899161 w 971551"/>
              <a:gd name="connsiteY55" fmla="*/ 966186 h 966186"/>
              <a:gd name="connsiteX0" fmla="*/ 971551 w 971551"/>
              <a:gd name="connsiteY0" fmla="*/ 348966 h 966186"/>
              <a:gd name="connsiteX1" fmla="*/ 923926 w 971551"/>
              <a:gd name="connsiteY1" fmla="*/ 368016 h 966186"/>
              <a:gd name="connsiteX2" fmla="*/ 899161 w 971551"/>
              <a:gd name="connsiteY2" fmla="*/ 335631 h 966186"/>
              <a:gd name="connsiteX3" fmla="*/ 843916 w 971551"/>
              <a:gd name="connsiteY3" fmla="*/ 343251 h 966186"/>
              <a:gd name="connsiteX4" fmla="*/ 805816 w 971551"/>
              <a:gd name="connsiteY4" fmla="*/ 312771 h 966186"/>
              <a:gd name="connsiteX5" fmla="*/ 733426 w 971551"/>
              <a:gd name="connsiteY5" fmla="*/ 329916 h 966186"/>
              <a:gd name="connsiteX6" fmla="*/ 666751 w 971551"/>
              <a:gd name="connsiteY6" fmla="*/ 286101 h 966186"/>
              <a:gd name="connsiteX7" fmla="*/ 615316 w 971551"/>
              <a:gd name="connsiteY7" fmla="*/ 272766 h 966186"/>
              <a:gd name="connsiteX8" fmla="*/ 552451 w 971551"/>
              <a:gd name="connsiteY8" fmla="*/ 272766 h 966186"/>
              <a:gd name="connsiteX9" fmla="*/ 520066 w 971551"/>
              <a:gd name="connsiteY9" fmla="*/ 230856 h 966186"/>
              <a:gd name="connsiteX10" fmla="*/ 472441 w 971551"/>
              <a:gd name="connsiteY10" fmla="*/ 196566 h 966186"/>
              <a:gd name="connsiteX11" fmla="*/ 455296 w 971551"/>
              <a:gd name="connsiteY11" fmla="*/ 209901 h 966186"/>
              <a:gd name="connsiteX12" fmla="*/ 434341 w 971551"/>
              <a:gd name="connsiteY12" fmla="*/ 183231 h 966186"/>
              <a:gd name="connsiteX13" fmla="*/ 396241 w 971551"/>
              <a:gd name="connsiteY13" fmla="*/ 177516 h 966186"/>
              <a:gd name="connsiteX14" fmla="*/ 329566 w 971551"/>
              <a:gd name="connsiteY14" fmla="*/ 164181 h 966186"/>
              <a:gd name="connsiteX15" fmla="*/ 295276 w 971551"/>
              <a:gd name="connsiteY15" fmla="*/ 156561 h 966186"/>
              <a:gd name="connsiteX16" fmla="*/ 260986 w 971551"/>
              <a:gd name="connsiteY16" fmla="*/ 129891 h 966186"/>
              <a:gd name="connsiteX17" fmla="*/ 217171 w 971551"/>
              <a:gd name="connsiteY17" fmla="*/ 118461 h 966186"/>
              <a:gd name="connsiteX18" fmla="*/ 194311 w 971551"/>
              <a:gd name="connsiteY18" fmla="*/ 107031 h 966186"/>
              <a:gd name="connsiteX19" fmla="*/ 175261 w 971551"/>
              <a:gd name="connsiteY19" fmla="*/ 95601 h 966186"/>
              <a:gd name="connsiteX20" fmla="*/ 169546 w 971551"/>
              <a:gd name="connsiteY20" fmla="*/ 68931 h 966186"/>
              <a:gd name="connsiteX21" fmla="*/ 135256 w 971551"/>
              <a:gd name="connsiteY21" fmla="*/ 34641 h 966186"/>
              <a:gd name="connsiteX22" fmla="*/ 102871 w 971551"/>
              <a:gd name="connsiteY22" fmla="*/ 17496 h 966186"/>
              <a:gd name="connsiteX23" fmla="*/ 72391 w 971551"/>
              <a:gd name="connsiteY23" fmla="*/ 2256 h 966186"/>
              <a:gd name="connsiteX24" fmla="*/ 36196 w 971551"/>
              <a:gd name="connsiteY24" fmla="*/ 9876 h 966186"/>
              <a:gd name="connsiteX25" fmla="*/ 9526 w 971551"/>
              <a:gd name="connsiteY25" fmla="*/ 2256 h 966186"/>
              <a:gd name="connsiteX26" fmla="*/ 1 w 971551"/>
              <a:gd name="connsiteY26" fmla="*/ 57501 h 966186"/>
              <a:gd name="connsiteX27" fmla="*/ 9526 w 971551"/>
              <a:gd name="connsiteY27" fmla="*/ 116556 h 966186"/>
              <a:gd name="connsiteX28" fmla="*/ 59056 w 971551"/>
              <a:gd name="connsiteY28" fmla="*/ 143226 h 966186"/>
              <a:gd name="connsiteX29" fmla="*/ 135256 w 971551"/>
              <a:gd name="connsiteY29" fmla="*/ 171801 h 966186"/>
              <a:gd name="connsiteX30" fmla="*/ 175261 w 971551"/>
              <a:gd name="connsiteY30" fmla="*/ 202281 h 966186"/>
              <a:gd name="connsiteX31" fmla="*/ 211456 w 971551"/>
              <a:gd name="connsiteY31" fmla="*/ 236571 h 966186"/>
              <a:gd name="connsiteX32" fmla="*/ 260986 w 971551"/>
              <a:gd name="connsiteY32" fmla="*/ 236571 h 966186"/>
              <a:gd name="connsiteX33" fmla="*/ 308611 w 971551"/>
              <a:gd name="connsiteY33" fmla="*/ 270861 h 966186"/>
              <a:gd name="connsiteX34" fmla="*/ 390526 w 971551"/>
              <a:gd name="connsiteY34" fmla="*/ 328011 h 966186"/>
              <a:gd name="connsiteX35" fmla="*/ 430531 w 971551"/>
              <a:gd name="connsiteY35" fmla="*/ 328011 h 966186"/>
              <a:gd name="connsiteX36" fmla="*/ 470536 w 971551"/>
              <a:gd name="connsiteY36" fmla="*/ 352776 h 966186"/>
              <a:gd name="connsiteX37" fmla="*/ 516256 w 971551"/>
              <a:gd name="connsiteY37" fmla="*/ 345156 h 966186"/>
              <a:gd name="connsiteX38" fmla="*/ 569596 w 971551"/>
              <a:gd name="connsiteY38" fmla="*/ 383256 h 966186"/>
              <a:gd name="connsiteX39" fmla="*/ 613411 w 971551"/>
              <a:gd name="connsiteY39" fmla="*/ 390876 h 966186"/>
              <a:gd name="connsiteX40" fmla="*/ 624841 w 971551"/>
              <a:gd name="connsiteY40" fmla="*/ 390876 h 966186"/>
              <a:gd name="connsiteX41" fmla="*/ 632461 w 971551"/>
              <a:gd name="connsiteY41" fmla="*/ 406116 h 966186"/>
              <a:gd name="connsiteX42" fmla="*/ 661036 w 971551"/>
              <a:gd name="connsiteY42" fmla="*/ 423261 h 966186"/>
              <a:gd name="connsiteX43" fmla="*/ 689611 w 971551"/>
              <a:gd name="connsiteY43" fmla="*/ 438501 h 966186"/>
              <a:gd name="connsiteX44" fmla="*/ 725806 w 971551"/>
              <a:gd name="connsiteY44" fmla="*/ 448026 h 966186"/>
              <a:gd name="connsiteX45" fmla="*/ 756286 w 971551"/>
              <a:gd name="connsiteY45" fmla="*/ 472791 h 966186"/>
              <a:gd name="connsiteX46" fmla="*/ 803911 w 971551"/>
              <a:gd name="connsiteY46" fmla="*/ 501366 h 966186"/>
              <a:gd name="connsiteX47" fmla="*/ 834391 w 971551"/>
              <a:gd name="connsiteY47" fmla="*/ 535656 h 966186"/>
              <a:gd name="connsiteX48" fmla="*/ 845821 w 971551"/>
              <a:gd name="connsiteY48" fmla="*/ 566136 h 966186"/>
              <a:gd name="connsiteX49" fmla="*/ 864871 w 971551"/>
              <a:gd name="connsiteY49" fmla="*/ 627096 h 966186"/>
              <a:gd name="connsiteX50" fmla="*/ 866776 w 971551"/>
              <a:gd name="connsiteY50" fmla="*/ 669006 h 966186"/>
              <a:gd name="connsiteX51" fmla="*/ 883921 w 971551"/>
              <a:gd name="connsiteY51" fmla="*/ 733776 h 966186"/>
              <a:gd name="connsiteX52" fmla="*/ 902971 w 971551"/>
              <a:gd name="connsiteY52" fmla="*/ 802356 h 966186"/>
              <a:gd name="connsiteX53" fmla="*/ 918211 w 971551"/>
              <a:gd name="connsiteY53" fmla="*/ 825216 h 966186"/>
              <a:gd name="connsiteX54" fmla="*/ 902971 w 971551"/>
              <a:gd name="connsiteY54" fmla="*/ 889986 h 966186"/>
              <a:gd name="connsiteX55" fmla="*/ 889636 w 971551"/>
              <a:gd name="connsiteY55" fmla="*/ 920466 h 966186"/>
              <a:gd name="connsiteX56" fmla="*/ 899161 w 971551"/>
              <a:gd name="connsiteY56" fmla="*/ 966186 h 966186"/>
              <a:gd name="connsiteX0" fmla="*/ 971551 w 1080136"/>
              <a:gd name="connsiteY0" fmla="*/ 348966 h 1114776"/>
              <a:gd name="connsiteX1" fmla="*/ 923926 w 1080136"/>
              <a:gd name="connsiteY1" fmla="*/ 368016 h 1114776"/>
              <a:gd name="connsiteX2" fmla="*/ 899161 w 1080136"/>
              <a:gd name="connsiteY2" fmla="*/ 335631 h 1114776"/>
              <a:gd name="connsiteX3" fmla="*/ 843916 w 1080136"/>
              <a:gd name="connsiteY3" fmla="*/ 343251 h 1114776"/>
              <a:gd name="connsiteX4" fmla="*/ 805816 w 1080136"/>
              <a:gd name="connsiteY4" fmla="*/ 312771 h 1114776"/>
              <a:gd name="connsiteX5" fmla="*/ 733426 w 1080136"/>
              <a:gd name="connsiteY5" fmla="*/ 329916 h 1114776"/>
              <a:gd name="connsiteX6" fmla="*/ 666751 w 1080136"/>
              <a:gd name="connsiteY6" fmla="*/ 286101 h 1114776"/>
              <a:gd name="connsiteX7" fmla="*/ 615316 w 1080136"/>
              <a:gd name="connsiteY7" fmla="*/ 272766 h 1114776"/>
              <a:gd name="connsiteX8" fmla="*/ 552451 w 1080136"/>
              <a:gd name="connsiteY8" fmla="*/ 272766 h 1114776"/>
              <a:gd name="connsiteX9" fmla="*/ 520066 w 1080136"/>
              <a:gd name="connsiteY9" fmla="*/ 230856 h 1114776"/>
              <a:gd name="connsiteX10" fmla="*/ 472441 w 1080136"/>
              <a:gd name="connsiteY10" fmla="*/ 196566 h 1114776"/>
              <a:gd name="connsiteX11" fmla="*/ 455296 w 1080136"/>
              <a:gd name="connsiteY11" fmla="*/ 209901 h 1114776"/>
              <a:gd name="connsiteX12" fmla="*/ 434341 w 1080136"/>
              <a:gd name="connsiteY12" fmla="*/ 183231 h 1114776"/>
              <a:gd name="connsiteX13" fmla="*/ 396241 w 1080136"/>
              <a:gd name="connsiteY13" fmla="*/ 177516 h 1114776"/>
              <a:gd name="connsiteX14" fmla="*/ 329566 w 1080136"/>
              <a:gd name="connsiteY14" fmla="*/ 164181 h 1114776"/>
              <a:gd name="connsiteX15" fmla="*/ 295276 w 1080136"/>
              <a:gd name="connsiteY15" fmla="*/ 156561 h 1114776"/>
              <a:gd name="connsiteX16" fmla="*/ 260986 w 1080136"/>
              <a:gd name="connsiteY16" fmla="*/ 129891 h 1114776"/>
              <a:gd name="connsiteX17" fmla="*/ 217171 w 1080136"/>
              <a:gd name="connsiteY17" fmla="*/ 118461 h 1114776"/>
              <a:gd name="connsiteX18" fmla="*/ 194311 w 1080136"/>
              <a:gd name="connsiteY18" fmla="*/ 107031 h 1114776"/>
              <a:gd name="connsiteX19" fmla="*/ 175261 w 1080136"/>
              <a:gd name="connsiteY19" fmla="*/ 95601 h 1114776"/>
              <a:gd name="connsiteX20" fmla="*/ 169546 w 1080136"/>
              <a:gd name="connsiteY20" fmla="*/ 68931 h 1114776"/>
              <a:gd name="connsiteX21" fmla="*/ 135256 w 1080136"/>
              <a:gd name="connsiteY21" fmla="*/ 34641 h 1114776"/>
              <a:gd name="connsiteX22" fmla="*/ 102871 w 1080136"/>
              <a:gd name="connsiteY22" fmla="*/ 17496 h 1114776"/>
              <a:gd name="connsiteX23" fmla="*/ 72391 w 1080136"/>
              <a:gd name="connsiteY23" fmla="*/ 2256 h 1114776"/>
              <a:gd name="connsiteX24" fmla="*/ 36196 w 1080136"/>
              <a:gd name="connsiteY24" fmla="*/ 9876 h 1114776"/>
              <a:gd name="connsiteX25" fmla="*/ 9526 w 1080136"/>
              <a:gd name="connsiteY25" fmla="*/ 2256 h 1114776"/>
              <a:gd name="connsiteX26" fmla="*/ 1 w 1080136"/>
              <a:gd name="connsiteY26" fmla="*/ 57501 h 1114776"/>
              <a:gd name="connsiteX27" fmla="*/ 9526 w 1080136"/>
              <a:gd name="connsiteY27" fmla="*/ 116556 h 1114776"/>
              <a:gd name="connsiteX28" fmla="*/ 59056 w 1080136"/>
              <a:gd name="connsiteY28" fmla="*/ 143226 h 1114776"/>
              <a:gd name="connsiteX29" fmla="*/ 135256 w 1080136"/>
              <a:gd name="connsiteY29" fmla="*/ 171801 h 1114776"/>
              <a:gd name="connsiteX30" fmla="*/ 175261 w 1080136"/>
              <a:gd name="connsiteY30" fmla="*/ 202281 h 1114776"/>
              <a:gd name="connsiteX31" fmla="*/ 211456 w 1080136"/>
              <a:gd name="connsiteY31" fmla="*/ 236571 h 1114776"/>
              <a:gd name="connsiteX32" fmla="*/ 260986 w 1080136"/>
              <a:gd name="connsiteY32" fmla="*/ 236571 h 1114776"/>
              <a:gd name="connsiteX33" fmla="*/ 308611 w 1080136"/>
              <a:gd name="connsiteY33" fmla="*/ 270861 h 1114776"/>
              <a:gd name="connsiteX34" fmla="*/ 390526 w 1080136"/>
              <a:gd name="connsiteY34" fmla="*/ 328011 h 1114776"/>
              <a:gd name="connsiteX35" fmla="*/ 430531 w 1080136"/>
              <a:gd name="connsiteY35" fmla="*/ 328011 h 1114776"/>
              <a:gd name="connsiteX36" fmla="*/ 470536 w 1080136"/>
              <a:gd name="connsiteY36" fmla="*/ 352776 h 1114776"/>
              <a:gd name="connsiteX37" fmla="*/ 516256 w 1080136"/>
              <a:gd name="connsiteY37" fmla="*/ 345156 h 1114776"/>
              <a:gd name="connsiteX38" fmla="*/ 569596 w 1080136"/>
              <a:gd name="connsiteY38" fmla="*/ 383256 h 1114776"/>
              <a:gd name="connsiteX39" fmla="*/ 613411 w 1080136"/>
              <a:gd name="connsiteY39" fmla="*/ 390876 h 1114776"/>
              <a:gd name="connsiteX40" fmla="*/ 624841 w 1080136"/>
              <a:gd name="connsiteY40" fmla="*/ 390876 h 1114776"/>
              <a:gd name="connsiteX41" fmla="*/ 632461 w 1080136"/>
              <a:gd name="connsiteY41" fmla="*/ 406116 h 1114776"/>
              <a:gd name="connsiteX42" fmla="*/ 661036 w 1080136"/>
              <a:gd name="connsiteY42" fmla="*/ 423261 h 1114776"/>
              <a:gd name="connsiteX43" fmla="*/ 689611 w 1080136"/>
              <a:gd name="connsiteY43" fmla="*/ 438501 h 1114776"/>
              <a:gd name="connsiteX44" fmla="*/ 725806 w 1080136"/>
              <a:gd name="connsiteY44" fmla="*/ 448026 h 1114776"/>
              <a:gd name="connsiteX45" fmla="*/ 756286 w 1080136"/>
              <a:gd name="connsiteY45" fmla="*/ 472791 h 1114776"/>
              <a:gd name="connsiteX46" fmla="*/ 803911 w 1080136"/>
              <a:gd name="connsiteY46" fmla="*/ 501366 h 1114776"/>
              <a:gd name="connsiteX47" fmla="*/ 834391 w 1080136"/>
              <a:gd name="connsiteY47" fmla="*/ 535656 h 1114776"/>
              <a:gd name="connsiteX48" fmla="*/ 845821 w 1080136"/>
              <a:gd name="connsiteY48" fmla="*/ 566136 h 1114776"/>
              <a:gd name="connsiteX49" fmla="*/ 864871 w 1080136"/>
              <a:gd name="connsiteY49" fmla="*/ 627096 h 1114776"/>
              <a:gd name="connsiteX50" fmla="*/ 866776 w 1080136"/>
              <a:gd name="connsiteY50" fmla="*/ 669006 h 1114776"/>
              <a:gd name="connsiteX51" fmla="*/ 883921 w 1080136"/>
              <a:gd name="connsiteY51" fmla="*/ 733776 h 1114776"/>
              <a:gd name="connsiteX52" fmla="*/ 902971 w 1080136"/>
              <a:gd name="connsiteY52" fmla="*/ 802356 h 1114776"/>
              <a:gd name="connsiteX53" fmla="*/ 918211 w 1080136"/>
              <a:gd name="connsiteY53" fmla="*/ 825216 h 1114776"/>
              <a:gd name="connsiteX54" fmla="*/ 902971 w 1080136"/>
              <a:gd name="connsiteY54" fmla="*/ 889986 h 1114776"/>
              <a:gd name="connsiteX55" fmla="*/ 889636 w 1080136"/>
              <a:gd name="connsiteY55" fmla="*/ 920466 h 1114776"/>
              <a:gd name="connsiteX56" fmla="*/ 1080136 w 1080136"/>
              <a:gd name="connsiteY56" fmla="*/ 1114776 h 1114776"/>
              <a:gd name="connsiteX0" fmla="*/ 971551 w 1080136"/>
              <a:gd name="connsiteY0" fmla="*/ 348966 h 1114776"/>
              <a:gd name="connsiteX1" fmla="*/ 923926 w 1080136"/>
              <a:gd name="connsiteY1" fmla="*/ 368016 h 1114776"/>
              <a:gd name="connsiteX2" fmla="*/ 899161 w 1080136"/>
              <a:gd name="connsiteY2" fmla="*/ 335631 h 1114776"/>
              <a:gd name="connsiteX3" fmla="*/ 843916 w 1080136"/>
              <a:gd name="connsiteY3" fmla="*/ 343251 h 1114776"/>
              <a:gd name="connsiteX4" fmla="*/ 805816 w 1080136"/>
              <a:gd name="connsiteY4" fmla="*/ 312771 h 1114776"/>
              <a:gd name="connsiteX5" fmla="*/ 733426 w 1080136"/>
              <a:gd name="connsiteY5" fmla="*/ 329916 h 1114776"/>
              <a:gd name="connsiteX6" fmla="*/ 666751 w 1080136"/>
              <a:gd name="connsiteY6" fmla="*/ 286101 h 1114776"/>
              <a:gd name="connsiteX7" fmla="*/ 615316 w 1080136"/>
              <a:gd name="connsiteY7" fmla="*/ 272766 h 1114776"/>
              <a:gd name="connsiteX8" fmla="*/ 552451 w 1080136"/>
              <a:gd name="connsiteY8" fmla="*/ 272766 h 1114776"/>
              <a:gd name="connsiteX9" fmla="*/ 520066 w 1080136"/>
              <a:gd name="connsiteY9" fmla="*/ 230856 h 1114776"/>
              <a:gd name="connsiteX10" fmla="*/ 472441 w 1080136"/>
              <a:gd name="connsiteY10" fmla="*/ 196566 h 1114776"/>
              <a:gd name="connsiteX11" fmla="*/ 455296 w 1080136"/>
              <a:gd name="connsiteY11" fmla="*/ 209901 h 1114776"/>
              <a:gd name="connsiteX12" fmla="*/ 434341 w 1080136"/>
              <a:gd name="connsiteY12" fmla="*/ 183231 h 1114776"/>
              <a:gd name="connsiteX13" fmla="*/ 396241 w 1080136"/>
              <a:gd name="connsiteY13" fmla="*/ 177516 h 1114776"/>
              <a:gd name="connsiteX14" fmla="*/ 329566 w 1080136"/>
              <a:gd name="connsiteY14" fmla="*/ 164181 h 1114776"/>
              <a:gd name="connsiteX15" fmla="*/ 295276 w 1080136"/>
              <a:gd name="connsiteY15" fmla="*/ 156561 h 1114776"/>
              <a:gd name="connsiteX16" fmla="*/ 260986 w 1080136"/>
              <a:gd name="connsiteY16" fmla="*/ 129891 h 1114776"/>
              <a:gd name="connsiteX17" fmla="*/ 217171 w 1080136"/>
              <a:gd name="connsiteY17" fmla="*/ 118461 h 1114776"/>
              <a:gd name="connsiteX18" fmla="*/ 194311 w 1080136"/>
              <a:gd name="connsiteY18" fmla="*/ 107031 h 1114776"/>
              <a:gd name="connsiteX19" fmla="*/ 175261 w 1080136"/>
              <a:gd name="connsiteY19" fmla="*/ 95601 h 1114776"/>
              <a:gd name="connsiteX20" fmla="*/ 169546 w 1080136"/>
              <a:gd name="connsiteY20" fmla="*/ 68931 h 1114776"/>
              <a:gd name="connsiteX21" fmla="*/ 135256 w 1080136"/>
              <a:gd name="connsiteY21" fmla="*/ 34641 h 1114776"/>
              <a:gd name="connsiteX22" fmla="*/ 102871 w 1080136"/>
              <a:gd name="connsiteY22" fmla="*/ 17496 h 1114776"/>
              <a:gd name="connsiteX23" fmla="*/ 72391 w 1080136"/>
              <a:gd name="connsiteY23" fmla="*/ 2256 h 1114776"/>
              <a:gd name="connsiteX24" fmla="*/ 36196 w 1080136"/>
              <a:gd name="connsiteY24" fmla="*/ 9876 h 1114776"/>
              <a:gd name="connsiteX25" fmla="*/ 9526 w 1080136"/>
              <a:gd name="connsiteY25" fmla="*/ 2256 h 1114776"/>
              <a:gd name="connsiteX26" fmla="*/ 1 w 1080136"/>
              <a:gd name="connsiteY26" fmla="*/ 57501 h 1114776"/>
              <a:gd name="connsiteX27" fmla="*/ 9526 w 1080136"/>
              <a:gd name="connsiteY27" fmla="*/ 116556 h 1114776"/>
              <a:gd name="connsiteX28" fmla="*/ 59056 w 1080136"/>
              <a:gd name="connsiteY28" fmla="*/ 143226 h 1114776"/>
              <a:gd name="connsiteX29" fmla="*/ 135256 w 1080136"/>
              <a:gd name="connsiteY29" fmla="*/ 171801 h 1114776"/>
              <a:gd name="connsiteX30" fmla="*/ 175261 w 1080136"/>
              <a:gd name="connsiteY30" fmla="*/ 202281 h 1114776"/>
              <a:gd name="connsiteX31" fmla="*/ 211456 w 1080136"/>
              <a:gd name="connsiteY31" fmla="*/ 236571 h 1114776"/>
              <a:gd name="connsiteX32" fmla="*/ 260986 w 1080136"/>
              <a:gd name="connsiteY32" fmla="*/ 236571 h 1114776"/>
              <a:gd name="connsiteX33" fmla="*/ 308611 w 1080136"/>
              <a:gd name="connsiteY33" fmla="*/ 270861 h 1114776"/>
              <a:gd name="connsiteX34" fmla="*/ 390526 w 1080136"/>
              <a:gd name="connsiteY34" fmla="*/ 328011 h 1114776"/>
              <a:gd name="connsiteX35" fmla="*/ 430531 w 1080136"/>
              <a:gd name="connsiteY35" fmla="*/ 328011 h 1114776"/>
              <a:gd name="connsiteX36" fmla="*/ 470536 w 1080136"/>
              <a:gd name="connsiteY36" fmla="*/ 352776 h 1114776"/>
              <a:gd name="connsiteX37" fmla="*/ 516256 w 1080136"/>
              <a:gd name="connsiteY37" fmla="*/ 345156 h 1114776"/>
              <a:gd name="connsiteX38" fmla="*/ 569596 w 1080136"/>
              <a:gd name="connsiteY38" fmla="*/ 383256 h 1114776"/>
              <a:gd name="connsiteX39" fmla="*/ 613411 w 1080136"/>
              <a:gd name="connsiteY39" fmla="*/ 390876 h 1114776"/>
              <a:gd name="connsiteX40" fmla="*/ 624841 w 1080136"/>
              <a:gd name="connsiteY40" fmla="*/ 390876 h 1114776"/>
              <a:gd name="connsiteX41" fmla="*/ 632461 w 1080136"/>
              <a:gd name="connsiteY41" fmla="*/ 406116 h 1114776"/>
              <a:gd name="connsiteX42" fmla="*/ 661036 w 1080136"/>
              <a:gd name="connsiteY42" fmla="*/ 423261 h 1114776"/>
              <a:gd name="connsiteX43" fmla="*/ 689611 w 1080136"/>
              <a:gd name="connsiteY43" fmla="*/ 438501 h 1114776"/>
              <a:gd name="connsiteX44" fmla="*/ 725806 w 1080136"/>
              <a:gd name="connsiteY44" fmla="*/ 448026 h 1114776"/>
              <a:gd name="connsiteX45" fmla="*/ 756286 w 1080136"/>
              <a:gd name="connsiteY45" fmla="*/ 472791 h 1114776"/>
              <a:gd name="connsiteX46" fmla="*/ 803911 w 1080136"/>
              <a:gd name="connsiteY46" fmla="*/ 501366 h 1114776"/>
              <a:gd name="connsiteX47" fmla="*/ 834391 w 1080136"/>
              <a:gd name="connsiteY47" fmla="*/ 535656 h 1114776"/>
              <a:gd name="connsiteX48" fmla="*/ 845821 w 1080136"/>
              <a:gd name="connsiteY48" fmla="*/ 566136 h 1114776"/>
              <a:gd name="connsiteX49" fmla="*/ 864871 w 1080136"/>
              <a:gd name="connsiteY49" fmla="*/ 627096 h 1114776"/>
              <a:gd name="connsiteX50" fmla="*/ 866776 w 1080136"/>
              <a:gd name="connsiteY50" fmla="*/ 669006 h 1114776"/>
              <a:gd name="connsiteX51" fmla="*/ 883921 w 1080136"/>
              <a:gd name="connsiteY51" fmla="*/ 733776 h 1114776"/>
              <a:gd name="connsiteX52" fmla="*/ 902971 w 1080136"/>
              <a:gd name="connsiteY52" fmla="*/ 802356 h 1114776"/>
              <a:gd name="connsiteX53" fmla="*/ 918211 w 1080136"/>
              <a:gd name="connsiteY53" fmla="*/ 825216 h 1114776"/>
              <a:gd name="connsiteX54" fmla="*/ 902971 w 1080136"/>
              <a:gd name="connsiteY54" fmla="*/ 889986 h 1114776"/>
              <a:gd name="connsiteX55" fmla="*/ 902971 w 1080136"/>
              <a:gd name="connsiteY55" fmla="*/ 966186 h 1114776"/>
              <a:gd name="connsiteX56" fmla="*/ 1080136 w 1080136"/>
              <a:gd name="connsiteY56" fmla="*/ 1114776 h 1114776"/>
              <a:gd name="connsiteX0" fmla="*/ 1082041 w 1082041"/>
              <a:gd name="connsiteY0" fmla="*/ 352776 h 1114776"/>
              <a:gd name="connsiteX1" fmla="*/ 923926 w 1082041"/>
              <a:gd name="connsiteY1" fmla="*/ 368016 h 1114776"/>
              <a:gd name="connsiteX2" fmla="*/ 899161 w 1082041"/>
              <a:gd name="connsiteY2" fmla="*/ 335631 h 1114776"/>
              <a:gd name="connsiteX3" fmla="*/ 843916 w 1082041"/>
              <a:gd name="connsiteY3" fmla="*/ 343251 h 1114776"/>
              <a:gd name="connsiteX4" fmla="*/ 805816 w 1082041"/>
              <a:gd name="connsiteY4" fmla="*/ 312771 h 1114776"/>
              <a:gd name="connsiteX5" fmla="*/ 733426 w 1082041"/>
              <a:gd name="connsiteY5" fmla="*/ 329916 h 1114776"/>
              <a:gd name="connsiteX6" fmla="*/ 666751 w 1082041"/>
              <a:gd name="connsiteY6" fmla="*/ 286101 h 1114776"/>
              <a:gd name="connsiteX7" fmla="*/ 615316 w 1082041"/>
              <a:gd name="connsiteY7" fmla="*/ 272766 h 1114776"/>
              <a:gd name="connsiteX8" fmla="*/ 552451 w 1082041"/>
              <a:gd name="connsiteY8" fmla="*/ 272766 h 1114776"/>
              <a:gd name="connsiteX9" fmla="*/ 520066 w 1082041"/>
              <a:gd name="connsiteY9" fmla="*/ 230856 h 1114776"/>
              <a:gd name="connsiteX10" fmla="*/ 472441 w 1082041"/>
              <a:gd name="connsiteY10" fmla="*/ 196566 h 1114776"/>
              <a:gd name="connsiteX11" fmla="*/ 455296 w 1082041"/>
              <a:gd name="connsiteY11" fmla="*/ 209901 h 1114776"/>
              <a:gd name="connsiteX12" fmla="*/ 434341 w 1082041"/>
              <a:gd name="connsiteY12" fmla="*/ 183231 h 1114776"/>
              <a:gd name="connsiteX13" fmla="*/ 396241 w 1082041"/>
              <a:gd name="connsiteY13" fmla="*/ 177516 h 1114776"/>
              <a:gd name="connsiteX14" fmla="*/ 329566 w 1082041"/>
              <a:gd name="connsiteY14" fmla="*/ 164181 h 1114776"/>
              <a:gd name="connsiteX15" fmla="*/ 295276 w 1082041"/>
              <a:gd name="connsiteY15" fmla="*/ 156561 h 1114776"/>
              <a:gd name="connsiteX16" fmla="*/ 260986 w 1082041"/>
              <a:gd name="connsiteY16" fmla="*/ 129891 h 1114776"/>
              <a:gd name="connsiteX17" fmla="*/ 217171 w 1082041"/>
              <a:gd name="connsiteY17" fmla="*/ 118461 h 1114776"/>
              <a:gd name="connsiteX18" fmla="*/ 194311 w 1082041"/>
              <a:gd name="connsiteY18" fmla="*/ 107031 h 1114776"/>
              <a:gd name="connsiteX19" fmla="*/ 175261 w 1082041"/>
              <a:gd name="connsiteY19" fmla="*/ 95601 h 1114776"/>
              <a:gd name="connsiteX20" fmla="*/ 169546 w 1082041"/>
              <a:gd name="connsiteY20" fmla="*/ 68931 h 1114776"/>
              <a:gd name="connsiteX21" fmla="*/ 135256 w 1082041"/>
              <a:gd name="connsiteY21" fmla="*/ 34641 h 1114776"/>
              <a:gd name="connsiteX22" fmla="*/ 102871 w 1082041"/>
              <a:gd name="connsiteY22" fmla="*/ 17496 h 1114776"/>
              <a:gd name="connsiteX23" fmla="*/ 72391 w 1082041"/>
              <a:gd name="connsiteY23" fmla="*/ 2256 h 1114776"/>
              <a:gd name="connsiteX24" fmla="*/ 36196 w 1082041"/>
              <a:gd name="connsiteY24" fmla="*/ 9876 h 1114776"/>
              <a:gd name="connsiteX25" fmla="*/ 9526 w 1082041"/>
              <a:gd name="connsiteY25" fmla="*/ 2256 h 1114776"/>
              <a:gd name="connsiteX26" fmla="*/ 1 w 1082041"/>
              <a:gd name="connsiteY26" fmla="*/ 57501 h 1114776"/>
              <a:gd name="connsiteX27" fmla="*/ 9526 w 1082041"/>
              <a:gd name="connsiteY27" fmla="*/ 116556 h 1114776"/>
              <a:gd name="connsiteX28" fmla="*/ 59056 w 1082041"/>
              <a:gd name="connsiteY28" fmla="*/ 143226 h 1114776"/>
              <a:gd name="connsiteX29" fmla="*/ 135256 w 1082041"/>
              <a:gd name="connsiteY29" fmla="*/ 171801 h 1114776"/>
              <a:gd name="connsiteX30" fmla="*/ 175261 w 1082041"/>
              <a:gd name="connsiteY30" fmla="*/ 202281 h 1114776"/>
              <a:gd name="connsiteX31" fmla="*/ 211456 w 1082041"/>
              <a:gd name="connsiteY31" fmla="*/ 236571 h 1114776"/>
              <a:gd name="connsiteX32" fmla="*/ 260986 w 1082041"/>
              <a:gd name="connsiteY32" fmla="*/ 236571 h 1114776"/>
              <a:gd name="connsiteX33" fmla="*/ 308611 w 1082041"/>
              <a:gd name="connsiteY33" fmla="*/ 270861 h 1114776"/>
              <a:gd name="connsiteX34" fmla="*/ 390526 w 1082041"/>
              <a:gd name="connsiteY34" fmla="*/ 328011 h 1114776"/>
              <a:gd name="connsiteX35" fmla="*/ 430531 w 1082041"/>
              <a:gd name="connsiteY35" fmla="*/ 328011 h 1114776"/>
              <a:gd name="connsiteX36" fmla="*/ 470536 w 1082041"/>
              <a:gd name="connsiteY36" fmla="*/ 352776 h 1114776"/>
              <a:gd name="connsiteX37" fmla="*/ 516256 w 1082041"/>
              <a:gd name="connsiteY37" fmla="*/ 345156 h 1114776"/>
              <a:gd name="connsiteX38" fmla="*/ 569596 w 1082041"/>
              <a:gd name="connsiteY38" fmla="*/ 383256 h 1114776"/>
              <a:gd name="connsiteX39" fmla="*/ 613411 w 1082041"/>
              <a:gd name="connsiteY39" fmla="*/ 390876 h 1114776"/>
              <a:gd name="connsiteX40" fmla="*/ 624841 w 1082041"/>
              <a:gd name="connsiteY40" fmla="*/ 390876 h 1114776"/>
              <a:gd name="connsiteX41" fmla="*/ 632461 w 1082041"/>
              <a:gd name="connsiteY41" fmla="*/ 406116 h 1114776"/>
              <a:gd name="connsiteX42" fmla="*/ 661036 w 1082041"/>
              <a:gd name="connsiteY42" fmla="*/ 423261 h 1114776"/>
              <a:gd name="connsiteX43" fmla="*/ 689611 w 1082041"/>
              <a:gd name="connsiteY43" fmla="*/ 438501 h 1114776"/>
              <a:gd name="connsiteX44" fmla="*/ 725806 w 1082041"/>
              <a:gd name="connsiteY44" fmla="*/ 448026 h 1114776"/>
              <a:gd name="connsiteX45" fmla="*/ 756286 w 1082041"/>
              <a:gd name="connsiteY45" fmla="*/ 472791 h 1114776"/>
              <a:gd name="connsiteX46" fmla="*/ 803911 w 1082041"/>
              <a:gd name="connsiteY46" fmla="*/ 501366 h 1114776"/>
              <a:gd name="connsiteX47" fmla="*/ 834391 w 1082041"/>
              <a:gd name="connsiteY47" fmla="*/ 535656 h 1114776"/>
              <a:gd name="connsiteX48" fmla="*/ 845821 w 1082041"/>
              <a:gd name="connsiteY48" fmla="*/ 566136 h 1114776"/>
              <a:gd name="connsiteX49" fmla="*/ 864871 w 1082041"/>
              <a:gd name="connsiteY49" fmla="*/ 627096 h 1114776"/>
              <a:gd name="connsiteX50" fmla="*/ 866776 w 1082041"/>
              <a:gd name="connsiteY50" fmla="*/ 669006 h 1114776"/>
              <a:gd name="connsiteX51" fmla="*/ 883921 w 1082041"/>
              <a:gd name="connsiteY51" fmla="*/ 733776 h 1114776"/>
              <a:gd name="connsiteX52" fmla="*/ 902971 w 1082041"/>
              <a:gd name="connsiteY52" fmla="*/ 802356 h 1114776"/>
              <a:gd name="connsiteX53" fmla="*/ 918211 w 1082041"/>
              <a:gd name="connsiteY53" fmla="*/ 825216 h 1114776"/>
              <a:gd name="connsiteX54" fmla="*/ 902971 w 1082041"/>
              <a:gd name="connsiteY54" fmla="*/ 889986 h 1114776"/>
              <a:gd name="connsiteX55" fmla="*/ 902971 w 1082041"/>
              <a:gd name="connsiteY55" fmla="*/ 966186 h 1114776"/>
              <a:gd name="connsiteX56" fmla="*/ 1080136 w 1082041"/>
              <a:gd name="connsiteY56" fmla="*/ 1114776 h 1114776"/>
              <a:gd name="connsiteX0" fmla="*/ 1082041 w 1082041"/>
              <a:gd name="connsiteY0" fmla="*/ 352776 h 1114776"/>
              <a:gd name="connsiteX1" fmla="*/ 973456 w 1082041"/>
              <a:gd name="connsiteY1" fmla="*/ 354681 h 1114776"/>
              <a:gd name="connsiteX2" fmla="*/ 899161 w 1082041"/>
              <a:gd name="connsiteY2" fmla="*/ 335631 h 1114776"/>
              <a:gd name="connsiteX3" fmla="*/ 843916 w 1082041"/>
              <a:gd name="connsiteY3" fmla="*/ 343251 h 1114776"/>
              <a:gd name="connsiteX4" fmla="*/ 805816 w 1082041"/>
              <a:gd name="connsiteY4" fmla="*/ 312771 h 1114776"/>
              <a:gd name="connsiteX5" fmla="*/ 733426 w 1082041"/>
              <a:gd name="connsiteY5" fmla="*/ 329916 h 1114776"/>
              <a:gd name="connsiteX6" fmla="*/ 666751 w 1082041"/>
              <a:gd name="connsiteY6" fmla="*/ 286101 h 1114776"/>
              <a:gd name="connsiteX7" fmla="*/ 615316 w 1082041"/>
              <a:gd name="connsiteY7" fmla="*/ 272766 h 1114776"/>
              <a:gd name="connsiteX8" fmla="*/ 552451 w 1082041"/>
              <a:gd name="connsiteY8" fmla="*/ 272766 h 1114776"/>
              <a:gd name="connsiteX9" fmla="*/ 520066 w 1082041"/>
              <a:gd name="connsiteY9" fmla="*/ 230856 h 1114776"/>
              <a:gd name="connsiteX10" fmla="*/ 472441 w 1082041"/>
              <a:gd name="connsiteY10" fmla="*/ 196566 h 1114776"/>
              <a:gd name="connsiteX11" fmla="*/ 455296 w 1082041"/>
              <a:gd name="connsiteY11" fmla="*/ 209901 h 1114776"/>
              <a:gd name="connsiteX12" fmla="*/ 434341 w 1082041"/>
              <a:gd name="connsiteY12" fmla="*/ 183231 h 1114776"/>
              <a:gd name="connsiteX13" fmla="*/ 396241 w 1082041"/>
              <a:gd name="connsiteY13" fmla="*/ 177516 h 1114776"/>
              <a:gd name="connsiteX14" fmla="*/ 329566 w 1082041"/>
              <a:gd name="connsiteY14" fmla="*/ 164181 h 1114776"/>
              <a:gd name="connsiteX15" fmla="*/ 295276 w 1082041"/>
              <a:gd name="connsiteY15" fmla="*/ 156561 h 1114776"/>
              <a:gd name="connsiteX16" fmla="*/ 260986 w 1082041"/>
              <a:gd name="connsiteY16" fmla="*/ 129891 h 1114776"/>
              <a:gd name="connsiteX17" fmla="*/ 217171 w 1082041"/>
              <a:gd name="connsiteY17" fmla="*/ 118461 h 1114776"/>
              <a:gd name="connsiteX18" fmla="*/ 194311 w 1082041"/>
              <a:gd name="connsiteY18" fmla="*/ 107031 h 1114776"/>
              <a:gd name="connsiteX19" fmla="*/ 175261 w 1082041"/>
              <a:gd name="connsiteY19" fmla="*/ 95601 h 1114776"/>
              <a:gd name="connsiteX20" fmla="*/ 169546 w 1082041"/>
              <a:gd name="connsiteY20" fmla="*/ 68931 h 1114776"/>
              <a:gd name="connsiteX21" fmla="*/ 135256 w 1082041"/>
              <a:gd name="connsiteY21" fmla="*/ 34641 h 1114776"/>
              <a:gd name="connsiteX22" fmla="*/ 102871 w 1082041"/>
              <a:gd name="connsiteY22" fmla="*/ 17496 h 1114776"/>
              <a:gd name="connsiteX23" fmla="*/ 72391 w 1082041"/>
              <a:gd name="connsiteY23" fmla="*/ 2256 h 1114776"/>
              <a:gd name="connsiteX24" fmla="*/ 36196 w 1082041"/>
              <a:gd name="connsiteY24" fmla="*/ 9876 h 1114776"/>
              <a:gd name="connsiteX25" fmla="*/ 9526 w 1082041"/>
              <a:gd name="connsiteY25" fmla="*/ 2256 h 1114776"/>
              <a:gd name="connsiteX26" fmla="*/ 1 w 1082041"/>
              <a:gd name="connsiteY26" fmla="*/ 57501 h 1114776"/>
              <a:gd name="connsiteX27" fmla="*/ 9526 w 1082041"/>
              <a:gd name="connsiteY27" fmla="*/ 116556 h 1114776"/>
              <a:gd name="connsiteX28" fmla="*/ 59056 w 1082041"/>
              <a:gd name="connsiteY28" fmla="*/ 143226 h 1114776"/>
              <a:gd name="connsiteX29" fmla="*/ 135256 w 1082041"/>
              <a:gd name="connsiteY29" fmla="*/ 171801 h 1114776"/>
              <a:gd name="connsiteX30" fmla="*/ 175261 w 1082041"/>
              <a:gd name="connsiteY30" fmla="*/ 202281 h 1114776"/>
              <a:gd name="connsiteX31" fmla="*/ 211456 w 1082041"/>
              <a:gd name="connsiteY31" fmla="*/ 236571 h 1114776"/>
              <a:gd name="connsiteX32" fmla="*/ 260986 w 1082041"/>
              <a:gd name="connsiteY32" fmla="*/ 236571 h 1114776"/>
              <a:gd name="connsiteX33" fmla="*/ 308611 w 1082041"/>
              <a:gd name="connsiteY33" fmla="*/ 270861 h 1114776"/>
              <a:gd name="connsiteX34" fmla="*/ 390526 w 1082041"/>
              <a:gd name="connsiteY34" fmla="*/ 328011 h 1114776"/>
              <a:gd name="connsiteX35" fmla="*/ 430531 w 1082041"/>
              <a:gd name="connsiteY35" fmla="*/ 328011 h 1114776"/>
              <a:gd name="connsiteX36" fmla="*/ 470536 w 1082041"/>
              <a:gd name="connsiteY36" fmla="*/ 352776 h 1114776"/>
              <a:gd name="connsiteX37" fmla="*/ 516256 w 1082041"/>
              <a:gd name="connsiteY37" fmla="*/ 345156 h 1114776"/>
              <a:gd name="connsiteX38" fmla="*/ 569596 w 1082041"/>
              <a:gd name="connsiteY38" fmla="*/ 383256 h 1114776"/>
              <a:gd name="connsiteX39" fmla="*/ 613411 w 1082041"/>
              <a:gd name="connsiteY39" fmla="*/ 390876 h 1114776"/>
              <a:gd name="connsiteX40" fmla="*/ 624841 w 1082041"/>
              <a:gd name="connsiteY40" fmla="*/ 390876 h 1114776"/>
              <a:gd name="connsiteX41" fmla="*/ 632461 w 1082041"/>
              <a:gd name="connsiteY41" fmla="*/ 406116 h 1114776"/>
              <a:gd name="connsiteX42" fmla="*/ 661036 w 1082041"/>
              <a:gd name="connsiteY42" fmla="*/ 423261 h 1114776"/>
              <a:gd name="connsiteX43" fmla="*/ 689611 w 1082041"/>
              <a:gd name="connsiteY43" fmla="*/ 438501 h 1114776"/>
              <a:gd name="connsiteX44" fmla="*/ 725806 w 1082041"/>
              <a:gd name="connsiteY44" fmla="*/ 448026 h 1114776"/>
              <a:gd name="connsiteX45" fmla="*/ 756286 w 1082041"/>
              <a:gd name="connsiteY45" fmla="*/ 472791 h 1114776"/>
              <a:gd name="connsiteX46" fmla="*/ 803911 w 1082041"/>
              <a:gd name="connsiteY46" fmla="*/ 501366 h 1114776"/>
              <a:gd name="connsiteX47" fmla="*/ 834391 w 1082041"/>
              <a:gd name="connsiteY47" fmla="*/ 535656 h 1114776"/>
              <a:gd name="connsiteX48" fmla="*/ 845821 w 1082041"/>
              <a:gd name="connsiteY48" fmla="*/ 566136 h 1114776"/>
              <a:gd name="connsiteX49" fmla="*/ 864871 w 1082041"/>
              <a:gd name="connsiteY49" fmla="*/ 627096 h 1114776"/>
              <a:gd name="connsiteX50" fmla="*/ 866776 w 1082041"/>
              <a:gd name="connsiteY50" fmla="*/ 669006 h 1114776"/>
              <a:gd name="connsiteX51" fmla="*/ 883921 w 1082041"/>
              <a:gd name="connsiteY51" fmla="*/ 733776 h 1114776"/>
              <a:gd name="connsiteX52" fmla="*/ 902971 w 1082041"/>
              <a:gd name="connsiteY52" fmla="*/ 802356 h 1114776"/>
              <a:gd name="connsiteX53" fmla="*/ 918211 w 1082041"/>
              <a:gd name="connsiteY53" fmla="*/ 825216 h 1114776"/>
              <a:gd name="connsiteX54" fmla="*/ 902971 w 1082041"/>
              <a:gd name="connsiteY54" fmla="*/ 889986 h 1114776"/>
              <a:gd name="connsiteX55" fmla="*/ 902971 w 1082041"/>
              <a:gd name="connsiteY55" fmla="*/ 966186 h 1114776"/>
              <a:gd name="connsiteX56" fmla="*/ 1080136 w 1082041"/>
              <a:gd name="connsiteY56" fmla="*/ 1114776 h 111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082041" h="1114776">
                <a:moveTo>
                  <a:pt x="1082041" y="352776"/>
                </a:moveTo>
                <a:cubicBezTo>
                  <a:pt x="1064261" y="363412"/>
                  <a:pt x="1003936" y="357538"/>
                  <a:pt x="973456" y="354681"/>
                </a:cubicBezTo>
                <a:cubicBezTo>
                  <a:pt x="942976" y="351824"/>
                  <a:pt x="920751" y="337536"/>
                  <a:pt x="899161" y="335631"/>
                </a:cubicBezTo>
                <a:cubicBezTo>
                  <a:pt x="877571" y="333726"/>
                  <a:pt x="859473" y="347061"/>
                  <a:pt x="843916" y="343251"/>
                </a:cubicBezTo>
                <a:cubicBezTo>
                  <a:pt x="828359" y="339441"/>
                  <a:pt x="824231" y="314994"/>
                  <a:pt x="805816" y="312771"/>
                </a:cubicBezTo>
                <a:cubicBezTo>
                  <a:pt x="787401" y="310548"/>
                  <a:pt x="756603" y="334361"/>
                  <a:pt x="733426" y="329916"/>
                </a:cubicBezTo>
                <a:cubicBezTo>
                  <a:pt x="710249" y="325471"/>
                  <a:pt x="686436" y="295626"/>
                  <a:pt x="666751" y="286101"/>
                </a:cubicBezTo>
                <a:cubicBezTo>
                  <a:pt x="647066" y="276576"/>
                  <a:pt x="634366" y="274988"/>
                  <a:pt x="615316" y="272766"/>
                </a:cubicBezTo>
                <a:cubicBezTo>
                  <a:pt x="596266" y="270544"/>
                  <a:pt x="568326" y="279751"/>
                  <a:pt x="552451" y="272766"/>
                </a:cubicBezTo>
                <a:cubicBezTo>
                  <a:pt x="536576" y="265781"/>
                  <a:pt x="533401" y="243556"/>
                  <a:pt x="520066" y="230856"/>
                </a:cubicBezTo>
                <a:cubicBezTo>
                  <a:pt x="506731" y="218156"/>
                  <a:pt x="483236" y="200058"/>
                  <a:pt x="472441" y="196566"/>
                </a:cubicBezTo>
                <a:cubicBezTo>
                  <a:pt x="461646" y="193073"/>
                  <a:pt x="461646" y="212123"/>
                  <a:pt x="455296" y="209901"/>
                </a:cubicBezTo>
                <a:cubicBezTo>
                  <a:pt x="448946" y="207678"/>
                  <a:pt x="444183" y="188628"/>
                  <a:pt x="434341" y="183231"/>
                </a:cubicBezTo>
                <a:cubicBezTo>
                  <a:pt x="424498" y="177833"/>
                  <a:pt x="413703" y="180691"/>
                  <a:pt x="396241" y="177516"/>
                </a:cubicBezTo>
                <a:cubicBezTo>
                  <a:pt x="378778" y="174341"/>
                  <a:pt x="346394" y="167674"/>
                  <a:pt x="329566" y="164181"/>
                </a:cubicBezTo>
                <a:cubicBezTo>
                  <a:pt x="312738" y="160688"/>
                  <a:pt x="306706" y="162276"/>
                  <a:pt x="295276" y="156561"/>
                </a:cubicBezTo>
                <a:cubicBezTo>
                  <a:pt x="283846" y="150846"/>
                  <a:pt x="274004" y="136241"/>
                  <a:pt x="260986" y="129891"/>
                </a:cubicBezTo>
                <a:cubicBezTo>
                  <a:pt x="247968" y="123541"/>
                  <a:pt x="228283" y="122271"/>
                  <a:pt x="217171" y="118461"/>
                </a:cubicBezTo>
                <a:cubicBezTo>
                  <a:pt x="206059" y="114651"/>
                  <a:pt x="201296" y="110841"/>
                  <a:pt x="194311" y="107031"/>
                </a:cubicBezTo>
                <a:cubicBezTo>
                  <a:pt x="187326" y="103221"/>
                  <a:pt x="179389" y="101951"/>
                  <a:pt x="175261" y="95601"/>
                </a:cubicBezTo>
                <a:cubicBezTo>
                  <a:pt x="171133" y="89251"/>
                  <a:pt x="176214" y="79091"/>
                  <a:pt x="169546" y="68931"/>
                </a:cubicBezTo>
                <a:cubicBezTo>
                  <a:pt x="162878" y="58771"/>
                  <a:pt x="146368" y="43213"/>
                  <a:pt x="135256" y="34641"/>
                </a:cubicBezTo>
                <a:cubicBezTo>
                  <a:pt x="124143" y="26068"/>
                  <a:pt x="113348" y="22893"/>
                  <a:pt x="102871" y="17496"/>
                </a:cubicBezTo>
                <a:cubicBezTo>
                  <a:pt x="92394" y="12099"/>
                  <a:pt x="83503" y="3526"/>
                  <a:pt x="72391" y="2256"/>
                </a:cubicBezTo>
                <a:cubicBezTo>
                  <a:pt x="61279" y="986"/>
                  <a:pt x="46673" y="9876"/>
                  <a:pt x="36196" y="9876"/>
                </a:cubicBezTo>
                <a:cubicBezTo>
                  <a:pt x="25719" y="9876"/>
                  <a:pt x="15558" y="-5682"/>
                  <a:pt x="9526" y="2256"/>
                </a:cubicBezTo>
                <a:cubicBezTo>
                  <a:pt x="3493" y="10193"/>
                  <a:pt x="1" y="38451"/>
                  <a:pt x="1" y="57501"/>
                </a:cubicBezTo>
                <a:cubicBezTo>
                  <a:pt x="1" y="76551"/>
                  <a:pt x="-316" y="102269"/>
                  <a:pt x="9526" y="116556"/>
                </a:cubicBezTo>
                <a:cubicBezTo>
                  <a:pt x="19368" y="130843"/>
                  <a:pt x="38101" y="134019"/>
                  <a:pt x="59056" y="143226"/>
                </a:cubicBezTo>
                <a:cubicBezTo>
                  <a:pt x="80011" y="152433"/>
                  <a:pt x="115888" y="161958"/>
                  <a:pt x="135256" y="171801"/>
                </a:cubicBezTo>
                <a:cubicBezTo>
                  <a:pt x="154623" y="181643"/>
                  <a:pt x="162561" y="191486"/>
                  <a:pt x="175261" y="202281"/>
                </a:cubicBezTo>
                <a:cubicBezTo>
                  <a:pt x="187961" y="213076"/>
                  <a:pt x="197168" y="230856"/>
                  <a:pt x="211456" y="236571"/>
                </a:cubicBezTo>
                <a:cubicBezTo>
                  <a:pt x="225743" y="242286"/>
                  <a:pt x="244794" y="230856"/>
                  <a:pt x="260986" y="236571"/>
                </a:cubicBezTo>
                <a:cubicBezTo>
                  <a:pt x="277178" y="242286"/>
                  <a:pt x="308611" y="270861"/>
                  <a:pt x="308611" y="270861"/>
                </a:cubicBezTo>
                <a:cubicBezTo>
                  <a:pt x="330201" y="286101"/>
                  <a:pt x="370206" y="318486"/>
                  <a:pt x="390526" y="328011"/>
                </a:cubicBezTo>
                <a:cubicBezTo>
                  <a:pt x="410846" y="337536"/>
                  <a:pt x="417196" y="323884"/>
                  <a:pt x="430531" y="328011"/>
                </a:cubicBezTo>
                <a:cubicBezTo>
                  <a:pt x="443866" y="332138"/>
                  <a:pt x="456248" y="349918"/>
                  <a:pt x="470536" y="352776"/>
                </a:cubicBezTo>
                <a:cubicBezTo>
                  <a:pt x="484824" y="355634"/>
                  <a:pt x="499746" y="340076"/>
                  <a:pt x="516256" y="345156"/>
                </a:cubicBezTo>
                <a:cubicBezTo>
                  <a:pt x="532766" y="350236"/>
                  <a:pt x="553404" y="375636"/>
                  <a:pt x="569596" y="383256"/>
                </a:cubicBezTo>
                <a:cubicBezTo>
                  <a:pt x="585788" y="390876"/>
                  <a:pt x="604204" y="389606"/>
                  <a:pt x="613411" y="390876"/>
                </a:cubicBezTo>
                <a:cubicBezTo>
                  <a:pt x="622618" y="392146"/>
                  <a:pt x="621666" y="388336"/>
                  <a:pt x="624841" y="390876"/>
                </a:cubicBezTo>
                <a:cubicBezTo>
                  <a:pt x="628016" y="393416"/>
                  <a:pt x="626428" y="400719"/>
                  <a:pt x="632461" y="406116"/>
                </a:cubicBezTo>
                <a:cubicBezTo>
                  <a:pt x="638493" y="411514"/>
                  <a:pt x="651511" y="417864"/>
                  <a:pt x="661036" y="423261"/>
                </a:cubicBezTo>
                <a:cubicBezTo>
                  <a:pt x="670561" y="428658"/>
                  <a:pt x="678816" y="434374"/>
                  <a:pt x="689611" y="438501"/>
                </a:cubicBezTo>
                <a:cubicBezTo>
                  <a:pt x="700406" y="442629"/>
                  <a:pt x="714694" y="442311"/>
                  <a:pt x="725806" y="448026"/>
                </a:cubicBezTo>
                <a:cubicBezTo>
                  <a:pt x="736918" y="453741"/>
                  <a:pt x="743269" y="463901"/>
                  <a:pt x="756286" y="472791"/>
                </a:cubicBezTo>
                <a:cubicBezTo>
                  <a:pt x="769303" y="481681"/>
                  <a:pt x="790894" y="490889"/>
                  <a:pt x="803911" y="501366"/>
                </a:cubicBezTo>
                <a:cubicBezTo>
                  <a:pt x="816928" y="511843"/>
                  <a:pt x="827406" y="524861"/>
                  <a:pt x="834391" y="535656"/>
                </a:cubicBezTo>
                <a:cubicBezTo>
                  <a:pt x="841376" y="546451"/>
                  <a:pt x="840741" y="550896"/>
                  <a:pt x="845821" y="566136"/>
                </a:cubicBezTo>
                <a:cubicBezTo>
                  <a:pt x="850901" y="581376"/>
                  <a:pt x="861379" y="609951"/>
                  <a:pt x="864871" y="627096"/>
                </a:cubicBezTo>
                <a:cubicBezTo>
                  <a:pt x="868363" y="644241"/>
                  <a:pt x="863601" y="651226"/>
                  <a:pt x="866776" y="669006"/>
                </a:cubicBezTo>
                <a:cubicBezTo>
                  <a:pt x="869951" y="686786"/>
                  <a:pt x="877889" y="711551"/>
                  <a:pt x="883921" y="733776"/>
                </a:cubicBezTo>
                <a:cubicBezTo>
                  <a:pt x="889953" y="756001"/>
                  <a:pt x="897256" y="787116"/>
                  <a:pt x="902971" y="802356"/>
                </a:cubicBezTo>
                <a:cubicBezTo>
                  <a:pt x="908686" y="817596"/>
                  <a:pt x="918211" y="810611"/>
                  <a:pt x="918211" y="825216"/>
                </a:cubicBezTo>
                <a:cubicBezTo>
                  <a:pt x="918211" y="839821"/>
                  <a:pt x="905511" y="866491"/>
                  <a:pt x="902971" y="889986"/>
                </a:cubicBezTo>
                <a:cubicBezTo>
                  <a:pt x="900431" y="913481"/>
                  <a:pt x="903606" y="953486"/>
                  <a:pt x="902971" y="966186"/>
                </a:cubicBezTo>
                <a:cubicBezTo>
                  <a:pt x="902336" y="978886"/>
                  <a:pt x="1078549" y="1107156"/>
                  <a:pt x="1080136" y="111477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flipH="1">
            <a:off x="2153636" y="4168897"/>
            <a:ext cx="1180114" cy="808868"/>
          </a:xfrm>
          <a:custGeom>
            <a:avLst/>
            <a:gdLst>
              <a:gd name="connsiteX0" fmla="*/ 1159159 w 1180114"/>
              <a:gd name="connsiteY0" fmla="*/ 27818 h 808868"/>
              <a:gd name="connsiteX1" fmla="*/ 1092484 w 1180114"/>
              <a:gd name="connsiteY1" fmla="*/ 1148 h 808868"/>
              <a:gd name="connsiteX2" fmla="*/ 1054384 w 1180114"/>
              <a:gd name="connsiteY2" fmla="*/ 10673 h 808868"/>
              <a:gd name="connsiteX3" fmla="*/ 1027714 w 1180114"/>
              <a:gd name="connsiteY3" fmla="*/ 62108 h 808868"/>
              <a:gd name="connsiteX4" fmla="*/ 991519 w 1180114"/>
              <a:gd name="connsiteY4" fmla="*/ 90683 h 808868"/>
              <a:gd name="connsiteX5" fmla="*/ 879124 w 1180114"/>
              <a:gd name="connsiteY5" fmla="*/ 86873 h 808868"/>
              <a:gd name="connsiteX6" fmla="*/ 814354 w 1180114"/>
              <a:gd name="connsiteY6" fmla="*/ 100208 h 808868"/>
              <a:gd name="connsiteX7" fmla="*/ 785779 w 1180114"/>
              <a:gd name="connsiteY7" fmla="*/ 128783 h 808868"/>
              <a:gd name="connsiteX8" fmla="*/ 696244 w 1180114"/>
              <a:gd name="connsiteY8" fmla="*/ 115448 h 808868"/>
              <a:gd name="connsiteX9" fmla="*/ 661954 w 1180114"/>
              <a:gd name="connsiteY9" fmla="*/ 126878 h 808868"/>
              <a:gd name="connsiteX10" fmla="*/ 618139 w 1180114"/>
              <a:gd name="connsiteY10" fmla="*/ 138308 h 808868"/>
              <a:gd name="connsiteX11" fmla="*/ 532414 w 1180114"/>
              <a:gd name="connsiteY11" fmla="*/ 100208 h 808868"/>
              <a:gd name="connsiteX12" fmla="*/ 433354 w 1180114"/>
              <a:gd name="connsiteY12" fmla="*/ 111638 h 808868"/>
              <a:gd name="connsiteX13" fmla="*/ 355249 w 1180114"/>
              <a:gd name="connsiteY13" fmla="*/ 111638 h 808868"/>
              <a:gd name="connsiteX14" fmla="*/ 303814 w 1180114"/>
              <a:gd name="connsiteY14" fmla="*/ 119258 h 808868"/>
              <a:gd name="connsiteX15" fmla="*/ 252379 w 1180114"/>
              <a:gd name="connsiteY15" fmla="*/ 117353 h 808868"/>
              <a:gd name="connsiteX16" fmla="*/ 187609 w 1180114"/>
              <a:gd name="connsiteY16" fmla="*/ 75443 h 808868"/>
              <a:gd name="connsiteX17" fmla="*/ 147604 w 1180114"/>
              <a:gd name="connsiteY17" fmla="*/ 75443 h 808868"/>
              <a:gd name="connsiteX18" fmla="*/ 105694 w 1180114"/>
              <a:gd name="connsiteY18" fmla="*/ 52583 h 808868"/>
              <a:gd name="connsiteX19" fmla="*/ 54259 w 1180114"/>
              <a:gd name="connsiteY19" fmla="*/ 69728 h 808868"/>
              <a:gd name="connsiteX20" fmla="*/ 42829 w 1180114"/>
              <a:gd name="connsiteY20" fmla="*/ 109733 h 808868"/>
              <a:gd name="connsiteX21" fmla="*/ 919 w 1180114"/>
              <a:gd name="connsiteY21" fmla="*/ 115448 h 808868"/>
              <a:gd name="connsiteX22" fmla="*/ 18064 w 1180114"/>
              <a:gd name="connsiteY22" fmla="*/ 159263 h 808868"/>
              <a:gd name="connsiteX23" fmla="*/ 65689 w 1180114"/>
              <a:gd name="connsiteY23" fmla="*/ 193553 h 808868"/>
              <a:gd name="connsiteX24" fmla="*/ 138079 w 1180114"/>
              <a:gd name="connsiteY24" fmla="*/ 184028 h 808868"/>
              <a:gd name="connsiteX25" fmla="*/ 172369 w 1180114"/>
              <a:gd name="connsiteY25" fmla="*/ 195458 h 808868"/>
              <a:gd name="connsiteX26" fmla="*/ 195229 w 1180114"/>
              <a:gd name="connsiteY26" fmla="*/ 208793 h 808868"/>
              <a:gd name="connsiteX27" fmla="*/ 256189 w 1180114"/>
              <a:gd name="connsiteY27" fmla="*/ 195458 h 808868"/>
              <a:gd name="connsiteX28" fmla="*/ 288574 w 1180114"/>
              <a:gd name="connsiteY28" fmla="*/ 203078 h 808868"/>
              <a:gd name="connsiteX29" fmla="*/ 340009 w 1180114"/>
              <a:gd name="connsiteY29" fmla="*/ 195458 h 808868"/>
              <a:gd name="connsiteX30" fmla="*/ 389539 w 1180114"/>
              <a:gd name="connsiteY30" fmla="*/ 222128 h 808868"/>
              <a:gd name="connsiteX31" fmla="*/ 454309 w 1180114"/>
              <a:gd name="connsiteY31" fmla="*/ 231653 h 808868"/>
              <a:gd name="connsiteX32" fmla="*/ 534319 w 1180114"/>
              <a:gd name="connsiteY32" fmla="*/ 229748 h 808868"/>
              <a:gd name="connsiteX33" fmla="*/ 593374 w 1180114"/>
              <a:gd name="connsiteY33" fmla="*/ 225938 h 808868"/>
              <a:gd name="connsiteX34" fmla="*/ 686719 w 1180114"/>
              <a:gd name="connsiteY34" fmla="*/ 216413 h 808868"/>
              <a:gd name="connsiteX35" fmla="*/ 749584 w 1180114"/>
              <a:gd name="connsiteY35" fmla="*/ 218318 h 808868"/>
              <a:gd name="connsiteX36" fmla="*/ 797209 w 1180114"/>
              <a:gd name="connsiteY36" fmla="*/ 237368 h 808868"/>
              <a:gd name="connsiteX37" fmla="*/ 846739 w 1180114"/>
              <a:gd name="connsiteY37" fmla="*/ 237368 h 808868"/>
              <a:gd name="connsiteX38" fmla="*/ 875314 w 1180114"/>
              <a:gd name="connsiteY38" fmla="*/ 235463 h 808868"/>
              <a:gd name="connsiteX39" fmla="*/ 919129 w 1180114"/>
              <a:gd name="connsiteY39" fmla="*/ 265943 h 808868"/>
              <a:gd name="connsiteX40" fmla="*/ 957229 w 1180114"/>
              <a:gd name="connsiteY40" fmla="*/ 326903 h 808868"/>
              <a:gd name="connsiteX41" fmla="*/ 968659 w 1180114"/>
              <a:gd name="connsiteY41" fmla="*/ 448823 h 808868"/>
              <a:gd name="connsiteX42" fmla="*/ 1020094 w 1180114"/>
              <a:gd name="connsiteY42" fmla="*/ 534548 h 808868"/>
              <a:gd name="connsiteX43" fmla="*/ 989614 w 1180114"/>
              <a:gd name="connsiteY43" fmla="*/ 669803 h 808868"/>
              <a:gd name="connsiteX44" fmla="*/ 1044859 w 1180114"/>
              <a:gd name="connsiteY44" fmla="*/ 717428 h 808868"/>
              <a:gd name="connsiteX45" fmla="*/ 1180114 w 1180114"/>
              <a:gd name="connsiteY45" fmla="*/ 808868 h 80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80114" h="808868">
                <a:moveTo>
                  <a:pt x="1159159" y="27818"/>
                </a:moveTo>
                <a:cubicBezTo>
                  <a:pt x="1134552" y="15911"/>
                  <a:pt x="1109946" y="4005"/>
                  <a:pt x="1092484" y="1148"/>
                </a:cubicBezTo>
                <a:cubicBezTo>
                  <a:pt x="1075021" y="-1710"/>
                  <a:pt x="1065179" y="513"/>
                  <a:pt x="1054384" y="10673"/>
                </a:cubicBezTo>
                <a:cubicBezTo>
                  <a:pt x="1043589" y="20833"/>
                  <a:pt x="1038191" y="48773"/>
                  <a:pt x="1027714" y="62108"/>
                </a:cubicBezTo>
                <a:cubicBezTo>
                  <a:pt x="1017237" y="75443"/>
                  <a:pt x="1016284" y="86556"/>
                  <a:pt x="991519" y="90683"/>
                </a:cubicBezTo>
                <a:cubicBezTo>
                  <a:pt x="966754" y="94810"/>
                  <a:pt x="908651" y="85286"/>
                  <a:pt x="879124" y="86873"/>
                </a:cubicBezTo>
                <a:cubicBezTo>
                  <a:pt x="849597" y="88460"/>
                  <a:pt x="829911" y="93223"/>
                  <a:pt x="814354" y="100208"/>
                </a:cubicBezTo>
                <a:cubicBezTo>
                  <a:pt x="798797" y="107193"/>
                  <a:pt x="805464" y="126243"/>
                  <a:pt x="785779" y="128783"/>
                </a:cubicBezTo>
                <a:cubicBezTo>
                  <a:pt x="766094" y="131323"/>
                  <a:pt x="716881" y="115765"/>
                  <a:pt x="696244" y="115448"/>
                </a:cubicBezTo>
                <a:cubicBezTo>
                  <a:pt x="675607" y="115131"/>
                  <a:pt x="674971" y="123068"/>
                  <a:pt x="661954" y="126878"/>
                </a:cubicBezTo>
                <a:cubicBezTo>
                  <a:pt x="648937" y="130688"/>
                  <a:pt x="639729" y="142753"/>
                  <a:pt x="618139" y="138308"/>
                </a:cubicBezTo>
                <a:cubicBezTo>
                  <a:pt x="596549" y="133863"/>
                  <a:pt x="563212" y="104653"/>
                  <a:pt x="532414" y="100208"/>
                </a:cubicBezTo>
                <a:cubicBezTo>
                  <a:pt x="501616" y="95763"/>
                  <a:pt x="462881" y="109733"/>
                  <a:pt x="433354" y="111638"/>
                </a:cubicBezTo>
                <a:cubicBezTo>
                  <a:pt x="403826" y="113543"/>
                  <a:pt x="376839" y="110368"/>
                  <a:pt x="355249" y="111638"/>
                </a:cubicBezTo>
                <a:cubicBezTo>
                  <a:pt x="333659" y="112908"/>
                  <a:pt x="320959" y="118306"/>
                  <a:pt x="303814" y="119258"/>
                </a:cubicBezTo>
                <a:cubicBezTo>
                  <a:pt x="286669" y="120210"/>
                  <a:pt x="271746" y="124656"/>
                  <a:pt x="252379" y="117353"/>
                </a:cubicBezTo>
                <a:cubicBezTo>
                  <a:pt x="233011" y="110051"/>
                  <a:pt x="205071" y="82428"/>
                  <a:pt x="187609" y="75443"/>
                </a:cubicBezTo>
                <a:cubicBezTo>
                  <a:pt x="170147" y="68458"/>
                  <a:pt x="161256" y="79253"/>
                  <a:pt x="147604" y="75443"/>
                </a:cubicBezTo>
                <a:cubicBezTo>
                  <a:pt x="133952" y="71633"/>
                  <a:pt x="121251" y="53535"/>
                  <a:pt x="105694" y="52583"/>
                </a:cubicBezTo>
                <a:cubicBezTo>
                  <a:pt x="90137" y="51631"/>
                  <a:pt x="64736" y="60203"/>
                  <a:pt x="54259" y="69728"/>
                </a:cubicBezTo>
                <a:cubicBezTo>
                  <a:pt x="43781" y="79253"/>
                  <a:pt x="51719" y="102113"/>
                  <a:pt x="42829" y="109733"/>
                </a:cubicBezTo>
                <a:cubicBezTo>
                  <a:pt x="33939" y="117353"/>
                  <a:pt x="5046" y="107193"/>
                  <a:pt x="919" y="115448"/>
                </a:cubicBezTo>
                <a:cubicBezTo>
                  <a:pt x="-3208" y="123703"/>
                  <a:pt x="7269" y="146246"/>
                  <a:pt x="18064" y="159263"/>
                </a:cubicBezTo>
                <a:cubicBezTo>
                  <a:pt x="28859" y="172280"/>
                  <a:pt x="45686" y="189426"/>
                  <a:pt x="65689" y="193553"/>
                </a:cubicBezTo>
                <a:cubicBezTo>
                  <a:pt x="85691" y="197681"/>
                  <a:pt x="120299" y="183711"/>
                  <a:pt x="138079" y="184028"/>
                </a:cubicBezTo>
                <a:cubicBezTo>
                  <a:pt x="155859" y="184345"/>
                  <a:pt x="162844" y="191331"/>
                  <a:pt x="172369" y="195458"/>
                </a:cubicBezTo>
                <a:cubicBezTo>
                  <a:pt x="181894" y="199586"/>
                  <a:pt x="181259" y="208793"/>
                  <a:pt x="195229" y="208793"/>
                </a:cubicBezTo>
                <a:cubicBezTo>
                  <a:pt x="209199" y="208793"/>
                  <a:pt x="240632" y="196410"/>
                  <a:pt x="256189" y="195458"/>
                </a:cubicBezTo>
                <a:cubicBezTo>
                  <a:pt x="271746" y="194506"/>
                  <a:pt x="274604" y="203078"/>
                  <a:pt x="288574" y="203078"/>
                </a:cubicBezTo>
                <a:cubicBezTo>
                  <a:pt x="302544" y="203078"/>
                  <a:pt x="323181" y="192283"/>
                  <a:pt x="340009" y="195458"/>
                </a:cubicBezTo>
                <a:cubicBezTo>
                  <a:pt x="356836" y="198633"/>
                  <a:pt x="370489" y="216096"/>
                  <a:pt x="389539" y="222128"/>
                </a:cubicBezTo>
                <a:cubicBezTo>
                  <a:pt x="408589" y="228160"/>
                  <a:pt x="430179" y="230383"/>
                  <a:pt x="454309" y="231653"/>
                </a:cubicBezTo>
                <a:cubicBezTo>
                  <a:pt x="478439" y="232923"/>
                  <a:pt x="511142" y="230700"/>
                  <a:pt x="534319" y="229748"/>
                </a:cubicBezTo>
                <a:cubicBezTo>
                  <a:pt x="557496" y="228796"/>
                  <a:pt x="567974" y="228160"/>
                  <a:pt x="593374" y="225938"/>
                </a:cubicBezTo>
                <a:cubicBezTo>
                  <a:pt x="618774" y="223716"/>
                  <a:pt x="660684" y="217683"/>
                  <a:pt x="686719" y="216413"/>
                </a:cubicBezTo>
                <a:cubicBezTo>
                  <a:pt x="712754" y="215143"/>
                  <a:pt x="731169" y="214826"/>
                  <a:pt x="749584" y="218318"/>
                </a:cubicBezTo>
                <a:cubicBezTo>
                  <a:pt x="767999" y="221810"/>
                  <a:pt x="781017" y="234193"/>
                  <a:pt x="797209" y="237368"/>
                </a:cubicBezTo>
                <a:cubicBezTo>
                  <a:pt x="813401" y="240543"/>
                  <a:pt x="833722" y="237685"/>
                  <a:pt x="846739" y="237368"/>
                </a:cubicBezTo>
                <a:cubicBezTo>
                  <a:pt x="859756" y="237051"/>
                  <a:pt x="863249" y="230700"/>
                  <a:pt x="875314" y="235463"/>
                </a:cubicBezTo>
                <a:cubicBezTo>
                  <a:pt x="887379" y="240226"/>
                  <a:pt x="905477" y="250703"/>
                  <a:pt x="919129" y="265943"/>
                </a:cubicBezTo>
                <a:cubicBezTo>
                  <a:pt x="932781" y="281183"/>
                  <a:pt x="948974" y="296423"/>
                  <a:pt x="957229" y="326903"/>
                </a:cubicBezTo>
                <a:cubicBezTo>
                  <a:pt x="965484" y="357383"/>
                  <a:pt x="958182" y="414216"/>
                  <a:pt x="968659" y="448823"/>
                </a:cubicBezTo>
                <a:cubicBezTo>
                  <a:pt x="979136" y="483430"/>
                  <a:pt x="1016602" y="497718"/>
                  <a:pt x="1020094" y="534548"/>
                </a:cubicBezTo>
                <a:cubicBezTo>
                  <a:pt x="1023586" y="571378"/>
                  <a:pt x="985487" y="639323"/>
                  <a:pt x="989614" y="669803"/>
                </a:cubicBezTo>
                <a:cubicBezTo>
                  <a:pt x="993741" y="700283"/>
                  <a:pt x="1013109" y="694251"/>
                  <a:pt x="1044859" y="717428"/>
                </a:cubicBezTo>
                <a:cubicBezTo>
                  <a:pt x="1076609" y="740605"/>
                  <a:pt x="1128361" y="774736"/>
                  <a:pt x="1180114" y="80886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124684" y="4785359"/>
            <a:ext cx="393726" cy="1455843"/>
          </a:xfrm>
          <a:custGeom>
            <a:avLst/>
            <a:gdLst>
              <a:gd name="connsiteX0" fmla="*/ 47016 w 393726"/>
              <a:gd name="connsiteY0" fmla="*/ 0 h 1248198"/>
              <a:gd name="connsiteX1" fmla="*/ 33681 w 393726"/>
              <a:gd name="connsiteY1" fmla="*/ 325755 h 1248198"/>
              <a:gd name="connsiteX2" fmla="*/ 35586 w 393726"/>
              <a:gd name="connsiteY2" fmla="*/ 400050 h 1248198"/>
              <a:gd name="connsiteX3" fmla="*/ 43206 w 393726"/>
              <a:gd name="connsiteY3" fmla="*/ 483870 h 1248198"/>
              <a:gd name="connsiteX4" fmla="*/ 33681 w 393726"/>
              <a:gd name="connsiteY4" fmla="*/ 552450 h 1248198"/>
              <a:gd name="connsiteX5" fmla="*/ 29871 w 393726"/>
              <a:gd name="connsiteY5" fmla="*/ 619125 h 1248198"/>
              <a:gd name="connsiteX6" fmla="*/ 22251 w 393726"/>
              <a:gd name="connsiteY6" fmla="*/ 681990 h 1248198"/>
              <a:gd name="connsiteX7" fmla="*/ 3201 w 393726"/>
              <a:gd name="connsiteY7" fmla="*/ 763905 h 1248198"/>
              <a:gd name="connsiteX8" fmla="*/ 1296 w 393726"/>
              <a:gd name="connsiteY8" fmla="*/ 813435 h 1248198"/>
              <a:gd name="connsiteX9" fmla="*/ 16536 w 393726"/>
              <a:gd name="connsiteY9" fmla="*/ 904875 h 1248198"/>
              <a:gd name="connsiteX10" fmla="*/ 45111 w 393726"/>
              <a:gd name="connsiteY10" fmla="*/ 918210 h 1248198"/>
              <a:gd name="connsiteX11" fmla="*/ 29871 w 393726"/>
              <a:gd name="connsiteY11" fmla="*/ 1015365 h 1248198"/>
              <a:gd name="connsiteX12" fmla="*/ 69876 w 393726"/>
              <a:gd name="connsiteY12" fmla="*/ 1114425 h 1248198"/>
              <a:gd name="connsiteX13" fmla="*/ 73686 w 393726"/>
              <a:gd name="connsiteY13" fmla="*/ 1171575 h 1248198"/>
              <a:gd name="connsiteX14" fmla="*/ 62256 w 393726"/>
              <a:gd name="connsiteY14" fmla="*/ 1217295 h 1248198"/>
              <a:gd name="connsiteX15" fmla="*/ 67971 w 393726"/>
              <a:gd name="connsiteY15" fmla="*/ 1242060 h 1248198"/>
              <a:gd name="connsiteX16" fmla="*/ 127026 w 393726"/>
              <a:gd name="connsiteY16" fmla="*/ 1242060 h 1248198"/>
              <a:gd name="connsiteX17" fmla="*/ 208941 w 393726"/>
              <a:gd name="connsiteY17" fmla="*/ 1226820 h 1248198"/>
              <a:gd name="connsiteX18" fmla="*/ 277521 w 393726"/>
              <a:gd name="connsiteY18" fmla="*/ 1247775 h 1248198"/>
              <a:gd name="connsiteX19" fmla="*/ 389916 w 393726"/>
              <a:gd name="connsiteY19" fmla="*/ 1238250 h 1248198"/>
              <a:gd name="connsiteX20" fmla="*/ 393726 w 393726"/>
              <a:gd name="connsiteY20" fmla="*/ 1207770 h 1248198"/>
              <a:gd name="connsiteX21" fmla="*/ 288951 w 393726"/>
              <a:gd name="connsiteY21" fmla="*/ 1194435 h 1248198"/>
              <a:gd name="connsiteX22" fmla="*/ 193701 w 393726"/>
              <a:gd name="connsiteY22" fmla="*/ 1144905 h 1248198"/>
              <a:gd name="connsiteX23" fmla="*/ 157506 w 393726"/>
              <a:gd name="connsiteY23" fmla="*/ 1045845 h 1248198"/>
              <a:gd name="connsiteX24" fmla="*/ 159411 w 393726"/>
              <a:gd name="connsiteY24" fmla="*/ 842010 h 1248198"/>
              <a:gd name="connsiteX25" fmla="*/ 138456 w 393726"/>
              <a:gd name="connsiteY25" fmla="*/ 695325 h 1248198"/>
              <a:gd name="connsiteX26" fmla="*/ 186081 w 393726"/>
              <a:gd name="connsiteY26" fmla="*/ 586740 h 1248198"/>
              <a:gd name="connsiteX27" fmla="*/ 174651 w 393726"/>
              <a:gd name="connsiteY27" fmla="*/ 495300 h 1248198"/>
              <a:gd name="connsiteX28" fmla="*/ 224181 w 393726"/>
              <a:gd name="connsiteY28" fmla="*/ 390525 h 1248198"/>
              <a:gd name="connsiteX29" fmla="*/ 235611 w 393726"/>
              <a:gd name="connsiteY29" fmla="*/ 224790 h 1248198"/>
              <a:gd name="connsiteX30" fmla="*/ 248946 w 393726"/>
              <a:gd name="connsiteY30" fmla="*/ 131445 h 1248198"/>
              <a:gd name="connsiteX31" fmla="*/ 226086 w 393726"/>
              <a:gd name="connsiteY31" fmla="*/ 38100 h 1248198"/>
              <a:gd name="connsiteX0" fmla="*/ 47016 w 393726"/>
              <a:gd name="connsiteY0" fmla="*/ 207645 h 1455843"/>
              <a:gd name="connsiteX1" fmla="*/ 33681 w 393726"/>
              <a:gd name="connsiteY1" fmla="*/ 533400 h 1455843"/>
              <a:gd name="connsiteX2" fmla="*/ 35586 w 393726"/>
              <a:gd name="connsiteY2" fmla="*/ 607695 h 1455843"/>
              <a:gd name="connsiteX3" fmla="*/ 43206 w 393726"/>
              <a:gd name="connsiteY3" fmla="*/ 691515 h 1455843"/>
              <a:gd name="connsiteX4" fmla="*/ 33681 w 393726"/>
              <a:gd name="connsiteY4" fmla="*/ 760095 h 1455843"/>
              <a:gd name="connsiteX5" fmla="*/ 29871 w 393726"/>
              <a:gd name="connsiteY5" fmla="*/ 826770 h 1455843"/>
              <a:gd name="connsiteX6" fmla="*/ 22251 w 393726"/>
              <a:gd name="connsiteY6" fmla="*/ 889635 h 1455843"/>
              <a:gd name="connsiteX7" fmla="*/ 3201 w 393726"/>
              <a:gd name="connsiteY7" fmla="*/ 971550 h 1455843"/>
              <a:gd name="connsiteX8" fmla="*/ 1296 w 393726"/>
              <a:gd name="connsiteY8" fmla="*/ 1021080 h 1455843"/>
              <a:gd name="connsiteX9" fmla="*/ 16536 w 393726"/>
              <a:gd name="connsiteY9" fmla="*/ 1112520 h 1455843"/>
              <a:gd name="connsiteX10" fmla="*/ 45111 w 393726"/>
              <a:gd name="connsiteY10" fmla="*/ 1125855 h 1455843"/>
              <a:gd name="connsiteX11" fmla="*/ 29871 w 393726"/>
              <a:gd name="connsiteY11" fmla="*/ 1223010 h 1455843"/>
              <a:gd name="connsiteX12" fmla="*/ 69876 w 393726"/>
              <a:gd name="connsiteY12" fmla="*/ 1322070 h 1455843"/>
              <a:gd name="connsiteX13" fmla="*/ 73686 w 393726"/>
              <a:gd name="connsiteY13" fmla="*/ 1379220 h 1455843"/>
              <a:gd name="connsiteX14" fmla="*/ 62256 w 393726"/>
              <a:gd name="connsiteY14" fmla="*/ 1424940 h 1455843"/>
              <a:gd name="connsiteX15" fmla="*/ 67971 w 393726"/>
              <a:gd name="connsiteY15" fmla="*/ 1449705 h 1455843"/>
              <a:gd name="connsiteX16" fmla="*/ 127026 w 393726"/>
              <a:gd name="connsiteY16" fmla="*/ 1449705 h 1455843"/>
              <a:gd name="connsiteX17" fmla="*/ 208941 w 393726"/>
              <a:gd name="connsiteY17" fmla="*/ 1434465 h 1455843"/>
              <a:gd name="connsiteX18" fmla="*/ 277521 w 393726"/>
              <a:gd name="connsiteY18" fmla="*/ 1455420 h 1455843"/>
              <a:gd name="connsiteX19" fmla="*/ 389916 w 393726"/>
              <a:gd name="connsiteY19" fmla="*/ 1445895 h 1455843"/>
              <a:gd name="connsiteX20" fmla="*/ 393726 w 393726"/>
              <a:gd name="connsiteY20" fmla="*/ 1415415 h 1455843"/>
              <a:gd name="connsiteX21" fmla="*/ 288951 w 393726"/>
              <a:gd name="connsiteY21" fmla="*/ 1402080 h 1455843"/>
              <a:gd name="connsiteX22" fmla="*/ 193701 w 393726"/>
              <a:gd name="connsiteY22" fmla="*/ 1352550 h 1455843"/>
              <a:gd name="connsiteX23" fmla="*/ 157506 w 393726"/>
              <a:gd name="connsiteY23" fmla="*/ 1253490 h 1455843"/>
              <a:gd name="connsiteX24" fmla="*/ 159411 w 393726"/>
              <a:gd name="connsiteY24" fmla="*/ 1049655 h 1455843"/>
              <a:gd name="connsiteX25" fmla="*/ 138456 w 393726"/>
              <a:gd name="connsiteY25" fmla="*/ 902970 h 1455843"/>
              <a:gd name="connsiteX26" fmla="*/ 186081 w 393726"/>
              <a:gd name="connsiteY26" fmla="*/ 794385 h 1455843"/>
              <a:gd name="connsiteX27" fmla="*/ 174651 w 393726"/>
              <a:gd name="connsiteY27" fmla="*/ 702945 h 1455843"/>
              <a:gd name="connsiteX28" fmla="*/ 224181 w 393726"/>
              <a:gd name="connsiteY28" fmla="*/ 598170 h 1455843"/>
              <a:gd name="connsiteX29" fmla="*/ 235611 w 393726"/>
              <a:gd name="connsiteY29" fmla="*/ 432435 h 1455843"/>
              <a:gd name="connsiteX30" fmla="*/ 248946 w 393726"/>
              <a:gd name="connsiteY30" fmla="*/ 339090 h 1455843"/>
              <a:gd name="connsiteX31" fmla="*/ 243231 w 393726"/>
              <a:gd name="connsiteY31" fmla="*/ 0 h 1455843"/>
              <a:gd name="connsiteX0" fmla="*/ 47016 w 393726"/>
              <a:gd name="connsiteY0" fmla="*/ 207645 h 1455843"/>
              <a:gd name="connsiteX1" fmla="*/ 33681 w 393726"/>
              <a:gd name="connsiteY1" fmla="*/ 533400 h 1455843"/>
              <a:gd name="connsiteX2" fmla="*/ 35586 w 393726"/>
              <a:gd name="connsiteY2" fmla="*/ 607695 h 1455843"/>
              <a:gd name="connsiteX3" fmla="*/ 43206 w 393726"/>
              <a:gd name="connsiteY3" fmla="*/ 691515 h 1455843"/>
              <a:gd name="connsiteX4" fmla="*/ 33681 w 393726"/>
              <a:gd name="connsiteY4" fmla="*/ 760095 h 1455843"/>
              <a:gd name="connsiteX5" fmla="*/ 29871 w 393726"/>
              <a:gd name="connsiteY5" fmla="*/ 826770 h 1455843"/>
              <a:gd name="connsiteX6" fmla="*/ 22251 w 393726"/>
              <a:gd name="connsiteY6" fmla="*/ 889635 h 1455843"/>
              <a:gd name="connsiteX7" fmla="*/ 3201 w 393726"/>
              <a:gd name="connsiteY7" fmla="*/ 971550 h 1455843"/>
              <a:gd name="connsiteX8" fmla="*/ 1296 w 393726"/>
              <a:gd name="connsiteY8" fmla="*/ 1021080 h 1455843"/>
              <a:gd name="connsiteX9" fmla="*/ 16536 w 393726"/>
              <a:gd name="connsiteY9" fmla="*/ 1112520 h 1455843"/>
              <a:gd name="connsiteX10" fmla="*/ 45111 w 393726"/>
              <a:gd name="connsiteY10" fmla="*/ 1125855 h 1455843"/>
              <a:gd name="connsiteX11" fmla="*/ 29871 w 393726"/>
              <a:gd name="connsiteY11" fmla="*/ 1223010 h 1455843"/>
              <a:gd name="connsiteX12" fmla="*/ 69876 w 393726"/>
              <a:gd name="connsiteY12" fmla="*/ 1322070 h 1455843"/>
              <a:gd name="connsiteX13" fmla="*/ 73686 w 393726"/>
              <a:gd name="connsiteY13" fmla="*/ 1379220 h 1455843"/>
              <a:gd name="connsiteX14" fmla="*/ 62256 w 393726"/>
              <a:gd name="connsiteY14" fmla="*/ 1424940 h 1455843"/>
              <a:gd name="connsiteX15" fmla="*/ 67971 w 393726"/>
              <a:gd name="connsiteY15" fmla="*/ 1449705 h 1455843"/>
              <a:gd name="connsiteX16" fmla="*/ 127026 w 393726"/>
              <a:gd name="connsiteY16" fmla="*/ 1449705 h 1455843"/>
              <a:gd name="connsiteX17" fmla="*/ 208941 w 393726"/>
              <a:gd name="connsiteY17" fmla="*/ 1434465 h 1455843"/>
              <a:gd name="connsiteX18" fmla="*/ 277521 w 393726"/>
              <a:gd name="connsiteY18" fmla="*/ 1455420 h 1455843"/>
              <a:gd name="connsiteX19" fmla="*/ 389916 w 393726"/>
              <a:gd name="connsiteY19" fmla="*/ 1445895 h 1455843"/>
              <a:gd name="connsiteX20" fmla="*/ 393726 w 393726"/>
              <a:gd name="connsiteY20" fmla="*/ 1415415 h 1455843"/>
              <a:gd name="connsiteX21" fmla="*/ 288951 w 393726"/>
              <a:gd name="connsiteY21" fmla="*/ 1402080 h 1455843"/>
              <a:gd name="connsiteX22" fmla="*/ 193701 w 393726"/>
              <a:gd name="connsiteY22" fmla="*/ 1352550 h 1455843"/>
              <a:gd name="connsiteX23" fmla="*/ 157506 w 393726"/>
              <a:gd name="connsiteY23" fmla="*/ 1253490 h 1455843"/>
              <a:gd name="connsiteX24" fmla="*/ 159411 w 393726"/>
              <a:gd name="connsiteY24" fmla="*/ 1049655 h 1455843"/>
              <a:gd name="connsiteX25" fmla="*/ 138456 w 393726"/>
              <a:gd name="connsiteY25" fmla="*/ 902970 h 1455843"/>
              <a:gd name="connsiteX26" fmla="*/ 186081 w 393726"/>
              <a:gd name="connsiteY26" fmla="*/ 794385 h 1455843"/>
              <a:gd name="connsiteX27" fmla="*/ 174651 w 393726"/>
              <a:gd name="connsiteY27" fmla="*/ 702945 h 1455843"/>
              <a:gd name="connsiteX28" fmla="*/ 224181 w 393726"/>
              <a:gd name="connsiteY28" fmla="*/ 598170 h 1455843"/>
              <a:gd name="connsiteX29" fmla="*/ 235611 w 393726"/>
              <a:gd name="connsiteY29" fmla="*/ 432435 h 1455843"/>
              <a:gd name="connsiteX30" fmla="*/ 248946 w 393726"/>
              <a:gd name="connsiteY30" fmla="*/ 339090 h 1455843"/>
              <a:gd name="connsiteX31" fmla="*/ 224181 w 393726"/>
              <a:gd name="connsiteY31" fmla="*/ 259081 h 1455843"/>
              <a:gd name="connsiteX32" fmla="*/ 243231 w 393726"/>
              <a:gd name="connsiteY32" fmla="*/ 0 h 145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3726" h="1455843">
                <a:moveTo>
                  <a:pt x="47016" y="207645"/>
                </a:moveTo>
                <a:cubicBezTo>
                  <a:pt x="41301" y="337185"/>
                  <a:pt x="35586" y="466725"/>
                  <a:pt x="33681" y="533400"/>
                </a:cubicBezTo>
                <a:cubicBezTo>
                  <a:pt x="31776" y="600075"/>
                  <a:pt x="33999" y="581343"/>
                  <a:pt x="35586" y="607695"/>
                </a:cubicBezTo>
                <a:cubicBezTo>
                  <a:pt x="37173" y="634047"/>
                  <a:pt x="43523" y="666115"/>
                  <a:pt x="43206" y="691515"/>
                </a:cubicBezTo>
                <a:cubicBezTo>
                  <a:pt x="42888" y="716915"/>
                  <a:pt x="35903" y="737553"/>
                  <a:pt x="33681" y="760095"/>
                </a:cubicBezTo>
                <a:cubicBezTo>
                  <a:pt x="31459" y="782637"/>
                  <a:pt x="31776" y="805180"/>
                  <a:pt x="29871" y="826770"/>
                </a:cubicBezTo>
                <a:cubicBezTo>
                  <a:pt x="27966" y="848360"/>
                  <a:pt x="26696" y="865505"/>
                  <a:pt x="22251" y="889635"/>
                </a:cubicBezTo>
                <a:cubicBezTo>
                  <a:pt x="17806" y="913765"/>
                  <a:pt x="6693" y="949643"/>
                  <a:pt x="3201" y="971550"/>
                </a:cubicBezTo>
                <a:cubicBezTo>
                  <a:pt x="-291" y="993457"/>
                  <a:pt x="-927" y="997585"/>
                  <a:pt x="1296" y="1021080"/>
                </a:cubicBezTo>
                <a:cubicBezTo>
                  <a:pt x="3518" y="1044575"/>
                  <a:pt x="9234" y="1095058"/>
                  <a:pt x="16536" y="1112520"/>
                </a:cubicBezTo>
                <a:cubicBezTo>
                  <a:pt x="23838" y="1129982"/>
                  <a:pt x="42888" y="1107440"/>
                  <a:pt x="45111" y="1125855"/>
                </a:cubicBezTo>
                <a:cubicBezTo>
                  <a:pt x="47334" y="1144270"/>
                  <a:pt x="25744" y="1190308"/>
                  <a:pt x="29871" y="1223010"/>
                </a:cubicBezTo>
                <a:cubicBezTo>
                  <a:pt x="33998" y="1255712"/>
                  <a:pt x="62574" y="1296035"/>
                  <a:pt x="69876" y="1322070"/>
                </a:cubicBezTo>
                <a:cubicBezTo>
                  <a:pt x="77179" y="1348105"/>
                  <a:pt x="74956" y="1362075"/>
                  <a:pt x="73686" y="1379220"/>
                </a:cubicBezTo>
                <a:cubicBezTo>
                  <a:pt x="72416" y="1396365"/>
                  <a:pt x="63209" y="1413193"/>
                  <a:pt x="62256" y="1424940"/>
                </a:cubicBezTo>
                <a:cubicBezTo>
                  <a:pt x="61304" y="1436688"/>
                  <a:pt x="57176" y="1445578"/>
                  <a:pt x="67971" y="1449705"/>
                </a:cubicBezTo>
                <a:cubicBezTo>
                  <a:pt x="78766" y="1453833"/>
                  <a:pt x="103531" y="1452245"/>
                  <a:pt x="127026" y="1449705"/>
                </a:cubicBezTo>
                <a:cubicBezTo>
                  <a:pt x="150521" y="1447165"/>
                  <a:pt x="183859" y="1433513"/>
                  <a:pt x="208941" y="1434465"/>
                </a:cubicBezTo>
                <a:cubicBezTo>
                  <a:pt x="234023" y="1435417"/>
                  <a:pt x="247359" y="1453515"/>
                  <a:pt x="277521" y="1455420"/>
                </a:cubicBezTo>
                <a:cubicBezTo>
                  <a:pt x="307684" y="1457325"/>
                  <a:pt x="370549" y="1452562"/>
                  <a:pt x="389916" y="1445895"/>
                </a:cubicBezTo>
                <a:cubicBezTo>
                  <a:pt x="409283" y="1439228"/>
                  <a:pt x="410553" y="1422717"/>
                  <a:pt x="393726" y="1415415"/>
                </a:cubicBezTo>
                <a:cubicBezTo>
                  <a:pt x="376899" y="1408113"/>
                  <a:pt x="322289" y="1412558"/>
                  <a:pt x="288951" y="1402080"/>
                </a:cubicBezTo>
                <a:cubicBezTo>
                  <a:pt x="255613" y="1391602"/>
                  <a:pt x="215608" y="1377315"/>
                  <a:pt x="193701" y="1352550"/>
                </a:cubicBezTo>
                <a:cubicBezTo>
                  <a:pt x="171794" y="1327785"/>
                  <a:pt x="163221" y="1303972"/>
                  <a:pt x="157506" y="1253490"/>
                </a:cubicBezTo>
                <a:cubicBezTo>
                  <a:pt x="151791" y="1203008"/>
                  <a:pt x="162586" y="1108075"/>
                  <a:pt x="159411" y="1049655"/>
                </a:cubicBezTo>
                <a:cubicBezTo>
                  <a:pt x="156236" y="991235"/>
                  <a:pt x="134011" y="945515"/>
                  <a:pt x="138456" y="902970"/>
                </a:cubicBezTo>
                <a:cubicBezTo>
                  <a:pt x="142901" y="860425"/>
                  <a:pt x="180049" y="827723"/>
                  <a:pt x="186081" y="794385"/>
                </a:cubicBezTo>
                <a:cubicBezTo>
                  <a:pt x="192114" y="761048"/>
                  <a:pt x="168301" y="735647"/>
                  <a:pt x="174651" y="702945"/>
                </a:cubicBezTo>
                <a:cubicBezTo>
                  <a:pt x="181001" y="670243"/>
                  <a:pt x="214021" y="643255"/>
                  <a:pt x="224181" y="598170"/>
                </a:cubicBezTo>
                <a:cubicBezTo>
                  <a:pt x="234341" y="553085"/>
                  <a:pt x="231484" y="475615"/>
                  <a:pt x="235611" y="432435"/>
                </a:cubicBezTo>
                <a:cubicBezTo>
                  <a:pt x="239738" y="389255"/>
                  <a:pt x="250851" y="367982"/>
                  <a:pt x="248946" y="339090"/>
                </a:cubicBezTo>
                <a:cubicBezTo>
                  <a:pt x="247041" y="310198"/>
                  <a:pt x="225134" y="315596"/>
                  <a:pt x="224181" y="259081"/>
                </a:cubicBezTo>
                <a:cubicBezTo>
                  <a:pt x="223229" y="202566"/>
                  <a:pt x="243231" y="41275"/>
                  <a:pt x="24323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985247" y="3848065"/>
            <a:ext cx="378865" cy="327695"/>
          </a:xfrm>
          <a:custGeom>
            <a:avLst/>
            <a:gdLst>
              <a:gd name="connsiteX0" fmla="*/ 68343 w 378865"/>
              <a:gd name="connsiteY0" fmla="*/ 306740 h 327695"/>
              <a:gd name="connsiteX1" fmla="*/ 18813 w 378865"/>
              <a:gd name="connsiteY1" fmla="*/ 243875 h 327695"/>
              <a:gd name="connsiteX2" fmla="*/ 9288 w 378865"/>
              <a:gd name="connsiteY2" fmla="*/ 240065 h 327695"/>
              <a:gd name="connsiteX3" fmla="*/ 5478 w 378865"/>
              <a:gd name="connsiteY3" fmla="*/ 116240 h 327695"/>
              <a:gd name="connsiteX4" fmla="*/ 89298 w 378865"/>
              <a:gd name="connsiteY4" fmla="*/ 24800 h 327695"/>
              <a:gd name="connsiteX5" fmla="*/ 169308 w 378865"/>
              <a:gd name="connsiteY5" fmla="*/ 35 h 327695"/>
              <a:gd name="connsiteX6" fmla="*/ 268368 w 378865"/>
              <a:gd name="connsiteY6" fmla="*/ 20990 h 327695"/>
              <a:gd name="connsiteX7" fmla="*/ 335043 w 378865"/>
              <a:gd name="connsiteY7" fmla="*/ 81950 h 327695"/>
              <a:gd name="connsiteX8" fmla="*/ 355998 w 378865"/>
              <a:gd name="connsiteY8" fmla="*/ 118145 h 327695"/>
              <a:gd name="connsiteX9" fmla="*/ 378858 w 378865"/>
              <a:gd name="connsiteY9" fmla="*/ 205775 h 327695"/>
              <a:gd name="connsiteX10" fmla="*/ 357903 w 378865"/>
              <a:gd name="connsiteY10" fmla="*/ 274355 h 327695"/>
              <a:gd name="connsiteX11" fmla="*/ 308373 w 378865"/>
              <a:gd name="connsiteY11" fmla="*/ 327695 h 32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8865" h="327695">
                <a:moveTo>
                  <a:pt x="68343" y="306740"/>
                </a:moveTo>
                <a:cubicBezTo>
                  <a:pt x="48499" y="280863"/>
                  <a:pt x="28655" y="254987"/>
                  <a:pt x="18813" y="243875"/>
                </a:cubicBezTo>
                <a:cubicBezTo>
                  <a:pt x="8971" y="232763"/>
                  <a:pt x="11511" y="261338"/>
                  <a:pt x="9288" y="240065"/>
                </a:cubicBezTo>
                <a:cubicBezTo>
                  <a:pt x="7065" y="218792"/>
                  <a:pt x="-7857" y="152117"/>
                  <a:pt x="5478" y="116240"/>
                </a:cubicBezTo>
                <a:cubicBezTo>
                  <a:pt x="18813" y="80363"/>
                  <a:pt x="61993" y="44167"/>
                  <a:pt x="89298" y="24800"/>
                </a:cubicBezTo>
                <a:cubicBezTo>
                  <a:pt x="116603" y="5432"/>
                  <a:pt x="139463" y="670"/>
                  <a:pt x="169308" y="35"/>
                </a:cubicBezTo>
                <a:cubicBezTo>
                  <a:pt x="199153" y="-600"/>
                  <a:pt x="240746" y="7338"/>
                  <a:pt x="268368" y="20990"/>
                </a:cubicBezTo>
                <a:cubicBezTo>
                  <a:pt x="295990" y="34642"/>
                  <a:pt x="320438" y="65758"/>
                  <a:pt x="335043" y="81950"/>
                </a:cubicBezTo>
                <a:cubicBezTo>
                  <a:pt x="349648" y="98142"/>
                  <a:pt x="348696" y="97507"/>
                  <a:pt x="355998" y="118145"/>
                </a:cubicBezTo>
                <a:cubicBezTo>
                  <a:pt x="363301" y="138782"/>
                  <a:pt x="378541" y="179740"/>
                  <a:pt x="378858" y="205775"/>
                </a:cubicBezTo>
                <a:cubicBezTo>
                  <a:pt x="379175" y="231810"/>
                  <a:pt x="369650" y="254035"/>
                  <a:pt x="357903" y="274355"/>
                </a:cubicBezTo>
                <a:cubicBezTo>
                  <a:pt x="346156" y="294675"/>
                  <a:pt x="327264" y="311185"/>
                  <a:pt x="308373" y="3276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75360" y="3848100"/>
            <a:ext cx="2362200" cy="23850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35330" y="3326130"/>
            <a:ext cx="2846070" cy="29108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1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781"/>
            <a:ext cx="9144000" cy="6280220"/>
          </a:xfrm>
        </p:spPr>
      </p:pic>
      <p:sp>
        <p:nvSpPr>
          <p:cNvPr id="5" name="TextBox 4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447800"/>
            <a:ext cx="16129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7791" y="2334175"/>
            <a:ext cx="12955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-0.3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6167" y="1252511"/>
            <a:ext cx="1295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-0.2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eft Brace 8"/>
          <p:cNvSpPr/>
          <p:nvPr/>
        </p:nvSpPr>
        <p:spPr>
          <a:xfrm rot="7921236">
            <a:off x="4952566" y="2114376"/>
            <a:ext cx="2350994" cy="148167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7811481">
            <a:off x="4625504" y="2255484"/>
            <a:ext cx="1658052" cy="1537499"/>
          </a:xfrm>
          <a:prstGeom prst="leftBrace">
            <a:avLst>
              <a:gd name="adj1" fmla="val 19169"/>
              <a:gd name="adj2" fmla="val 5702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68644" y="4267200"/>
            <a:ext cx="1141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 flipV="1">
            <a:off x="3640456" y="4152900"/>
            <a:ext cx="321658" cy="306478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33800" y="4795828"/>
            <a:ext cx="98777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angle</a:t>
            </a:r>
          </a:p>
        </p:txBody>
      </p:sp>
      <p:sp>
        <p:nvSpPr>
          <p:cNvPr id="14" name="Arc 13"/>
          <p:cNvSpPr/>
          <p:nvPr/>
        </p:nvSpPr>
        <p:spPr>
          <a:xfrm>
            <a:off x="3048000" y="3581400"/>
            <a:ext cx="685800" cy="671151"/>
          </a:xfrm>
          <a:prstGeom prst="arc">
            <a:avLst>
              <a:gd name="adj1" fmla="val 19938659"/>
              <a:gd name="adj2" fmla="val 70091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8618" y="0"/>
            <a:ext cx="454804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54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072"/>
            <a:ext cx="9144000" cy="6280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=63.5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0522" y="2256116"/>
            <a:ext cx="91082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-9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6167" y="1252511"/>
            <a:ext cx="1257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+11</a:t>
            </a:r>
            <a:r>
              <a:rPr lang="el-GR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7603221">
            <a:off x="4609819" y="1938993"/>
            <a:ext cx="2350994" cy="1615849"/>
          </a:xfrm>
          <a:prstGeom prst="leftBrace">
            <a:avLst>
              <a:gd name="adj1" fmla="val 16775"/>
              <a:gd name="adj2" fmla="val 58259"/>
            </a:avLst>
          </a:prstGeom>
          <a:ln w="28575">
            <a:solidFill>
              <a:srgbClr val="3434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8164945">
            <a:off x="4980275" y="2518906"/>
            <a:ext cx="1426642" cy="1308083"/>
          </a:xfrm>
          <a:prstGeom prst="leftBrace">
            <a:avLst>
              <a:gd name="adj1" fmla="val 19169"/>
              <a:gd name="adj2" fmla="val 38338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048000" y="3581400"/>
            <a:ext cx="1673571" cy="1676093"/>
            <a:chOff x="3048000" y="3581400"/>
            <a:chExt cx="1673571" cy="1676093"/>
          </a:xfrm>
        </p:grpSpPr>
        <p:sp>
          <p:nvSpPr>
            <p:cNvPr id="10" name="TextBox 9"/>
            <p:cNvSpPr txBox="1"/>
            <p:nvPr/>
          </p:nvSpPr>
          <p:spPr>
            <a:xfrm>
              <a:off x="3868644" y="4267200"/>
              <a:ext cx="7569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l-GR" sz="3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endPara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 flipV="1">
              <a:off x="3640456" y="4152900"/>
              <a:ext cx="321658" cy="306478"/>
            </a:xfrm>
            <a:custGeom>
              <a:avLst/>
              <a:gdLst>
                <a:gd name="connsiteX0" fmla="*/ 888521 w 888521"/>
                <a:gd name="connsiteY0" fmla="*/ 0 h 672860"/>
                <a:gd name="connsiteX1" fmla="*/ 224287 w 888521"/>
                <a:gd name="connsiteY1" fmla="*/ 276045 h 672860"/>
                <a:gd name="connsiteX2" fmla="*/ 0 w 888521"/>
                <a:gd name="connsiteY2" fmla="*/ 672860 h 672860"/>
                <a:gd name="connsiteX0" fmla="*/ 888521 w 888521"/>
                <a:gd name="connsiteY0" fmla="*/ 0 h 672860"/>
                <a:gd name="connsiteX1" fmla="*/ 0 w 888521"/>
                <a:gd name="connsiteY1" fmla="*/ 672860 h 672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88521" h="672860">
                  <a:moveTo>
                    <a:pt x="888521" y="0"/>
                  </a:moveTo>
                  <a:lnTo>
                    <a:pt x="0" y="672860"/>
                  </a:ln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3800" y="4795828"/>
              <a:ext cx="9877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angle</a:t>
              </a:r>
            </a:p>
          </p:txBody>
        </p:sp>
        <p:sp>
          <p:nvSpPr>
            <p:cNvPr id="16" name="Arc 15"/>
            <p:cNvSpPr/>
            <p:nvPr/>
          </p:nvSpPr>
          <p:spPr>
            <a:xfrm>
              <a:off x="3048000" y="3581400"/>
              <a:ext cx="685800" cy="671151"/>
            </a:xfrm>
            <a:prstGeom prst="arc">
              <a:avLst>
                <a:gd name="adj1" fmla="val 19938659"/>
                <a:gd name="adj2" fmla="val 7009173"/>
              </a:avLst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348997" y="1640427"/>
            <a:ext cx="934871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</a:t>
            </a:r>
            <a:r>
              <a:rPr lang="el-GR" sz="2400" b="1" baseline="-25000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endParaRPr lang="en-US" sz="2400" b="1" dirty="0" smtClean="0">
              <a:solidFill>
                <a:srgbClr val="004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4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1619" y="59547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98618" y="0"/>
            <a:ext cx="6545382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Sim challenge data: “otw39”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Its A Trap png images | PNGEgg"/>
          <p:cNvSpPr>
            <a:spLocks noChangeAspect="1" noChangeArrowheads="1"/>
          </p:cNvSpPr>
          <p:nvPr/>
        </p:nvSpPr>
        <p:spPr bwMode="auto">
          <a:xfrm>
            <a:off x="155575" y="-10287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610475" y="2600325"/>
            <a:ext cx="1533525" cy="1766888"/>
            <a:chOff x="7610475" y="2600325"/>
            <a:chExt cx="1533525" cy="176688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78" b="100000" l="266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475" y="2833688"/>
              <a:ext cx="1533525" cy="153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7800975" y="2600325"/>
              <a:ext cx="12413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It’s a TRAP!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669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UNTANGLE: sim-data Ground Truth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4625"/>
            <a:ext cx="6155473" cy="506265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as possible: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conformers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50:50 occupancy</a:t>
            </a:r>
          </a:p>
          <a:p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64 residues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78 waters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Every chance of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 Å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“one thing wrong”</a:t>
            </a:r>
          </a:p>
          <a:p>
            <a:pPr marL="457200" lvl="1" indent="0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715508" cy="5182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flat bulk solvent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 false outliers</a:t>
            </a:r>
          </a:p>
          <a:p>
            <a:pPr lvl="1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phenix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refmac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shelxl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lear score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Experimental error only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perfect phases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376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Impact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28" y="1316334"/>
            <a:ext cx="7641771" cy="52552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Tangling happens at </a:t>
            </a:r>
            <a:r>
              <a:rPr lang="en-US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resolutions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Alt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confs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are there, even if not built</a:t>
            </a:r>
          </a:p>
          <a:p>
            <a:pPr>
              <a:lnSpc>
                <a:spcPct val="150000"/>
              </a:lnSpc>
            </a:pPr>
            <a:r>
              <a:rPr lang="en-US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worse</a:t>
            </a:r>
            <a:r>
              <a:rPr lang="en-U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poor resolution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 Å = high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; 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4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&gt;&gt; 0</a:t>
            </a:r>
          </a:p>
          <a:p>
            <a:pPr>
              <a:lnSpc>
                <a:spcPct val="150000"/>
              </a:lnSpc>
            </a:pP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“wrong” ways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Observations vs parameters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(unless polynomials)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Combinatorial explosion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 folding: not combinatorial</a:t>
            </a:r>
          </a:p>
          <a:p>
            <a:pPr lvl="1">
              <a:lnSpc>
                <a:spcPct val="150000"/>
              </a:lnSpc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Alphafold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proof</a:t>
            </a:r>
          </a:p>
        </p:txBody>
      </p:sp>
    </p:spTree>
    <p:extLst>
      <p:ext uri="{BB962C8B-B14F-4D97-AF65-F5344CB8AC3E}">
        <p14:creationId xmlns:p14="http://schemas.microsoft.com/office/powerpoint/2010/main" val="118785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519198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324314" y="1495514"/>
            <a:ext cx="5366759" cy="5170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2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0.00122 0.77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260784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76275" y="443865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9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sqrt</a:t>
            </a:r>
            <a:r>
              <a:rPr lang="en-US" dirty="0" smtClean="0">
                <a:solidFill>
                  <a:srgbClr val="00B050"/>
                </a:solidFill>
              </a:rPr>
              <a:t>()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erf()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41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Potential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27584" y="1575079"/>
            <a:ext cx="7871043" cy="1323439"/>
            <a:chOff x="927584" y="1575079"/>
            <a:chExt cx="7871043" cy="1323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3600" i="1" baseline="-250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584" y="1590151"/>
                  <a:ext cx="3104183" cy="1181414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5282921" y="1575079"/>
              <a:ext cx="3515706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“energy”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model value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v</a:t>
              </a:r>
              <a:r>
                <a:rPr lang="en-US" sz="2000" i="1" baseline="-25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0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ideal value</a:t>
              </a:r>
            </a:p>
            <a:p>
              <a:r>
                <a:rPr lang="en-US" sz="20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0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82320" y="3647552"/>
            <a:ext cx="3098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Outlier problem: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6597" y="3502113"/>
            <a:ext cx="4328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≈ 36x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0676" y="4938828"/>
            <a:ext cx="55370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solution:  weight by 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“probability its not noise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 :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5338" y="3502113"/>
            <a:ext cx="439094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1 x </a:t>
            </a:r>
            <a:r>
              <a:rPr lang="en-US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r>
              <a:rPr lang="en-US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← 40x </a:t>
            </a:r>
            <a:r>
              <a:rPr lang="en-US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sz="4800" dirty="0" smtClean="0">
                <a:solidFill>
                  <a:srgbClr val="0066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</a:t>
            </a:r>
            <a:endParaRPr lang="en-US" sz="4800" dirty="0">
              <a:solidFill>
                <a:srgbClr val="0066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9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p:pic>
        <p:nvPicPr>
          <p:cNvPr id="3074" name="Picture 2" descr="File:Normal Distribution Sigma.sv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b="10805"/>
          <a:stretch/>
        </p:blipFill>
        <p:spPr bwMode="auto">
          <a:xfrm>
            <a:off x="752476" y="1649412"/>
            <a:ext cx="7527924" cy="42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876425"/>
            <a:ext cx="2181225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33900" y="1895475"/>
            <a:ext cx="2181225" cy="1028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33525" y="5848350"/>
            <a:ext cx="6218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0      1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2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3</a:t>
            </a:r>
            <a:r>
              <a:rPr lang="el-G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25" y="4724400"/>
            <a:ext cx="2443298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←68%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2575" y="2028825"/>
            <a:ext cx="22605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erf()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04849" y="4924425"/>
            <a:ext cx="5267325" cy="769441"/>
            <a:chOff x="704849" y="4924425"/>
            <a:chExt cx="5267325" cy="769441"/>
          </a:xfrm>
        </p:grpSpPr>
        <p:sp>
          <p:nvSpPr>
            <p:cNvPr id="17" name="TextBox 16"/>
            <p:cNvSpPr txBox="1"/>
            <p:nvPr/>
          </p:nvSpPr>
          <p:spPr>
            <a:xfrm>
              <a:off x="704849" y="4924425"/>
              <a:ext cx="5267325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←          95%        →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914400" y="5372100"/>
              <a:ext cx="1905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114800" y="5372100"/>
              <a:ext cx="164782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0217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Probability that it’s not noise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200128" y="1489668"/>
            <a:ext cx="8791147" cy="1552690"/>
            <a:chOff x="200128" y="1489668"/>
            <a:chExt cx="8791147" cy="155269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𝑃</m:t>
                        </m:r>
                        <m:r>
                          <a:rPr lang="en-US" sz="3600" b="0" i="1" baseline="-2500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𝑛𝑛</m:t>
                        </m:r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func>
                              <m:func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360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erf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|"/>
                                        <m:endChr m:val="|"/>
                                        <m:ctrlPr>
                                          <a:rPr lang="en-US" sz="3600" i="1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3600" b="0" i="1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𝑣</m:t>
                                            </m:r>
                                            <m:r>
                                              <a:rPr lang="en-US" sz="3600" b="0" i="1" baseline="-25000" smtClean="0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0</m:t>
                                            </m:r>
                                          </m:num>
                                          <m:den>
                                            <m:r>
                                              <a:rPr lang="el-GR" sz="3600" i="1">
                                                <a:solidFill>
                                                  <a:prstClr val="black"/>
                                                </a:solidFill>
                                                <a:latin typeface="Cambria Math"/>
                                              </a:rPr>
                                              <m:t>𝜎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36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</m:den>
                                        </m:f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  <m:sup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𝑁</m:t>
                            </m:r>
                            <m:r>
                              <a:rPr lang="en-US" sz="3600" b="0" i="1" baseline="-2500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𝑡h𝑖𝑛𝑔𝑠</m:t>
                            </m:r>
                          </m:sup>
                        </m:sSup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128" y="1489668"/>
                  <a:ext cx="5418022" cy="144693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6066692" y="1565030"/>
              <a:ext cx="292458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P</a:t>
              </a:r>
              <a:r>
                <a:rPr lang="en-US" i="1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nn</a:t>
              </a:r>
              <a:r>
                <a:rPr lang="en-US" dirty="0" smtClean="0">
                  <a:solidFill>
                    <a:prstClr val="black"/>
                  </a:solidFill>
                </a:rPr>
                <a:t>        probability</a:t>
              </a:r>
            </a:p>
            <a:p>
              <a:r>
                <a:rPr lang="en-US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v</a:t>
              </a:r>
              <a:r>
                <a:rPr lang="en-US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-v</a:t>
              </a:r>
              <a:r>
                <a:rPr lang="en-US" i="1" baseline="-250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r>
                <a:rPr lang="en-US" dirty="0" smtClean="0">
                  <a:solidFill>
                    <a:prstClr val="black"/>
                  </a:solidFill>
                </a:rPr>
                <a:t>    deviation from ideal</a:t>
              </a:r>
            </a:p>
            <a:p>
              <a:r>
                <a:rPr lang="en-US" dirty="0" smtClean="0">
                  <a:solidFill>
                    <a:prstClr val="black"/>
                  </a:solidFill>
                </a:rPr>
                <a:t>σ        </a:t>
              </a:r>
              <a:r>
                <a:rPr lang="en-US" dirty="0" err="1" smtClean="0">
                  <a:solidFill>
                    <a:prstClr val="black"/>
                  </a:solidFill>
                </a:rPr>
                <a:t>rms</a:t>
              </a:r>
              <a:r>
                <a:rPr lang="en-US" dirty="0" smtClean="0">
                  <a:solidFill>
                    <a:prstClr val="black"/>
                  </a:solidFill>
                </a:rPr>
                <a:t> deviation expected</a:t>
              </a:r>
            </a:p>
            <a:p>
              <a:r>
                <a:rPr lang="en-US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erf()  </a:t>
              </a:r>
              <a:r>
                <a:rPr lang="en-US" dirty="0" smtClean="0">
                  <a:solidFill>
                    <a:prstClr val="black"/>
                  </a:solidFill>
                </a:rPr>
                <a:t>integral of a Gaussian</a:t>
              </a:r>
            </a:p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things</a:t>
              </a:r>
              <a:r>
                <a:rPr lang="en-US" dirty="0" smtClean="0">
                  <a:solidFill>
                    <a:prstClr val="black"/>
                  </a:solidFill>
                </a:rPr>
                <a:t>    number of trials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1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68%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3697221"/>
                <a:ext cx="3618555" cy="700385"/>
              </a:xfrm>
              <a:prstGeom prst="rect">
                <a:avLst/>
              </a:prstGeom>
              <a:blipFill rotWithShape="1">
                <a:blip r:embed="rId3"/>
                <a:stretch>
                  <a:fillRect l="-5228" t="-347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erf(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/>
                      </a:rPr>
                      <m:t>2.0</m:t>
                    </m:r>
                    <m:r>
                      <a:rPr lang="en-US" sz="3600">
                        <a:solidFill>
                          <a:prstClr val="black"/>
                        </a:solidFill>
                        <a:latin typeface="Cambria Math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) = 95%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44" y="4734448"/>
                <a:ext cx="3618555" cy="700385"/>
              </a:xfrm>
              <a:prstGeom prst="rect">
                <a:avLst/>
              </a:prstGeom>
              <a:blipFill rotWithShape="1">
                <a:blip r:embed="rId4"/>
                <a:stretch>
                  <a:fillRect l="-5228" t="-4348" r="-4384" b="-3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1.0/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2%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9840" y="3642527"/>
                <a:ext cx="3784947" cy="809773"/>
              </a:xfrm>
              <a:prstGeom prst="rect">
                <a:avLst/>
              </a:prstGeom>
              <a:blipFill rotWithShape="1">
                <a:blip r:embed="rId5"/>
                <a:stretch>
                  <a:fillRect r="-3865" b="-28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63%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2821" y="4679754"/>
                <a:ext cx="4018985" cy="809773"/>
              </a:xfrm>
              <a:prstGeom prst="rect">
                <a:avLst/>
              </a:prstGeom>
              <a:blipFill rotWithShape="1">
                <a:blip r:embed="rId6"/>
                <a:stretch>
                  <a:fillRect r="-3636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erf</m:t>
                        </m:r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(</m:t>
                        </m:r>
                        <m: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4</m:t>
                        </m:r>
                        <m: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.0/</m:t>
                        </m:r>
                        <m:rad>
                          <m:radPr>
                            <m:deg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e>
                        </m:rad>
                        <m:r>
                          <m:rPr>
                            <m:nor/>
                          </m:rPr>
                          <a:rPr lang="en-US" sz="3600" dirty="0">
                            <a:solidFill>
                              <a:prstClr val="black"/>
                            </a:solidFill>
                          </a:rPr>
                          <m:t>)</m:t>
                        </m:r>
                      </m:e>
                      <m:sup>
                        <m:r>
                          <a:rPr lang="en-US" sz="3600" b="0" i="1" dirty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10,000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prstClr val="black"/>
                    </a:solidFill>
                  </a:rPr>
                  <a:t> = 53%</a:t>
                </a:r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007" y="5656384"/>
                <a:ext cx="4674613" cy="809773"/>
              </a:xfrm>
              <a:prstGeom prst="rect">
                <a:avLst/>
              </a:prstGeom>
              <a:blipFill rotWithShape="1">
                <a:blip r:embed="rId7"/>
                <a:stretch>
                  <a:fillRect r="-2999" b="-27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8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11) Build better than the best: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as-good or better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392" y="9400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est.pdb</a:t>
            </a:r>
            <a:endParaRPr lang="en-US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302" y="1041162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endParaRPr lang="en-US" b="1" dirty="0" smtClean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(simulated)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51125" y="2331258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3941" y="648866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35330" y="3357112"/>
            <a:ext cx="6043121" cy="2922240"/>
            <a:chOff x="735330" y="3357112"/>
            <a:chExt cx="6043121" cy="2922240"/>
          </a:xfrm>
        </p:grpSpPr>
        <p:grpSp>
          <p:nvGrpSpPr>
            <p:cNvPr id="7" name="Group 6"/>
            <p:cNvGrpSpPr/>
            <p:nvPr/>
          </p:nvGrpSpPr>
          <p:grpSpPr>
            <a:xfrm>
              <a:off x="735330" y="3357112"/>
              <a:ext cx="2846070" cy="2922240"/>
              <a:chOff x="735330" y="3326130"/>
              <a:chExt cx="2846070" cy="2922240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1001111" y="4159372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938781" y="4831080"/>
                <a:ext cx="253907" cy="1417290"/>
              </a:xfrm>
              <a:custGeom>
                <a:avLst/>
                <a:gdLst>
                  <a:gd name="connsiteX0" fmla="*/ 136672 w 136672"/>
                  <a:gd name="connsiteY0" fmla="*/ 0 h 539115"/>
                  <a:gd name="connsiteX1" fmla="*/ 94762 w 136672"/>
                  <a:gd name="connsiteY1" fmla="*/ 116205 h 539115"/>
                  <a:gd name="connsiteX2" fmla="*/ 102382 w 136672"/>
                  <a:gd name="connsiteY2" fmla="*/ 200025 h 539115"/>
                  <a:gd name="connsiteX3" fmla="*/ 98572 w 136672"/>
                  <a:gd name="connsiteY3" fmla="*/ 394335 h 539115"/>
                  <a:gd name="connsiteX4" fmla="*/ 115717 w 136672"/>
                  <a:gd name="connsiteY4" fmla="*/ 539115 h 539115"/>
                  <a:gd name="connsiteX0" fmla="*/ 52567 w 227827"/>
                  <a:gd name="connsiteY0" fmla="*/ 0 h 452404"/>
                  <a:gd name="connsiteX1" fmla="*/ 10657 w 227827"/>
                  <a:gd name="connsiteY1" fmla="*/ 116205 h 452404"/>
                  <a:gd name="connsiteX2" fmla="*/ 18277 w 227827"/>
                  <a:gd name="connsiteY2" fmla="*/ 200025 h 452404"/>
                  <a:gd name="connsiteX3" fmla="*/ 14467 w 227827"/>
                  <a:gd name="connsiteY3" fmla="*/ 394335 h 452404"/>
                  <a:gd name="connsiteX4" fmla="*/ 227827 w 227827"/>
                  <a:gd name="connsiteY4" fmla="*/ 452404 h 452404"/>
                  <a:gd name="connsiteX0" fmla="*/ 49059 w 224319"/>
                  <a:gd name="connsiteY0" fmla="*/ 0 h 537902"/>
                  <a:gd name="connsiteX1" fmla="*/ 7149 w 224319"/>
                  <a:gd name="connsiteY1" fmla="*/ 116205 h 537902"/>
                  <a:gd name="connsiteX2" fmla="*/ 14769 w 224319"/>
                  <a:gd name="connsiteY2" fmla="*/ 200025 h 537902"/>
                  <a:gd name="connsiteX3" fmla="*/ 10959 w 224319"/>
                  <a:gd name="connsiteY3" fmla="*/ 394335 h 537902"/>
                  <a:gd name="connsiteX4" fmla="*/ 176694 w 224319"/>
                  <a:gd name="connsiteY4" fmla="*/ 537230 h 537902"/>
                  <a:gd name="connsiteX5" fmla="*/ 224319 w 224319"/>
                  <a:gd name="connsiteY5" fmla="*/ 452404 h 537902"/>
                  <a:gd name="connsiteX0" fmla="*/ 48499 w 223759"/>
                  <a:gd name="connsiteY0" fmla="*/ 0 h 688438"/>
                  <a:gd name="connsiteX1" fmla="*/ 6589 w 223759"/>
                  <a:gd name="connsiteY1" fmla="*/ 116205 h 688438"/>
                  <a:gd name="connsiteX2" fmla="*/ 14209 w 223759"/>
                  <a:gd name="connsiteY2" fmla="*/ 200025 h 688438"/>
                  <a:gd name="connsiteX3" fmla="*/ 10399 w 223759"/>
                  <a:gd name="connsiteY3" fmla="*/ 394335 h 688438"/>
                  <a:gd name="connsiteX4" fmla="*/ 168514 w 223759"/>
                  <a:gd name="connsiteY4" fmla="*/ 686147 h 688438"/>
                  <a:gd name="connsiteX5" fmla="*/ 176134 w 223759"/>
                  <a:gd name="connsiteY5" fmla="*/ 537230 h 688438"/>
                  <a:gd name="connsiteX6" fmla="*/ 223759 w 223759"/>
                  <a:gd name="connsiteY6" fmla="*/ 452404 h 688438"/>
                  <a:gd name="connsiteX0" fmla="*/ 46542 w 221802"/>
                  <a:gd name="connsiteY0" fmla="*/ 0 h 801208"/>
                  <a:gd name="connsiteX1" fmla="*/ 4632 w 221802"/>
                  <a:gd name="connsiteY1" fmla="*/ 116205 h 801208"/>
                  <a:gd name="connsiteX2" fmla="*/ 12252 w 221802"/>
                  <a:gd name="connsiteY2" fmla="*/ 200025 h 801208"/>
                  <a:gd name="connsiteX3" fmla="*/ 8442 w 221802"/>
                  <a:gd name="connsiteY3" fmla="*/ 394335 h 801208"/>
                  <a:gd name="connsiteX4" fmla="*/ 139887 w 221802"/>
                  <a:gd name="connsiteY4" fmla="*/ 791707 h 801208"/>
                  <a:gd name="connsiteX5" fmla="*/ 166557 w 221802"/>
                  <a:gd name="connsiteY5" fmla="*/ 686147 h 801208"/>
                  <a:gd name="connsiteX6" fmla="*/ 174177 w 221802"/>
                  <a:gd name="connsiteY6" fmla="*/ 537230 h 801208"/>
                  <a:gd name="connsiteX7" fmla="*/ 221802 w 221802"/>
                  <a:gd name="connsiteY7" fmla="*/ 452404 h 801208"/>
                  <a:gd name="connsiteX0" fmla="*/ 43385 w 218645"/>
                  <a:gd name="connsiteY0" fmla="*/ 0 h 820298"/>
                  <a:gd name="connsiteX1" fmla="*/ 1475 w 218645"/>
                  <a:gd name="connsiteY1" fmla="*/ 116205 h 820298"/>
                  <a:gd name="connsiteX2" fmla="*/ 9095 w 218645"/>
                  <a:gd name="connsiteY2" fmla="*/ 200025 h 820298"/>
                  <a:gd name="connsiteX3" fmla="*/ 5285 w 218645"/>
                  <a:gd name="connsiteY3" fmla="*/ 394335 h 820298"/>
                  <a:gd name="connsiteX4" fmla="*/ 18619 w 218645"/>
                  <a:gd name="connsiteY4" fmla="*/ 795478 h 820298"/>
                  <a:gd name="connsiteX5" fmla="*/ 136730 w 218645"/>
                  <a:gd name="connsiteY5" fmla="*/ 791707 h 820298"/>
                  <a:gd name="connsiteX6" fmla="*/ 163400 w 218645"/>
                  <a:gd name="connsiteY6" fmla="*/ 686147 h 820298"/>
                  <a:gd name="connsiteX7" fmla="*/ 171020 w 218645"/>
                  <a:gd name="connsiteY7" fmla="*/ 537230 h 820298"/>
                  <a:gd name="connsiteX8" fmla="*/ 218645 w 218645"/>
                  <a:gd name="connsiteY8" fmla="*/ 452404 h 820298"/>
                  <a:gd name="connsiteX0" fmla="*/ 43385 w 218645"/>
                  <a:gd name="connsiteY0" fmla="*/ 0 h 803653"/>
                  <a:gd name="connsiteX1" fmla="*/ 1475 w 218645"/>
                  <a:gd name="connsiteY1" fmla="*/ 116205 h 803653"/>
                  <a:gd name="connsiteX2" fmla="*/ 9095 w 218645"/>
                  <a:gd name="connsiteY2" fmla="*/ 200025 h 803653"/>
                  <a:gd name="connsiteX3" fmla="*/ 5285 w 218645"/>
                  <a:gd name="connsiteY3" fmla="*/ 394335 h 803653"/>
                  <a:gd name="connsiteX4" fmla="*/ 45289 w 218645"/>
                  <a:gd name="connsiteY4" fmla="*/ 623941 h 803653"/>
                  <a:gd name="connsiteX5" fmla="*/ 18619 w 218645"/>
                  <a:gd name="connsiteY5" fmla="*/ 795478 h 803653"/>
                  <a:gd name="connsiteX6" fmla="*/ 136730 w 218645"/>
                  <a:gd name="connsiteY6" fmla="*/ 791707 h 803653"/>
                  <a:gd name="connsiteX7" fmla="*/ 163400 w 218645"/>
                  <a:gd name="connsiteY7" fmla="*/ 686147 h 803653"/>
                  <a:gd name="connsiteX8" fmla="*/ 171020 w 218645"/>
                  <a:gd name="connsiteY8" fmla="*/ 537230 h 803653"/>
                  <a:gd name="connsiteX9" fmla="*/ 218645 w 218645"/>
                  <a:gd name="connsiteY9" fmla="*/ 452404 h 803653"/>
                  <a:gd name="connsiteX0" fmla="*/ 43385 w 218645"/>
                  <a:gd name="connsiteY0" fmla="*/ 0 h 1379833"/>
                  <a:gd name="connsiteX1" fmla="*/ 1475 w 218645"/>
                  <a:gd name="connsiteY1" fmla="*/ 116205 h 1379833"/>
                  <a:gd name="connsiteX2" fmla="*/ 9095 w 218645"/>
                  <a:gd name="connsiteY2" fmla="*/ 200025 h 1379833"/>
                  <a:gd name="connsiteX3" fmla="*/ 5285 w 218645"/>
                  <a:gd name="connsiteY3" fmla="*/ 394335 h 1379833"/>
                  <a:gd name="connsiteX4" fmla="*/ 45289 w 218645"/>
                  <a:gd name="connsiteY4" fmla="*/ 623941 h 1379833"/>
                  <a:gd name="connsiteX5" fmla="*/ 18619 w 218645"/>
                  <a:gd name="connsiteY5" fmla="*/ 795478 h 1379833"/>
                  <a:gd name="connsiteX6" fmla="*/ 157684 w 218645"/>
                  <a:gd name="connsiteY6" fmla="*/ 1379833 h 1379833"/>
                  <a:gd name="connsiteX7" fmla="*/ 136730 w 218645"/>
                  <a:gd name="connsiteY7" fmla="*/ 791707 h 1379833"/>
                  <a:gd name="connsiteX8" fmla="*/ 163400 w 218645"/>
                  <a:gd name="connsiteY8" fmla="*/ 686147 h 1379833"/>
                  <a:gd name="connsiteX9" fmla="*/ 171020 w 218645"/>
                  <a:gd name="connsiteY9" fmla="*/ 537230 h 1379833"/>
                  <a:gd name="connsiteX10" fmla="*/ 218645 w 218645"/>
                  <a:gd name="connsiteY10" fmla="*/ 452404 h 1379833"/>
                  <a:gd name="connsiteX0" fmla="*/ 43385 w 218645"/>
                  <a:gd name="connsiteY0" fmla="*/ 0 h 1414966"/>
                  <a:gd name="connsiteX1" fmla="*/ 1475 w 218645"/>
                  <a:gd name="connsiteY1" fmla="*/ 116205 h 1414966"/>
                  <a:gd name="connsiteX2" fmla="*/ 9095 w 218645"/>
                  <a:gd name="connsiteY2" fmla="*/ 200025 h 1414966"/>
                  <a:gd name="connsiteX3" fmla="*/ 5285 w 218645"/>
                  <a:gd name="connsiteY3" fmla="*/ 394335 h 1414966"/>
                  <a:gd name="connsiteX4" fmla="*/ 45289 w 218645"/>
                  <a:gd name="connsiteY4" fmla="*/ 623941 h 1414966"/>
                  <a:gd name="connsiteX5" fmla="*/ 18619 w 218645"/>
                  <a:gd name="connsiteY5" fmla="*/ 795478 h 1414966"/>
                  <a:gd name="connsiteX6" fmla="*/ 87199 w 218645"/>
                  <a:gd name="connsiteY6" fmla="*/ 1310087 h 1414966"/>
                  <a:gd name="connsiteX7" fmla="*/ 157684 w 218645"/>
                  <a:gd name="connsiteY7" fmla="*/ 1379833 h 1414966"/>
                  <a:gd name="connsiteX8" fmla="*/ 136730 w 218645"/>
                  <a:gd name="connsiteY8" fmla="*/ 791707 h 1414966"/>
                  <a:gd name="connsiteX9" fmla="*/ 163400 w 218645"/>
                  <a:gd name="connsiteY9" fmla="*/ 686147 h 1414966"/>
                  <a:gd name="connsiteX10" fmla="*/ 171020 w 218645"/>
                  <a:gd name="connsiteY10" fmla="*/ 537230 h 1414966"/>
                  <a:gd name="connsiteX11" fmla="*/ 218645 w 218645"/>
                  <a:gd name="connsiteY11" fmla="*/ 452404 h 1414966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87199 w 218645"/>
                  <a:gd name="connsiteY6" fmla="*/ 1310087 h 1426541"/>
                  <a:gd name="connsiteX7" fmla="*/ 121489 w 218645"/>
                  <a:gd name="connsiteY7" fmla="*/ 1372293 h 1426541"/>
                  <a:gd name="connsiteX8" fmla="*/ 157684 w 218645"/>
                  <a:gd name="connsiteY8" fmla="*/ 1379833 h 1426541"/>
                  <a:gd name="connsiteX9" fmla="*/ 136730 w 218645"/>
                  <a:gd name="connsiteY9" fmla="*/ 791707 h 1426541"/>
                  <a:gd name="connsiteX10" fmla="*/ 163400 w 218645"/>
                  <a:gd name="connsiteY10" fmla="*/ 686147 h 1426541"/>
                  <a:gd name="connsiteX11" fmla="*/ 171020 w 218645"/>
                  <a:gd name="connsiteY11" fmla="*/ 537230 h 1426541"/>
                  <a:gd name="connsiteX12" fmla="*/ 218645 w 218645"/>
                  <a:gd name="connsiteY12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98629 w 218645"/>
                  <a:gd name="connsiteY6" fmla="*/ 1238457 h 1426541"/>
                  <a:gd name="connsiteX7" fmla="*/ 87199 w 218645"/>
                  <a:gd name="connsiteY7" fmla="*/ 1310087 h 1426541"/>
                  <a:gd name="connsiteX8" fmla="*/ 121489 w 218645"/>
                  <a:gd name="connsiteY8" fmla="*/ 1372293 h 1426541"/>
                  <a:gd name="connsiteX9" fmla="*/ 157684 w 218645"/>
                  <a:gd name="connsiteY9" fmla="*/ 1379833 h 1426541"/>
                  <a:gd name="connsiteX10" fmla="*/ 136730 w 218645"/>
                  <a:gd name="connsiteY10" fmla="*/ 791707 h 1426541"/>
                  <a:gd name="connsiteX11" fmla="*/ 163400 w 218645"/>
                  <a:gd name="connsiteY11" fmla="*/ 686147 h 1426541"/>
                  <a:gd name="connsiteX12" fmla="*/ 171020 w 218645"/>
                  <a:gd name="connsiteY12" fmla="*/ 537230 h 1426541"/>
                  <a:gd name="connsiteX13" fmla="*/ 218645 w 218645"/>
                  <a:gd name="connsiteY13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43384 w 218645"/>
                  <a:gd name="connsiteY6" fmla="*/ 1136666 h 1426541"/>
                  <a:gd name="connsiteX7" fmla="*/ 98629 w 218645"/>
                  <a:gd name="connsiteY7" fmla="*/ 1238457 h 1426541"/>
                  <a:gd name="connsiteX8" fmla="*/ 87199 w 218645"/>
                  <a:gd name="connsiteY8" fmla="*/ 1310087 h 1426541"/>
                  <a:gd name="connsiteX9" fmla="*/ 121489 w 218645"/>
                  <a:gd name="connsiteY9" fmla="*/ 1372293 h 1426541"/>
                  <a:gd name="connsiteX10" fmla="*/ 157684 w 218645"/>
                  <a:gd name="connsiteY10" fmla="*/ 1379833 h 1426541"/>
                  <a:gd name="connsiteX11" fmla="*/ 136730 w 218645"/>
                  <a:gd name="connsiteY11" fmla="*/ 791707 h 1426541"/>
                  <a:gd name="connsiteX12" fmla="*/ 163400 w 218645"/>
                  <a:gd name="connsiteY12" fmla="*/ 686147 h 1426541"/>
                  <a:gd name="connsiteX13" fmla="*/ 171020 w 218645"/>
                  <a:gd name="connsiteY13" fmla="*/ 537230 h 1426541"/>
                  <a:gd name="connsiteX14" fmla="*/ 218645 w 218645"/>
                  <a:gd name="connsiteY14" fmla="*/ 452404 h 1426541"/>
                  <a:gd name="connsiteX0" fmla="*/ 46230 w 221490"/>
                  <a:gd name="connsiteY0" fmla="*/ 0 h 1426541"/>
                  <a:gd name="connsiteX1" fmla="*/ 4320 w 221490"/>
                  <a:gd name="connsiteY1" fmla="*/ 116205 h 1426541"/>
                  <a:gd name="connsiteX2" fmla="*/ 11940 w 221490"/>
                  <a:gd name="connsiteY2" fmla="*/ 200025 h 1426541"/>
                  <a:gd name="connsiteX3" fmla="*/ 8130 w 221490"/>
                  <a:gd name="connsiteY3" fmla="*/ 394335 h 1426541"/>
                  <a:gd name="connsiteX4" fmla="*/ 48134 w 221490"/>
                  <a:gd name="connsiteY4" fmla="*/ 623941 h 1426541"/>
                  <a:gd name="connsiteX5" fmla="*/ 21464 w 221490"/>
                  <a:gd name="connsiteY5" fmla="*/ 795478 h 1426541"/>
                  <a:gd name="connsiteX6" fmla="*/ 509 w 221490"/>
                  <a:gd name="connsiteY6" fmla="*/ 965129 h 1426541"/>
                  <a:gd name="connsiteX7" fmla="*/ 46229 w 221490"/>
                  <a:gd name="connsiteY7" fmla="*/ 1136666 h 1426541"/>
                  <a:gd name="connsiteX8" fmla="*/ 101474 w 221490"/>
                  <a:gd name="connsiteY8" fmla="*/ 1238457 h 1426541"/>
                  <a:gd name="connsiteX9" fmla="*/ 90044 w 221490"/>
                  <a:gd name="connsiteY9" fmla="*/ 1310087 h 1426541"/>
                  <a:gd name="connsiteX10" fmla="*/ 124334 w 221490"/>
                  <a:gd name="connsiteY10" fmla="*/ 1372293 h 1426541"/>
                  <a:gd name="connsiteX11" fmla="*/ 160529 w 221490"/>
                  <a:gd name="connsiteY11" fmla="*/ 1379833 h 1426541"/>
                  <a:gd name="connsiteX12" fmla="*/ 139575 w 221490"/>
                  <a:gd name="connsiteY12" fmla="*/ 791707 h 1426541"/>
                  <a:gd name="connsiteX13" fmla="*/ 166245 w 221490"/>
                  <a:gd name="connsiteY13" fmla="*/ 686147 h 1426541"/>
                  <a:gd name="connsiteX14" fmla="*/ 173865 w 221490"/>
                  <a:gd name="connsiteY14" fmla="*/ 537230 h 1426541"/>
                  <a:gd name="connsiteX15" fmla="*/ 221490 w 221490"/>
                  <a:gd name="connsiteY15" fmla="*/ 452404 h 1426541"/>
                  <a:gd name="connsiteX0" fmla="*/ 46230 w 221490"/>
                  <a:gd name="connsiteY0" fmla="*/ 0 h 1411462"/>
                  <a:gd name="connsiteX1" fmla="*/ 4320 w 221490"/>
                  <a:gd name="connsiteY1" fmla="*/ 116205 h 1411462"/>
                  <a:gd name="connsiteX2" fmla="*/ 11940 w 221490"/>
                  <a:gd name="connsiteY2" fmla="*/ 200025 h 1411462"/>
                  <a:gd name="connsiteX3" fmla="*/ 8130 w 221490"/>
                  <a:gd name="connsiteY3" fmla="*/ 394335 h 1411462"/>
                  <a:gd name="connsiteX4" fmla="*/ 48134 w 221490"/>
                  <a:gd name="connsiteY4" fmla="*/ 623941 h 1411462"/>
                  <a:gd name="connsiteX5" fmla="*/ 21464 w 221490"/>
                  <a:gd name="connsiteY5" fmla="*/ 795478 h 1411462"/>
                  <a:gd name="connsiteX6" fmla="*/ 509 w 221490"/>
                  <a:gd name="connsiteY6" fmla="*/ 965129 h 1411462"/>
                  <a:gd name="connsiteX7" fmla="*/ 46229 w 221490"/>
                  <a:gd name="connsiteY7" fmla="*/ 1136666 h 1411462"/>
                  <a:gd name="connsiteX8" fmla="*/ 101474 w 221490"/>
                  <a:gd name="connsiteY8" fmla="*/ 1238457 h 1411462"/>
                  <a:gd name="connsiteX9" fmla="*/ 90044 w 221490"/>
                  <a:gd name="connsiteY9" fmla="*/ 1310087 h 1411462"/>
                  <a:gd name="connsiteX10" fmla="*/ 124334 w 221490"/>
                  <a:gd name="connsiteY10" fmla="*/ 1372293 h 1411462"/>
                  <a:gd name="connsiteX11" fmla="*/ 160529 w 221490"/>
                  <a:gd name="connsiteY11" fmla="*/ 1379833 h 1411462"/>
                  <a:gd name="connsiteX12" fmla="*/ 168149 w 221490"/>
                  <a:gd name="connsiteY12" fmla="*/ 951934 h 1411462"/>
                  <a:gd name="connsiteX13" fmla="*/ 139575 w 221490"/>
                  <a:gd name="connsiteY13" fmla="*/ 791707 h 1411462"/>
                  <a:gd name="connsiteX14" fmla="*/ 166245 w 221490"/>
                  <a:gd name="connsiteY14" fmla="*/ 686147 h 1411462"/>
                  <a:gd name="connsiteX15" fmla="*/ 173865 w 221490"/>
                  <a:gd name="connsiteY15" fmla="*/ 537230 h 1411462"/>
                  <a:gd name="connsiteX16" fmla="*/ 221490 w 221490"/>
                  <a:gd name="connsiteY16" fmla="*/ 452404 h 1411462"/>
                  <a:gd name="connsiteX0" fmla="*/ 46230 w 221490"/>
                  <a:gd name="connsiteY0" fmla="*/ 0 h 1406435"/>
                  <a:gd name="connsiteX1" fmla="*/ 4320 w 221490"/>
                  <a:gd name="connsiteY1" fmla="*/ 116205 h 1406435"/>
                  <a:gd name="connsiteX2" fmla="*/ 11940 w 221490"/>
                  <a:gd name="connsiteY2" fmla="*/ 200025 h 1406435"/>
                  <a:gd name="connsiteX3" fmla="*/ 8130 w 221490"/>
                  <a:gd name="connsiteY3" fmla="*/ 394335 h 1406435"/>
                  <a:gd name="connsiteX4" fmla="*/ 48134 w 221490"/>
                  <a:gd name="connsiteY4" fmla="*/ 623941 h 1406435"/>
                  <a:gd name="connsiteX5" fmla="*/ 21464 w 221490"/>
                  <a:gd name="connsiteY5" fmla="*/ 795478 h 1406435"/>
                  <a:gd name="connsiteX6" fmla="*/ 509 w 221490"/>
                  <a:gd name="connsiteY6" fmla="*/ 965129 h 1406435"/>
                  <a:gd name="connsiteX7" fmla="*/ 46229 w 221490"/>
                  <a:gd name="connsiteY7" fmla="*/ 1136666 h 1406435"/>
                  <a:gd name="connsiteX8" fmla="*/ 101474 w 221490"/>
                  <a:gd name="connsiteY8" fmla="*/ 1238457 h 1406435"/>
                  <a:gd name="connsiteX9" fmla="*/ 90044 w 221490"/>
                  <a:gd name="connsiteY9" fmla="*/ 1310087 h 1406435"/>
                  <a:gd name="connsiteX10" fmla="*/ 124334 w 221490"/>
                  <a:gd name="connsiteY10" fmla="*/ 1372293 h 1406435"/>
                  <a:gd name="connsiteX11" fmla="*/ 160529 w 221490"/>
                  <a:gd name="connsiteY11" fmla="*/ 1379833 h 1406435"/>
                  <a:gd name="connsiteX12" fmla="*/ 145289 w 221490"/>
                  <a:gd name="connsiteY12" fmla="*/ 1040530 h 1406435"/>
                  <a:gd name="connsiteX13" fmla="*/ 168149 w 221490"/>
                  <a:gd name="connsiteY13" fmla="*/ 951934 h 1406435"/>
                  <a:gd name="connsiteX14" fmla="*/ 139575 w 221490"/>
                  <a:gd name="connsiteY14" fmla="*/ 791707 h 1406435"/>
                  <a:gd name="connsiteX15" fmla="*/ 166245 w 221490"/>
                  <a:gd name="connsiteY15" fmla="*/ 686147 h 1406435"/>
                  <a:gd name="connsiteX16" fmla="*/ 173865 w 221490"/>
                  <a:gd name="connsiteY16" fmla="*/ 537230 h 1406435"/>
                  <a:gd name="connsiteX17" fmla="*/ 221490 w 221490"/>
                  <a:gd name="connsiteY17" fmla="*/ 452404 h 1406435"/>
                  <a:gd name="connsiteX0" fmla="*/ 46230 w 221490"/>
                  <a:gd name="connsiteY0" fmla="*/ 0 h 1391778"/>
                  <a:gd name="connsiteX1" fmla="*/ 4320 w 221490"/>
                  <a:gd name="connsiteY1" fmla="*/ 116205 h 1391778"/>
                  <a:gd name="connsiteX2" fmla="*/ 11940 w 221490"/>
                  <a:gd name="connsiteY2" fmla="*/ 200025 h 1391778"/>
                  <a:gd name="connsiteX3" fmla="*/ 8130 w 221490"/>
                  <a:gd name="connsiteY3" fmla="*/ 394335 h 1391778"/>
                  <a:gd name="connsiteX4" fmla="*/ 48134 w 221490"/>
                  <a:gd name="connsiteY4" fmla="*/ 623941 h 1391778"/>
                  <a:gd name="connsiteX5" fmla="*/ 21464 w 221490"/>
                  <a:gd name="connsiteY5" fmla="*/ 795478 h 1391778"/>
                  <a:gd name="connsiteX6" fmla="*/ 509 w 221490"/>
                  <a:gd name="connsiteY6" fmla="*/ 965129 h 1391778"/>
                  <a:gd name="connsiteX7" fmla="*/ 46229 w 221490"/>
                  <a:gd name="connsiteY7" fmla="*/ 1136666 h 1391778"/>
                  <a:gd name="connsiteX8" fmla="*/ 101474 w 221490"/>
                  <a:gd name="connsiteY8" fmla="*/ 1238457 h 1391778"/>
                  <a:gd name="connsiteX9" fmla="*/ 90044 w 221490"/>
                  <a:gd name="connsiteY9" fmla="*/ 1310087 h 1391778"/>
                  <a:gd name="connsiteX10" fmla="*/ 124334 w 221490"/>
                  <a:gd name="connsiteY10" fmla="*/ 1372293 h 1391778"/>
                  <a:gd name="connsiteX11" fmla="*/ 160529 w 221490"/>
                  <a:gd name="connsiteY11" fmla="*/ 1379833 h 1391778"/>
                  <a:gd name="connsiteX12" fmla="*/ 171959 w 221490"/>
                  <a:gd name="connsiteY12" fmla="*/ 1219606 h 1391778"/>
                  <a:gd name="connsiteX13" fmla="*/ 145289 w 221490"/>
                  <a:gd name="connsiteY13" fmla="*/ 1040530 h 1391778"/>
                  <a:gd name="connsiteX14" fmla="*/ 168149 w 221490"/>
                  <a:gd name="connsiteY14" fmla="*/ 951934 h 1391778"/>
                  <a:gd name="connsiteX15" fmla="*/ 139575 w 221490"/>
                  <a:gd name="connsiteY15" fmla="*/ 791707 h 1391778"/>
                  <a:gd name="connsiteX16" fmla="*/ 166245 w 221490"/>
                  <a:gd name="connsiteY16" fmla="*/ 686147 h 1391778"/>
                  <a:gd name="connsiteX17" fmla="*/ 173865 w 221490"/>
                  <a:gd name="connsiteY17" fmla="*/ 537230 h 1391778"/>
                  <a:gd name="connsiteX18" fmla="*/ 221490 w 221490"/>
                  <a:gd name="connsiteY18" fmla="*/ 452404 h 1391778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73865 w 253907"/>
                  <a:gd name="connsiteY18" fmla="*/ 537230 h 1402423"/>
                  <a:gd name="connsiteX19" fmla="*/ 221490 w 253907"/>
                  <a:gd name="connsiteY19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90 w 253907"/>
                  <a:gd name="connsiteY20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46255 w 253907"/>
                  <a:gd name="connsiteY20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81485 w 253907"/>
                  <a:gd name="connsiteY19" fmla="*/ 54100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3907" h="1402423">
                    <a:moveTo>
                      <a:pt x="46230" y="0"/>
                    </a:moveTo>
                    <a:cubicBezTo>
                      <a:pt x="28132" y="41434"/>
                      <a:pt x="10035" y="82868"/>
                      <a:pt x="4320" y="116205"/>
                    </a:cubicBezTo>
                    <a:cubicBezTo>
                      <a:pt x="-1395" y="149542"/>
                      <a:pt x="11305" y="153670"/>
                      <a:pt x="11940" y="200025"/>
                    </a:cubicBezTo>
                    <a:cubicBezTo>
                      <a:pt x="12575" y="246380"/>
                      <a:pt x="2098" y="323682"/>
                      <a:pt x="8130" y="394335"/>
                    </a:cubicBezTo>
                    <a:cubicBezTo>
                      <a:pt x="14162" y="464988"/>
                      <a:pt x="45912" y="557084"/>
                      <a:pt x="48134" y="623941"/>
                    </a:cubicBezTo>
                    <a:cubicBezTo>
                      <a:pt x="50356" y="690798"/>
                      <a:pt x="24322" y="740498"/>
                      <a:pt x="21464" y="795478"/>
                    </a:cubicBezTo>
                    <a:cubicBezTo>
                      <a:pt x="18607" y="850458"/>
                      <a:pt x="-3618" y="908265"/>
                      <a:pt x="509" y="965129"/>
                    </a:cubicBezTo>
                    <a:cubicBezTo>
                      <a:pt x="4636" y="1021993"/>
                      <a:pt x="34482" y="1089226"/>
                      <a:pt x="46229" y="1136666"/>
                    </a:cubicBezTo>
                    <a:cubicBezTo>
                      <a:pt x="57976" y="1184106"/>
                      <a:pt x="99887" y="1205784"/>
                      <a:pt x="101474" y="1238457"/>
                    </a:cubicBezTo>
                    <a:cubicBezTo>
                      <a:pt x="103061" y="1271130"/>
                      <a:pt x="82424" y="1286838"/>
                      <a:pt x="90044" y="1310087"/>
                    </a:cubicBezTo>
                    <a:cubicBezTo>
                      <a:pt x="97664" y="1333336"/>
                      <a:pt x="112587" y="1360669"/>
                      <a:pt x="124334" y="1372293"/>
                    </a:cubicBezTo>
                    <a:cubicBezTo>
                      <a:pt x="136081" y="1383917"/>
                      <a:pt x="152592" y="1392086"/>
                      <a:pt x="160529" y="1379833"/>
                    </a:cubicBezTo>
                    <a:cubicBezTo>
                      <a:pt x="168466" y="1367580"/>
                      <a:pt x="251969" y="1421617"/>
                      <a:pt x="253874" y="1394913"/>
                    </a:cubicBezTo>
                    <a:cubicBezTo>
                      <a:pt x="255779" y="1368209"/>
                      <a:pt x="176404" y="1262647"/>
                      <a:pt x="171959" y="1219606"/>
                    </a:cubicBezTo>
                    <a:cubicBezTo>
                      <a:pt x="167514" y="1176565"/>
                      <a:pt x="142432" y="1085142"/>
                      <a:pt x="145289" y="1040530"/>
                    </a:cubicBezTo>
                    <a:cubicBezTo>
                      <a:pt x="148146" y="995918"/>
                      <a:pt x="172911" y="990263"/>
                      <a:pt x="168149" y="951934"/>
                    </a:cubicBezTo>
                    <a:cubicBezTo>
                      <a:pt x="163387" y="913605"/>
                      <a:pt x="134812" y="836319"/>
                      <a:pt x="139575" y="791707"/>
                    </a:cubicBezTo>
                    <a:cubicBezTo>
                      <a:pt x="144338" y="747095"/>
                      <a:pt x="162118" y="716936"/>
                      <a:pt x="166245" y="686147"/>
                    </a:cubicBezTo>
                    <a:cubicBezTo>
                      <a:pt x="170372" y="655358"/>
                      <a:pt x="185929" y="637450"/>
                      <a:pt x="187199" y="612631"/>
                    </a:cubicBezTo>
                    <a:cubicBezTo>
                      <a:pt x="188469" y="587812"/>
                      <a:pt x="178628" y="574616"/>
                      <a:pt x="181485" y="541000"/>
                    </a:cubicBezTo>
                    <a:cubicBezTo>
                      <a:pt x="184343" y="507384"/>
                      <a:pt x="209424" y="527490"/>
                      <a:pt x="221489" y="459944"/>
                    </a:cubicBezTo>
                    <a:cubicBezTo>
                      <a:pt x="233554" y="392398"/>
                      <a:pt x="239270" y="178448"/>
                      <a:pt x="246255" y="131951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20"/>
              <p:cNvSpPr/>
              <p:nvPr/>
            </p:nvSpPr>
            <p:spPr>
              <a:xfrm flipH="1">
                <a:off x="2153636" y="4168897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21"/>
              <p:cNvSpPr/>
              <p:nvPr/>
            </p:nvSpPr>
            <p:spPr>
              <a:xfrm>
                <a:off x="2124684" y="4785359"/>
                <a:ext cx="393726" cy="1455843"/>
              </a:xfrm>
              <a:custGeom>
                <a:avLst/>
                <a:gdLst>
                  <a:gd name="connsiteX0" fmla="*/ 47016 w 393726"/>
                  <a:gd name="connsiteY0" fmla="*/ 0 h 1248198"/>
                  <a:gd name="connsiteX1" fmla="*/ 33681 w 393726"/>
                  <a:gd name="connsiteY1" fmla="*/ 325755 h 1248198"/>
                  <a:gd name="connsiteX2" fmla="*/ 35586 w 393726"/>
                  <a:gd name="connsiteY2" fmla="*/ 400050 h 1248198"/>
                  <a:gd name="connsiteX3" fmla="*/ 43206 w 393726"/>
                  <a:gd name="connsiteY3" fmla="*/ 483870 h 1248198"/>
                  <a:gd name="connsiteX4" fmla="*/ 33681 w 393726"/>
                  <a:gd name="connsiteY4" fmla="*/ 552450 h 1248198"/>
                  <a:gd name="connsiteX5" fmla="*/ 29871 w 393726"/>
                  <a:gd name="connsiteY5" fmla="*/ 619125 h 1248198"/>
                  <a:gd name="connsiteX6" fmla="*/ 22251 w 393726"/>
                  <a:gd name="connsiteY6" fmla="*/ 681990 h 1248198"/>
                  <a:gd name="connsiteX7" fmla="*/ 3201 w 393726"/>
                  <a:gd name="connsiteY7" fmla="*/ 763905 h 1248198"/>
                  <a:gd name="connsiteX8" fmla="*/ 1296 w 393726"/>
                  <a:gd name="connsiteY8" fmla="*/ 813435 h 1248198"/>
                  <a:gd name="connsiteX9" fmla="*/ 16536 w 393726"/>
                  <a:gd name="connsiteY9" fmla="*/ 904875 h 1248198"/>
                  <a:gd name="connsiteX10" fmla="*/ 45111 w 393726"/>
                  <a:gd name="connsiteY10" fmla="*/ 918210 h 1248198"/>
                  <a:gd name="connsiteX11" fmla="*/ 29871 w 393726"/>
                  <a:gd name="connsiteY11" fmla="*/ 1015365 h 1248198"/>
                  <a:gd name="connsiteX12" fmla="*/ 69876 w 393726"/>
                  <a:gd name="connsiteY12" fmla="*/ 1114425 h 1248198"/>
                  <a:gd name="connsiteX13" fmla="*/ 73686 w 393726"/>
                  <a:gd name="connsiteY13" fmla="*/ 1171575 h 1248198"/>
                  <a:gd name="connsiteX14" fmla="*/ 62256 w 393726"/>
                  <a:gd name="connsiteY14" fmla="*/ 1217295 h 1248198"/>
                  <a:gd name="connsiteX15" fmla="*/ 67971 w 393726"/>
                  <a:gd name="connsiteY15" fmla="*/ 1242060 h 1248198"/>
                  <a:gd name="connsiteX16" fmla="*/ 127026 w 393726"/>
                  <a:gd name="connsiteY16" fmla="*/ 1242060 h 1248198"/>
                  <a:gd name="connsiteX17" fmla="*/ 208941 w 393726"/>
                  <a:gd name="connsiteY17" fmla="*/ 1226820 h 1248198"/>
                  <a:gd name="connsiteX18" fmla="*/ 277521 w 393726"/>
                  <a:gd name="connsiteY18" fmla="*/ 1247775 h 1248198"/>
                  <a:gd name="connsiteX19" fmla="*/ 389916 w 393726"/>
                  <a:gd name="connsiteY19" fmla="*/ 1238250 h 1248198"/>
                  <a:gd name="connsiteX20" fmla="*/ 393726 w 393726"/>
                  <a:gd name="connsiteY20" fmla="*/ 1207770 h 1248198"/>
                  <a:gd name="connsiteX21" fmla="*/ 288951 w 393726"/>
                  <a:gd name="connsiteY21" fmla="*/ 1194435 h 1248198"/>
                  <a:gd name="connsiteX22" fmla="*/ 193701 w 393726"/>
                  <a:gd name="connsiteY22" fmla="*/ 1144905 h 1248198"/>
                  <a:gd name="connsiteX23" fmla="*/ 157506 w 393726"/>
                  <a:gd name="connsiteY23" fmla="*/ 1045845 h 1248198"/>
                  <a:gd name="connsiteX24" fmla="*/ 159411 w 393726"/>
                  <a:gd name="connsiteY24" fmla="*/ 842010 h 1248198"/>
                  <a:gd name="connsiteX25" fmla="*/ 138456 w 393726"/>
                  <a:gd name="connsiteY25" fmla="*/ 695325 h 1248198"/>
                  <a:gd name="connsiteX26" fmla="*/ 186081 w 393726"/>
                  <a:gd name="connsiteY26" fmla="*/ 586740 h 1248198"/>
                  <a:gd name="connsiteX27" fmla="*/ 174651 w 393726"/>
                  <a:gd name="connsiteY27" fmla="*/ 495300 h 1248198"/>
                  <a:gd name="connsiteX28" fmla="*/ 224181 w 393726"/>
                  <a:gd name="connsiteY28" fmla="*/ 390525 h 1248198"/>
                  <a:gd name="connsiteX29" fmla="*/ 235611 w 393726"/>
                  <a:gd name="connsiteY29" fmla="*/ 224790 h 1248198"/>
                  <a:gd name="connsiteX30" fmla="*/ 248946 w 393726"/>
                  <a:gd name="connsiteY30" fmla="*/ 131445 h 1248198"/>
                  <a:gd name="connsiteX31" fmla="*/ 226086 w 393726"/>
                  <a:gd name="connsiteY31" fmla="*/ 38100 h 1248198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43231 w 393726"/>
                  <a:gd name="connsiteY31" fmla="*/ 0 h 1455843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24181 w 393726"/>
                  <a:gd name="connsiteY31" fmla="*/ 259081 h 1455843"/>
                  <a:gd name="connsiteX32" fmla="*/ 243231 w 393726"/>
                  <a:gd name="connsiteY32" fmla="*/ 0 h 14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3726" h="1455843">
                    <a:moveTo>
                      <a:pt x="47016" y="207645"/>
                    </a:moveTo>
                    <a:cubicBezTo>
                      <a:pt x="41301" y="337185"/>
                      <a:pt x="35586" y="466725"/>
                      <a:pt x="33681" y="533400"/>
                    </a:cubicBezTo>
                    <a:cubicBezTo>
                      <a:pt x="31776" y="600075"/>
                      <a:pt x="33999" y="581343"/>
                      <a:pt x="35586" y="607695"/>
                    </a:cubicBezTo>
                    <a:cubicBezTo>
                      <a:pt x="37173" y="634047"/>
                      <a:pt x="43523" y="666115"/>
                      <a:pt x="43206" y="691515"/>
                    </a:cubicBezTo>
                    <a:cubicBezTo>
                      <a:pt x="42888" y="716915"/>
                      <a:pt x="35903" y="737553"/>
                      <a:pt x="33681" y="760095"/>
                    </a:cubicBezTo>
                    <a:cubicBezTo>
                      <a:pt x="31459" y="782637"/>
                      <a:pt x="31776" y="805180"/>
                      <a:pt x="29871" y="826770"/>
                    </a:cubicBezTo>
                    <a:cubicBezTo>
                      <a:pt x="27966" y="848360"/>
                      <a:pt x="26696" y="865505"/>
                      <a:pt x="22251" y="889635"/>
                    </a:cubicBezTo>
                    <a:cubicBezTo>
                      <a:pt x="17806" y="913765"/>
                      <a:pt x="6693" y="949643"/>
                      <a:pt x="3201" y="971550"/>
                    </a:cubicBezTo>
                    <a:cubicBezTo>
                      <a:pt x="-291" y="993457"/>
                      <a:pt x="-927" y="997585"/>
                      <a:pt x="1296" y="1021080"/>
                    </a:cubicBezTo>
                    <a:cubicBezTo>
                      <a:pt x="3518" y="1044575"/>
                      <a:pt x="9234" y="1095058"/>
                      <a:pt x="16536" y="1112520"/>
                    </a:cubicBezTo>
                    <a:cubicBezTo>
                      <a:pt x="23838" y="1129982"/>
                      <a:pt x="42888" y="1107440"/>
                      <a:pt x="45111" y="1125855"/>
                    </a:cubicBezTo>
                    <a:cubicBezTo>
                      <a:pt x="47334" y="1144270"/>
                      <a:pt x="25744" y="1190308"/>
                      <a:pt x="29871" y="1223010"/>
                    </a:cubicBezTo>
                    <a:cubicBezTo>
                      <a:pt x="33998" y="1255712"/>
                      <a:pt x="62574" y="1296035"/>
                      <a:pt x="69876" y="1322070"/>
                    </a:cubicBezTo>
                    <a:cubicBezTo>
                      <a:pt x="77179" y="1348105"/>
                      <a:pt x="74956" y="1362075"/>
                      <a:pt x="73686" y="1379220"/>
                    </a:cubicBezTo>
                    <a:cubicBezTo>
                      <a:pt x="72416" y="1396365"/>
                      <a:pt x="63209" y="1413193"/>
                      <a:pt x="62256" y="1424940"/>
                    </a:cubicBezTo>
                    <a:cubicBezTo>
                      <a:pt x="61304" y="1436688"/>
                      <a:pt x="57176" y="1445578"/>
                      <a:pt x="67971" y="1449705"/>
                    </a:cubicBezTo>
                    <a:cubicBezTo>
                      <a:pt x="78766" y="1453833"/>
                      <a:pt x="103531" y="1452245"/>
                      <a:pt x="127026" y="1449705"/>
                    </a:cubicBezTo>
                    <a:cubicBezTo>
                      <a:pt x="150521" y="1447165"/>
                      <a:pt x="183859" y="1433513"/>
                      <a:pt x="208941" y="1434465"/>
                    </a:cubicBezTo>
                    <a:cubicBezTo>
                      <a:pt x="234023" y="1435417"/>
                      <a:pt x="247359" y="1453515"/>
                      <a:pt x="277521" y="1455420"/>
                    </a:cubicBezTo>
                    <a:cubicBezTo>
                      <a:pt x="307684" y="1457325"/>
                      <a:pt x="370549" y="1452562"/>
                      <a:pt x="389916" y="1445895"/>
                    </a:cubicBezTo>
                    <a:cubicBezTo>
                      <a:pt x="409283" y="1439228"/>
                      <a:pt x="410553" y="1422717"/>
                      <a:pt x="393726" y="1415415"/>
                    </a:cubicBezTo>
                    <a:cubicBezTo>
                      <a:pt x="376899" y="1408113"/>
                      <a:pt x="322289" y="1412558"/>
                      <a:pt x="288951" y="1402080"/>
                    </a:cubicBezTo>
                    <a:cubicBezTo>
                      <a:pt x="255613" y="1391602"/>
                      <a:pt x="215608" y="1377315"/>
                      <a:pt x="193701" y="1352550"/>
                    </a:cubicBezTo>
                    <a:cubicBezTo>
                      <a:pt x="171794" y="1327785"/>
                      <a:pt x="163221" y="1303972"/>
                      <a:pt x="157506" y="1253490"/>
                    </a:cubicBezTo>
                    <a:cubicBezTo>
                      <a:pt x="151791" y="1203008"/>
                      <a:pt x="162586" y="1108075"/>
                      <a:pt x="159411" y="1049655"/>
                    </a:cubicBezTo>
                    <a:cubicBezTo>
                      <a:pt x="156236" y="991235"/>
                      <a:pt x="134011" y="945515"/>
                      <a:pt x="138456" y="902970"/>
                    </a:cubicBezTo>
                    <a:cubicBezTo>
                      <a:pt x="142901" y="860425"/>
                      <a:pt x="180049" y="827723"/>
                      <a:pt x="186081" y="794385"/>
                    </a:cubicBezTo>
                    <a:cubicBezTo>
                      <a:pt x="192114" y="761048"/>
                      <a:pt x="168301" y="735647"/>
                      <a:pt x="174651" y="702945"/>
                    </a:cubicBezTo>
                    <a:cubicBezTo>
                      <a:pt x="181001" y="670243"/>
                      <a:pt x="214021" y="643255"/>
                      <a:pt x="224181" y="598170"/>
                    </a:cubicBezTo>
                    <a:cubicBezTo>
                      <a:pt x="234341" y="553085"/>
                      <a:pt x="231484" y="475615"/>
                      <a:pt x="235611" y="432435"/>
                    </a:cubicBezTo>
                    <a:cubicBezTo>
                      <a:pt x="239738" y="389255"/>
                      <a:pt x="250851" y="367982"/>
                      <a:pt x="248946" y="339090"/>
                    </a:cubicBezTo>
                    <a:cubicBezTo>
                      <a:pt x="247041" y="310198"/>
                      <a:pt x="225134" y="315596"/>
                      <a:pt x="224181" y="259081"/>
                    </a:cubicBezTo>
                    <a:cubicBezTo>
                      <a:pt x="223229" y="202566"/>
                      <a:pt x="243231" y="41275"/>
                      <a:pt x="243231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1985247" y="3848065"/>
                <a:ext cx="378865" cy="327695"/>
              </a:xfrm>
              <a:custGeom>
                <a:avLst/>
                <a:gdLst>
                  <a:gd name="connsiteX0" fmla="*/ 68343 w 378865"/>
                  <a:gd name="connsiteY0" fmla="*/ 306740 h 327695"/>
                  <a:gd name="connsiteX1" fmla="*/ 18813 w 378865"/>
                  <a:gd name="connsiteY1" fmla="*/ 243875 h 327695"/>
                  <a:gd name="connsiteX2" fmla="*/ 9288 w 378865"/>
                  <a:gd name="connsiteY2" fmla="*/ 240065 h 327695"/>
                  <a:gd name="connsiteX3" fmla="*/ 5478 w 378865"/>
                  <a:gd name="connsiteY3" fmla="*/ 116240 h 327695"/>
                  <a:gd name="connsiteX4" fmla="*/ 89298 w 378865"/>
                  <a:gd name="connsiteY4" fmla="*/ 24800 h 327695"/>
                  <a:gd name="connsiteX5" fmla="*/ 169308 w 378865"/>
                  <a:gd name="connsiteY5" fmla="*/ 35 h 327695"/>
                  <a:gd name="connsiteX6" fmla="*/ 268368 w 378865"/>
                  <a:gd name="connsiteY6" fmla="*/ 20990 h 327695"/>
                  <a:gd name="connsiteX7" fmla="*/ 335043 w 378865"/>
                  <a:gd name="connsiteY7" fmla="*/ 81950 h 327695"/>
                  <a:gd name="connsiteX8" fmla="*/ 355998 w 378865"/>
                  <a:gd name="connsiteY8" fmla="*/ 118145 h 327695"/>
                  <a:gd name="connsiteX9" fmla="*/ 378858 w 378865"/>
                  <a:gd name="connsiteY9" fmla="*/ 205775 h 327695"/>
                  <a:gd name="connsiteX10" fmla="*/ 357903 w 378865"/>
                  <a:gd name="connsiteY10" fmla="*/ 274355 h 327695"/>
                  <a:gd name="connsiteX11" fmla="*/ 308373 w 378865"/>
                  <a:gd name="connsiteY11" fmla="*/ 327695 h 32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8865" h="327695">
                    <a:moveTo>
                      <a:pt x="68343" y="306740"/>
                    </a:moveTo>
                    <a:cubicBezTo>
                      <a:pt x="48499" y="280863"/>
                      <a:pt x="28655" y="254987"/>
                      <a:pt x="18813" y="243875"/>
                    </a:cubicBezTo>
                    <a:cubicBezTo>
                      <a:pt x="8971" y="232763"/>
                      <a:pt x="11511" y="261338"/>
                      <a:pt x="9288" y="240065"/>
                    </a:cubicBezTo>
                    <a:cubicBezTo>
                      <a:pt x="7065" y="218792"/>
                      <a:pt x="-7857" y="152117"/>
                      <a:pt x="5478" y="116240"/>
                    </a:cubicBezTo>
                    <a:cubicBezTo>
                      <a:pt x="18813" y="80363"/>
                      <a:pt x="61993" y="44167"/>
                      <a:pt x="89298" y="24800"/>
                    </a:cubicBezTo>
                    <a:cubicBezTo>
                      <a:pt x="116603" y="5432"/>
                      <a:pt x="139463" y="670"/>
                      <a:pt x="169308" y="35"/>
                    </a:cubicBezTo>
                    <a:cubicBezTo>
                      <a:pt x="199153" y="-600"/>
                      <a:pt x="240746" y="7338"/>
                      <a:pt x="268368" y="20990"/>
                    </a:cubicBezTo>
                    <a:cubicBezTo>
                      <a:pt x="295990" y="34642"/>
                      <a:pt x="320438" y="65758"/>
                      <a:pt x="335043" y="81950"/>
                    </a:cubicBezTo>
                    <a:cubicBezTo>
                      <a:pt x="349648" y="98142"/>
                      <a:pt x="348696" y="97507"/>
                      <a:pt x="355998" y="118145"/>
                    </a:cubicBezTo>
                    <a:cubicBezTo>
                      <a:pt x="363301" y="138782"/>
                      <a:pt x="378541" y="179740"/>
                      <a:pt x="378858" y="205775"/>
                    </a:cubicBezTo>
                    <a:cubicBezTo>
                      <a:pt x="379175" y="231810"/>
                      <a:pt x="369650" y="254035"/>
                      <a:pt x="357903" y="274355"/>
                    </a:cubicBezTo>
                    <a:cubicBezTo>
                      <a:pt x="346156" y="294675"/>
                      <a:pt x="327264" y="311185"/>
                      <a:pt x="308373" y="327695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975360" y="3848100"/>
                <a:ext cx="2362200" cy="2385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35330" y="3326130"/>
                <a:ext cx="2846070" cy="29108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093470" y="3853464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1415258" y="4829050"/>
                <a:ext cx="788322" cy="1251006"/>
              </a:xfrm>
              <a:custGeom>
                <a:avLst/>
                <a:gdLst>
                  <a:gd name="connsiteX0" fmla="*/ 743107 w 788322"/>
                  <a:gd name="connsiteY0" fmla="*/ 242060 h 1251006"/>
                  <a:gd name="connsiteX1" fmla="*/ 678337 w 788322"/>
                  <a:gd name="connsiteY1" fmla="*/ 360170 h 1251006"/>
                  <a:gd name="connsiteX2" fmla="*/ 615472 w 788322"/>
                  <a:gd name="connsiteY2" fmla="*/ 413510 h 1251006"/>
                  <a:gd name="connsiteX3" fmla="*/ 581182 w 788322"/>
                  <a:gd name="connsiteY3" fmla="*/ 459230 h 1251006"/>
                  <a:gd name="connsiteX4" fmla="*/ 525937 w 788322"/>
                  <a:gd name="connsiteY4" fmla="*/ 533525 h 1251006"/>
                  <a:gd name="connsiteX5" fmla="*/ 524032 w 788322"/>
                  <a:gd name="connsiteY5" fmla="*/ 569720 h 1251006"/>
                  <a:gd name="connsiteX6" fmla="*/ 461167 w 788322"/>
                  <a:gd name="connsiteY6" fmla="*/ 626870 h 1251006"/>
                  <a:gd name="connsiteX7" fmla="*/ 402112 w 788322"/>
                  <a:gd name="connsiteY7" fmla="*/ 687830 h 1251006"/>
                  <a:gd name="connsiteX8" fmla="*/ 365917 w 788322"/>
                  <a:gd name="connsiteY8" fmla="*/ 762125 h 1251006"/>
                  <a:gd name="connsiteX9" fmla="*/ 331627 w 788322"/>
                  <a:gd name="connsiteY9" fmla="*/ 842135 h 1251006"/>
                  <a:gd name="connsiteX10" fmla="*/ 301147 w 788322"/>
                  <a:gd name="connsiteY10" fmla="*/ 905000 h 1251006"/>
                  <a:gd name="connsiteX11" fmla="*/ 247807 w 788322"/>
                  <a:gd name="connsiteY11" fmla="*/ 950720 h 1251006"/>
                  <a:gd name="connsiteX12" fmla="*/ 253522 w 788322"/>
                  <a:gd name="connsiteY12" fmla="*/ 979295 h 1251006"/>
                  <a:gd name="connsiteX13" fmla="*/ 192562 w 788322"/>
                  <a:gd name="connsiteY13" fmla="*/ 1042160 h 1251006"/>
                  <a:gd name="connsiteX14" fmla="*/ 181132 w 788322"/>
                  <a:gd name="connsiteY14" fmla="*/ 1116455 h 1251006"/>
                  <a:gd name="connsiteX15" fmla="*/ 175417 w 788322"/>
                  <a:gd name="connsiteY15" fmla="*/ 1158365 h 1251006"/>
                  <a:gd name="connsiteX16" fmla="*/ 148747 w 788322"/>
                  <a:gd name="connsiteY16" fmla="*/ 1173605 h 1251006"/>
                  <a:gd name="connsiteX17" fmla="*/ 148747 w 788322"/>
                  <a:gd name="connsiteY17" fmla="*/ 1217420 h 1251006"/>
                  <a:gd name="connsiteX18" fmla="*/ 150652 w 788322"/>
                  <a:gd name="connsiteY18" fmla="*/ 1245995 h 1251006"/>
                  <a:gd name="connsiteX19" fmla="*/ 125887 w 788322"/>
                  <a:gd name="connsiteY19" fmla="*/ 1249805 h 1251006"/>
                  <a:gd name="connsiteX20" fmla="*/ 78262 w 788322"/>
                  <a:gd name="connsiteY20" fmla="*/ 1232660 h 1251006"/>
                  <a:gd name="connsiteX21" fmla="*/ 15397 w 788322"/>
                  <a:gd name="connsiteY21" fmla="*/ 1194560 h 1251006"/>
                  <a:gd name="connsiteX22" fmla="*/ 157 w 788322"/>
                  <a:gd name="connsiteY22" fmla="*/ 1171700 h 1251006"/>
                  <a:gd name="connsiteX23" fmla="*/ 21112 w 788322"/>
                  <a:gd name="connsiteY23" fmla="*/ 1154555 h 1251006"/>
                  <a:gd name="connsiteX24" fmla="*/ 59212 w 788322"/>
                  <a:gd name="connsiteY24" fmla="*/ 1150745 h 1251006"/>
                  <a:gd name="connsiteX25" fmla="*/ 99217 w 788322"/>
                  <a:gd name="connsiteY25" fmla="*/ 1105025 h 1251006"/>
                  <a:gd name="connsiteX26" fmla="*/ 123982 w 788322"/>
                  <a:gd name="connsiteY26" fmla="*/ 1051685 h 1251006"/>
                  <a:gd name="connsiteX27" fmla="*/ 133507 w 788322"/>
                  <a:gd name="connsiteY27" fmla="*/ 954530 h 1251006"/>
                  <a:gd name="connsiteX28" fmla="*/ 163987 w 788322"/>
                  <a:gd name="connsiteY28" fmla="*/ 895475 h 1251006"/>
                  <a:gd name="connsiteX29" fmla="*/ 183037 w 788322"/>
                  <a:gd name="connsiteY29" fmla="*/ 796415 h 1251006"/>
                  <a:gd name="connsiteX30" fmla="*/ 230662 w 788322"/>
                  <a:gd name="connsiteY30" fmla="*/ 704975 h 1251006"/>
                  <a:gd name="connsiteX31" fmla="*/ 306862 w 788322"/>
                  <a:gd name="connsiteY31" fmla="*/ 623060 h 1251006"/>
                  <a:gd name="connsiteX32" fmla="*/ 350677 w 788322"/>
                  <a:gd name="connsiteY32" fmla="*/ 562100 h 1251006"/>
                  <a:gd name="connsiteX33" fmla="*/ 384967 w 788322"/>
                  <a:gd name="connsiteY33" fmla="*/ 514475 h 1251006"/>
                  <a:gd name="connsiteX34" fmla="*/ 402112 w 788322"/>
                  <a:gd name="connsiteY34" fmla="*/ 400175 h 1251006"/>
                  <a:gd name="connsiteX35" fmla="*/ 445927 w 788322"/>
                  <a:gd name="connsiteY35" fmla="*/ 291590 h 1251006"/>
                  <a:gd name="connsiteX36" fmla="*/ 516412 w 788322"/>
                  <a:gd name="connsiteY36" fmla="*/ 173480 h 1251006"/>
                  <a:gd name="connsiteX37" fmla="*/ 544987 w 788322"/>
                  <a:gd name="connsiteY37" fmla="*/ 62990 h 1251006"/>
                  <a:gd name="connsiteX38" fmla="*/ 567847 w 788322"/>
                  <a:gd name="connsiteY38" fmla="*/ 2030 h 1251006"/>
                  <a:gd name="connsiteX39" fmla="*/ 777397 w 788322"/>
                  <a:gd name="connsiteY39" fmla="*/ 135380 h 1251006"/>
                  <a:gd name="connsiteX40" fmla="*/ 743107 w 788322"/>
                  <a:gd name="connsiteY40" fmla="*/ 242060 h 125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88322" h="1251006">
                    <a:moveTo>
                      <a:pt x="743107" y="242060"/>
                    </a:moveTo>
                    <a:cubicBezTo>
                      <a:pt x="726597" y="279525"/>
                      <a:pt x="699609" y="331595"/>
                      <a:pt x="678337" y="360170"/>
                    </a:cubicBezTo>
                    <a:cubicBezTo>
                      <a:pt x="657064" y="388745"/>
                      <a:pt x="631664" y="397000"/>
                      <a:pt x="615472" y="413510"/>
                    </a:cubicBezTo>
                    <a:cubicBezTo>
                      <a:pt x="599280" y="430020"/>
                      <a:pt x="581182" y="459230"/>
                      <a:pt x="581182" y="459230"/>
                    </a:cubicBezTo>
                    <a:cubicBezTo>
                      <a:pt x="566259" y="479233"/>
                      <a:pt x="535462" y="515110"/>
                      <a:pt x="525937" y="533525"/>
                    </a:cubicBezTo>
                    <a:cubicBezTo>
                      <a:pt x="516412" y="551940"/>
                      <a:pt x="534827" y="554163"/>
                      <a:pt x="524032" y="569720"/>
                    </a:cubicBezTo>
                    <a:cubicBezTo>
                      <a:pt x="513237" y="585277"/>
                      <a:pt x="481487" y="607185"/>
                      <a:pt x="461167" y="626870"/>
                    </a:cubicBezTo>
                    <a:cubicBezTo>
                      <a:pt x="440847" y="646555"/>
                      <a:pt x="417987" y="665288"/>
                      <a:pt x="402112" y="687830"/>
                    </a:cubicBezTo>
                    <a:cubicBezTo>
                      <a:pt x="386237" y="710373"/>
                      <a:pt x="377664" y="736408"/>
                      <a:pt x="365917" y="762125"/>
                    </a:cubicBezTo>
                    <a:cubicBezTo>
                      <a:pt x="354170" y="787842"/>
                      <a:pt x="342422" y="818323"/>
                      <a:pt x="331627" y="842135"/>
                    </a:cubicBezTo>
                    <a:cubicBezTo>
                      <a:pt x="320832" y="865947"/>
                      <a:pt x="315117" y="886903"/>
                      <a:pt x="301147" y="905000"/>
                    </a:cubicBezTo>
                    <a:cubicBezTo>
                      <a:pt x="287177" y="923097"/>
                      <a:pt x="255744" y="938338"/>
                      <a:pt x="247807" y="950720"/>
                    </a:cubicBezTo>
                    <a:cubicBezTo>
                      <a:pt x="239869" y="963103"/>
                      <a:pt x="262730" y="964055"/>
                      <a:pt x="253522" y="979295"/>
                    </a:cubicBezTo>
                    <a:cubicBezTo>
                      <a:pt x="244314" y="994535"/>
                      <a:pt x="204627" y="1019300"/>
                      <a:pt x="192562" y="1042160"/>
                    </a:cubicBezTo>
                    <a:cubicBezTo>
                      <a:pt x="180497" y="1065020"/>
                      <a:pt x="183989" y="1097088"/>
                      <a:pt x="181132" y="1116455"/>
                    </a:cubicBezTo>
                    <a:cubicBezTo>
                      <a:pt x="178275" y="1135822"/>
                      <a:pt x="180814" y="1148840"/>
                      <a:pt x="175417" y="1158365"/>
                    </a:cubicBezTo>
                    <a:cubicBezTo>
                      <a:pt x="170020" y="1167890"/>
                      <a:pt x="153192" y="1163763"/>
                      <a:pt x="148747" y="1173605"/>
                    </a:cubicBezTo>
                    <a:cubicBezTo>
                      <a:pt x="144302" y="1183447"/>
                      <a:pt x="148430" y="1205355"/>
                      <a:pt x="148747" y="1217420"/>
                    </a:cubicBezTo>
                    <a:cubicBezTo>
                      <a:pt x="149064" y="1229485"/>
                      <a:pt x="154462" y="1240598"/>
                      <a:pt x="150652" y="1245995"/>
                    </a:cubicBezTo>
                    <a:cubicBezTo>
                      <a:pt x="146842" y="1251392"/>
                      <a:pt x="137952" y="1252027"/>
                      <a:pt x="125887" y="1249805"/>
                    </a:cubicBezTo>
                    <a:cubicBezTo>
                      <a:pt x="113822" y="1247583"/>
                      <a:pt x="96677" y="1241867"/>
                      <a:pt x="78262" y="1232660"/>
                    </a:cubicBezTo>
                    <a:cubicBezTo>
                      <a:pt x="59847" y="1223453"/>
                      <a:pt x="28414" y="1204720"/>
                      <a:pt x="15397" y="1194560"/>
                    </a:cubicBezTo>
                    <a:cubicBezTo>
                      <a:pt x="2380" y="1184400"/>
                      <a:pt x="-796" y="1178368"/>
                      <a:pt x="157" y="1171700"/>
                    </a:cubicBezTo>
                    <a:cubicBezTo>
                      <a:pt x="1109" y="1165033"/>
                      <a:pt x="11269" y="1158048"/>
                      <a:pt x="21112" y="1154555"/>
                    </a:cubicBezTo>
                    <a:cubicBezTo>
                      <a:pt x="30954" y="1151063"/>
                      <a:pt x="46194" y="1159000"/>
                      <a:pt x="59212" y="1150745"/>
                    </a:cubicBezTo>
                    <a:cubicBezTo>
                      <a:pt x="72230" y="1142490"/>
                      <a:pt x="88422" y="1121535"/>
                      <a:pt x="99217" y="1105025"/>
                    </a:cubicBezTo>
                    <a:cubicBezTo>
                      <a:pt x="110012" y="1088515"/>
                      <a:pt x="118267" y="1076767"/>
                      <a:pt x="123982" y="1051685"/>
                    </a:cubicBezTo>
                    <a:cubicBezTo>
                      <a:pt x="129697" y="1026603"/>
                      <a:pt x="126839" y="980565"/>
                      <a:pt x="133507" y="954530"/>
                    </a:cubicBezTo>
                    <a:cubicBezTo>
                      <a:pt x="140174" y="928495"/>
                      <a:pt x="155732" y="921828"/>
                      <a:pt x="163987" y="895475"/>
                    </a:cubicBezTo>
                    <a:cubicBezTo>
                      <a:pt x="172242" y="869123"/>
                      <a:pt x="171925" y="828165"/>
                      <a:pt x="183037" y="796415"/>
                    </a:cubicBezTo>
                    <a:cubicBezTo>
                      <a:pt x="194149" y="764665"/>
                      <a:pt x="210025" y="733867"/>
                      <a:pt x="230662" y="704975"/>
                    </a:cubicBezTo>
                    <a:cubicBezTo>
                      <a:pt x="251299" y="676083"/>
                      <a:pt x="286859" y="646873"/>
                      <a:pt x="306862" y="623060"/>
                    </a:cubicBezTo>
                    <a:cubicBezTo>
                      <a:pt x="326864" y="599248"/>
                      <a:pt x="350677" y="562100"/>
                      <a:pt x="350677" y="562100"/>
                    </a:cubicBezTo>
                    <a:cubicBezTo>
                      <a:pt x="363694" y="544003"/>
                      <a:pt x="376395" y="541462"/>
                      <a:pt x="384967" y="514475"/>
                    </a:cubicBezTo>
                    <a:cubicBezTo>
                      <a:pt x="393539" y="487488"/>
                      <a:pt x="391952" y="437323"/>
                      <a:pt x="402112" y="400175"/>
                    </a:cubicBezTo>
                    <a:cubicBezTo>
                      <a:pt x="412272" y="363027"/>
                      <a:pt x="426877" y="329372"/>
                      <a:pt x="445927" y="291590"/>
                    </a:cubicBezTo>
                    <a:cubicBezTo>
                      <a:pt x="464977" y="253808"/>
                      <a:pt x="499902" y="211580"/>
                      <a:pt x="516412" y="173480"/>
                    </a:cubicBezTo>
                    <a:cubicBezTo>
                      <a:pt x="532922" y="135380"/>
                      <a:pt x="536415" y="91565"/>
                      <a:pt x="544987" y="62990"/>
                    </a:cubicBezTo>
                    <a:cubicBezTo>
                      <a:pt x="553559" y="34415"/>
                      <a:pt x="529112" y="-10035"/>
                      <a:pt x="567847" y="2030"/>
                    </a:cubicBezTo>
                    <a:cubicBezTo>
                      <a:pt x="606582" y="14095"/>
                      <a:pt x="744377" y="93152"/>
                      <a:pt x="777397" y="135380"/>
                    </a:cubicBezTo>
                    <a:cubicBezTo>
                      <a:pt x="810417" y="177608"/>
                      <a:pt x="759617" y="204595"/>
                      <a:pt x="743107" y="242060"/>
                    </a:cubicBezTo>
                    <a:close/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2160270" y="4831080"/>
                <a:ext cx="791577" cy="1279255"/>
              </a:xfrm>
              <a:custGeom>
                <a:avLst/>
                <a:gdLst>
                  <a:gd name="connsiteX0" fmla="*/ 186690 w 791577"/>
                  <a:gd name="connsiteY0" fmla="*/ 0 h 1279255"/>
                  <a:gd name="connsiteX1" fmla="*/ 228600 w 791577"/>
                  <a:gd name="connsiteY1" fmla="*/ 76200 h 1279255"/>
                  <a:gd name="connsiteX2" fmla="*/ 243840 w 791577"/>
                  <a:gd name="connsiteY2" fmla="*/ 144780 h 1279255"/>
                  <a:gd name="connsiteX3" fmla="*/ 234315 w 791577"/>
                  <a:gd name="connsiteY3" fmla="*/ 169545 h 1279255"/>
                  <a:gd name="connsiteX4" fmla="*/ 260985 w 791577"/>
                  <a:gd name="connsiteY4" fmla="*/ 228600 h 1279255"/>
                  <a:gd name="connsiteX5" fmla="*/ 306705 w 791577"/>
                  <a:gd name="connsiteY5" fmla="*/ 297180 h 1279255"/>
                  <a:gd name="connsiteX6" fmla="*/ 323850 w 791577"/>
                  <a:gd name="connsiteY6" fmla="*/ 386715 h 1279255"/>
                  <a:gd name="connsiteX7" fmla="*/ 361950 w 791577"/>
                  <a:gd name="connsiteY7" fmla="*/ 443865 h 1279255"/>
                  <a:gd name="connsiteX8" fmla="*/ 354330 w 791577"/>
                  <a:gd name="connsiteY8" fmla="*/ 525780 h 1279255"/>
                  <a:gd name="connsiteX9" fmla="*/ 363855 w 791577"/>
                  <a:gd name="connsiteY9" fmla="*/ 563880 h 1279255"/>
                  <a:gd name="connsiteX10" fmla="*/ 384810 w 791577"/>
                  <a:gd name="connsiteY10" fmla="*/ 609600 h 1279255"/>
                  <a:gd name="connsiteX11" fmla="*/ 405765 w 791577"/>
                  <a:gd name="connsiteY11" fmla="*/ 649605 h 1279255"/>
                  <a:gd name="connsiteX12" fmla="*/ 400050 w 791577"/>
                  <a:gd name="connsiteY12" fmla="*/ 710565 h 1279255"/>
                  <a:gd name="connsiteX13" fmla="*/ 441960 w 791577"/>
                  <a:gd name="connsiteY13" fmla="*/ 752475 h 1279255"/>
                  <a:gd name="connsiteX14" fmla="*/ 499110 w 791577"/>
                  <a:gd name="connsiteY14" fmla="*/ 849630 h 1279255"/>
                  <a:gd name="connsiteX15" fmla="*/ 529590 w 791577"/>
                  <a:gd name="connsiteY15" fmla="*/ 942975 h 1279255"/>
                  <a:gd name="connsiteX16" fmla="*/ 554355 w 791577"/>
                  <a:gd name="connsiteY16" fmla="*/ 1038225 h 1279255"/>
                  <a:gd name="connsiteX17" fmla="*/ 596265 w 791577"/>
                  <a:gd name="connsiteY17" fmla="*/ 1112520 h 1279255"/>
                  <a:gd name="connsiteX18" fmla="*/ 622935 w 791577"/>
                  <a:gd name="connsiteY18" fmla="*/ 1146810 h 1279255"/>
                  <a:gd name="connsiteX19" fmla="*/ 689610 w 791577"/>
                  <a:gd name="connsiteY19" fmla="*/ 1139190 h 1279255"/>
                  <a:gd name="connsiteX20" fmla="*/ 760095 w 791577"/>
                  <a:gd name="connsiteY20" fmla="*/ 1127760 h 1279255"/>
                  <a:gd name="connsiteX21" fmla="*/ 788670 w 791577"/>
                  <a:gd name="connsiteY21" fmla="*/ 1171575 h 1279255"/>
                  <a:gd name="connsiteX22" fmla="*/ 693420 w 791577"/>
                  <a:gd name="connsiteY22" fmla="*/ 1226820 h 1279255"/>
                  <a:gd name="connsiteX23" fmla="*/ 588645 w 791577"/>
                  <a:gd name="connsiteY23" fmla="*/ 1276350 h 1279255"/>
                  <a:gd name="connsiteX24" fmla="*/ 550545 w 791577"/>
                  <a:gd name="connsiteY24" fmla="*/ 1263015 h 1279255"/>
                  <a:gd name="connsiteX25" fmla="*/ 533400 w 791577"/>
                  <a:gd name="connsiteY25" fmla="*/ 1177290 h 1279255"/>
                  <a:gd name="connsiteX26" fmla="*/ 495300 w 791577"/>
                  <a:gd name="connsiteY26" fmla="*/ 1116330 h 1279255"/>
                  <a:gd name="connsiteX27" fmla="*/ 428625 w 791577"/>
                  <a:gd name="connsiteY27" fmla="*/ 1053465 h 1279255"/>
                  <a:gd name="connsiteX28" fmla="*/ 390525 w 791577"/>
                  <a:gd name="connsiteY28" fmla="*/ 958215 h 1279255"/>
                  <a:gd name="connsiteX29" fmla="*/ 342900 w 791577"/>
                  <a:gd name="connsiteY29" fmla="*/ 925830 h 1279255"/>
                  <a:gd name="connsiteX30" fmla="*/ 308610 w 791577"/>
                  <a:gd name="connsiteY30" fmla="*/ 803910 h 1279255"/>
                  <a:gd name="connsiteX31" fmla="*/ 270510 w 791577"/>
                  <a:gd name="connsiteY31" fmla="*/ 699135 h 1279255"/>
                  <a:gd name="connsiteX32" fmla="*/ 234315 w 791577"/>
                  <a:gd name="connsiteY32" fmla="*/ 634365 h 1279255"/>
                  <a:gd name="connsiteX33" fmla="*/ 217170 w 791577"/>
                  <a:gd name="connsiteY33" fmla="*/ 579120 h 1279255"/>
                  <a:gd name="connsiteX34" fmla="*/ 171450 w 791577"/>
                  <a:gd name="connsiteY34" fmla="*/ 508635 h 1279255"/>
                  <a:gd name="connsiteX35" fmla="*/ 104775 w 791577"/>
                  <a:gd name="connsiteY35" fmla="*/ 428625 h 1279255"/>
                  <a:gd name="connsiteX36" fmla="*/ 76200 w 791577"/>
                  <a:gd name="connsiteY36" fmla="*/ 348615 h 1279255"/>
                  <a:gd name="connsiteX37" fmla="*/ 28575 w 791577"/>
                  <a:gd name="connsiteY37" fmla="*/ 259080 h 1279255"/>
                  <a:gd name="connsiteX38" fmla="*/ 15240 w 791577"/>
                  <a:gd name="connsiteY38" fmla="*/ 230505 h 1279255"/>
                  <a:gd name="connsiteX39" fmla="*/ 0 w 791577"/>
                  <a:gd name="connsiteY39" fmla="*/ 76200 h 127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1577" h="1279255">
                    <a:moveTo>
                      <a:pt x="186690" y="0"/>
                    </a:moveTo>
                    <a:cubicBezTo>
                      <a:pt x="202882" y="26035"/>
                      <a:pt x="219075" y="52070"/>
                      <a:pt x="228600" y="76200"/>
                    </a:cubicBezTo>
                    <a:cubicBezTo>
                      <a:pt x="238125" y="100330"/>
                      <a:pt x="242888" y="129223"/>
                      <a:pt x="243840" y="144780"/>
                    </a:cubicBezTo>
                    <a:cubicBezTo>
                      <a:pt x="244792" y="160337"/>
                      <a:pt x="231458" y="155575"/>
                      <a:pt x="234315" y="169545"/>
                    </a:cubicBezTo>
                    <a:cubicBezTo>
                      <a:pt x="237172" y="183515"/>
                      <a:pt x="248920" y="207328"/>
                      <a:pt x="260985" y="228600"/>
                    </a:cubicBezTo>
                    <a:cubicBezTo>
                      <a:pt x="273050" y="249873"/>
                      <a:pt x="296228" y="270828"/>
                      <a:pt x="306705" y="297180"/>
                    </a:cubicBezTo>
                    <a:cubicBezTo>
                      <a:pt x="317183" y="323533"/>
                      <a:pt x="314643" y="362268"/>
                      <a:pt x="323850" y="386715"/>
                    </a:cubicBezTo>
                    <a:cubicBezTo>
                      <a:pt x="333057" y="411162"/>
                      <a:pt x="356870" y="420688"/>
                      <a:pt x="361950" y="443865"/>
                    </a:cubicBezTo>
                    <a:cubicBezTo>
                      <a:pt x="367030" y="467043"/>
                      <a:pt x="354013" y="505778"/>
                      <a:pt x="354330" y="525780"/>
                    </a:cubicBezTo>
                    <a:cubicBezTo>
                      <a:pt x="354647" y="545782"/>
                      <a:pt x="358775" y="549910"/>
                      <a:pt x="363855" y="563880"/>
                    </a:cubicBezTo>
                    <a:cubicBezTo>
                      <a:pt x="368935" y="577850"/>
                      <a:pt x="377825" y="595313"/>
                      <a:pt x="384810" y="609600"/>
                    </a:cubicBezTo>
                    <a:cubicBezTo>
                      <a:pt x="391795" y="623887"/>
                      <a:pt x="403225" y="632778"/>
                      <a:pt x="405765" y="649605"/>
                    </a:cubicBezTo>
                    <a:cubicBezTo>
                      <a:pt x="408305" y="666432"/>
                      <a:pt x="394018" y="693420"/>
                      <a:pt x="400050" y="710565"/>
                    </a:cubicBezTo>
                    <a:cubicBezTo>
                      <a:pt x="406082" y="727710"/>
                      <a:pt x="425450" y="729298"/>
                      <a:pt x="441960" y="752475"/>
                    </a:cubicBezTo>
                    <a:cubicBezTo>
                      <a:pt x="458470" y="775652"/>
                      <a:pt x="484505" y="817880"/>
                      <a:pt x="499110" y="849630"/>
                    </a:cubicBezTo>
                    <a:cubicBezTo>
                      <a:pt x="513715" y="881380"/>
                      <a:pt x="520383" y="911543"/>
                      <a:pt x="529590" y="942975"/>
                    </a:cubicBezTo>
                    <a:cubicBezTo>
                      <a:pt x="538797" y="974407"/>
                      <a:pt x="543243" y="1009968"/>
                      <a:pt x="554355" y="1038225"/>
                    </a:cubicBezTo>
                    <a:cubicBezTo>
                      <a:pt x="565467" y="1066482"/>
                      <a:pt x="584835" y="1094422"/>
                      <a:pt x="596265" y="1112520"/>
                    </a:cubicBezTo>
                    <a:cubicBezTo>
                      <a:pt x="607695" y="1130618"/>
                      <a:pt x="607378" y="1142365"/>
                      <a:pt x="622935" y="1146810"/>
                    </a:cubicBezTo>
                    <a:cubicBezTo>
                      <a:pt x="638492" y="1151255"/>
                      <a:pt x="666750" y="1142365"/>
                      <a:pt x="689610" y="1139190"/>
                    </a:cubicBezTo>
                    <a:cubicBezTo>
                      <a:pt x="712470" y="1136015"/>
                      <a:pt x="743585" y="1122363"/>
                      <a:pt x="760095" y="1127760"/>
                    </a:cubicBezTo>
                    <a:cubicBezTo>
                      <a:pt x="776605" y="1133157"/>
                      <a:pt x="799783" y="1155065"/>
                      <a:pt x="788670" y="1171575"/>
                    </a:cubicBezTo>
                    <a:cubicBezTo>
                      <a:pt x="777557" y="1188085"/>
                      <a:pt x="726757" y="1209358"/>
                      <a:pt x="693420" y="1226820"/>
                    </a:cubicBezTo>
                    <a:cubicBezTo>
                      <a:pt x="660083" y="1244282"/>
                      <a:pt x="612458" y="1270318"/>
                      <a:pt x="588645" y="1276350"/>
                    </a:cubicBezTo>
                    <a:cubicBezTo>
                      <a:pt x="564833" y="1282383"/>
                      <a:pt x="559752" y="1279525"/>
                      <a:pt x="550545" y="1263015"/>
                    </a:cubicBezTo>
                    <a:cubicBezTo>
                      <a:pt x="541338" y="1246505"/>
                      <a:pt x="542607" y="1201737"/>
                      <a:pt x="533400" y="1177290"/>
                    </a:cubicBezTo>
                    <a:cubicBezTo>
                      <a:pt x="524193" y="1152843"/>
                      <a:pt x="512762" y="1136967"/>
                      <a:pt x="495300" y="1116330"/>
                    </a:cubicBezTo>
                    <a:cubicBezTo>
                      <a:pt x="477838" y="1095693"/>
                      <a:pt x="446087" y="1079817"/>
                      <a:pt x="428625" y="1053465"/>
                    </a:cubicBezTo>
                    <a:cubicBezTo>
                      <a:pt x="411163" y="1027113"/>
                      <a:pt x="404813" y="979488"/>
                      <a:pt x="390525" y="958215"/>
                    </a:cubicBezTo>
                    <a:cubicBezTo>
                      <a:pt x="376238" y="936943"/>
                      <a:pt x="356552" y="951547"/>
                      <a:pt x="342900" y="925830"/>
                    </a:cubicBezTo>
                    <a:cubicBezTo>
                      <a:pt x="329248" y="900113"/>
                      <a:pt x="320675" y="841693"/>
                      <a:pt x="308610" y="803910"/>
                    </a:cubicBezTo>
                    <a:cubicBezTo>
                      <a:pt x="296545" y="766128"/>
                      <a:pt x="282893" y="727393"/>
                      <a:pt x="270510" y="699135"/>
                    </a:cubicBezTo>
                    <a:cubicBezTo>
                      <a:pt x="258128" y="670878"/>
                      <a:pt x="243205" y="654367"/>
                      <a:pt x="234315" y="634365"/>
                    </a:cubicBezTo>
                    <a:cubicBezTo>
                      <a:pt x="225425" y="614363"/>
                      <a:pt x="227648" y="600075"/>
                      <a:pt x="217170" y="579120"/>
                    </a:cubicBezTo>
                    <a:cubicBezTo>
                      <a:pt x="206693" y="558165"/>
                      <a:pt x="190183" y="533718"/>
                      <a:pt x="171450" y="508635"/>
                    </a:cubicBezTo>
                    <a:cubicBezTo>
                      <a:pt x="152717" y="483553"/>
                      <a:pt x="120650" y="455295"/>
                      <a:pt x="104775" y="428625"/>
                    </a:cubicBezTo>
                    <a:cubicBezTo>
                      <a:pt x="88900" y="401955"/>
                      <a:pt x="88900" y="376873"/>
                      <a:pt x="76200" y="348615"/>
                    </a:cubicBezTo>
                    <a:cubicBezTo>
                      <a:pt x="63500" y="320357"/>
                      <a:pt x="38735" y="278765"/>
                      <a:pt x="28575" y="259080"/>
                    </a:cubicBezTo>
                    <a:cubicBezTo>
                      <a:pt x="18415" y="239395"/>
                      <a:pt x="20002" y="260985"/>
                      <a:pt x="15240" y="230505"/>
                    </a:cubicBezTo>
                    <a:cubicBezTo>
                      <a:pt x="10478" y="200025"/>
                      <a:pt x="5239" y="138112"/>
                      <a:pt x="0" y="76200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19"/>
              <p:cNvSpPr/>
              <p:nvPr/>
            </p:nvSpPr>
            <p:spPr>
              <a:xfrm flipH="1">
                <a:off x="2179320" y="3859179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4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reeform 26"/>
            <p:cNvSpPr/>
            <p:nvPr/>
          </p:nvSpPr>
          <p:spPr>
            <a:xfrm>
              <a:off x="4198162" y="4190354"/>
              <a:ext cx="1180114" cy="80886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0114" h="80886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5477" y="250703"/>
                    <a:pt x="919129" y="265943"/>
                  </a:cubicBezTo>
                  <a:cubicBezTo>
                    <a:pt x="932781" y="281183"/>
                    <a:pt x="948974" y="296423"/>
                    <a:pt x="957229" y="326903"/>
                  </a:cubicBezTo>
                  <a:cubicBezTo>
                    <a:pt x="965484" y="357383"/>
                    <a:pt x="958182" y="414216"/>
                    <a:pt x="968659" y="448823"/>
                  </a:cubicBezTo>
                  <a:cubicBezTo>
                    <a:pt x="979136" y="483430"/>
                    <a:pt x="1016602" y="497718"/>
                    <a:pt x="1020094" y="534548"/>
                  </a:cubicBezTo>
                  <a:cubicBezTo>
                    <a:pt x="1023586" y="571378"/>
                    <a:pt x="985487" y="639323"/>
                    <a:pt x="989614" y="669803"/>
                  </a:cubicBezTo>
                  <a:cubicBezTo>
                    <a:pt x="993741" y="700283"/>
                    <a:pt x="1013109" y="694251"/>
                    <a:pt x="1044859" y="717428"/>
                  </a:cubicBezTo>
                  <a:cubicBezTo>
                    <a:pt x="1076609" y="740605"/>
                    <a:pt x="1128361" y="774736"/>
                    <a:pt x="1180114" y="808868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135832" y="4862062"/>
              <a:ext cx="253907" cy="1417290"/>
            </a:xfrm>
            <a:custGeom>
              <a:avLst/>
              <a:gdLst>
                <a:gd name="connsiteX0" fmla="*/ 136672 w 136672"/>
                <a:gd name="connsiteY0" fmla="*/ 0 h 539115"/>
                <a:gd name="connsiteX1" fmla="*/ 94762 w 136672"/>
                <a:gd name="connsiteY1" fmla="*/ 116205 h 539115"/>
                <a:gd name="connsiteX2" fmla="*/ 102382 w 136672"/>
                <a:gd name="connsiteY2" fmla="*/ 200025 h 539115"/>
                <a:gd name="connsiteX3" fmla="*/ 98572 w 136672"/>
                <a:gd name="connsiteY3" fmla="*/ 394335 h 539115"/>
                <a:gd name="connsiteX4" fmla="*/ 115717 w 136672"/>
                <a:gd name="connsiteY4" fmla="*/ 539115 h 539115"/>
                <a:gd name="connsiteX0" fmla="*/ 52567 w 227827"/>
                <a:gd name="connsiteY0" fmla="*/ 0 h 452404"/>
                <a:gd name="connsiteX1" fmla="*/ 10657 w 227827"/>
                <a:gd name="connsiteY1" fmla="*/ 116205 h 452404"/>
                <a:gd name="connsiteX2" fmla="*/ 18277 w 227827"/>
                <a:gd name="connsiteY2" fmla="*/ 200025 h 452404"/>
                <a:gd name="connsiteX3" fmla="*/ 14467 w 227827"/>
                <a:gd name="connsiteY3" fmla="*/ 394335 h 452404"/>
                <a:gd name="connsiteX4" fmla="*/ 227827 w 227827"/>
                <a:gd name="connsiteY4" fmla="*/ 452404 h 452404"/>
                <a:gd name="connsiteX0" fmla="*/ 49059 w 224319"/>
                <a:gd name="connsiteY0" fmla="*/ 0 h 537902"/>
                <a:gd name="connsiteX1" fmla="*/ 7149 w 224319"/>
                <a:gd name="connsiteY1" fmla="*/ 116205 h 537902"/>
                <a:gd name="connsiteX2" fmla="*/ 14769 w 224319"/>
                <a:gd name="connsiteY2" fmla="*/ 200025 h 537902"/>
                <a:gd name="connsiteX3" fmla="*/ 10959 w 224319"/>
                <a:gd name="connsiteY3" fmla="*/ 394335 h 537902"/>
                <a:gd name="connsiteX4" fmla="*/ 176694 w 224319"/>
                <a:gd name="connsiteY4" fmla="*/ 537230 h 537902"/>
                <a:gd name="connsiteX5" fmla="*/ 224319 w 224319"/>
                <a:gd name="connsiteY5" fmla="*/ 452404 h 537902"/>
                <a:gd name="connsiteX0" fmla="*/ 48499 w 223759"/>
                <a:gd name="connsiteY0" fmla="*/ 0 h 688438"/>
                <a:gd name="connsiteX1" fmla="*/ 6589 w 223759"/>
                <a:gd name="connsiteY1" fmla="*/ 116205 h 688438"/>
                <a:gd name="connsiteX2" fmla="*/ 14209 w 223759"/>
                <a:gd name="connsiteY2" fmla="*/ 200025 h 688438"/>
                <a:gd name="connsiteX3" fmla="*/ 10399 w 223759"/>
                <a:gd name="connsiteY3" fmla="*/ 394335 h 688438"/>
                <a:gd name="connsiteX4" fmla="*/ 168514 w 223759"/>
                <a:gd name="connsiteY4" fmla="*/ 686147 h 688438"/>
                <a:gd name="connsiteX5" fmla="*/ 176134 w 223759"/>
                <a:gd name="connsiteY5" fmla="*/ 537230 h 688438"/>
                <a:gd name="connsiteX6" fmla="*/ 223759 w 223759"/>
                <a:gd name="connsiteY6" fmla="*/ 452404 h 688438"/>
                <a:gd name="connsiteX0" fmla="*/ 46542 w 221802"/>
                <a:gd name="connsiteY0" fmla="*/ 0 h 801208"/>
                <a:gd name="connsiteX1" fmla="*/ 4632 w 221802"/>
                <a:gd name="connsiteY1" fmla="*/ 116205 h 801208"/>
                <a:gd name="connsiteX2" fmla="*/ 12252 w 221802"/>
                <a:gd name="connsiteY2" fmla="*/ 200025 h 801208"/>
                <a:gd name="connsiteX3" fmla="*/ 8442 w 221802"/>
                <a:gd name="connsiteY3" fmla="*/ 394335 h 801208"/>
                <a:gd name="connsiteX4" fmla="*/ 139887 w 221802"/>
                <a:gd name="connsiteY4" fmla="*/ 791707 h 801208"/>
                <a:gd name="connsiteX5" fmla="*/ 166557 w 221802"/>
                <a:gd name="connsiteY5" fmla="*/ 686147 h 801208"/>
                <a:gd name="connsiteX6" fmla="*/ 174177 w 221802"/>
                <a:gd name="connsiteY6" fmla="*/ 537230 h 801208"/>
                <a:gd name="connsiteX7" fmla="*/ 221802 w 221802"/>
                <a:gd name="connsiteY7" fmla="*/ 452404 h 801208"/>
                <a:gd name="connsiteX0" fmla="*/ 43385 w 218645"/>
                <a:gd name="connsiteY0" fmla="*/ 0 h 820298"/>
                <a:gd name="connsiteX1" fmla="*/ 1475 w 218645"/>
                <a:gd name="connsiteY1" fmla="*/ 116205 h 820298"/>
                <a:gd name="connsiteX2" fmla="*/ 9095 w 218645"/>
                <a:gd name="connsiteY2" fmla="*/ 200025 h 820298"/>
                <a:gd name="connsiteX3" fmla="*/ 5285 w 218645"/>
                <a:gd name="connsiteY3" fmla="*/ 394335 h 820298"/>
                <a:gd name="connsiteX4" fmla="*/ 18619 w 218645"/>
                <a:gd name="connsiteY4" fmla="*/ 795478 h 820298"/>
                <a:gd name="connsiteX5" fmla="*/ 136730 w 218645"/>
                <a:gd name="connsiteY5" fmla="*/ 791707 h 820298"/>
                <a:gd name="connsiteX6" fmla="*/ 163400 w 218645"/>
                <a:gd name="connsiteY6" fmla="*/ 686147 h 820298"/>
                <a:gd name="connsiteX7" fmla="*/ 171020 w 218645"/>
                <a:gd name="connsiteY7" fmla="*/ 537230 h 820298"/>
                <a:gd name="connsiteX8" fmla="*/ 218645 w 218645"/>
                <a:gd name="connsiteY8" fmla="*/ 452404 h 820298"/>
                <a:gd name="connsiteX0" fmla="*/ 43385 w 218645"/>
                <a:gd name="connsiteY0" fmla="*/ 0 h 803653"/>
                <a:gd name="connsiteX1" fmla="*/ 1475 w 218645"/>
                <a:gd name="connsiteY1" fmla="*/ 116205 h 803653"/>
                <a:gd name="connsiteX2" fmla="*/ 9095 w 218645"/>
                <a:gd name="connsiteY2" fmla="*/ 200025 h 803653"/>
                <a:gd name="connsiteX3" fmla="*/ 5285 w 218645"/>
                <a:gd name="connsiteY3" fmla="*/ 394335 h 803653"/>
                <a:gd name="connsiteX4" fmla="*/ 45289 w 218645"/>
                <a:gd name="connsiteY4" fmla="*/ 623941 h 803653"/>
                <a:gd name="connsiteX5" fmla="*/ 18619 w 218645"/>
                <a:gd name="connsiteY5" fmla="*/ 795478 h 803653"/>
                <a:gd name="connsiteX6" fmla="*/ 136730 w 218645"/>
                <a:gd name="connsiteY6" fmla="*/ 791707 h 803653"/>
                <a:gd name="connsiteX7" fmla="*/ 163400 w 218645"/>
                <a:gd name="connsiteY7" fmla="*/ 686147 h 803653"/>
                <a:gd name="connsiteX8" fmla="*/ 171020 w 218645"/>
                <a:gd name="connsiteY8" fmla="*/ 537230 h 803653"/>
                <a:gd name="connsiteX9" fmla="*/ 218645 w 218645"/>
                <a:gd name="connsiteY9" fmla="*/ 452404 h 803653"/>
                <a:gd name="connsiteX0" fmla="*/ 43385 w 218645"/>
                <a:gd name="connsiteY0" fmla="*/ 0 h 1379833"/>
                <a:gd name="connsiteX1" fmla="*/ 1475 w 218645"/>
                <a:gd name="connsiteY1" fmla="*/ 116205 h 1379833"/>
                <a:gd name="connsiteX2" fmla="*/ 9095 w 218645"/>
                <a:gd name="connsiteY2" fmla="*/ 200025 h 1379833"/>
                <a:gd name="connsiteX3" fmla="*/ 5285 w 218645"/>
                <a:gd name="connsiteY3" fmla="*/ 394335 h 1379833"/>
                <a:gd name="connsiteX4" fmla="*/ 45289 w 218645"/>
                <a:gd name="connsiteY4" fmla="*/ 623941 h 1379833"/>
                <a:gd name="connsiteX5" fmla="*/ 18619 w 218645"/>
                <a:gd name="connsiteY5" fmla="*/ 795478 h 1379833"/>
                <a:gd name="connsiteX6" fmla="*/ 157684 w 218645"/>
                <a:gd name="connsiteY6" fmla="*/ 1379833 h 1379833"/>
                <a:gd name="connsiteX7" fmla="*/ 136730 w 218645"/>
                <a:gd name="connsiteY7" fmla="*/ 791707 h 1379833"/>
                <a:gd name="connsiteX8" fmla="*/ 163400 w 218645"/>
                <a:gd name="connsiteY8" fmla="*/ 686147 h 1379833"/>
                <a:gd name="connsiteX9" fmla="*/ 171020 w 218645"/>
                <a:gd name="connsiteY9" fmla="*/ 537230 h 1379833"/>
                <a:gd name="connsiteX10" fmla="*/ 218645 w 218645"/>
                <a:gd name="connsiteY10" fmla="*/ 452404 h 1379833"/>
                <a:gd name="connsiteX0" fmla="*/ 43385 w 218645"/>
                <a:gd name="connsiteY0" fmla="*/ 0 h 1414966"/>
                <a:gd name="connsiteX1" fmla="*/ 1475 w 218645"/>
                <a:gd name="connsiteY1" fmla="*/ 116205 h 1414966"/>
                <a:gd name="connsiteX2" fmla="*/ 9095 w 218645"/>
                <a:gd name="connsiteY2" fmla="*/ 200025 h 1414966"/>
                <a:gd name="connsiteX3" fmla="*/ 5285 w 218645"/>
                <a:gd name="connsiteY3" fmla="*/ 394335 h 1414966"/>
                <a:gd name="connsiteX4" fmla="*/ 45289 w 218645"/>
                <a:gd name="connsiteY4" fmla="*/ 623941 h 1414966"/>
                <a:gd name="connsiteX5" fmla="*/ 18619 w 218645"/>
                <a:gd name="connsiteY5" fmla="*/ 795478 h 1414966"/>
                <a:gd name="connsiteX6" fmla="*/ 87199 w 218645"/>
                <a:gd name="connsiteY6" fmla="*/ 1310087 h 1414966"/>
                <a:gd name="connsiteX7" fmla="*/ 157684 w 218645"/>
                <a:gd name="connsiteY7" fmla="*/ 1379833 h 1414966"/>
                <a:gd name="connsiteX8" fmla="*/ 136730 w 218645"/>
                <a:gd name="connsiteY8" fmla="*/ 791707 h 1414966"/>
                <a:gd name="connsiteX9" fmla="*/ 163400 w 218645"/>
                <a:gd name="connsiteY9" fmla="*/ 686147 h 1414966"/>
                <a:gd name="connsiteX10" fmla="*/ 171020 w 218645"/>
                <a:gd name="connsiteY10" fmla="*/ 537230 h 1414966"/>
                <a:gd name="connsiteX11" fmla="*/ 218645 w 218645"/>
                <a:gd name="connsiteY11" fmla="*/ 452404 h 1414966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87199 w 218645"/>
                <a:gd name="connsiteY6" fmla="*/ 1310087 h 1426541"/>
                <a:gd name="connsiteX7" fmla="*/ 121489 w 218645"/>
                <a:gd name="connsiteY7" fmla="*/ 1372293 h 1426541"/>
                <a:gd name="connsiteX8" fmla="*/ 157684 w 218645"/>
                <a:gd name="connsiteY8" fmla="*/ 1379833 h 1426541"/>
                <a:gd name="connsiteX9" fmla="*/ 136730 w 218645"/>
                <a:gd name="connsiteY9" fmla="*/ 791707 h 1426541"/>
                <a:gd name="connsiteX10" fmla="*/ 163400 w 218645"/>
                <a:gd name="connsiteY10" fmla="*/ 686147 h 1426541"/>
                <a:gd name="connsiteX11" fmla="*/ 171020 w 218645"/>
                <a:gd name="connsiteY11" fmla="*/ 537230 h 1426541"/>
                <a:gd name="connsiteX12" fmla="*/ 218645 w 218645"/>
                <a:gd name="connsiteY12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98629 w 218645"/>
                <a:gd name="connsiteY6" fmla="*/ 1238457 h 1426541"/>
                <a:gd name="connsiteX7" fmla="*/ 87199 w 218645"/>
                <a:gd name="connsiteY7" fmla="*/ 1310087 h 1426541"/>
                <a:gd name="connsiteX8" fmla="*/ 121489 w 218645"/>
                <a:gd name="connsiteY8" fmla="*/ 1372293 h 1426541"/>
                <a:gd name="connsiteX9" fmla="*/ 157684 w 218645"/>
                <a:gd name="connsiteY9" fmla="*/ 1379833 h 1426541"/>
                <a:gd name="connsiteX10" fmla="*/ 136730 w 218645"/>
                <a:gd name="connsiteY10" fmla="*/ 791707 h 1426541"/>
                <a:gd name="connsiteX11" fmla="*/ 163400 w 218645"/>
                <a:gd name="connsiteY11" fmla="*/ 686147 h 1426541"/>
                <a:gd name="connsiteX12" fmla="*/ 171020 w 218645"/>
                <a:gd name="connsiteY12" fmla="*/ 537230 h 1426541"/>
                <a:gd name="connsiteX13" fmla="*/ 218645 w 218645"/>
                <a:gd name="connsiteY13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43384 w 218645"/>
                <a:gd name="connsiteY6" fmla="*/ 1136666 h 1426541"/>
                <a:gd name="connsiteX7" fmla="*/ 98629 w 218645"/>
                <a:gd name="connsiteY7" fmla="*/ 1238457 h 1426541"/>
                <a:gd name="connsiteX8" fmla="*/ 87199 w 218645"/>
                <a:gd name="connsiteY8" fmla="*/ 1310087 h 1426541"/>
                <a:gd name="connsiteX9" fmla="*/ 121489 w 218645"/>
                <a:gd name="connsiteY9" fmla="*/ 1372293 h 1426541"/>
                <a:gd name="connsiteX10" fmla="*/ 157684 w 218645"/>
                <a:gd name="connsiteY10" fmla="*/ 1379833 h 1426541"/>
                <a:gd name="connsiteX11" fmla="*/ 136730 w 218645"/>
                <a:gd name="connsiteY11" fmla="*/ 791707 h 1426541"/>
                <a:gd name="connsiteX12" fmla="*/ 163400 w 218645"/>
                <a:gd name="connsiteY12" fmla="*/ 686147 h 1426541"/>
                <a:gd name="connsiteX13" fmla="*/ 171020 w 218645"/>
                <a:gd name="connsiteY13" fmla="*/ 537230 h 1426541"/>
                <a:gd name="connsiteX14" fmla="*/ 218645 w 218645"/>
                <a:gd name="connsiteY14" fmla="*/ 452404 h 1426541"/>
                <a:gd name="connsiteX0" fmla="*/ 46230 w 221490"/>
                <a:gd name="connsiteY0" fmla="*/ 0 h 1426541"/>
                <a:gd name="connsiteX1" fmla="*/ 4320 w 221490"/>
                <a:gd name="connsiteY1" fmla="*/ 116205 h 1426541"/>
                <a:gd name="connsiteX2" fmla="*/ 11940 w 221490"/>
                <a:gd name="connsiteY2" fmla="*/ 200025 h 1426541"/>
                <a:gd name="connsiteX3" fmla="*/ 8130 w 221490"/>
                <a:gd name="connsiteY3" fmla="*/ 394335 h 1426541"/>
                <a:gd name="connsiteX4" fmla="*/ 48134 w 221490"/>
                <a:gd name="connsiteY4" fmla="*/ 623941 h 1426541"/>
                <a:gd name="connsiteX5" fmla="*/ 21464 w 221490"/>
                <a:gd name="connsiteY5" fmla="*/ 795478 h 1426541"/>
                <a:gd name="connsiteX6" fmla="*/ 509 w 221490"/>
                <a:gd name="connsiteY6" fmla="*/ 965129 h 1426541"/>
                <a:gd name="connsiteX7" fmla="*/ 46229 w 221490"/>
                <a:gd name="connsiteY7" fmla="*/ 1136666 h 1426541"/>
                <a:gd name="connsiteX8" fmla="*/ 101474 w 221490"/>
                <a:gd name="connsiteY8" fmla="*/ 1238457 h 1426541"/>
                <a:gd name="connsiteX9" fmla="*/ 90044 w 221490"/>
                <a:gd name="connsiteY9" fmla="*/ 1310087 h 1426541"/>
                <a:gd name="connsiteX10" fmla="*/ 124334 w 221490"/>
                <a:gd name="connsiteY10" fmla="*/ 1372293 h 1426541"/>
                <a:gd name="connsiteX11" fmla="*/ 160529 w 221490"/>
                <a:gd name="connsiteY11" fmla="*/ 1379833 h 1426541"/>
                <a:gd name="connsiteX12" fmla="*/ 139575 w 221490"/>
                <a:gd name="connsiteY12" fmla="*/ 791707 h 1426541"/>
                <a:gd name="connsiteX13" fmla="*/ 166245 w 221490"/>
                <a:gd name="connsiteY13" fmla="*/ 686147 h 1426541"/>
                <a:gd name="connsiteX14" fmla="*/ 173865 w 221490"/>
                <a:gd name="connsiteY14" fmla="*/ 537230 h 1426541"/>
                <a:gd name="connsiteX15" fmla="*/ 221490 w 221490"/>
                <a:gd name="connsiteY15" fmla="*/ 452404 h 1426541"/>
                <a:gd name="connsiteX0" fmla="*/ 46230 w 221490"/>
                <a:gd name="connsiteY0" fmla="*/ 0 h 1411462"/>
                <a:gd name="connsiteX1" fmla="*/ 4320 w 221490"/>
                <a:gd name="connsiteY1" fmla="*/ 116205 h 1411462"/>
                <a:gd name="connsiteX2" fmla="*/ 11940 w 221490"/>
                <a:gd name="connsiteY2" fmla="*/ 200025 h 1411462"/>
                <a:gd name="connsiteX3" fmla="*/ 8130 w 221490"/>
                <a:gd name="connsiteY3" fmla="*/ 394335 h 1411462"/>
                <a:gd name="connsiteX4" fmla="*/ 48134 w 221490"/>
                <a:gd name="connsiteY4" fmla="*/ 623941 h 1411462"/>
                <a:gd name="connsiteX5" fmla="*/ 21464 w 221490"/>
                <a:gd name="connsiteY5" fmla="*/ 795478 h 1411462"/>
                <a:gd name="connsiteX6" fmla="*/ 509 w 221490"/>
                <a:gd name="connsiteY6" fmla="*/ 965129 h 1411462"/>
                <a:gd name="connsiteX7" fmla="*/ 46229 w 221490"/>
                <a:gd name="connsiteY7" fmla="*/ 1136666 h 1411462"/>
                <a:gd name="connsiteX8" fmla="*/ 101474 w 221490"/>
                <a:gd name="connsiteY8" fmla="*/ 1238457 h 1411462"/>
                <a:gd name="connsiteX9" fmla="*/ 90044 w 221490"/>
                <a:gd name="connsiteY9" fmla="*/ 1310087 h 1411462"/>
                <a:gd name="connsiteX10" fmla="*/ 124334 w 221490"/>
                <a:gd name="connsiteY10" fmla="*/ 1372293 h 1411462"/>
                <a:gd name="connsiteX11" fmla="*/ 160529 w 221490"/>
                <a:gd name="connsiteY11" fmla="*/ 1379833 h 1411462"/>
                <a:gd name="connsiteX12" fmla="*/ 168149 w 221490"/>
                <a:gd name="connsiteY12" fmla="*/ 951934 h 1411462"/>
                <a:gd name="connsiteX13" fmla="*/ 139575 w 221490"/>
                <a:gd name="connsiteY13" fmla="*/ 791707 h 1411462"/>
                <a:gd name="connsiteX14" fmla="*/ 166245 w 221490"/>
                <a:gd name="connsiteY14" fmla="*/ 686147 h 1411462"/>
                <a:gd name="connsiteX15" fmla="*/ 173865 w 221490"/>
                <a:gd name="connsiteY15" fmla="*/ 537230 h 1411462"/>
                <a:gd name="connsiteX16" fmla="*/ 221490 w 221490"/>
                <a:gd name="connsiteY16" fmla="*/ 452404 h 1411462"/>
                <a:gd name="connsiteX0" fmla="*/ 46230 w 221490"/>
                <a:gd name="connsiteY0" fmla="*/ 0 h 1406435"/>
                <a:gd name="connsiteX1" fmla="*/ 4320 w 221490"/>
                <a:gd name="connsiteY1" fmla="*/ 116205 h 1406435"/>
                <a:gd name="connsiteX2" fmla="*/ 11940 w 221490"/>
                <a:gd name="connsiteY2" fmla="*/ 200025 h 1406435"/>
                <a:gd name="connsiteX3" fmla="*/ 8130 w 221490"/>
                <a:gd name="connsiteY3" fmla="*/ 394335 h 1406435"/>
                <a:gd name="connsiteX4" fmla="*/ 48134 w 221490"/>
                <a:gd name="connsiteY4" fmla="*/ 623941 h 1406435"/>
                <a:gd name="connsiteX5" fmla="*/ 21464 w 221490"/>
                <a:gd name="connsiteY5" fmla="*/ 795478 h 1406435"/>
                <a:gd name="connsiteX6" fmla="*/ 509 w 221490"/>
                <a:gd name="connsiteY6" fmla="*/ 965129 h 1406435"/>
                <a:gd name="connsiteX7" fmla="*/ 46229 w 221490"/>
                <a:gd name="connsiteY7" fmla="*/ 1136666 h 1406435"/>
                <a:gd name="connsiteX8" fmla="*/ 101474 w 221490"/>
                <a:gd name="connsiteY8" fmla="*/ 1238457 h 1406435"/>
                <a:gd name="connsiteX9" fmla="*/ 90044 w 221490"/>
                <a:gd name="connsiteY9" fmla="*/ 1310087 h 1406435"/>
                <a:gd name="connsiteX10" fmla="*/ 124334 w 221490"/>
                <a:gd name="connsiteY10" fmla="*/ 1372293 h 1406435"/>
                <a:gd name="connsiteX11" fmla="*/ 160529 w 221490"/>
                <a:gd name="connsiteY11" fmla="*/ 1379833 h 1406435"/>
                <a:gd name="connsiteX12" fmla="*/ 145289 w 221490"/>
                <a:gd name="connsiteY12" fmla="*/ 1040530 h 1406435"/>
                <a:gd name="connsiteX13" fmla="*/ 168149 w 221490"/>
                <a:gd name="connsiteY13" fmla="*/ 951934 h 1406435"/>
                <a:gd name="connsiteX14" fmla="*/ 139575 w 221490"/>
                <a:gd name="connsiteY14" fmla="*/ 791707 h 1406435"/>
                <a:gd name="connsiteX15" fmla="*/ 166245 w 221490"/>
                <a:gd name="connsiteY15" fmla="*/ 686147 h 1406435"/>
                <a:gd name="connsiteX16" fmla="*/ 173865 w 221490"/>
                <a:gd name="connsiteY16" fmla="*/ 537230 h 1406435"/>
                <a:gd name="connsiteX17" fmla="*/ 221490 w 221490"/>
                <a:gd name="connsiteY17" fmla="*/ 452404 h 1406435"/>
                <a:gd name="connsiteX0" fmla="*/ 46230 w 221490"/>
                <a:gd name="connsiteY0" fmla="*/ 0 h 1391778"/>
                <a:gd name="connsiteX1" fmla="*/ 4320 w 221490"/>
                <a:gd name="connsiteY1" fmla="*/ 116205 h 1391778"/>
                <a:gd name="connsiteX2" fmla="*/ 11940 w 221490"/>
                <a:gd name="connsiteY2" fmla="*/ 200025 h 1391778"/>
                <a:gd name="connsiteX3" fmla="*/ 8130 w 221490"/>
                <a:gd name="connsiteY3" fmla="*/ 394335 h 1391778"/>
                <a:gd name="connsiteX4" fmla="*/ 48134 w 221490"/>
                <a:gd name="connsiteY4" fmla="*/ 623941 h 1391778"/>
                <a:gd name="connsiteX5" fmla="*/ 21464 w 221490"/>
                <a:gd name="connsiteY5" fmla="*/ 795478 h 1391778"/>
                <a:gd name="connsiteX6" fmla="*/ 509 w 221490"/>
                <a:gd name="connsiteY6" fmla="*/ 965129 h 1391778"/>
                <a:gd name="connsiteX7" fmla="*/ 46229 w 221490"/>
                <a:gd name="connsiteY7" fmla="*/ 1136666 h 1391778"/>
                <a:gd name="connsiteX8" fmla="*/ 101474 w 221490"/>
                <a:gd name="connsiteY8" fmla="*/ 1238457 h 1391778"/>
                <a:gd name="connsiteX9" fmla="*/ 90044 w 221490"/>
                <a:gd name="connsiteY9" fmla="*/ 1310087 h 1391778"/>
                <a:gd name="connsiteX10" fmla="*/ 124334 w 221490"/>
                <a:gd name="connsiteY10" fmla="*/ 1372293 h 1391778"/>
                <a:gd name="connsiteX11" fmla="*/ 160529 w 221490"/>
                <a:gd name="connsiteY11" fmla="*/ 1379833 h 1391778"/>
                <a:gd name="connsiteX12" fmla="*/ 171959 w 221490"/>
                <a:gd name="connsiteY12" fmla="*/ 1219606 h 1391778"/>
                <a:gd name="connsiteX13" fmla="*/ 145289 w 221490"/>
                <a:gd name="connsiteY13" fmla="*/ 1040530 h 1391778"/>
                <a:gd name="connsiteX14" fmla="*/ 168149 w 221490"/>
                <a:gd name="connsiteY14" fmla="*/ 951934 h 1391778"/>
                <a:gd name="connsiteX15" fmla="*/ 139575 w 221490"/>
                <a:gd name="connsiteY15" fmla="*/ 791707 h 1391778"/>
                <a:gd name="connsiteX16" fmla="*/ 166245 w 221490"/>
                <a:gd name="connsiteY16" fmla="*/ 686147 h 1391778"/>
                <a:gd name="connsiteX17" fmla="*/ 173865 w 221490"/>
                <a:gd name="connsiteY17" fmla="*/ 537230 h 1391778"/>
                <a:gd name="connsiteX18" fmla="*/ 221490 w 221490"/>
                <a:gd name="connsiteY18" fmla="*/ 452404 h 1391778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73865 w 253907"/>
                <a:gd name="connsiteY18" fmla="*/ 537230 h 1402423"/>
                <a:gd name="connsiteX19" fmla="*/ 221490 w 253907"/>
                <a:gd name="connsiteY19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90 w 253907"/>
                <a:gd name="connsiteY20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46255 w 253907"/>
                <a:gd name="connsiteY20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81485 w 253907"/>
                <a:gd name="connsiteY19" fmla="*/ 54100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3907" h="1402423">
                  <a:moveTo>
                    <a:pt x="46230" y="0"/>
                  </a:moveTo>
                  <a:cubicBezTo>
                    <a:pt x="28132" y="41434"/>
                    <a:pt x="10035" y="82868"/>
                    <a:pt x="4320" y="116205"/>
                  </a:cubicBezTo>
                  <a:cubicBezTo>
                    <a:pt x="-1395" y="149542"/>
                    <a:pt x="11305" y="153670"/>
                    <a:pt x="11940" y="200025"/>
                  </a:cubicBezTo>
                  <a:cubicBezTo>
                    <a:pt x="12575" y="246380"/>
                    <a:pt x="2098" y="323682"/>
                    <a:pt x="8130" y="394335"/>
                  </a:cubicBezTo>
                  <a:cubicBezTo>
                    <a:pt x="14162" y="464988"/>
                    <a:pt x="45912" y="557084"/>
                    <a:pt x="48134" y="623941"/>
                  </a:cubicBezTo>
                  <a:cubicBezTo>
                    <a:pt x="50356" y="690798"/>
                    <a:pt x="24322" y="740498"/>
                    <a:pt x="21464" y="795478"/>
                  </a:cubicBezTo>
                  <a:cubicBezTo>
                    <a:pt x="18607" y="850458"/>
                    <a:pt x="-3618" y="908265"/>
                    <a:pt x="509" y="965129"/>
                  </a:cubicBezTo>
                  <a:cubicBezTo>
                    <a:pt x="4636" y="1021993"/>
                    <a:pt x="34482" y="1089226"/>
                    <a:pt x="46229" y="1136666"/>
                  </a:cubicBezTo>
                  <a:cubicBezTo>
                    <a:pt x="57976" y="1184106"/>
                    <a:pt x="99887" y="1205784"/>
                    <a:pt x="101474" y="1238457"/>
                  </a:cubicBezTo>
                  <a:cubicBezTo>
                    <a:pt x="103061" y="1271130"/>
                    <a:pt x="82424" y="1286838"/>
                    <a:pt x="90044" y="1310087"/>
                  </a:cubicBezTo>
                  <a:cubicBezTo>
                    <a:pt x="97664" y="1333336"/>
                    <a:pt x="112587" y="1360669"/>
                    <a:pt x="124334" y="1372293"/>
                  </a:cubicBezTo>
                  <a:cubicBezTo>
                    <a:pt x="136081" y="1383917"/>
                    <a:pt x="152592" y="1392086"/>
                    <a:pt x="160529" y="1379833"/>
                  </a:cubicBezTo>
                  <a:cubicBezTo>
                    <a:pt x="168466" y="1367580"/>
                    <a:pt x="251969" y="1421617"/>
                    <a:pt x="253874" y="1394913"/>
                  </a:cubicBezTo>
                  <a:cubicBezTo>
                    <a:pt x="255779" y="1368209"/>
                    <a:pt x="176404" y="1262647"/>
                    <a:pt x="171959" y="1219606"/>
                  </a:cubicBezTo>
                  <a:cubicBezTo>
                    <a:pt x="167514" y="1176565"/>
                    <a:pt x="142432" y="1085142"/>
                    <a:pt x="145289" y="1040530"/>
                  </a:cubicBezTo>
                  <a:cubicBezTo>
                    <a:pt x="148146" y="995918"/>
                    <a:pt x="172911" y="990263"/>
                    <a:pt x="168149" y="951934"/>
                  </a:cubicBezTo>
                  <a:cubicBezTo>
                    <a:pt x="163387" y="913605"/>
                    <a:pt x="134812" y="836319"/>
                    <a:pt x="139575" y="791707"/>
                  </a:cubicBezTo>
                  <a:cubicBezTo>
                    <a:pt x="144338" y="747095"/>
                    <a:pt x="162118" y="716936"/>
                    <a:pt x="166245" y="686147"/>
                  </a:cubicBezTo>
                  <a:cubicBezTo>
                    <a:pt x="170372" y="655358"/>
                    <a:pt x="185929" y="637450"/>
                    <a:pt x="187199" y="612631"/>
                  </a:cubicBezTo>
                  <a:cubicBezTo>
                    <a:pt x="188469" y="587812"/>
                    <a:pt x="178628" y="574616"/>
                    <a:pt x="181485" y="541000"/>
                  </a:cubicBezTo>
                  <a:cubicBezTo>
                    <a:pt x="184343" y="507384"/>
                    <a:pt x="209424" y="527490"/>
                    <a:pt x="221489" y="459944"/>
                  </a:cubicBezTo>
                  <a:cubicBezTo>
                    <a:pt x="233554" y="392398"/>
                    <a:pt x="239270" y="178448"/>
                    <a:pt x="246255" y="131951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5182298" y="3879047"/>
              <a:ext cx="378865" cy="327695"/>
            </a:xfrm>
            <a:custGeom>
              <a:avLst/>
              <a:gdLst>
                <a:gd name="connsiteX0" fmla="*/ 68343 w 378865"/>
                <a:gd name="connsiteY0" fmla="*/ 306740 h 327695"/>
                <a:gd name="connsiteX1" fmla="*/ 18813 w 378865"/>
                <a:gd name="connsiteY1" fmla="*/ 243875 h 327695"/>
                <a:gd name="connsiteX2" fmla="*/ 9288 w 378865"/>
                <a:gd name="connsiteY2" fmla="*/ 240065 h 327695"/>
                <a:gd name="connsiteX3" fmla="*/ 5478 w 378865"/>
                <a:gd name="connsiteY3" fmla="*/ 116240 h 327695"/>
                <a:gd name="connsiteX4" fmla="*/ 89298 w 378865"/>
                <a:gd name="connsiteY4" fmla="*/ 24800 h 327695"/>
                <a:gd name="connsiteX5" fmla="*/ 169308 w 378865"/>
                <a:gd name="connsiteY5" fmla="*/ 35 h 327695"/>
                <a:gd name="connsiteX6" fmla="*/ 268368 w 378865"/>
                <a:gd name="connsiteY6" fmla="*/ 20990 h 327695"/>
                <a:gd name="connsiteX7" fmla="*/ 335043 w 378865"/>
                <a:gd name="connsiteY7" fmla="*/ 81950 h 327695"/>
                <a:gd name="connsiteX8" fmla="*/ 355998 w 378865"/>
                <a:gd name="connsiteY8" fmla="*/ 118145 h 327695"/>
                <a:gd name="connsiteX9" fmla="*/ 378858 w 378865"/>
                <a:gd name="connsiteY9" fmla="*/ 205775 h 327695"/>
                <a:gd name="connsiteX10" fmla="*/ 357903 w 378865"/>
                <a:gd name="connsiteY10" fmla="*/ 274355 h 327695"/>
                <a:gd name="connsiteX11" fmla="*/ 308373 w 378865"/>
                <a:gd name="connsiteY11" fmla="*/ 327695 h 3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8865" h="327695">
                  <a:moveTo>
                    <a:pt x="68343" y="306740"/>
                  </a:moveTo>
                  <a:cubicBezTo>
                    <a:pt x="48499" y="280863"/>
                    <a:pt x="28655" y="254987"/>
                    <a:pt x="18813" y="243875"/>
                  </a:cubicBezTo>
                  <a:cubicBezTo>
                    <a:pt x="8971" y="232763"/>
                    <a:pt x="11511" y="261338"/>
                    <a:pt x="9288" y="240065"/>
                  </a:cubicBezTo>
                  <a:cubicBezTo>
                    <a:pt x="7065" y="218792"/>
                    <a:pt x="-7857" y="152117"/>
                    <a:pt x="5478" y="116240"/>
                  </a:cubicBezTo>
                  <a:cubicBezTo>
                    <a:pt x="18813" y="80363"/>
                    <a:pt x="61993" y="44167"/>
                    <a:pt x="89298" y="24800"/>
                  </a:cubicBezTo>
                  <a:cubicBezTo>
                    <a:pt x="116603" y="5432"/>
                    <a:pt x="139463" y="670"/>
                    <a:pt x="169308" y="35"/>
                  </a:cubicBezTo>
                  <a:cubicBezTo>
                    <a:pt x="199153" y="-600"/>
                    <a:pt x="240746" y="7338"/>
                    <a:pt x="268368" y="20990"/>
                  </a:cubicBezTo>
                  <a:cubicBezTo>
                    <a:pt x="295990" y="34642"/>
                    <a:pt x="320438" y="65758"/>
                    <a:pt x="335043" y="81950"/>
                  </a:cubicBezTo>
                  <a:cubicBezTo>
                    <a:pt x="349648" y="98142"/>
                    <a:pt x="348696" y="97507"/>
                    <a:pt x="355998" y="118145"/>
                  </a:cubicBezTo>
                  <a:cubicBezTo>
                    <a:pt x="363301" y="138782"/>
                    <a:pt x="378541" y="179740"/>
                    <a:pt x="378858" y="205775"/>
                  </a:cubicBezTo>
                  <a:cubicBezTo>
                    <a:pt x="379175" y="231810"/>
                    <a:pt x="369650" y="254035"/>
                    <a:pt x="357903" y="274355"/>
                  </a:cubicBezTo>
                  <a:cubicBezTo>
                    <a:pt x="346156" y="294675"/>
                    <a:pt x="327264" y="311185"/>
                    <a:pt x="308373" y="327695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172411" y="3879082"/>
              <a:ext cx="2362200" cy="2385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932381" y="3357112"/>
              <a:ext cx="2846070" cy="29108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4290521" y="3884446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4612309" y="4845176"/>
              <a:ext cx="785472" cy="1265862"/>
            </a:xfrm>
            <a:custGeom>
              <a:avLst/>
              <a:gdLst>
                <a:gd name="connsiteX0" fmla="*/ 743107 w 788322"/>
                <a:gd name="connsiteY0" fmla="*/ 242060 h 1251006"/>
                <a:gd name="connsiteX1" fmla="*/ 678337 w 788322"/>
                <a:gd name="connsiteY1" fmla="*/ 360170 h 1251006"/>
                <a:gd name="connsiteX2" fmla="*/ 615472 w 788322"/>
                <a:gd name="connsiteY2" fmla="*/ 413510 h 1251006"/>
                <a:gd name="connsiteX3" fmla="*/ 581182 w 788322"/>
                <a:gd name="connsiteY3" fmla="*/ 459230 h 1251006"/>
                <a:gd name="connsiteX4" fmla="*/ 525937 w 788322"/>
                <a:gd name="connsiteY4" fmla="*/ 533525 h 1251006"/>
                <a:gd name="connsiteX5" fmla="*/ 524032 w 788322"/>
                <a:gd name="connsiteY5" fmla="*/ 569720 h 1251006"/>
                <a:gd name="connsiteX6" fmla="*/ 461167 w 788322"/>
                <a:gd name="connsiteY6" fmla="*/ 626870 h 1251006"/>
                <a:gd name="connsiteX7" fmla="*/ 402112 w 788322"/>
                <a:gd name="connsiteY7" fmla="*/ 687830 h 1251006"/>
                <a:gd name="connsiteX8" fmla="*/ 365917 w 788322"/>
                <a:gd name="connsiteY8" fmla="*/ 762125 h 1251006"/>
                <a:gd name="connsiteX9" fmla="*/ 331627 w 788322"/>
                <a:gd name="connsiteY9" fmla="*/ 842135 h 1251006"/>
                <a:gd name="connsiteX10" fmla="*/ 301147 w 788322"/>
                <a:gd name="connsiteY10" fmla="*/ 905000 h 1251006"/>
                <a:gd name="connsiteX11" fmla="*/ 247807 w 788322"/>
                <a:gd name="connsiteY11" fmla="*/ 950720 h 1251006"/>
                <a:gd name="connsiteX12" fmla="*/ 253522 w 788322"/>
                <a:gd name="connsiteY12" fmla="*/ 979295 h 1251006"/>
                <a:gd name="connsiteX13" fmla="*/ 192562 w 788322"/>
                <a:gd name="connsiteY13" fmla="*/ 1042160 h 1251006"/>
                <a:gd name="connsiteX14" fmla="*/ 181132 w 788322"/>
                <a:gd name="connsiteY14" fmla="*/ 1116455 h 1251006"/>
                <a:gd name="connsiteX15" fmla="*/ 175417 w 788322"/>
                <a:gd name="connsiteY15" fmla="*/ 1158365 h 1251006"/>
                <a:gd name="connsiteX16" fmla="*/ 148747 w 788322"/>
                <a:gd name="connsiteY16" fmla="*/ 1173605 h 1251006"/>
                <a:gd name="connsiteX17" fmla="*/ 148747 w 788322"/>
                <a:gd name="connsiteY17" fmla="*/ 1217420 h 1251006"/>
                <a:gd name="connsiteX18" fmla="*/ 150652 w 788322"/>
                <a:gd name="connsiteY18" fmla="*/ 1245995 h 1251006"/>
                <a:gd name="connsiteX19" fmla="*/ 125887 w 788322"/>
                <a:gd name="connsiteY19" fmla="*/ 1249805 h 1251006"/>
                <a:gd name="connsiteX20" fmla="*/ 78262 w 788322"/>
                <a:gd name="connsiteY20" fmla="*/ 1232660 h 1251006"/>
                <a:gd name="connsiteX21" fmla="*/ 15397 w 788322"/>
                <a:gd name="connsiteY21" fmla="*/ 1194560 h 1251006"/>
                <a:gd name="connsiteX22" fmla="*/ 157 w 788322"/>
                <a:gd name="connsiteY22" fmla="*/ 1171700 h 1251006"/>
                <a:gd name="connsiteX23" fmla="*/ 21112 w 788322"/>
                <a:gd name="connsiteY23" fmla="*/ 1154555 h 1251006"/>
                <a:gd name="connsiteX24" fmla="*/ 59212 w 788322"/>
                <a:gd name="connsiteY24" fmla="*/ 1150745 h 1251006"/>
                <a:gd name="connsiteX25" fmla="*/ 99217 w 788322"/>
                <a:gd name="connsiteY25" fmla="*/ 1105025 h 1251006"/>
                <a:gd name="connsiteX26" fmla="*/ 123982 w 788322"/>
                <a:gd name="connsiteY26" fmla="*/ 1051685 h 1251006"/>
                <a:gd name="connsiteX27" fmla="*/ 133507 w 788322"/>
                <a:gd name="connsiteY27" fmla="*/ 954530 h 1251006"/>
                <a:gd name="connsiteX28" fmla="*/ 163987 w 788322"/>
                <a:gd name="connsiteY28" fmla="*/ 895475 h 1251006"/>
                <a:gd name="connsiteX29" fmla="*/ 183037 w 788322"/>
                <a:gd name="connsiteY29" fmla="*/ 796415 h 1251006"/>
                <a:gd name="connsiteX30" fmla="*/ 230662 w 788322"/>
                <a:gd name="connsiteY30" fmla="*/ 704975 h 1251006"/>
                <a:gd name="connsiteX31" fmla="*/ 306862 w 788322"/>
                <a:gd name="connsiteY31" fmla="*/ 623060 h 1251006"/>
                <a:gd name="connsiteX32" fmla="*/ 350677 w 788322"/>
                <a:gd name="connsiteY32" fmla="*/ 562100 h 1251006"/>
                <a:gd name="connsiteX33" fmla="*/ 384967 w 788322"/>
                <a:gd name="connsiteY33" fmla="*/ 514475 h 1251006"/>
                <a:gd name="connsiteX34" fmla="*/ 402112 w 788322"/>
                <a:gd name="connsiteY34" fmla="*/ 400175 h 1251006"/>
                <a:gd name="connsiteX35" fmla="*/ 445927 w 788322"/>
                <a:gd name="connsiteY35" fmla="*/ 291590 h 1251006"/>
                <a:gd name="connsiteX36" fmla="*/ 516412 w 788322"/>
                <a:gd name="connsiteY36" fmla="*/ 173480 h 1251006"/>
                <a:gd name="connsiteX37" fmla="*/ 544987 w 788322"/>
                <a:gd name="connsiteY37" fmla="*/ 62990 h 1251006"/>
                <a:gd name="connsiteX38" fmla="*/ 567847 w 788322"/>
                <a:gd name="connsiteY38" fmla="*/ 2030 h 1251006"/>
                <a:gd name="connsiteX39" fmla="*/ 777397 w 788322"/>
                <a:gd name="connsiteY39" fmla="*/ 135380 h 1251006"/>
                <a:gd name="connsiteX40" fmla="*/ 743107 w 788322"/>
                <a:gd name="connsiteY40" fmla="*/ 242060 h 1251006"/>
                <a:gd name="connsiteX0" fmla="*/ 743107 w 785472"/>
                <a:gd name="connsiteY0" fmla="*/ 256916 h 1265862"/>
                <a:gd name="connsiteX1" fmla="*/ 678337 w 785472"/>
                <a:gd name="connsiteY1" fmla="*/ 375026 h 1265862"/>
                <a:gd name="connsiteX2" fmla="*/ 615472 w 785472"/>
                <a:gd name="connsiteY2" fmla="*/ 428366 h 1265862"/>
                <a:gd name="connsiteX3" fmla="*/ 581182 w 785472"/>
                <a:gd name="connsiteY3" fmla="*/ 474086 h 1265862"/>
                <a:gd name="connsiteX4" fmla="*/ 525937 w 785472"/>
                <a:gd name="connsiteY4" fmla="*/ 548381 h 1265862"/>
                <a:gd name="connsiteX5" fmla="*/ 524032 w 785472"/>
                <a:gd name="connsiteY5" fmla="*/ 584576 h 1265862"/>
                <a:gd name="connsiteX6" fmla="*/ 461167 w 785472"/>
                <a:gd name="connsiteY6" fmla="*/ 641726 h 1265862"/>
                <a:gd name="connsiteX7" fmla="*/ 402112 w 785472"/>
                <a:gd name="connsiteY7" fmla="*/ 702686 h 1265862"/>
                <a:gd name="connsiteX8" fmla="*/ 365917 w 785472"/>
                <a:gd name="connsiteY8" fmla="*/ 776981 h 1265862"/>
                <a:gd name="connsiteX9" fmla="*/ 331627 w 785472"/>
                <a:gd name="connsiteY9" fmla="*/ 856991 h 1265862"/>
                <a:gd name="connsiteX10" fmla="*/ 301147 w 785472"/>
                <a:gd name="connsiteY10" fmla="*/ 919856 h 1265862"/>
                <a:gd name="connsiteX11" fmla="*/ 247807 w 785472"/>
                <a:gd name="connsiteY11" fmla="*/ 965576 h 1265862"/>
                <a:gd name="connsiteX12" fmla="*/ 253522 w 785472"/>
                <a:gd name="connsiteY12" fmla="*/ 994151 h 1265862"/>
                <a:gd name="connsiteX13" fmla="*/ 192562 w 785472"/>
                <a:gd name="connsiteY13" fmla="*/ 1057016 h 1265862"/>
                <a:gd name="connsiteX14" fmla="*/ 181132 w 785472"/>
                <a:gd name="connsiteY14" fmla="*/ 1131311 h 1265862"/>
                <a:gd name="connsiteX15" fmla="*/ 175417 w 785472"/>
                <a:gd name="connsiteY15" fmla="*/ 1173221 h 1265862"/>
                <a:gd name="connsiteX16" fmla="*/ 148747 w 785472"/>
                <a:gd name="connsiteY16" fmla="*/ 1188461 h 1265862"/>
                <a:gd name="connsiteX17" fmla="*/ 148747 w 785472"/>
                <a:gd name="connsiteY17" fmla="*/ 1232276 h 1265862"/>
                <a:gd name="connsiteX18" fmla="*/ 150652 w 785472"/>
                <a:gd name="connsiteY18" fmla="*/ 1260851 h 1265862"/>
                <a:gd name="connsiteX19" fmla="*/ 125887 w 785472"/>
                <a:gd name="connsiteY19" fmla="*/ 1264661 h 1265862"/>
                <a:gd name="connsiteX20" fmla="*/ 78262 w 785472"/>
                <a:gd name="connsiteY20" fmla="*/ 1247516 h 1265862"/>
                <a:gd name="connsiteX21" fmla="*/ 15397 w 785472"/>
                <a:gd name="connsiteY21" fmla="*/ 1209416 h 1265862"/>
                <a:gd name="connsiteX22" fmla="*/ 157 w 785472"/>
                <a:gd name="connsiteY22" fmla="*/ 1186556 h 1265862"/>
                <a:gd name="connsiteX23" fmla="*/ 21112 w 785472"/>
                <a:gd name="connsiteY23" fmla="*/ 1169411 h 1265862"/>
                <a:gd name="connsiteX24" fmla="*/ 59212 w 785472"/>
                <a:gd name="connsiteY24" fmla="*/ 1165601 h 1265862"/>
                <a:gd name="connsiteX25" fmla="*/ 99217 w 785472"/>
                <a:gd name="connsiteY25" fmla="*/ 1119881 h 1265862"/>
                <a:gd name="connsiteX26" fmla="*/ 123982 w 785472"/>
                <a:gd name="connsiteY26" fmla="*/ 1066541 h 1265862"/>
                <a:gd name="connsiteX27" fmla="*/ 133507 w 785472"/>
                <a:gd name="connsiteY27" fmla="*/ 969386 h 1265862"/>
                <a:gd name="connsiteX28" fmla="*/ 163987 w 785472"/>
                <a:gd name="connsiteY28" fmla="*/ 910331 h 1265862"/>
                <a:gd name="connsiteX29" fmla="*/ 183037 w 785472"/>
                <a:gd name="connsiteY29" fmla="*/ 811271 h 1265862"/>
                <a:gd name="connsiteX30" fmla="*/ 230662 w 785472"/>
                <a:gd name="connsiteY30" fmla="*/ 719831 h 1265862"/>
                <a:gd name="connsiteX31" fmla="*/ 306862 w 785472"/>
                <a:gd name="connsiteY31" fmla="*/ 637916 h 1265862"/>
                <a:gd name="connsiteX32" fmla="*/ 350677 w 785472"/>
                <a:gd name="connsiteY32" fmla="*/ 576956 h 1265862"/>
                <a:gd name="connsiteX33" fmla="*/ 384967 w 785472"/>
                <a:gd name="connsiteY33" fmla="*/ 529331 h 1265862"/>
                <a:gd name="connsiteX34" fmla="*/ 402112 w 785472"/>
                <a:gd name="connsiteY34" fmla="*/ 415031 h 1265862"/>
                <a:gd name="connsiteX35" fmla="*/ 445927 w 785472"/>
                <a:gd name="connsiteY35" fmla="*/ 306446 h 1265862"/>
                <a:gd name="connsiteX36" fmla="*/ 516412 w 785472"/>
                <a:gd name="connsiteY36" fmla="*/ 188336 h 1265862"/>
                <a:gd name="connsiteX37" fmla="*/ 544987 w 785472"/>
                <a:gd name="connsiteY37" fmla="*/ 77846 h 1265862"/>
                <a:gd name="connsiteX38" fmla="*/ 586897 w 785472"/>
                <a:gd name="connsiteY38" fmla="*/ 1646 h 1265862"/>
                <a:gd name="connsiteX39" fmla="*/ 777397 w 785472"/>
                <a:gd name="connsiteY39" fmla="*/ 150236 h 1265862"/>
                <a:gd name="connsiteX40" fmla="*/ 743107 w 785472"/>
                <a:gd name="connsiteY40" fmla="*/ 256916 h 126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85472" h="1265862">
                  <a:moveTo>
                    <a:pt x="743107" y="256916"/>
                  </a:moveTo>
                  <a:cubicBezTo>
                    <a:pt x="726597" y="294381"/>
                    <a:pt x="699609" y="346451"/>
                    <a:pt x="678337" y="375026"/>
                  </a:cubicBezTo>
                  <a:cubicBezTo>
                    <a:pt x="657064" y="403601"/>
                    <a:pt x="631664" y="411856"/>
                    <a:pt x="615472" y="428366"/>
                  </a:cubicBezTo>
                  <a:cubicBezTo>
                    <a:pt x="599280" y="444876"/>
                    <a:pt x="581182" y="474086"/>
                    <a:pt x="581182" y="474086"/>
                  </a:cubicBezTo>
                  <a:cubicBezTo>
                    <a:pt x="566259" y="494089"/>
                    <a:pt x="535462" y="529966"/>
                    <a:pt x="525937" y="548381"/>
                  </a:cubicBezTo>
                  <a:cubicBezTo>
                    <a:pt x="516412" y="566796"/>
                    <a:pt x="534827" y="569019"/>
                    <a:pt x="524032" y="584576"/>
                  </a:cubicBezTo>
                  <a:cubicBezTo>
                    <a:pt x="513237" y="600133"/>
                    <a:pt x="481487" y="622041"/>
                    <a:pt x="461167" y="641726"/>
                  </a:cubicBezTo>
                  <a:cubicBezTo>
                    <a:pt x="440847" y="661411"/>
                    <a:pt x="417987" y="680144"/>
                    <a:pt x="402112" y="702686"/>
                  </a:cubicBezTo>
                  <a:cubicBezTo>
                    <a:pt x="386237" y="725229"/>
                    <a:pt x="377664" y="751264"/>
                    <a:pt x="365917" y="776981"/>
                  </a:cubicBezTo>
                  <a:cubicBezTo>
                    <a:pt x="354170" y="802698"/>
                    <a:pt x="342422" y="833179"/>
                    <a:pt x="331627" y="856991"/>
                  </a:cubicBezTo>
                  <a:cubicBezTo>
                    <a:pt x="320832" y="880803"/>
                    <a:pt x="315117" y="901759"/>
                    <a:pt x="301147" y="919856"/>
                  </a:cubicBezTo>
                  <a:cubicBezTo>
                    <a:pt x="287177" y="937953"/>
                    <a:pt x="255744" y="953194"/>
                    <a:pt x="247807" y="965576"/>
                  </a:cubicBezTo>
                  <a:cubicBezTo>
                    <a:pt x="239869" y="977959"/>
                    <a:pt x="262730" y="978911"/>
                    <a:pt x="253522" y="994151"/>
                  </a:cubicBezTo>
                  <a:cubicBezTo>
                    <a:pt x="244314" y="1009391"/>
                    <a:pt x="204627" y="1034156"/>
                    <a:pt x="192562" y="1057016"/>
                  </a:cubicBezTo>
                  <a:cubicBezTo>
                    <a:pt x="180497" y="1079876"/>
                    <a:pt x="183989" y="1111944"/>
                    <a:pt x="181132" y="1131311"/>
                  </a:cubicBezTo>
                  <a:cubicBezTo>
                    <a:pt x="178275" y="1150678"/>
                    <a:pt x="180814" y="1163696"/>
                    <a:pt x="175417" y="1173221"/>
                  </a:cubicBezTo>
                  <a:cubicBezTo>
                    <a:pt x="170020" y="1182746"/>
                    <a:pt x="153192" y="1178619"/>
                    <a:pt x="148747" y="1188461"/>
                  </a:cubicBezTo>
                  <a:cubicBezTo>
                    <a:pt x="144302" y="1198303"/>
                    <a:pt x="148430" y="1220211"/>
                    <a:pt x="148747" y="1232276"/>
                  </a:cubicBezTo>
                  <a:cubicBezTo>
                    <a:pt x="149064" y="1244341"/>
                    <a:pt x="154462" y="1255454"/>
                    <a:pt x="150652" y="1260851"/>
                  </a:cubicBezTo>
                  <a:cubicBezTo>
                    <a:pt x="146842" y="1266248"/>
                    <a:pt x="137952" y="1266883"/>
                    <a:pt x="125887" y="1264661"/>
                  </a:cubicBezTo>
                  <a:cubicBezTo>
                    <a:pt x="113822" y="1262439"/>
                    <a:pt x="96677" y="1256723"/>
                    <a:pt x="78262" y="1247516"/>
                  </a:cubicBezTo>
                  <a:cubicBezTo>
                    <a:pt x="59847" y="1238309"/>
                    <a:pt x="28414" y="1219576"/>
                    <a:pt x="15397" y="1209416"/>
                  </a:cubicBezTo>
                  <a:cubicBezTo>
                    <a:pt x="2380" y="1199256"/>
                    <a:pt x="-796" y="1193224"/>
                    <a:pt x="157" y="1186556"/>
                  </a:cubicBezTo>
                  <a:cubicBezTo>
                    <a:pt x="1109" y="1179889"/>
                    <a:pt x="11269" y="1172904"/>
                    <a:pt x="21112" y="1169411"/>
                  </a:cubicBezTo>
                  <a:cubicBezTo>
                    <a:pt x="30954" y="1165919"/>
                    <a:pt x="46194" y="1173856"/>
                    <a:pt x="59212" y="1165601"/>
                  </a:cubicBezTo>
                  <a:cubicBezTo>
                    <a:pt x="72230" y="1157346"/>
                    <a:pt x="88422" y="1136391"/>
                    <a:pt x="99217" y="1119881"/>
                  </a:cubicBezTo>
                  <a:cubicBezTo>
                    <a:pt x="110012" y="1103371"/>
                    <a:pt x="118267" y="1091623"/>
                    <a:pt x="123982" y="1066541"/>
                  </a:cubicBezTo>
                  <a:cubicBezTo>
                    <a:pt x="129697" y="1041459"/>
                    <a:pt x="126839" y="995421"/>
                    <a:pt x="133507" y="969386"/>
                  </a:cubicBezTo>
                  <a:cubicBezTo>
                    <a:pt x="140174" y="943351"/>
                    <a:pt x="155732" y="936684"/>
                    <a:pt x="163987" y="910331"/>
                  </a:cubicBezTo>
                  <a:cubicBezTo>
                    <a:pt x="172242" y="883979"/>
                    <a:pt x="171925" y="843021"/>
                    <a:pt x="183037" y="811271"/>
                  </a:cubicBezTo>
                  <a:cubicBezTo>
                    <a:pt x="194149" y="779521"/>
                    <a:pt x="210025" y="748723"/>
                    <a:pt x="230662" y="719831"/>
                  </a:cubicBezTo>
                  <a:cubicBezTo>
                    <a:pt x="251299" y="690939"/>
                    <a:pt x="286859" y="661729"/>
                    <a:pt x="306862" y="637916"/>
                  </a:cubicBezTo>
                  <a:cubicBezTo>
                    <a:pt x="326864" y="614104"/>
                    <a:pt x="350677" y="576956"/>
                    <a:pt x="350677" y="576956"/>
                  </a:cubicBezTo>
                  <a:cubicBezTo>
                    <a:pt x="363694" y="558859"/>
                    <a:pt x="376395" y="556318"/>
                    <a:pt x="384967" y="529331"/>
                  </a:cubicBezTo>
                  <a:cubicBezTo>
                    <a:pt x="393539" y="502344"/>
                    <a:pt x="391952" y="452179"/>
                    <a:pt x="402112" y="415031"/>
                  </a:cubicBezTo>
                  <a:cubicBezTo>
                    <a:pt x="412272" y="377883"/>
                    <a:pt x="426877" y="344228"/>
                    <a:pt x="445927" y="306446"/>
                  </a:cubicBezTo>
                  <a:cubicBezTo>
                    <a:pt x="464977" y="268664"/>
                    <a:pt x="499902" y="226436"/>
                    <a:pt x="516412" y="188336"/>
                  </a:cubicBezTo>
                  <a:cubicBezTo>
                    <a:pt x="532922" y="150236"/>
                    <a:pt x="533240" y="108961"/>
                    <a:pt x="544987" y="77846"/>
                  </a:cubicBezTo>
                  <a:cubicBezTo>
                    <a:pt x="556734" y="46731"/>
                    <a:pt x="548162" y="-10419"/>
                    <a:pt x="586897" y="1646"/>
                  </a:cubicBezTo>
                  <a:cubicBezTo>
                    <a:pt x="625632" y="13711"/>
                    <a:pt x="751362" y="107691"/>
                    <a:pt x="777397" y="150236"/>
                  </a:cubicBezTo>
                  <a:cubicBezTo>
                    <a:pt x="803432" y="192781"/>
                    <a:pt x="759617" y="219451"/>
                    <a:pt x="743107" y="256916"/>
                  </a:cubicBezTo>
                  <a:close/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57321" y="4862062"/>
              <a:ext cx="791577" cy="1279255"/>
            </a:xfrm>
            <a:custGeom>
              <a:avLst/>
              <a:gdLst>
                <a:gd name="connsiteX0" fmla="*/ 186690 w 791577"/>
                <a:gd name="connsiteY0" fmla="*/ 0 h 1279255"/>
                <a:gd name="connsiteX1" fmla="*/ 228600 w 791577"/>
                <a:gd name="connsiteY1" fmla="*/ 76200 h 1279255"/>
                <a:gd name="connsiteX2" fmla="*/ 243840 w 791577"/>
                <a:gd name="connsiteY2" fmla="*/ 144780 h 1279255"/>
                <a:gd name="connsiteX3" fmla="*/ 234315 w 791577"/>
                <a:gd name="connsiteY3" fmla="*/ 169545 h 1279255"/>
                <a:gd name="connsiteX4" fmla="*/ 260985 w 791577"/>
                <a:gd name="connsiteY4" fmla="*/ 228600 h 1279255"/>
                <a:gd name="connsiteX5" fmla="*/ 306705 w 791577"/>
                <a:gd name="connsiteY5" fmla="*/ 297180 h 1279255"/>
                <a:gd name="connsiteX6" fmla="*/ 323850 w 791577"/>
                <a:gd name="connsiteY6" fmla="*/ 386715 h 1279255"/>
                <a:gd name="connsiteX7" fmla="*/ 361950 w 791577"/>
                <a:gd name="connsiteY7" fmla="*/ 443865 h 1279255"/>
                <a:gd name="connsiteX8" fmla="*/ 354330 w 791577"/>
                <a:gd name="connsiteY8" fmla="*/ 525780 h 1279255"/>
                <a:gd name="connsiteX9" fmla="*/ 363855 w 791577"/>
                <a:gd name="connsiteY9" fmla="*/ 563880 h 1279255"/>
                <a:gd name="connsiteX10" fmla="*/ 384810 w 791577"/>
                <a:gd name="connsiteY10" fmla="*/ 609600 h 1279255"/>
                <a:gd name="connsiteX11" fmla="*/ 405765 w 791577"/>
                <a:gd name="connsiteY11" fmla="*/ 649605 h 1279255"/>
                <a:gd name="connsiteX12" fmla="*/ 400050 w 791577"/>
                <a:gd name="connsiteY12" fmla="*/ 710565 h 1279255"/>
                <a:gd name="connsiteX13" fmla="*/ 441960 w 791577"/>
                <a:gd name="connsiteY13" fmla="*/ 752475 h 1279255"/>
                <a:gd name="connsiteX14" fmla="*/ 499110 w 791577"/>
                <a:gd name="connsiteY14" fmla="*/ 849630 h 1279255"/>
                <a:gd name="connsiteX15" fmla="*/ 529590 w 791577"/>
                <a:gd name="connsiteY15" fmla="*/ 942975 h 1279255"/>
                <a:gd name="connsiteX16" fmla="*/ 554355 w 791577"/>
                <a:gd name="connsiteY16" fmla="*/ 1038225 h 1279255"/>
                <a:gd name="connsiteX17" fmla="*/ 596265 w 791577"/>
                <a:gd name="connsiteY17" fmla="*/ 1112520 h 1279255"/>
                <a:gd name="connsiteX18" fmla="*/ 622935 w 791577"/>
                <a:gd name="connsiteY18" fmla="*/ 1146810 h 1279255"/>
                <a:gd name="connsiteX19" fmla="*/ 689610 w 791577"/>
                <a:gd name="connsiteY19" fmla="*/ 1139190 h 1279255"/>
                <a:gd name="connsiteX20" fmla="*/ 760095 w 791577"/>
                <a:gd name="connsiteY20" fmla="*/ 1127760 h 1279255"/>
                <a:gd name="connsiteX21" fmla="*/ 788670 w 791577"/>
                <a:gd name="connsiteY21" fmla="*/ 1171575 h 1279255"/>
                <a:gd name="connsiteX22" fmla="*/ 693420 w 791577"/>
                <a:gd name="connsiteY22" fmla="*/ 1226820 h 1279255"/>
                <a:gd name="connsiteX23" fmla="*/ 588645 w 791577"/>
                <a:gd name="connsiteY23" fmla="*/ 1276350 h 1279255"/>
                <a:gd name="connsiteX24" fmla="*/ 550545 w 791577"/>
                <a:gd name="connsiteY24" fmla="*/ 1263015 h 1279255"/>
                <a:gd name="connsiteX25" fmla="*/ 533400 w 791577"/>
                <a:gd name="connsiteY25" fmla="*/ 1177290 h 1279255"/>
                <a:gd name="connsiteX26" fmla="*/ 495300 w 791577"/>
                <a:gd name="connsiteY26" fmla="*/ 1116330 h 1279255"/>
                <a:gd name="connsiteX27" fmla="*/ 428625 w 791577"/>
                <a:gd name="connsiteY27" fmla="*/ 1053465 h 1279255"/>
                <a:gd name="connsiteX28" fmla="*/ 390525 w 791577"/>
                <a:gd name="connsiteY28" fmla="*/ 958215 h 1279255"/>
                <a:gd name="connsiteX29" fmla="*/ 342900 w 791577"/>
                <a:gd name="connsiteY29" fmla="*/ 925830 h 1279255"/>
                <a:gd name="connsiteX30" fmla="*/ 308610 w 791577"/>
                <a:gd name="connsiteY30" fmla="*/ 803910 h 1279255"/>
                <a:gd name="connsiteX31" fmla="*/ 270510 w 791577"/>
                <a:gd name="connsiteY31" fmla="*/ 699135 h 1279255"/>
                <a:gd name="connsiteX32" fmla="*/ 234315 w 791577"/>
                <a:gd name="connsiteY32" fmla="*/ 634365 h 1279255"/>
                <a:gd name="connsiteX33" fmla="*/ 217170 w 791577"/>
                <a:gd name="connsiteY33" fmla="*/ 579120 h 1279255"/>
                <a:gd name="connsiteX34" fmla="*/ 171450 w 791577"/>
                <a:gd name="connsiteY34" fmla="*/ 508635 h 1279255"/>
                <a:gd name="connsiteX35" fmla="*/ 104775 w 791577"/>
                <a:gd name="connsiteY35" fmla="*/ 428625 h 1279255"/>
                <a:gd name="connsiteX36" fmla="*/ 76200 w 791577"/>
                <a:gd name="connsiteY36" fmla="*/ 348615 h 1279255"/>
                <a:gd name="connsiteX37" fmla="*/ 28575 w 791577"/>
                <a:gd name="connsiteY37" fmla="*/ 259080 h 1279255"/>
                <a:gd name="connsiteX38" fmla="*/ 15240 w 791577"/>
                <a:gd name="connsiteY38" fmla="*/ 230505 h 1279255"/>
                <a:gd name="connsiteX39" fmla="*/ 0 w 791577"/>
                <a:gd name="connsiteY39" fmla="*/ 76200 h 127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1577" h="1279255">
                  <a:moveTo>
                    <a:pt x="186690" y="0"/>
                  </a:moveTo>
                  <a:cubicBezTo>
                    <a:pt x="202882" y="26035"/>
                    <a:pt x="219075" y="52070"/>
                    <a:pt x="228600" y="76200"/>
                  </a:cubicBezTo>
                  <a:cubicBezTo>
                    <a:pt x="238125" y="100330"/>
                    <a:pt x="242888" y="129223"/>
                    <a:pt x="243840" y="144780"/>
                  </a:cubicBezTo>
                  <a:cubicBezTo>
                    <a:pt x="244792" y="160337"/>
                    <a:pt x="231458" y="155575"/>
                    <a:pt x="234315" y="169545"/>
                  </a:cubicBezTo>
                  <a:cubicBezTo>
                    <a:pt x="237172" y="183515"/>
                    <a:pt x="248920" y="207328"/>
                    <a:pt x="260985" y="228600"/>
                  </a:cubicBezTo>
                  <a:cubicBezTo>
                    <a:pt x="273050" y="249873"/>
                    <a:pt x="296228" y="270828"/>
                    <a:pt x="306705" y="297180"/>
                  </a:cubicBezTo>
                  <a:cubicBezTo>
                    <a:pt x="317183" y="323533"/>
                    <a:pt x="314643" y="362268"/>
                    <a:pt x="323850" y="386715"/>
                  </a:cubicBezTo>
                  <a:cubicBezTo>
                    <a:pt x="333057" y="411162"/>
                    <a:pt x="356870" y="420688"/>
                    <a:pt x="361950" y="443865"/>
                  </a:cubicBezTo>
                  <a:cubicBezTo>
                    <a:pt x="367030" y="467043"/>
                    <a:pt x="354013" y="505778"/>
                    <a:pt x="354330" y="525780"/>
                  </a:cubicBezTo>
                  <a:cubicBezTo>
                    <a:pt x="354647" y="545782"/>
                    <a:pt x="358775" y="549910"/>
                    <a:pt x="363855" y="563880"/>
                  </a:cubicBezTo>
                  <a:cubicBezTo>
                    <a:pt x="368935" y="577850"/>
                    <a:pt x="377825" y="595313"/>
                    <a:pt x="384810" y="609600"/>
                  </a:cubicBezTo>
                  <a:cubicBezTo>
                    <a:pt x="391795" y="623887"/>
                    <a:pt x="403225" y="632778"/>
                    <a:pt x="405765" y="649605"/>
                  </a:cubicBezTo>
                  <a:cubicBezTo>
                    <a:pt x="408305" y="666432"/>
                    <a:pt x="394018" y="693420"/>
                    <a:pt x="400050" y="710565"/>
                  </a:cubicBezTo>
                  <a:cubicBezTo>
                    <a:pt x="406082" y="727710"/>
                    <a:pt x="425450" y="729298"/>
                    <a:pt x="441960" y="752475"/>
                  </a:cubicBezTo>
                  <a:cubicBezTo>
                    <a:pt x="458470" y="775652"/>
                    <a:pt x="484505" y="817880"/>
                    <a:pt x="499110" y="849630"/>
                  </a:cubicBezTo>
                  <a:cubicBezTo>
                    <a:pt x="513715" y="881380"/>
                    <a:pt x="520383" y="911543"/>
                    <a:pt x="529590" y="942975"/>
                  </a:cubicBezTo>
                  <a:cubicBezTo>
                    <a:pt x="538797" y="974407"/>
                    <a:pt x="543243" y="1009968"/>
                    <a:pt x="554355" y="1038225"/>
                  </a:cubicBezTo>
                  <a:cubicBezTo>
                    <a:pt x="565467" y="1066482"/>
                    <a:pt x="584835" y="1094422"/>
                    <a:pt x="596265" y="1112520"/>
                  </a:cubicBezTo>
                  <a:cubicBezTo>
                    <a:pt x="607695" y="1130618"/>
                    <a:pt x="607378" y="1142365"/>
                    <a:pt x="622935" y="1146810"/>
                  </a:cubicBezTo>
                  <a:cubicBezTo>
                    <a:pt x="638492" y="1151255"/>
                    <a:pt x="666750" y="1142365"/>
                    <a:pt x="689610" y="1139190"/>
                  </a:cubicBezTo>
                  <a:cubicBezTo>
                    <a:pt x="712470" y="1136015"/>
                    <a:pt x="743585" y="1122363"/>
                    <a:pt x="760095" y="1127760"/>
                  </a:cubicBezTo>
                  <a:cubicBezTo>
                    <a:pt x="776605" y="1133157"/>
                    <a:pt x="799783" y="1155065"/>
                    <a:pt x="788670" y="1171575"/>
                  </a:cubicBezTo>
                  <a:cubicBezTo>
                    <a:pt x="777557" y="1188085"/>
                    <a:pt x="726757" y="1209358"/>
                    <a:pt x="693420" y="1226820"/>
                  </a:cubicBezTo>
                  <a:cubicBezTo>
                    <a:pt x="660083" y="1244282"/>
                    <a:pt x="612458" y="1270318"/>
                    <a:pt x="588645" y="1276350"/>
                  </a:cubicBezTo>
                  <a:cubicBezTo>
                    <a:pt x="564833" y="1282383"/>
                    <a:pt x="559752" y="1279525"/>
                    <a:pt x="550545" y="1263015"/>
                  </a:cubicBezTo>
                  <a:cubicBezTo>
                    <a:pt x="541338" y="1246505"/>
                    <a:pt x="542607" y="1201737"/>
                    <a:pt x="533400" y="1177290"/>
                  </a:cubicBezTo>
                  <a:cubicBezTo>
                    <a:pt x="524193" y="1152843"/>
                    <a:pt x="512762" y="1136967"/>
                    <a:pt x="495300" y="1116330"/>
                  </a:cubicBezTo>
                  <a:cubicBezTo>
                    <a:pt x="477838" y="1095693"/>
                    <a:pt x="446087" y="1079817"/>
                    <a:pt x="428625" y="1053465"/>
                  </a:cubicBezTo>
                  <a:cubicBezTo>
                    <a:pt x="411163" y="1027113"/>
                    <a:pt x="404813" y="979488"/>
                    <a:pt x="390525" y="958215"/>
                  </a:cubicBezTo>
                  <a:cubicBezTo>
                    <a:pt x="376238" y="936943"/>
                    <a:pt x="356552" y="951547"/>
                    <a:pt x="342900" y="925830"/>
                  </a:cubicBezTo>
                  <a:cubicBezTo>
                    <a:pt x="329248" y="900113"/>
                    <a:pt x="320675" y="841693"/>
                    <a:pt x="308610" y="803910"/>
                  </a:cubicBezTo>
                  <a:cubicBezTo>
                    <a:pt x="296545" y="766128"/>
                    <a:pt x="282893" y="727393"/>
                    <a:pt x="270510" y="699135"/>
                  </a:cubicBezTo>
                  <a:cubicBezTo>
                    <a:pt x="258128" y="670878"/>
                    <a:pt x="243205" y="654367"/>
                    <a:pt x="234315" y="634365"/>
                  </a:cubicBezTo>
                  <a:cubicBezTo>
                    <a:pt x="225425" y="614363"/>
                    <a:pt x="227648" y="600075"/>
                    <a:pt x="217170" y="579120"/>
                  </a:cubicBezTo>
                  <a:cubicBezTo>
                    <a:pt x="206693" y="558165"/>
                    <a:pt x="190183" y="533718"/>
                    <a:pt x="171450" y="508635"/>
                  </a:cubicBezTo>
                  <a:cubicBezTo>
                    <a:pt x="152717" y="483553"/>
                    <a:pt x="120650" y="455295"/>
                    <a:pt x="104775" y="428625"/>
                  </a:cubicBezTo>
                  <a:cubicBezTo>
                    <a:pt x="88900" y="401955"/>
                    <a:pt x="88900" y="376873"/>
                    <a:pt x="76200" y="348615"/>
                  </a:cubicBezTo>
                  <a:cubicBezTo>
                    <a:pt x="63500" y="320357"/>
                    <a:pt x="38735" y="278765"/>
                    <a:pt x="28575" y="259080"/>
                  </a:cubicBezTo>
                  <a:cubicBezTo>
                    <a:pt x="18415" y="239395"/>
                    <a:pt x="20002" y="260985"/>
                    <a:pt x="15240" y="230505"/>
                  </a:cubicBezTo>
                  <a:cubicBezTo>
                    <a:pt x="10478" y="200025"/>
                    <a:pt x="5239" y="138112"/>
                    <a:pt x="0" y="76200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 flipH="1">
              <a:off x="5376371" y="3890161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 flipH="1">
              <a:off x="5343067" y="4199879"/>
              <a:ext cx="1187734" cy="86982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76279 w 1180114"/>
                <a:gd name="connsiteY43" fmla="*/ 656468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59159"/>
                <a:gd name="connsiteY0" fmla="*/ 27818 h 854588"/>
                <a:gd name="connsiteX1" fmla="*/ 1092484 w 1159159"/>
                <a:gd name="connsiteY1" fmla="*/ 1148 h 854588"/>
                <a:gd name="connsiteX2" fmla="*/ 1054384 w 1159159"/>
                <a:gd name="connsiteY2" fmla="*/ 10673 h 854588"/>
                <a:gd name="connsiteX3" fmla="*/ 1027714 w 1159159"/>
                <a:gd name="connsiteY3" fmla="*/ 62108 h 854588"/>
                <a:gd name="connsiteX4" fmla="*/ 991519 w 1159159"/>
                <a:gd name="connsiteY4" fmla="*/ 90683 h 854588"/>
                <a:gd name="connsiteX5" fmla="*/ 879124 w 1159159"/>
                <a:gd name="connsiteY5" fmla="*/ 86873 h 854588"/>
                <a:gd name="connsiteX6" fmla="*/ 814354 w 1159159"/>
                <a:gd name="connsiteY6" fmla="*/ 100208 h 854588"/>
                <a:gd name="connsiteX7" fmla="*/ 785779 w 1159159"/>
                <a:gd name="connsiteY7" fmla="*/ 128783 h 854588"/>
                <a:gd name="connsiteX8" fmla="*/ 696244 w 1159159"/>
                <a:gd name="connsiteY8" fmla="*/ 115448 h 854588"/>
                <a:gd name="connsiteX9" fmla="*/ 661954 w 1159159"/>
                <a:gd name="connsiteY9" fmla="*/ 126878 h 854588"/>
                <a:gd name="connsiteX10" fmla="*/ 618139 w 1159159"/>
                <a:gd name="connsiteY10" fmla="*/ 138308 h 854588"/>
                <a:gd name="connsiteX11" fmla="*/ 532414 w 1159159"/>
                <a:gd name="connsiteY11" fmla="*/ 100208 h 854588"/>
                <a:gd name="connsiteX12" fmla="*/ 433354 w 1159159"/>
                <a:gd name="connsiteY12" fmla="*/ 111638 h 854588"/>
                <a:gd name="connsiteX13" fmla="*/ 355249 w 1159159"/>
                <a:gd name="connsiteY13" fmla="*/ 111638 h 854588"/>
                <a:gd name="connsiteX14" fmla="*/ 303814 w 1159159"/>
                <a:gd name="connsiteY14" fmla="*/ 119258 h 854588"/>
                <a:gd name="connsiteX15" fmla="*/ 252379 w 1159159"/>
                <a:gd name="connsiteY15" fmla="*/ 117353 h 854588"/>
                <a:gd name="connsiteX16" fmla="*/ 187609 w 1159159"/>
                <a:gd name="connsiteY16" fmla="*/ 75443 h 854588"/>
                <a:gd name="connsiteX17" fmla="*/ 147604 w 1159159"/>
                <a:gd name="connsiteY17" fmla="*/ 75443 h 854588"/>
                <a:gd name="connsiteX18" fmla="*/ 105694 w 1159159"/>
                <a:gd name="connsiteY18" fmla="*/ 52583 h 854588"/>
                <a:gd name="connsiteX19" fmla="*/ 54259 w 1159159"/>
                <a:gd name="connsiteY19" fmla="*/ 69728 h 854588"/>
                <a:gd name="connsiteX20" fmla="*/ 42829 w 1159159"/>
                <a:gd name="connsiteY20" fmla="*/ 109733 h 854588"/>
                <a:gd name="connsiteX21" fmla="*/ 919 w 1159159"/>
                <a:gd name="connsiteY21" fmla="*/ 115448 h 854588"/>
                <a:gd name="connsiteX22" fmla="*/ 18064 w 1159159"/>
                <a:gd name="connsiteY22" fmla="*/ 159263 h 854588"/>
                <a:gd name="connsiteX23" fmla="*/ 65689 w 1159159"/>
                <a:gd name="connsiteY23" fmla="*/ 193553 h 854588"/>
                <a:gd name="connsiteX24" fmla="*/ 138079 w 1159159"/>
                <a:gd name="connsiteY24" fmla="*/ 184028 h 854588"/>
                <a:gd name="connsiteX25" fmla="*/ 172369 w 1159159"/>
                <a:gd name="connsiteY25" fmla="*/ 195458 h 854588"/>
                <a:gd name="connsiteX26" fmla="*/ 195229 w 1159159"/>
                <a:gd name="connsiteY26" fmla="*/ 208793 h 854588"/>
                <a:gd name="connsiteX27" fmla="*/ 256189 w 1159159"/>
                <a:gd name="connsiteY27" fmla="*/ 195458 h 854588"/>
                <a:gd name="connsiteX28" fmla="*/ 288574 w 1159159"/>
                <a:gd name="connsiteY28" fmla="*/ 203078 h 854588"/>
                <a:gd name="connsiteX29" fmla="*/ 340009 w 1159159"/>
                <a:gd name="connsiteY29" fmla="*/ 195458 h 854588"/>
                <a:gd name="connsiteX30" fmla="*/ 389539 w 1159159"/>
                <a:gd name="connsiteY30" fmla="*/ 222128 h 854588"/>
                <a:gd name="connsiteX31" fmla="*/ 454309 w 1159159"/>
                <a:gd name="connsiteY31" fmla="*/ 231653 h 854588"/>
                <a:gd name="connsiteX32" fmla="*/ 534319 w 1159159"/>
                <a:gd name="connsiteY32" fmla="*/ 229748 h 854588"/>
                <a:gd name="connsiteX33" fmla="*/ 593374 w 1159159"/>
                <a:gd name="connsiteY33" fmla="*/ 225938 h 854588"/>
                <a:gd name="connsiteX34" fmla="*/ 686719 w 1159159"/>
                <a:gd name="connsiteY34" fmla="*/ 216413 h 854588"/>
                <a:gd name="connsiteX35" fmla="*/ 749584 w 1159159"/>
                <a:gd name="connsiteY35" fmla="*/ 218318 h 854588"/>
                <a:gd name="connsiteX36" fmla="*/ 797209 w 1159159"/>
                <a:gd name="connsiteY36" fmla="*/ 237368 h 854588"/>
                <a:gd name="connsiteX37" fmla="*/ 846739 w 1159159"/>
                <a:gd name="connsiteY37" fmla="*/ 237368 h 854588"/>
                <a:gd name="connsiteX38" fmla="*/ 875314 w 1159159"/>
                <a:gd name="connsiteY38" fmla="*/ 235463 h 854588"/>
                <a:gd name="connsiteX39" fmla="*/ 919129 w 1159159"/>
                <a:gd name="connsiteY39" fmla="*/ 265943 h 854588"/>
                <a:gd name="connsiteX40" fmla="*/ 936274 w 1159159"/>
                <a:gd name="connsiteY40" fmla="*/ 328808 h 854588"/>
                <a:gd name="connsiteX41" fmla="*/ 957229 w 1159159"/>
                <a:gd name="connsiteY41" fmla="*/ 452633 h 854588"/>
                <a:gd name="connsiteX42" fmla="*/ 989614 w 1159159"/>
                <a:gd name="connsiteY42" fmla="*/ 526928 h 854588"/>
                <a:gd name="connsiteX43" fmla="*/ 976279 w 1159159"/>
                <a:gd name="connsiteY43" fmla="*/ 656468 h 854588"/>
                <a:gd name="connsiteX44" fmla="*/ 1044859 w 1159159"/>
                <a:gd name="connsiteY44" fmla="*/ 717428 h 854588"/>
                <a:gd name="connsiteX45" fmla="*/ 1155349 w 1159159"/>
                <a:gd name="connsiteY45" fmla="*/ 854588 h 854588"/>
                <a:gd name="connsiteX0" fmla="*/ 1159159 w 1187734"/>
                <a:gd name="connsiteY0" fmla="*/ 27818 h 869828"/>
                <a:gd name="connsiteX1" fmla="*/ 1092484 w 1187734"/>
                <a:gd name="connsiteY1" fmla="*/ 1148 h 869828"/>
                <a:gd name="connsiteX2" fmla="*/ 1054384 w 1187734"/>
                <a:gd name="connsiteY2" fmla="*/ 10673 h 869828"/>
                <a:gd name="connsiteX3" fmla="*/ 1027714 w 1187734"/>
                <a:gd name="connsiteY3" fmla="*/ 62108 h 869828"/>
                <a:gd name="connsiteX4" fmla="*/ 991519 w 1187734"/>
                <a:gd name="connsiteY4" fmla="*/ 90683 h 869828"/>
                <a:gd name="connsiteX5" fmla="*/ 879124 w 1187734"/>
                <a:gd name="connsiteY5" fmla="*/ 86873 h 869828"/>
                <a:gd name="connsiteX6" fmla="*/ 814354 w 1187734"/>
                <a:gd name="connsiteY6" fmla="*/ 100208 h 869828"/>
                <a:gd name="connsiteX7" fmla="*/ 785779 w 1187734"/>
                <a:gd name="connsiteY7" fmla="*/ 128783 h 869828"/>
                <a:gd name="connsiteX8" fmla="*/ 696244 w 1187734"/>
                <a:gd name="connsiteY8" fmla="*/ 115448 h 869828"/>
                <a:gd name="connsiteX9" fmla="*/ 661954 w 1187734"/>
                <a:gd name="connsiteY9" fmla="*/ 126878 h 869828"/>
                <a:gd name="connsiteX10" fmla="*/ 618139 w 1187734"/>
                <a:gd name="connsiteY10" fmla="*/ 138308 h 869828"/>
                <a:gd name="connsiteX11" fmla="*/ 532414 w 1187734"/>
                <a:gd name="connsiteY11" fmla="*/ 100208 h 869828"/>
                <a:gd name="connsiteX12" fmla="*/ 433354 w 1187734"/>
                <a:gd name="connsiteY12" fmla="*/ 111638 h 869828"/>
                <a:gd name="connsiteX13" fmla="*/ 355249 w 1187734"/>
                <a:gd name="connsiteY13" fmla="*/ 111638 h 869828"/>
                <a:gd name="connsiteX14" fmla="*/ 303814 w 1187734"/>
                <a:gd name="connsiteY14" fmla="*/ 119258 h 869828"/>
                <a:gd name="connsiteX15" fmla="*/ 252379 w 1187734"/>
                <a:gd name="connsiteY15" fmla="*/ 117353 h 869828"/>
                <a:gd name="connsiteX16" fmla="*/ 187609 w 1187734"/>
                <a:gd name="connsiteY16" fmla="*/ 75443 h 869828"/>
                <a:gd name="connsiteX17" fmla="*/ 147604 w 1187734"/>
                <a:gd name="connsiteY17" fmla="*/ 75443 h 869828"/>
                <a:gd name="connsiteX18" fmla="*/ 105694 w 1187734"/>
                <a:gd name="connsiteY18" fmla="*/ 52583 h 869828"/>
                <a:gd name="connsiteX19" fmla="*/ 54259 w 1187734"/>
                <a:gd name="connsiteY19" fmla="*/ 69728 h 869828"/>
                <a:gd name="connsiteX20" fmla="*/ 42829 w 1187734"/>
                <a:gd name="connsiteY20" fmla="*/ 109733 h 869828"/>
                <a:gd name="connsiteX21" fmla="*/ 919 w 1187734"/>
                <a:gd name="connsiteY21" fmla="*/ 115448 h 869828"/>
                <a:gd name="connsiteX22" fmla="*/ 18064 w 1187734"/>
                <a:gd name="connsiteY22" fmla="*/ 159263 h 869828"/>
                <a:gd name="connsiteX23" fmla="*/ 65689 w 1187734"/>
                <a:gd name="connsiteY23" fmla="*/ 193553 h 869828"/>
                <a:gd name="connsiteX24" fmla="*/ 138079 w 1187734"/>
                <a:gd name="connsiteY24" fmla="*/ 184028 h 869828"/>
                <a:gd name="connsiteX25" fmla="*/ 172369 w 1187734"/>
                <a:gd name="connsiteY25" fmla="*/ 195458 h 869828"/>
                <a:gd name="connsiteX26" fmla="*/ 195229 w 1187734"/>
                <a:gd name="connsiteY26" fmla="*/ 208793 h 869828"/>
                <a:gd name="connsiteX27" fmla="*/ 256189 w 1187734"/>
                <a:gd name="connsiteY27" fmla="*/ 195458 h 869828"/>
                <a:gd name="connsiteX28" fmla="*/ 288574 w 1187734"/>
                <a:gd name="connsiteY28" fmla="*/ 203078 h 869828"/>
                <a:gd name="connsiteX29" fmla="*/ 340009 w 1187734"/>
                <a:gd name="connsiteY29" fmla="*/ 195458 h 869828"/>
                <a:gd name="connsiteX30" fmla="*/ 389539 w 1187734"/>
                <a:gd name="connsiteY30" fmla="*/ 222128 h 869828"/>
                <a:gd name="connsiteX31" fmla="*/ 454309 w 1187734"/>
                <a:gd name="connsiteY31" fmla="*/ 231653 h 869828"/>
                <a:gd name="connsiteX32" fmla="*/ 534319 w 1187734"/>
                <a:gd name="connsiteY32" fmla="*/ 229748 h 869828"/>
                <a:gd name="connsiteX33" fmla="*/ 593374 w 1187734"/>
                <a:gd name="connsiteY33" fmla="*/ 225938 h 869828"/>
                <a:gd name="connsiteX34" fmla="*/ 686719 w 1187734"/>
                <a:gd name="connsiteY34" fmla="*/ 216413 h 869828"/>
                <a:gd name="connsiteX35" fmla="*/ 749584 w 1187734"/>
                <a:gd name="connsiteY35" fmla="*/ 218318 h 869828"/>
                <a:gd name="connsiteX36" fmla="*/ 797209 w 1187734"/>
                <a:gd name="connsiteY36" fmla="*/ 237368 h 869828"/>
                <a:gd name="connsiteX37" fmla="*/ 846739 w 1187734"/>
                <a:gd name="connsiteY37" fmla="*/ 237368 h 869828"/>
                <a:gd name="connsiteX38" fmla="*/ 875314 w 1187734"/>
                <a:gd name="connsiteY38" fmla="*/ 235463 h 869828"/>
                <a:gd name="connsiteX39" fmla="*/ 919129 w 1187734"/>
                <a:gd name="connsiteY39" fmla="*/ 265943 h 869828"/>
                <a:gd name="connsiteX40" fmla="*/ 936274 w 1187734"/>
                <a:gd name="connsiteY40" fmla="*/ 328808 h 869828"/>
                <a:gd name="connsiteX41" fmla="*/ 957229 w 1187734"/>
                <a:gd name="connsiteY41" fmla="*/ 452633 h 869828"/>
                <a:gd name="connsiteX42" fmla="*/ 989614 w 1187734"/>
                <a:gd name="connsiteY42" fmla="*/ 526928 h 869828"/>
                <a:gd name="connsiteX43" fmla="*/ 976279 w 1187734"/>
                <a:gd name="connsiteY43" fmla="*/ 656468 h 869828"/>
                <a:gd name="connsiteX44" fmla="*/ 1044859 w 1187734"/>
                <a:gd name="connsiteY44" fmla="*/ 717428 h 869828"/>
                <a:gd name="connsiteX45" fmla="*/ 1187734 w 1187734"/>
                <a:gd name="connsiteY45" fmla="*/ 869828 h 8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7734" h="86982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8969" y="250386"/>
                    <a:pt x="919129" y="265943"/>
                  </a:cubicBezTo>
                  <a:cubicBezTo>
                    <a:pt x="929289" y="281500"/>
                    <a:pt x="929924" y="297693"/>
                    <a:pt x="936274" y="328808"/>
                  </a:cubicBezTo>
                  <a:cubicBezTo>
                    <a:pt x="942624" y="359923"/>
                    <a:pt x="948339" y="419613"/>
                    <a:pt x="957229" y="452633"/>
                  </a:cubicBezTo>
                  <a:cubicBezTo>
                    <a:pt x="966119" y="485653"/>
                    <a:pt x="986439" y="492956"/>
                    <a:pt x="989614" y="526928"/>
                  </a:cubicBezTo>
                  <a:cubicBezTo>
                    <a:pt x="992789" y="560901"/>
                    <a:pt x="967072" y="624718"/>
                    <a:pt x="976279" y="656468"/>
                  </a:cubicBezTo>
                  <a:cubicBezTo>
                    <a:pt x="985487" y="688218"/>
                    <a:pt x="1009617" y="681868"/>
                    <a:pt x="1044859" y="717428"/>
                  </a:cubicBezTo>
                  <a:cubicBezTo>
                    <a:pt x="1080101" y="752988"/>
                    <a:pt x="1135981" y="835696"/>
                    <a:pt x="1187734" y="869828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5321735" y="4816341"/>
              <a:ext cx="393726" cy="1455843"/>
            </a:xfrm>
            <a:custGeom>
              <a:avLst/>
              <a:gdLst>
                <a:gd name="connsiteX0" fmla="*/ 47016 w 393726"/>
                <a:gd name="connsiteY0" fmla="*/ 0 h 1248198"/>
                <a:gd name="connsiteX1" fmla="*/ 33681 w 393726"/>
                <a:gd name="connsiteY1" fmla="*/ 325755 h 1248198"/>
                <a:gd name="connsiteX2" fmla="*/ 35586 w 393726"/>
                <a:gd name="connsiteY2" fmla="*/ 400050 h 1248198"/>
                <a:gd name="connsiteX3" fmla="*/ 43206 w 393726"/>
                <a:gd name="connsiteY3" fmla="*/ 483870 h 1248198"/>
                <a:gd name="connsiteX4" fmla="*/ 33681 w 393726"/>
                <a:gd name="connsiteY4" fmla="*/ 552450 h 1248198"/>
                <a:gd name="connsiteX5" fmla="*/ 29871 w 393726"/>
                <a:gd name="connsiteY5" fmla="*/ 619125 h 1248198"/>
                <a:gd name="connsiteX6" fmla="*/ 22251 w 393726"/>
                <a:gd name="connsiteY6" fmla="*/ 681990 h 1248198"/>
                <a:gd name="connsiteX7" fmla="*/ 3201 w 393726"/>
                <a:gd name="connsiteY7" fmla="*/ 763905 h 1248198"/>
                <a:gd name="connsiteX8" fmla="*/ 1296 w 393726"/>
                <a:gd name="connsiteY8" fmla="*/ 813435 h 1248198"/>
                <a:gd name="connsiteX9" fmla="*/ 16536 w 393726"/>
                <a:gd name="connsiteY9" fmla="*/ 904875 h 1248198"/>
                <a:gd name="connsiteX10" fmla="*/ 45111 w 393726"/>
                <a:gd name="connsiteY10" fmla="*/ 918210 h 1248198"/>
                <a:gd name="connsiteX11" fmla="*/ 29871 w 393726"/>
                <a:gd name="connsiteY11" fmla="*/ 1015365 h 1248198"/>
                <a:gd name="connsiteX12" fmla="*/ 69876 w 393726"/>
                <a:gd name="connsiteY12" fmla="*/ 1114425 h 1248198"/>
                <a:gd name="connsiteX13" fmla="*/ 73686 w 393726"/>
                <a:gd name="connsiteY13" fmla="*/ 1171575 h 1248198"/>
                <a:gd name="connsiteX14" fmla="*/ 62256 w 393726"/>
                <a:gd name="connsiteY14" fmla="*/ 1217295 h 1248198"/>
                <a:gd name="connsiteX15" fmla="*/ 67971 w 393726"/>
                <a:gd name="connsiteY15" fmla="*/ 1242060 h 1248198"/>
                <a:gd name="connsiteX16" fmla="*/ 127026 w 393726"/>
                <a:gd name="connsiteY16" fmla="*/ 1242060 h 1248198"/>
                <a:gd name="connsiteX17" fmla="*/ 208941 w 393726"/>
                <a:gd name="connsiteY17" fmla="*/ 1226820 h 1248198"/>
                <a:gd name="connsiteX18" fmla="*/ 277521 w 393726"/>
                <a:gd name="connsiteY18" fmla="*/ 1247775 h 1248198"/>
                <a:gd name="connsiteX19" fmla="*/ 389916 w 393726"/>
                <a:gd name="connsiteY19" fmla="*/ 1238250 h 1248198"/>
                <a:gd name="connsiteX20" fmla="*/ 393726 w 393726"/>
                <a:gd name="connsiteY20" fmla="*/ 1207770 h 1248198"/>
                <a:gd name="connsiteX21" fmla="*/ 288951 w 393726"/>
                <a:gd name="connsiteY21" fmla="*/ 1194435 h 1248198"/>
                <a:gd name="connsiteX22" fmla="*/ 193701 w 393726"/>
                <a:gd name="connsiteY22" fmla="*/ 1144905 h 1248198"/>
                <a:gd name="connsiteX23" fmla="*/ 157506 w 393726"/>
                <a:gd name="connsiteY23" fmla="*/ 1045845 h 1248198"/>
                <a:gd name="connsiteX24" fmla="*/ 159411 w 393726"/>
                <a:gd name="connsiteY24" fmla="*/ 842010 h 1248198"/>
                <a:gd name="connsiteX25" fmla="*/ 138456 w 393726"/>
                <a:gd name="connsiteY25" fmla="*/ 695325 h 1248198"/>
                <a:gd name="connsiteX26" fmla="*/ 186081 w 393726"/>
                <a:gd name="connsiteY26" fmla="*/ 586740 h 1248198"/>
                <a:gd name="connsiteX27" fmla="*/ 174651 w 393726"/>
                <a:gd name="connsiteY27" fmla="*/ 495300 h 1248198"/>
                <a:gd name="connsiteX28" fmla="*/ 224181 w 393726"/>
                <a:gd name="connsiteY28" fmla="*/ 390525 h 1248198"/>
                <a:gd name="connsiteX29" fmla="*/ 235611 w 393726"/>
                <a:gd name="connsiteY29" fmla="*/ 224790 h 1248198"/>
                <a:gd name="connsiteX30" fmla="*/ 248946 w 393726"/>
                <a:gd name="connsiteY30" fmla="*/ 131445 h 1248198"/>
                <a:gd name="connsiteX31" fmla="*/ 226086 w 393726"/>
                <a:gd name="connsiteY31" fmla="*/ 38100 h 1248198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43231 w 393726"/>
                <a:gd name="connsiteY31" fmla="*/ 0 h 1455843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24181 w 393726"/>
                <a:gd name="connsiteY31" fmla="*/ 259081 h 1455843"/>
                <a:gd name="connsiteX32" fmla="*/ 243231 w 393726"/>
                <a:gd name="connsiteY32" fmla="*/ 0 h 145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3726" h="1455843">
                  <a:moveTo>
                    <a:pt x="47016" y="207645"/>
                  </a:moveTo>
                  <a:cubicBezTo>
                    <a:pt x="41301" y="337185"/>
                    <a:pt x="35586" y="466725"/>
                    <a:pt x="33681" y="533400"/>
                  </a:cubicBezTo>
                  <a:cubicBezTo>
                    <a:pt x="31776" y="600075"/>
                    <a:pt x="33999" y="581343"/>
                    <a:pt x="35586" y="607695"/>
                  </a:cubicBezTo>
                  <a:cubicBezTo>
                    <a:pt x="37173" y="634047"/>
                    <a:pt x="43523" y="666115"/>
                    <a:pt x="43206" y="691515"/>
                  </a:cubicBezTo>
                  <a:cubicBezTo>
                    <a:pt x="42888" y="716915"/>
                    <a:pt x="35903" y="737553"/>
                    <a:pt x="33681" y="760095"/>
                  </a:cubicBezTo>
                  <a:cubicBezTo>
                    <a:pt x="31459" y="782637"/>
                    <a:pt x="31776" y="805180"/>
                    <a:pt x="29871" y="826770"/>
                  </a:cubicBezTo>
                  <a:cubicBezTo>
                    <a:pt x="27966" y="848360"/>
                    <a:pt x="26696" y="865505"/>
                    <a:pt x="22251" y="889635"/>
                  </a:cubicBezTo>
                  <a:cubicBezTo>
                    <a:pt x="17806" y="913765"/>
                    <a:pt x="6693" y="949643"/>
                    <a:pt x="3201" y="971550"/>
                  </a:cubicBezTo>
                  <a:cubicBezTo>
                    <a:pt x="-291" y="993457"/>
                    <a:pt x="-927" y="997585"/>
                    <a:pt x="1296" y="1021080"/>
                  </a:cubicBezTo>
                  <a:cubicBezTo>
                    <a:pt x="3518" y="1044575"/>
                    <a:pt x="9234" y="1095058"/>
                    <a:pt x="16536" y="1112520"/>
                  </a:cubicBezTo>
                  <a:cubicBezTo>
                    <a:pt x="23838" y="1129982"/>
                    <a:pt x="42888" y="1107440"/>
                    <a:pt x="45111" y="1125855"/>
                  </a:cubicBezTo>
                  <a:cubicBezTo>
                    <a:pt x="47334" y="1144270"/>
                    <a:pt x="25744" y="1190308"/>
                    <a:pt x="29871" y="1223010"/>
                  </a:cubicBezTo>
                  <a:cubicBezTo>
                    <a:pt x="33998" y="1255712"/>
                    <a:pt x="62574" y="1296035"/>
                    <a:pt x="69876" y="1322070"/>
                  </a:cubicBezTo>
                  <a:cubicBezTo>
                    <a:pt x="77179" y="1348105"/>
                    <a:pt x="74956" y="1362075"/>
                    <a:pt x="73686" y="1379220"/>
                  </a:cubicBezTo>
                  <a:cubicBezTo>
                    <a:pt x="72416" y="1396365"/>
                    <a:pt x="63209" y="1413193"/>
                    <a:pt x="62256" y="1424940"/>
                  </a:cubicBezTo>
                  <a:cubicBezTo>
                    <a:pt x="61304" y="1436688"/>
                    <a:pt x="57176" y="1445578"/>
                    <a:pt x="67971" y="1449705"/>
                  </a:cubicBezTo>
                  <a:cubicBezTo>
                    <a:pt x="78766" y="1453833"/>
                    <a:pt x="103531" y="1452245"/>
                    <a:pt x="127026" y="1449705"/>
                  </a:cubicBezTo>
                  <a:cubicBezTo>
                    <a:pt x="150521" y="1447165"/>
                    <a:pt x="183859" y="1433513"/>
                    <a:pt x="208941" y="1434465"/>
                  </a:cubicBezTo>
                  <a:cubicBezTo>
                    <a:pt x="234023" y="1435417"/>
                    <a:pt x="247359" y="1453515"/>
                    <a:pt x="277521" y="1455420"/>
                  </a:cubicBezTo>
                  <a:cubicBezTo>
                    <a:pt x="307684" y="1457325"/>
                    <a:pt x="370549" y="1452562"/>
                    <a:pt x="389916" y="1445895"/>
                  </a:cubicBezTo>
                  <a:cubicBezTo>
                    <a:pt x="409283" y="1439228"/>
                    <a:pt x="410553" y="1422717"/>
                    <a:pt x="393726" y="1415415"/>
                  </a:cubicBezTo>
                  <a:cubicBezTo>
                    <a:pt x="376899" y="1408113"/>
                    <a:pt x="322289" y="1412558"/>
                    <a:pt x="288951" y="1402080"/>
                  </a:cubicBezTo>
                  <a:cubicBezTo>
                    <a:pt x="255613" y="1391602"/>
                    <a:pt x="215608" y="1377315"/>
                    <a:pt x="193701" y="1352550"/>
                  </a:cubicBezTo>
                  <a:cubicBezTo>
                    <a:pt x="171794" y="1327785"/>
                    <a:pt x="163221" y="1303972"/>
                    <a:pt x="157506" y="1253490"/>
                  </a:cubicBezTo>
                  <a:cubicBezTo>
                    <a:pt x="151791" y="1203008"/>
                    <a:pt x="162586" y="1108075"/>
                    <a:pt x="159411" y="1049655"/>
                  </a:cubicBezTo>
                  <a:cubicBezTo>
                    <a:pt x="156236" y="991235"/>
                    <a:pt x="134011" y="945515"/>
                    <a:pt x="138456" y="902970"/>
                  </a:cubicBezTo>
                  <a:cubicBezTo>
                    <a:pt x="142901" y="860425"/>
                    <a:pt x="180049" y="827723"/>
                    <a:pt x="186081" y="794385"/>
                  </a:cubicBezTo>
                  <a:cubicBezTo>
                    <a:pt x="192114" y="761048"/>
                    <a:pt x="168301" y="735647"/>
                    <a:pt x="174651" y="702945"/>
                  </a:cubicBezTo>
                  <a:cubicBezTo>
                    <a:pt x="181001" y="670243"/>
                    <a:pt x="214021" y="643255"/>
                    <a:pt x="224181" y="598170"/>
                  </a:cubicBezTo>
                  <a:cubicBezTo>
                    <a:pt x="234341" y="553085"/>
                    <a:pt x="231484" y="475615"/>
                    <a:pt x="235611" y="432435"/>
                  </a:cubicBezTo>
                  <a:cubicBezTo>
                    <a:pt x="239738" y="389255"/>
                    <a:pt x="250851" y="367982"/>
                    <a:pt x="248946" y="339090"/>
                  </a:cubicBezTo>
                  <a:cubicBezTo>
                    <a:pt x="247041" y="310198"/>
                    <a:pt x="225134" y="315596"/>
                    <a:pt x="224181" y="259081"/>
                  </a:cubicBezTo>
                  <a:cubicBezTo>
                    <a:pt x="223229" y="202566"/>
                    <a:pt x="243231" y="41275"/>
                    <a:pt x="243231" y="0"/>
                  </a:cubicBezTo>
                </a:path>
              </a:pathLst>
            </a:custGeom>
            <a:solidFill>
              <a:srgbClr val="004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410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Untangling Ideas!</a:t>
            </a:r>
            <a:endParaRPr 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8224" y="1771650"/>
            <a:ext cx="7648575" cy="43545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Labels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Tronrud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phenix.create_alt_conf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Terwilliger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Rectified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imulated Annealing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Bespoke harmonic restraints in MD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46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274" y="122238"/>
            <a:ext cx="6181725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Tronrud’s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“Variable Labels” proposal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790574" y="1609724"/>
            <a:ext cx="8359997" cy="5248275"/>
            <a:chOff x="0" y="1195302"/>
            <a:chExt cx="9150572" cy="566269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92"/>
            <a:stretch/>
          </p:blipFill>
          <p:spPr bwMode="auto">
            <a:xfrm>
              <a:off x="638175" y="1195302"/>
              <a:ext cx="8055464" cy="247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8"/>
            <a:stretch/>
          </p:blipFill>
          <p:spPr bwMode="auto">
            <a:xfrm>
              <a:off x="0" y="3695700"/>
              <a:ext cx="9150572" cy="3162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19275"/>
            <a:ext cx="1333499" cy="133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699" y="1659242"/>
            <a:ext cx="5889129" cy="323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 rot="19956385">
            <a:off x="323851" y="626651"/>
            <a:ext cx="28664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Impact" panose="020B0806030902050204" pitchFamily="34" charset="0"/>
              </a:rPr>
              <a:t>unimplemented</a:t>
            </a:r>
            <a:endParaRPr lang="en-US" sz="3200" dirty="0">
              <a:solidFill>
                <a:srgbClr val="FF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" y="171450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ideas!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7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300" y="600075"/>
            <a:ext cx="494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Helen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Ginn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ROPE-based program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771900" y="114300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New tools!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1950" y="5010150"/>
            <a:ext cx="1561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Helen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18.6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172075">
            <a:off x="2750842" y="4223452"/>
            <a:ext cx="256535" cy="1125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923273" y="3947747"/>
            <a:ext cx="844757" cy="21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72620" y="3933712"/>
            <a:ext cx="189530" cy="244931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onformer A"/>
          <p:cNvSpPr txBox="1"/>
          <p:nvPr/>
        </p:nvSpPr>
        <p:spPr>
          <a:xfrm>
            <a:off x="3367062" y="4613386"/>
            <a:ext cx="1242328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0937D4"/>
                </a:solidFill>
              </a:defRPr>
            </a:lvl1pPr>
          </a:lstStyle>
          <a:p>
            <a:r>
              <a:t>Conformer A</a:t>
            </a:r>
          </a:p>
        </p:txBody>
      </p:sp>
      <p:sp>
        <p:nvSpPr>
          <p:cNvPr id="55" name="Conformer B"/>
          <p:cNvSpPr txBox="1"/>
          <p:nvPr/>
        </p:nvSpPr>
        <p:spPr>
          <a:xfrm>
            <a:off x="3362832" y="4982381"/>
            <a:ext cx="1234312" cy="320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1336" tIns="21336" rIns="21336" bIns="21336" anchor="ctr">
            <a:spAutoFit/>
          </a:bodyPr>
          <a:lstStyle>
            <a:lvl1pPr>
              <a:defRPr>
                <a:solidFill>
                  <a:srgbClr val="C9D500"/>
                </a:solidFill>
              </a:defRPr>
            </a:lvl1pPr>
          </a:lstStyle>
          <a:p>
            <a:r>
              <a:t>Conformer B</a:t>
            </a:r>
          </a:p>
        </p:txBody>
      </p:sp>
      <p:pic>
        <p:nvPicPr>
          <p:cNvPr id="5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803394" y="4072762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75670" y="4361594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76593" y="3807719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0886" y="4110072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75670" y="5464606"/>
            <a:ext cx="189530" cy="268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03394" y="5230395"/>
            <a:ext cx="189530" cy="244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099">
            <a:off x="1642124" y="4156409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86100">
            <a:off x="2076632" y="3884464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781544">
            <a:off x="2502730" y="4259043"/>
            <a:ext cx="844757" cy="216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3219451">
            <a:off x="2150890" y="4871976"/>
            <a:ext cx="1126343" cy="162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" descr="Image"/>
          <p:cNvPicPr>
            <a:picLocks noChangeAspect="1"/>
          </p:cNvPicPr>
          <p:nvPr/>
        </p:nvPicPr>
        <p:blipFill>
          <a:blip r:embed="rId5">
            <a:alphaModFix amt="26727"/>
            <a:extLst/>
          </a:blip>
          <a:stretch>
            <a:fillRect/>
          </a:stretch>
        </p:blipFill>
        <p:spPr>
          <a:xfrm rot="6593703">
            <a:off x="1909616" y="4822210"/>
            <a:ext cx="1542371" cy="22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55931">
            <a:off x="2356455" y="4483828"/>
            <a:ext cx="256535" cy="11253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Group 3"/>
          <p:cNvGrpSpPr/>
          <p:nvPr/>
        </p:nvGrpSpPr>
        <p:grpSpPr>
          <a:xfrm>
            <a:off x="405660" y="1609725"/>
            <a:ext cx="4791196" cy="2286362"/>
            <a:chOff x="405660" y="1372322"/>
            <a:chExt cx="4791196" cy="2523766"/>
          </a:xfrm>
        </p:grpSpPr>
        <p:pic>
          <p:nvPicPr>
            <p:cNvPr id="5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98312" y="3627337"/>
              <a:ext cx="189530" cy="2687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486550">
              <a:off x="425954" y="1476617"/>
              <a:ext cx="844757" cy="21686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6" name="good geometry, for"/>
            <p:cNvSpPr txBox="1"/>
            <p:nvPr/>
          </p:nvSpPr>
          <p:spPr>
            <a:xfrm>
              <a:off x="1329825" y="1425003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pic>
          <p:nvPicPr>
            <p:cNvPr id="67" name="Image" descr="Image"/>
            <p:cNvPicPr>
              <a:picLocks noChangeAspect="1"/>
            </p:cNvPicPr>
            <p:nvPr/>
          </p:nvPicPr>
          <p:blipFill>
            <a:blip r:embed="rId5">
              <a:alphaModFix amt="19624"/>
              <a:extLst/>
            </a:blip>
            <a:stretch>
              <a:fillRect/>
            </a:stretch>
          </p:blipFill>
          <p:spPr>
            <a:xfrm rot="21486550">
              <a:off x="424978" y="1920137"/>
              <a:ext cx="844757" cy="2168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8" name="bad geometry, for"/>
            <p:cNvSpPr txBox="1"/>
            <p:nvPr/>
          </p:nvSpPr>
          <p:spPr>
            <a:xfrm>
              <a:off x="1328849" y="1868523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pic>
          <p:nvPicPr>
            <p:cNvPr id="71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389581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20581" y="137232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or"/>
            <p:cNvSpPr txBox="1"/>
            <p:nvPr/>
          </p:nvSpPr>
          <p:spPr>
            <a:xfrm>
              <a:off x="4171653" y="141438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382367" y="1828542"/>
              <a:ext cx="666750" cy="4000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5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4512662" y="1815842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6" name="or"/>
            <p:cNvSpPr txBox="1"/>
            <p:nvPr/>
          </p:nvSpPr>
          <p:spPr>
            <a:xfrm>
              <a:off x="4163734" y="1857906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7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525446">
              <a:off x="669508" y="2268918"/>
              <a:ext cx="359577" cy="88727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9" name="Image" descr="Image"/>
            <p:cNvPicPr>
              <a:picLocks noChangeAspect="1"/>
            </p:cNvPicPr>
            <p:nvPr/>
          </p:nvPicPr>
          <p:blipFill>
            <a:blip r:embed="rId4">
              <a:alphaModFix amt="20268"/>
              <a:extLst/>
            </a:blip>
            <a:stretch>
              <a:fillRect/>
            </a:stretch>
          </p:blipFill>
          <p:spPr>
            <a:xfrm rot="5763751">
              <a:off x="677727" y="2780375"/>
              <a:ext cx="354358" cy="87439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0" name="good geometry, for"/>
            <p:cNvSpPr txBox="1"/>
            <p:nvPr/>
          </p:nvSpPr>
          <p:spPr>
            <a:xfrm>
              <a:off x="1330313" y="2529416"/>
              <a:ext cx="1835952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good geometry, for</a:t>
              </a:r>
            </a:p>
          </p:txBody>
        </p:sp>
        <p:sp>
          <p:nvSpPr>
            <p:cNvPr id="81" name="bad geometry, for"/>
            <p:cNvSpPr txBox="1"/>
            <p:nvPr/>
          </p:nvSpPr>
          <p:spPr>
            <a:xfrm>
              <a:off x="1328849" y="2985537"/>
              <a:ext cx="1717330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bad geometry, for</a:t>
              </a:r>
            </a:p>
          </p:txBody>
        </p:sp>
        <p:sp>
          <p:nvSpPr>
            <p:cNvPr id="82" name="or"/>
            <p:cNvSpPr txBox="1"/>
            <p:nvPr/>
          </p:nvSpPr>
          <p:spPr>
            <a:xfrm>
              <a:off x="4139922" y="2541893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sp>
          <p:nvSpPr>
            <p:cNvPr id="83" name="or"/>
            <p:cNvSpPr txBox="1"/>
            <p:nvPr/>
          </p:nvSpPr>
          <p:spPr>
            <a:xfrm>
              <a:off x="4159775" y="2974920"/>
              <a:ext cx="245067" cy="3200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1336" tIns="21336" rIns="21336" bIns="21336" anchor="ctr">
              <a:spAutoFit/>
            </a:bodyPr>
            <a:lstStyle/>
            <a:p>
              <a:r>
                <a:t>or</a:t>
              </a:r>
            </a:p>
          </p:txBody>
        </p:sp>
        <p:pic>
          <p:nvPicPr>
            <p:cNvPr id="84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6467" y="2481981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5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2809" y="2499829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6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3378742" y="2915008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7" name="Image" descr="Image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0869870">
              <a:off x="4495084" y="2932856"/>
              <a:ext cx="676275" cy="4254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8" name="GUI showing both conformers A and B and bonds drawn between them according to the following rules:"/>
          <p:cNvSpPr txBox="1"/>
          <p:nvPr/>
        </p:nvSpPr>
        <p:spPr>
          <a:xfrm>
            <a:off x="482983" y="1051534"/>
            <a:ext cx="7684695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rPr dirty="0"/>
              <a:t>GUI showing both conformers A and B and bonds drawn between them according to the following rules:</a:t>
            </a:r>
          </a:p>
        </p:txBody>
      </p:sp>
      <p:sp>
        <p:nvSpPr>
          <p:cNvPr id="89" name="This indicates the bottom atom conformers need untangling. Clicking on the atoms flips the conformers over right to the end of the chain."/>
          <p:cNvSpPr txBox="1"/>
          <p:nvPr/>
        </p:nvSpPr>
        <p:spPr>
          <a:xfrm>
            <a:off x="494606" y="5950632"/>
            <a:ext cx="8314143" cy="59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1336" tIns="21336" rIns="21336" bIns="21336" anchor="ctr">
            <a:spAutoFit/>
          </a:bodyPr>
          <a:lstStyle/>
          <a:p>
            <a:r>
              <a:t>This indicates the bottom atom conformers need untangling. Clicking on the atoms flips the conformers over right to the end of the chain.</a:t>
            </a:r>
          </a:p>
        </p:txBody>
      </p:sp>
      <p:pic>
        <p:nvPicPr>
          <p:cNvPr id="90" name="untangle_for_james.mov" descr="untangle_for_james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5425001" y="1790700"/>
            <a:ext cx="3508565" cy="3454370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extBox 47"/>
          <p:cNvSpPr txBox="1"/>
          <p:nvPr/>
        </p:nvSpPr>
        <p:spPr>
          <a:xfrm>
            <a:off x="3448468" y="5474049"/>
            <a:ext cx="25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est”: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18.2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40796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9"/>
            </p:par>
            <p:par>
              <p:cTn id="30"/>
            </p:par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video>
              <p:cMediaNode vol="100000">
                <p:cTn id="36" fill="hold" display="0">
                  <p:stCondLst>
                    <p:cond delay="indefinite"/>
                  </p:stCondLst>
                </p:cTn>
                <p:tgtEl>
                  <p:spTgt spid="90"/>
                </p:tgtEl>
              </p:cMediaNode>
            </p:video>
          </p:childTnLst>
        </p:cTn>
      </p:par>
    </p:tnLst>
    <p:bldLst>
      <p:bldP spid="47" grpId="0"/>
      <p:bldP spid="50" grpId="0" animBg="1" advAuto="0"/>
      <p:bldP spid="69" grpId="0" animBg="1" advAuto="0"/>
      <p:bldP spid="70" grpId="0" animBg="1" advAuto="0"/>
      <p:bldP spid="77" grpId="0" animBg="1" advAuto="0"/>
      <p:bldP spid="4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Tools!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phenix.holton_geometry_validation</a:t>
            </a:r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test.pdb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phenix.create_alt_conf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phenix_autobuild.pdb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nproc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=48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phenix.refine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model.pdb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main.number_of_mac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=10 \</a:t>
            </a:r>
          </a:p>
          <a:p>
            <a:pPr marL="0" indent="0">
              <a:buNone/>
            </a:pPr>
            <a:r>
              <a:rPr lang="en-US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fit_altlocs_method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=masking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ordered_solvent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include_altlocs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ordered_solvent.mode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every_macro_cycle_after_first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\</a:t>
            </a:r>
          </a:p>
          <a:p>
            <a:pPr marL="0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refine_oat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=true</a:t>
            </a:r>
          </a:p>
        </p:txBody>
      </p:sp>
      <p:sp>
        <p:nvSpPr>
          <p:cNvPr id="4" name="AutoShape 2" descr="Pavel Afonine | Biosciences | Berkeley Lab"/>
          <p:cNvSpPr>
            <a:spLocks noChangeAspect="1" noChangeArrowheads="1"/>
          </p:cNvSpPr>
          <p:nvPr/>
        </p:nvSpPr>
        <p:spPr bwMode="auto">
          <a:xfrm>
            <a:off x="155575" y="-11890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681544" y="519787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Tom</a:t>
            </a:r>
          </a:p>
          <a:p>
            <a:r>
              <a:rPr lang="en-US" dirty="0" err="1" smtClean="0"/>
              <a:t>Terwilliger</a:t>
            </a:r>
            <a:endParaRPr lang="en-US" dirty="0"/>
          </a:p>
        </p:txBody>
      </p:sp>
      <p:sp>
        <p:nvSpPr>
          <p:cNvPr id="6" name="AutoShape 6" descr="Pavel Afonine | Biosciences | Berkeley Lab"/>
          <p:cNvSpPr>
            <a:spLocks noChangeAspect="1" noChangeArrowheads="1"/>
          </p:cNvSpPr>
          <p:nvPr/>
        </p:nvSpPr>
        <p:spPr bwMode="auto">
          <a:xfrm>
            <a:off x="460375" y="-884238"/>
            <a:ext cx="1838325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766" y="3561886"/>
            <a:ext cx="1060315" cy="14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r="13848"/>
          <a:stretch/>
        </p:blipFill>
        <p:spPr bwMode="auto">
          <a:xfrm>
            <a:off x="7772400" y="1183480"/>
            <a:ext cx="1060314" cy="1420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4" descr="Pavel Afonine | Biosciences | Berkeley Lab"/>
          <p:cNvSpPr>
            <a:spLocks noChangeAspect="1" noChangeArrowheads="1"/>
          </p:cNvSpPr>
          <p:nvPr/>
        </p:nvSpPr>
        <p:spPr bwMode="auto">
          <a:xfrm>
            <a:off x="7863127" y="2948460"/>
            <a:ext cx="1209540" cy="7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Pavel </a:t>
            </a:r>
            <a:r>
              <a:rPr lang="en-US" dirty="0" err="1" smtClean="0"/>
              <a:t>Afonine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0"/>
            <a:ext cx="10972800" cy="6870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=17.2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9243" y="0"/>
            <a:ext cx="4948791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than the 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5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/>
          <a:stretch/>
        </p:blipFill>
        <p:spPr>
          <a:xfrm>
            <a:off x="-914400" y="1"/>
            <a:ext cx="10972800" cy="6869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381000"/>
            <a:ext cx="2031325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Ala39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447800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50444" y="6107151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65868" y="0"/>
            <a:ext cx="143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best?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88123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04850" y="5267325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“rectified” Simulated Annealing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Default simulated annealing in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phenix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Run score on result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Run score on starting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Probe difference map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 by atom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worse? </a:t>
            </a:r>
            <a:r>
              <a:rPr lang="en-US" b="1" i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it back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Iterate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Parallel seeds and temperatures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714874"/>
            <a:ext cx="166687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724" y="6391960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https://github.com/jmholton/rectified_simulated_annealing</a:t>
            </a:r>
          </a:p>
        </p:txBody>
      </p:sp>
    </p:spTree>
    <p:extLst>
      <p:ext uri="{BB962C8B-B14F-4D97-AF65-F5344CB8AC3E}">
        <p14:creationId xmlns:p14="http://schemas.microsoft.com/office/powerpoint/2010/main" val="22808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Long-range traps from rectified SA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=21.4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1" t="3395" r="23627" b="3795"/>
          <a:stretch/>
        </p:blipFill>
        <p:spPr>
          <a:xfrm>
            <a:off x="2377440" y="1188720"/>
            <a:ext cx="5695950" cy="5321852"/>
          </a:xfrm>
        </p:spPr>
      </p:pic>
      <p:grpSp>
        <p:nvGrpSpPr>
          <p:cNvPr id="14" name="Group 13"/>
          <p:cNvGrpSpPr/>
          <p:nvPr/>
        </p:nvGrpSpPr>
        <p:grpSpPr>
          <a:xfrm>
            <a:off x="0" y="2381250"/>
            <a:ext cx="2647950" cy="371475"/>
            <a:chOff x="0" y="2381250"/>
            <a:chExt cx="2647950" cy="371475"/>
          </a:xfrm>
        </p:grpSpPr>
        <p:sp>
          <p:nvSpPr>
            <p:cNvPr id="7" name="TextBox 6"/>
            <p:cNvSpPr txBox="1"/>
            <p:nvPr/>
          </p:nvSpPr>
          <p:spPr>
            <a:xfrm>
              <a:off x="0" y="2381250"/>
              <a:ext cx="2313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Match ground-truth</a:t>
              </a:r>
              <a:endPara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traight Connector 9"/>
            <p:cNvCxnSpPr>
              <a:stCxn id="7" idx="3"/>
            </p:cNvCxnSpPr>
            <p:nvPr/>
          </p:nvCxnSpPr>
          <p:spPr>
            <a:xfrm>
              <a:off x="2313454" y="2565916"/>
              <a:ext cx="334496" cy="186809"/>
            </a:xfrm>
            <a:prstGeom prst="line">
              <a:avLst/>
            </a:pr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42875" y="4181475"/>
            <a:ext cx="2266950" cy="722531"/>
            <a:chOff x="142875" y="4181475"/>
            <a:chExt cx="2266950" cy="722531"/>
          </a:xfrm>
        </p:grpSpPr>
        <p:sp>
          <p:nvSpPr>
            <p:cNvPr id="8" name="TextBox 7"/>
            <p:cNvSpPr txBox="1"/>
            <p:nvPr/>
          </p:nvSpPr>
          <p:spPr>
            <a:xfrm>
              <a:off x="142875" y="4257675"/>
              <a:ext cx="21082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wapped relative </a:t>
              </a:r>
            </a:p>
            <a:p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</a:t>
              </a:r>
              <a:r>
                <a:rPr lang="en-US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ground truth</a:t>
              </a:r>
              <a:endPara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2114550" y="4181475"/>
              <a:ext cx="295275" cy="17145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0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6" t="3677" r="23712" b="3677"/>
          <a:stretch/>
        </p:blipFill>
        <p:spPr>
          <a:xfrm>
            <a:off x="2377440" y="1188720"/>
            <a:ext cx="5696712" cy="53218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best.pdb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4268" y="1022904"/>
            <a:ext cx="15937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=18.2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38125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 ground-truth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75" y="4029075"/>
            <a:ext cx="210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Nothing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wapped relative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ground truth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>
            <a:stCxn id="7" idx="3"/>
          </p:cNvCxnSpPr>
          <p:nvPr/>
        </p:nvCxnSpPr>
        <p:spPr>
          <a:xfrm>
            <a:off x="2313454" y="2565916"/>
            <a:ext cx="334496" cy="186809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8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654" y="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UNTANGLE Challenge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472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11) Build better than the best: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as-good or better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alternate 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ensemble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10) Recover </a:t>
            </a:r>
            <a:r>
              <a:rPr 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best.pdb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refme.mtz</a:t>
            </a:r>
            <a:endParaRPr lang="en-US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true phases, auto-building allowed</a:t>
            </a: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cheating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(don’t use best.pdb as guide)</a:t>
            </a:r>
          </a:p>
          <a:p>
            <a:pPr marL="0" indent="0"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Prove: true ensemble is </a:t>
            </a:r>
            <a:b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and recoverable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6392" y="940037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b="1" dirty="0" smtClean="0">
                <a:solidFill>
                  <a:srgbClr val="0066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est.pdb</a:t>
            </a:r>
            <a:endParaRPr lang="en-US" b="1" dirty="0">
              <a:solidFill>
                <a:srgbClr val="0066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2302" y="1041162"/>
            <a:ext cx="1701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refme.mtz</a:t>
            </a:r>
            <a:endParaRPr lang="en-US" b="1" dirty="0" smtClean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b="1" dirty="0" smtClean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(simulated)</a:t>
            </a:r>
            <a:endParaRPr lang="en-US" b="1" dirty="0">
              <a:solidFill>
                <a:srgbClr val="C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51125" y="2331258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41148" y="3921840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5286376"/>
            <a:ext cx="1571624" cy="157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793941" y="648866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</p:spTree>
    <p:extLst>
      <p:ext uri="{BB962C8B-B14F-4D97-AF65-F5344CB8AC3E}">
        <p14:creationId xmlns:p14="http://schemas.microsoft.com/office/powerpoint/2010/main" val="4812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445307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85800" y="3562350"/>
            <a:ext cx="7353300" cy="4286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Molecular Dynamics of crystals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80" y="1447800"/>
            <a:ext cx="785852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1050" y="1276350"/>
            <a:ext cx="527709" cy="50475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  <a:p>
            <a:pPr>
              <a:spcAft>
                <a:spcPts val="1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"/>
              </a:spcAft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389773" y="351178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(%)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1524" y="6324602"/>
            <a:ext cx="115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Time (ns)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3275" y="3286125"/>
            <a:ext cx="21868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unrestrained</a:t>
            </a:r>
            <a:endParaRPr lang="en-US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5225" y="5000625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restrained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4320131" y="802589"/>
            <a:ext cx="4174143" cy="5705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5"/>
          <a:stretch/>
        </p:blipFill>
        <p:spPr>
          <a:xfrm>
            <a:off x="567281" y="754964"/>
            <a:ext cx="4174143" cy="5705363"/>
          </a:xfrm>
          <a:prstGeom prst="rect">
            <a:avLst/>
          </a:prstGeom>
        </p:spPr>
      </p:pic>
      <p:sp>
        <p:nvSpPr>
          <p:cNvPr id="14" name="Oval 13"/>
          <p:cNvSpPr>
            <a:spLocks noChangeAspect="1"/>
          </p:cNvSpPr>
          <p:nvPr/>
        </p:nvSpPr>
        <p:spPr>
          <a:xfrm>
            <a:off x="2425363" y="4117679"/>
            <a:ext cx="255270" cy="254296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395915" y="2805847"/>
            <a:ext cx="255270" cy="255270"/>
          </a:xfrm>
          <a:prstGeom prst="ellipse">
            <a:avLst/>
          </a:prstGeom>
          <a:solidFill>
            <a:srgbClr val="99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56856" y="3817505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6000" dirty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72410" y="2400814"/>
            <a:ext cx="697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6000" dirty="0">
              <a:solidFill>
                <a:srgbClr val="99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harmonic 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5137" y="5955706"/>
            <a:ext cx="2363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Stays tangled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5609365" y="5879506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agnostic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005889" y="3219964"/>
            <a:ext cx="2709486" cy="2400657"/>
            <a:chOff x="6005889" y="3219964"/>
            <a:chExt cx="2709486" cy="2400657"/>
          </a:xfrm>
        </p:grpSpPr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6005889" y="3320196"/>
              <a:ext cx="604461" cy="604461"/>
            </a:xfrm>
            <a:prstGeom prst="ellipse">
              <a:avLst/>
            </a:prstGeom>
            <a:gradFill flip="none" rotWithShape="1">
              <a:gsLst>
                <a:gs pos="0">
                  <a:schemeClr val="accent6"/>
                </a:gs>
                <a:gs pos="100000">
                  <a:srgbClr val="9900CC"/>
                </a:gs>
              </a:gsLst>
              <a:lin ang="108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44460" y="3219964"/>
              <a:ext cx="107091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rgbClr val="99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</a:p>
            <a:p>
              <a:pPr>
                <a:lnSpc>
                  <a:spcPct val="50000"/>
                </a:lnSpc>
              </a:pPr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</a:p>
            <a:p>
              <a:pPr>
                <a:lnSpc>
                  <a:spcPct val="50000"/>
                </a:lnSpc>
              </a:pPr>
              <a:endParaRPr lang="en-US" sz="3200" dirty="0" smtClean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50000"/>
                </a:lnSpc>
              </a:pPr>
              <a:r>
                <a:rPr lang="en-US" sz="6000" dirty="0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6000" dirty="0">
                <a:solidFill>
                  <a:srgbClr val="99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079253" y="2783393"/>
            <a:ext cx="401934" cy="361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111074" y="4131547"/>
            <a:ext cx="401934" cy="361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5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Reference point with too-low weight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6351"/>
            <a:ext cx="9113139" cy="55816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229100" y="3505200"/>
            <a:ext cx="561975" cy="9048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84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188" y="0"/>
            <a:ext cx="474681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841" y="2054696"/>
            <a:ext cx="2292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23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52524"/>
            <a:ext cx="8229600" cy="507682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Reference points at density centroids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Random alt-</a:t>
            </a:r>
            <a:r>
              <a:rPr lang="en-US" dirty="0" err="1" smtClean="0"/>
              <a:t>loc</a:t>
            </a:r>
            <a:r>
              <a:rPr lang="en-US" dirty="0" smtClean="0"/>
              <a:t> assignment (at first)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Harmonic weight = e- </a:t>
            </a:r>
            <a:r>
              <a:rPr lang="en-US" dirty="0" smtClean="0"/>
              <a:t>density (at first)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0.5 ns run – average ASU density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</a:t>
            </a:r>
            <a:r>
              <a:rPr lang="en-US" baseline="-25000" dirty="0" smtClean="0"/>
              <a:t>obs</a:t>
            </a:r>
            <a:r>
              <a:rPr lang="en-US" dirty="0" smtClean="0"/>
              <a:t>-</a:t>
            </a:r>
            <a:r>
              <a:rPr lang="en-US" dirty="0" err="1" smtClean="0"/>
              <a:t>F</a:t>
            </a:r>
            <a:r>
              <a:rPr lang="en-US" baseline="-25000" dirty="0" err="1" smtClean="0"/>
              <a:t>calc</a:t>
            </a:r>
            <a:r>
              <a:rPr lang="en-US" dirty="0" smtClean="0"/>
              <a:t> difference map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update weights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6600"/>
                </a:solidFill>
              </a:rPr>
              <a:t>green=more </a:t>
            </a:r>
            <a:r>
              <a:rPr lang="en-US" dirty="0" smtClean="0"/>
              <a:t>; </a:t>
            </a:r>
            <a:r>
              <a:rPr lang="en-US" dirty="0" smtClean="0">
                <a:solidFill>
                  <a:srgbClr val="C00000"/>
                </a:solidFill>
              </a:rPr>
              <a:t>red=less</a:t>
            </a:r>
            <a:r>
              <a:rPr lang="en-US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Re-discover nearest reference points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Release very bad restraints: grow back?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Reduce all weights by ~1%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iterate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2874" y="6344335"/>
            <a:ext cx="8743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https://github.com/jmholton/bespoke_amber_restraints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4" y="5286374"/>
            <a:ext cx="1571625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98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“bespoke” harmonic restraints in MD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0191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Less than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of atoms need restraints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63" y="1042988"/>
            <a:ext cx="7240587" cy="536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476875" y="4467225"/>
            <a:ext cx="1727701" cy="1343025"/>
            <a:chOff x="5476875" y="4467225"/>
            <a:chExt cx="1727701" cy="1343025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5476875" y="4752975"/>
              <a:ext cx="714375" cy="10572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6200775" y="4467225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1.8%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81075" y="6153150"/>
            <a:ext cx="75889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                10             100           1000         10000          1e5            1e6</a:t>
            </a:r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9025" y="6457950"/>
            <a:ext cx="2223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Sorted atom count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111720" y="3375512"/>
            <a:ext cx="32672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Restraint weight (kcal/Å</a:t>
            </a:r>
            <a:r>
              <a:rPr lang="en-US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419225" y="1971675"/>
            <a:ext cx="385042" cy="1409045"/>
            <a:chOff x="1419225" y="1971675"/>
            <a:chExt cx="385042" cy="1409045"/>
          </a:xfrm>
        </p:grpSpPr>
        <p:cxnSp>
          <p:nvCxnSpPr>
            <p:cNvPr id="12" name="Straight Arrow Connector 11"/>
            <p:cNvCxnSpPr>
              <a:stCxn id="13" idx="0"/>
            </p:cNvCxnSpPr>
            <p:nvPr/>
          </p:nvCxnSpPr>
          <p:spPr>
            <a:xfrm flipH="1" flipV="1">
              <a:off x="1533525" y="1971675"/>
              <a:ext cx="78221" cy="8858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19225" y="285750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81050" y="981075"/>
            <a:ext cx="312906" cy="532453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spcAft>
                <a:spcPts val="600"/>
              </a:spcAft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24450" y="2371725"/>
            <a:ext cx="2241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200" baseline="-250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32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27%</a:t>
            </a:r>
          </a:p>
          <a:p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X-ray term!</a:t>
            </a:r>
            <a:endParaRPr lang="en-US" sz="24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Most-challenged restraint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050"/>
            <a:ext cx="9170894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“flying” MD snapshot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636"/>
            <a:ext cx="9144000" cy="529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012"/>
            <a:ext cx="9155430" cy="53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7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715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Map Noise: R factors matter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Parseval’s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11437" y="1857570"/>
            <a:ext cx="6758581" cy="4679764"/>
            <a:chOff x="1211437" y="1857570"/>
            <a:chExt cx="6758581" cy="4679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40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num>
                          <m:den>
                            <m:r>
                              <a:rPr lang="el-GR" sz="5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l-GR" sz="5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l-GR" sz="5400" i="1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</m:d>
                          </m:den>
                        </m:f>
                        <m:r>
                          <a:rPr lang="el-GR" sz="54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540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5400" b="0" i="1" smtClean="0">
                                <a:solidFill>
                                  <a:srgbClr val="275BCD"/>
                                </a:solidFill>
                                <a:latin typeface="Cambria Math"/>
                              </a:rPr>
                              <m:t>7</m:t>
                            </m:r>
                            <m:r>
                              <a:rPr lang="en-US" sz="5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211437" y="4290565"/>
              <a:ext cx="675858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800" b="1" i="1" baseline="30000" dirty="0" smtClean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number of electrons in peak</a:t>
              </a:r>
            </a:p>
            <a:p>
              <a:r>
                <a:rPr lang="en-US" sz="2800" dirty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number of electrons in typical atom</a:t>
              </a:r>
            </a:p>
            <a:p>
              <a:r>
                <a:rPr lang="en-US" sz="2800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R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endPara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electron density peak</a:t>
              </a:r>
            </a:p>
            <a:p>
              <a:r>
                <a:rPr lang="en-US" sz="28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8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800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Solved, but weird, problem!</a:t>
            </a:r>
            <a:br>
              <a:rPr lang="en-US" dirty="0" smtClean="0"/>
            </a:br>
            <a:r>
              <a:rPr lang="en-US" dirty="0" smtClean="0"/>
              <a:t>Vacuum bubbles at 10k </a:t>
            </a:r>
            <a:r>
              <a:rPr lang="en-US" dirty="0" err="1" smtClean="0"/>
              <a:t>atm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71575" y="6153150"/>
            <a:ext cx="190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Bespoke restraints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857375"/>
            <a:ext cx="8943594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74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Restraints lead to “sloshing”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9086850" cy="45434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71575" y="6153150"/>
            <a:ext cx="1937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sparse restraints</a:t>
            </a:r>
            <a:br>
              <a:rPr lang="en-US" dirty="0" smtClean="0"/>
            </a:br>
            <a:r>
              <a:rPr lang="en-US" dirty="0" smtClean="0"/>
              <a:t>without alignment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57900" y="6153150"/>
            <a:ext cx="1390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restraints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3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barrier: tangled ensemble</a:t>
            </a:r>
          </a:p>
          <a:p>
            <a:pPr>
              <a:lnSpc>
                <a:spcPct val="120000"/>
              </a:lnSpc>
            </a:pP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 </a:t>
            </a:r>
            <a:r>
              <a:rPr lang="en-US" altLang="en-US" sz="36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underlying ensemble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be required!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6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Rfree</a:t>
            </a: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3% → single e</a:t>
            </a:r>
            <a:r>
              <a:rPr lang="en-US" altLang="en-US" sz="3600" baseline="30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lvl="1">
              <a:lnSpc>
                <a:spcPct val="120000"/>
              </a:lnSpc>
            </a:pPr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over-fitting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Weighted </a:t>
            </a:r>
            <a:r>
              <a:rPr lang="en-US" altLang="en-US" sz="36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scoring function</a:t>
            </a:r>
          </a:p>
          <a:p>
            <a:pPr lvl="1">
              <a:lnSpc>
                <a:spcPct val="120000"/>
              </a:lnSpc>
            </a:pPr>
            <a:r>
              <a:rPr lang="en-US" alt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its not </a:t>
            </a:r>
            <a:r>
              <a:rPr lang="en-US" altLang="en-US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endParaRPr lang="en-US" altLang="en-US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19573825">
            <a:off x="7341397" y="4014143"/>
            <a:ext cx="146706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$1000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9573825">
            <a:off x="7231420" y="5604725"/>
            <a:ext cx="1210588" cy="646331"/>
          </a:xfrm>
          <a:prstGeom prst="rect">
            <a:avLst/>
          </a:prstGeom>
          <a:solidFill>
            <a:srgbClr val="92D050"/>
          </a:solidFill>
          <a:ln w="57150">
            <a:solidFill>
              <a:srgbClr val="0066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jamesh/powerpoint/WCSBW_2025.pptx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673240" y="453478"/>
            <a:ext cx="2199959" cy="1063823"/>
            <a:chOff x="735330" y="3357112"/>
            <a:chExt cx="6043121" cy="2922240"/>
          </a:xfrm>
        </p:grpSpPr>
        <p:grpSp>
          <p:nvGrpSpPr>
            <p:cNvPr id="13" name="Group 12"/>
            <p:cNvGrpSpPr/>
            <p:nvPr/>
          </p:nvGrpSpPr>
          <p:grpSpPr>
            <a:xfrm>
              <a:off x="735330" y="3357112"/>
              <a:ext cx="2846070" cy="2922240"/>
              <a:chOff x="735330" y="3326130"/>
              <a:chExt cx="2846070" cy="2922240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001111" y="4159372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1938781" y="4831080"/>
                <a:ext cx="253907" cy="1417290"/>
              </a:xfrm>
              <a:custGeom>
                <a:avLst/>
                <a:gdLst>
                  <a:gd name="connsiteX0" fmla="*/ 136672 w 136672"/>
                  <a:gd name="connsiteY0" fmla="*/ 0 h 539115"/>
                  <a:gd name="connsiteX1" fmla="*/ 94762 w 136672"/>
                  <a:gd name="connsiteY1" fmla="*/ 116205 h 539115"/>
                  <a:gd name="connsiteX2" fmla="*/ 102382 w 136672"/>
                  <a:gd name="connsiteY2" fmla="*/ 200025 h 539115"/>
                  <a:gd name="connsiteX3" fmla="*/ 98572 w 136672"/>
                  <a:gd name="connsiteY3" fmla="*/ 394335 h 539115"/>
                  <a:gd name="connsiteX4" fmla="*/ 115717 w 136672"/>
                  <a:gd name="connsiteY4" fmla="*/ 539115 h 539115"/>
                  <a:gd name="connsiteX0" fmla="*/ 52567 w 227827"/>
                  <a:gd name="connsiteY0" fmla="*/ 0 h 452404"/>
                  <a:gd name="connsiteX1" fmla="*/ 10657 w 227827"/>
                  <a:gd name="connsiteY1" fmla="*/ 116205 h 452404"/>
                  <a:gd name="connsiteX2" fmla="*/ 18277 w 227827"/>
                  <a:gd name="connsiteY2" fmla="*/ 200025 h 452404"/>
                  <a:gd name="connsiteX3" fmla="*/ 14467 w 227827"/>
                  <a:gd name="connsiteY3" fmla="*/ 394335 h 452404"/>
                  <a:gd name="connsiteX4" fmla="*/ 227827 w 227827"/>
                  <a:gd name="connsiteY4" fmla="*/ 452404 h 452404"/>
                  <a:gd name="connsiteX0" fmla="*/ 49059 w 224319"/>
                  <a:gd name="connsiteY0" fmla="*/ 0 h 537902"/>
                  <a:gd name="connsiteX1" fmla="*/ 7149 w 224319"/>
                  <a:gd name="connsiteY1" fmla="*/ 116205 h 537902"/>
                  <a:gd name="connsiteX2" fmla="*/ 14769 w 224319"/>
                  <a:gd name="connsiteY2" fmla="*/ 200025 h 537902"/>
                  <a:gd name="connsiteX3" fmla="*/ 10959 w 224319"/>
                  <a:gd name="connsiteY3" fmla="*/ 394335 h 537902"/>
                  <a:gd name="connsiteX4" fmla="*/ 176694 w 224319"/>
                  <a:gd name="connsiteY4" fmla="*/ 537230 h 537902"/>
                  <a:gd name="connsiteX5" fmla="*/ 224319 w 224319"/>
                  <a:gd name="connsiteY5" fmla="*/ 452404 h 537902"/>
                  <a:gd name="connsiteX0" fmla="*/ 48499 w 223759"/>
                  <a:gd name="connsiteY0" fmla="*/ 0 h 688438"/>
                  <a:gd name="connsiteX1" fmla="*/ 6589 w 223759"/>
                  <a:gd name="connsiteY1" fmla="*/ 116205 h 688438"/>
                  <a:gd name="connsiteX2" fmla="*/ 14209 w 223759"/>
                  <a:gd name="connsiteY2" fmla="*/ 200025 h 688438"/>
                  <a:gd name="connsiteX3" fmla="*/ 10399 w 223759"/>
                  <a:gd name="connsiteY3" fmla="*/ 394335 h 688438"/>
                  <a:gd name="connsiteX4" fmla="*/ 168514 w 223759"/>
                  <a:gd name="connsiteY4" fmla="*/ 686147 h 688438"/>
                  <a:gd name="connsiteX5" fmla="*/ 176134 w 223759"/>
                  <a:gd name="connsiteY5" fmla="*/ 537230 h 688438"/>
                  <a:gd name="connsiteX6" fmla="*/ 223759 w 223759"/>
                  <a:gd name="connsiteY6" fmla="*/ 452404 h 688438"/>
                  <a:gd name="connsiteX0" fmla="*/ 46542 w 221802"/>
                  <a:gd name="connsiteY0" fmla="*/ 0 h 801208"/>
                  <a:gd name="connsiteX1" fmla="*/ 4632 w 221802"/>
                  <a:gd name="connsiteY1" fmla="*/ 116205 h 801208"/>
                  <a:gd name="connsiteX2" fmla="*/ 12252 w 221802"/>
                  <a:gd name="connsiteY2" fmla="*/ 200025 h 801208"/>
                  <a:gd name="connsiteX3" fmla="*/ 8442 w 221802"/>
                  <a:gd name="connsiteY3" fmla="*/ 394335 h 801208"/>
                  <a:gd name="connsiteX4" fmla="*/ 139887 w 221802"/>
                  <a:gd name="connsiteY4" fmla="*/ 791707 h 801208"/>
                  <a:gd name="connsiteX5" fmla="*/ 166557 w 221802"/>
                  <a:gd name="connsiteY5" fmla="*/ 686147 h 801208"/>
                  <a:gd name="connsiteX6" fmla="*/ 174177 w 221802"/>
                  <a:gd name="connsiteY6" fmla="*/ 537230 h 801208"/>
                  <a:gd name="connsiteX7" fmla="*/ 221802 w 221802"/>
                  <a:gd name="connsiteY7" fmla="*/ 452404 h 801208"/>
                  <a:gd name="connsiteX0" fmla="*/ 43385 w 218645"/>
                  <a:gd name="connsiteY0" fmla="*/ 0 h 820298"/>
                  <a:gd name="connsiteX1" fmla="*/ 1475 w 218645"/>
                  <a:gd name="connsiteY1" fmla="*/ 116205 h 820298"/>
                  <a:gd name="connsiteX2" fmla="*/ 9095 w 218645"/>
                  <a:gd name="connsiteY2" fmla="*/ 200025 h 820298"/>
                  <a:gd name="connsiteX3" fmla="*/ 5285 w 218645"/>
                  <a:gd name="connsiteY3" fmla="*/ 394335 h 820298"/>
                  <a:gd name="connsiteX4" fmla="*/ 18619 w 218645"/>
                  <a:gd name="connsiteY4" fmla="*/ 795478 h 820298"/>
                  <a:gd name="connsiteX5" fmla="*/ 136730 w 218645"/>
                  <a:gd name="connsiteY5" fmla="*/ 791707 h 820298"/>
                  <a:gd name="connsiteX6" fmla="*/ 163400 w 218645"/>
                  <a:gd name="connsiteY6" fmla="*/ 686147 h 820298"/>
                  <a:gd name="connsiteX7" fmla="*/ 171020 w 218645"/>
                  <a:gd name="connsiteY7" fmla="*/ 537230 h 820298"/>
                  <a:gd name="connsiteX8" fmla="*/ 218645 w 218645"/>
                  <a:gd name="connsiteY8" fmla="*/ 452404 h 820298"/>
                  <a:gd name="connsiteX0" fmla="*/ 43385 w 218645"/>
                  <a:gd name="connsiteY0" fmla="*/ 0 h 803653"/>
                  <a:gd name="connsiteX1" fmla="*/ 1475 w 218645"/>
                  <a:gd name="connsiteY1" fmla="*/ 116205 h 803653"/>
                  <a:gd name="connsiteX2" fmla="*/ 9095 w 218645"/>
                  <a:gd name="connsiteY2" fmla="*/ 200025 h 803653"/>
                  <a:gd name="connsiteX3" fmla="*/ 5285 w 218645"/>
                  <a:gd name="connsiteY3" fmla="*/ 394335 h 803653"/>
                  <a:gd name="connsiteX4" fmla="*/ 45289 w 218645"/>
                  <a:gd name="connsiteY4" fmla="*/ 623941 h 803653"/>
                  <a:gd name="connsiteX5" fmla="*/ 18619 w 218645"/>
                  <a:gd name="connsiteY5" fmla="*/ 795478 h 803653"/>
                  <a:gd name="connsiteX6" fmla="*/ 136730 w 218645"/>
                  <a:gd name="connsiteY6" fmla="*/ 791707 h 803653"/>
                  <a:gd name="connsiteX7" fmla="*/ 163400 w 218645"/>
                  <a:gd name="connsiteY7" fmla="*/ 686147 h 803653"/>
                  <a:gd name="connsiteX8" fmla="*/ 171020 w 218645"/>
                  <a:gd name="connsiteY8" fmla="*/ 537230 h 803653"/>
                  <a:gd name="connsiteX9" fmla="*/ 218645 w 218645"/>
                  <a:gd name="connsiteY9" fmla="*/ 452404 h 803653"/>
                  <a:gd name="connsiteX0" fmla="*/ 43385 w 218645"/>
                  <a:gd name="connsiteY0" fmla="*/ 0 h 1379833"/>
                  <a:gd name="connsiteX1" fmla="*/ 1475 w 218645"/>
                  <a:gd name="connsiteY1" fmla="*/ 116205 h 1379833"/>
                  <a:gd name="connsiteX2" fmla="*/ 9095 w 218645"/>
                  <a:gd name="connsiteY2" fmla="*/ 200025 h 1379833"/>
                  <a:gd name="connsiteX3" fmla="*/ 5285 w 218645"/>
                  <a:gd name="connsiteY3" fmla="*/ 394335 h 1379833"/>
                  <a:gd name="connsiteX4" fmla="*/ 45289 w 218645"/>
                  <a:gd name="connsiteY4" fmla="*/ 623941 h 1379833"/>
                  <a:gd name="connsiteX5" fmla="*/ 18619 w 218645"/>
                  <a:gd name="connsiteY5" fmla="*/ 795478 h 1379833"/>
                  <a:gd name="connsiteX6" fmla="*/ 157684 w 218645"/>
                  <a:gd name="connsiteY6" fmla="*/ 1379833 h 1379833"/>
                  <a:gd name="connsiteX7" fmla="*/ 136730 w 218645"/>
                  <a:gd name="connsiteY7" fmla="*/ 791707 h 1379833"/>
                  <a:gd name="connsiteX8" fmla="*/ 163400 w 218645"/>
                  <a:gd name="connsiteY8" fmla="*/ 686147 h 1379833"/>
                  <a:gd name="connsiteX9" fmla="*/ 171020 w 218645"/>
                  <a:gd name="connsiteY9" fmla="*/ 537230 h 1379833"/>
                  <a:gd name="connsiteX10" fmla="*/ 218645 w 218645"/>
                  <a:gd name="connsiteY10" fmla="*/ 452404 h 1379833"/>
                  <a:gd name="connsiteX0" fmla="*/ 43385 w 218645"/>
                  <a:gd name="connsiteY0" fmla="*/ 0 h 1414966"/>
                  <a:gd name="connsiteX1" fmla="*/ 1475 w 218645"/>
                  <a:gd name="connsiteY1" fmla="*/ 116205 h 1414966"/>
                  <a:gd name="connsiteX2" fmla="*/ 9095 w 218645"/>
                  <a:gd name="connsiteY2" fmla="*/ 200025 h 1414966"/>
                  <a:gd name="connsiteX3" fmla="*/ 5285 w 218645"/>
                  <a:gd name="connsiteY3" fmla="*/ 394335 h 1414966"/>
                  <a:gd name="connsiteX4" fmla="*/ 45289 w 218645"/>
                  <a:gd name="connsiteY4" fmla="*/ 623941 h 1414966"/>
                  <a:gd name="connsiteX5" fmla="*/ 18619 w 218645"/>
                  <a:gd name="connsiteY5" fmla="*/ 795478 h 1414966"/>
                  <a:gd name="connsiteX6" fmla="*/ 87199 w 218645"/>
                  <a:gd name="connsiteY6" fmla="*/ 1310087 h 1414966"/>
                  <a:gd name="connsiteX7" fmla="*/ 157684 w 218645"/>
                  <a:gd name="connsiteY7" fmla="*/ 1379833 h 1414966"/>
                  <a:gd name="connsiteX8" fmla="*/ 136730 w 218645"/>
                  <a:gd name="connsiteY8" fmla="*/ 791707 h 1414966"/>
                  <a:gd name="connsiteX9" fmla="*/ 163400 w 218645"/>
                  <a:gd name="connsiteY9" fmla="*/ 686147 h 1414966"/>
                  <a:gd name="connsiteX10" fmla="*/ 171020 w 218645"/>
                  <a:gd name="connsiteY10" fmla="*/ 537230 h 1414966"/>
                  <a:gd name="connsiteX11" fmla="*/ 218645 w 218645"/>
                  <a:gd name="connsiteY11" fmla="*/ 452404 h 1414966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87199 w 218645"/>
                  <a:gd name="connsiteY6" fmla="*/ 1310087 h 1426541"/>
                  <a:gd name="connsiteX7" fmla="*/ 121489 w 218645"/>
                  <a:gd name="connsiteY7" fmla="*/ 1372293 h 1426541"/>
                  <a:gd name="connsiteX8" fmla="*/ 157684 w 218645"/>
                  <a:gd name="connsiteY8" fmla="*/ 1379833 h 1426541"/>
                  <a:gd name="connsiteX9" fmla="*/ 136730 w 218645"/>
                  <a:gd name="connsiteY9" fmla="*/ 791707 h 1426541"/>
                  <a:gd name="connsiteX10" fmla="*/ 163400 w 218645"/>
                  <a:gd name="connsiteY10" fmla="*/ 686147 h 1426541"/>
                  <a:gd name="connsiteX11" fmla="*/ 171020 w 218645"/>
                  <a:gd name="connsiteY11" fmla="*/ 537230 h 1426541"/>
                  <a:gd name="connsiteX12" fmla="*/ 218645 w 218645"/>
                  <a:gd name="connsiteY12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98629 w 218645"/>
                  <a:gd name="connsiteY6" fmla="*/ 1238457 h 1426541"/>
                  <a:gd name="connsiteX7" fmla="*/ 87199 w 218645"/>
                  <a:gd name="connsiteY7" fmla="*/ 1310087 h 1426541"/>
                  <a:gd name="connsiteX8" fmla="*/ 121489 w 218645"/>
                  <a:gd name="connsiteY8" fmla="*/ 1372293 h 1426541"/>
                  <a:gd name="connsiteX9" fmla="*/ 157684 w 218645"/>
                  <a:gd name="connsiteY9" fmla="*/ 1379833 h 1426541"/>
                  <a:gd name="connsiteX10" fmla="*/ 136730 w 218645"/>
                  <a:gd name="connsiteY10" fmla="*/ 791707 h 1426541"/>
                  <a:gd name="connsiteX11" fmla="*/ 163400 w 218645"/>
                  <a:gd name="connsiteY11" fmla="*/ 686147 h 1426541"/>
                  <a:gd name="connsiteX12" fmla="*/ 171020 w 218645"/>
                  <a:gd name="connsiteY12" fmla="*/ 537230 h 1426541"/>
                  <a:gd name="connsiteX13" fmla="*/ 218645 w 218645"/>
                  <a:gd name="connsiteY13" fmla="*/ 452404 h 1426541"/>
                  <a:gd name="connsiteX0" fmla="*/ 43385 w 218645"/>
                  <a:gd name="connsiteY0" fmla="*/ 0 h 1426541"/>
                  <a:gd name="connsiteX1" fmla="*/ 1475 w 218645"/>
                  <a:gd name="connsiteY1" fmla="*/ 116205 h 1426541"/>
                  <a:gd name="connsiteX2" fmla="*/ 9095 w 218645"/>
                  <a:gd name="connsiteY2" fmla="*/ 200025 h 1426541"/>
                  <a:gd name="connsiteX3" fmla="*/ 5285 w 218645"/>
                  <a:gd name="connsiteY3" fmla="*/ 394335 h 1426541"/>
                  <a:gd name="connsiteX4" fmla="*/ 45289 w 218645"/>
                  <a:gd name="connsiteY4" fmla="*/ 623941 h 1426541"/>
                  <a:gd name="connsiteX5" fmla="*/ 18619 w 218645"/>
                  <a:gd name="connsiteY5" fmla="*/ 795478 h 1426541"/>
                  <a:gd name="connsiteX6" fmla="*/ 43384 w 218645"/>
                  <a:gd name="connsiteY6" fmla="*/ 1136666 h 1426541"/>
                  <a:gd name="connsiteX7" fmla="*/ 98629 w 218645"/>
                  <a:gd name="connsiteY7" fmla="*/ 1238457 h 1426541"/>
                  <a:gd name="connsiteX8" fmla="*/ 87199 w 218645"/>
                  <a:gd name="connsiteY8" fmla="*/ 1310087 h 1426541"/>
                  <a:gd name="connsiteX9" fmla="*/ 121489 w 218645"/>
                  <a:gd name="connsiteY9" fmla="*/ 1372293 h 1426541"/>
                  <a:gd name="connsiteX10" fmla="*/ 157684 w 218645"/>
                  <a:gd name="connsiteY10" fmla="*/ 1379833 h 1426541"/>
                  <a:gd name="connsiteX11" fmla="*/ 136730 w 218645"/>
                  <a:gd name="connsiteY11" fmla="*/ 791707 h 1426541"/>
                  <a:gd name="connsiteX12" fmla="*/ 163400 w 218645"/>
                  <a:gd name="connsiteY12" fmla="*/ 686147 h 1426541"/>
                  <a:gd name="connsiteX13" fmla="*/ 171020 w 218645"/>
                  <a:gd name="connsiteY13" fmla="*/ 537230 h 1426541"/>
                  <a:gd name="connsiteX14" fmla="*/ 218645 w 218645"/>
                  <a:gd name="connsiteY14" fmla="*/ 452404 h 1426541"/>
                  <a:gd name="connsiteX0" fmla="*/ 46230 w 221490"/>
                  <a:gd name="connsiteY0" fmla="*/ 0 h 1426541"/>
                  <a:gd name="connsiteX1" fmla="*/ 4320 w 221490"/>
                  <a:gd name="connsiteY1" fmla="*/ 116205 h 1426541"/>
                  <a:gd name="connsiteX2" fmla="*/ 11940 w 221490"/>
                  <a:gd name="connsiteY2" fmla="*/ 200025 h 1426541"/>
                  <a:gd name="connsiteX3" fmla="*/ 8130 w 221490"/>
                  <a:gd name="connsiteY3" fmla="*/ 394335 h 1426541"/>
                  <a:gd name="connsiteX4" fmla="*/ 48134 w 221490"/>
                  <a:gd name="connsiteY4" fmla="*/ 623941 h 1426541"/>
                  <a:gd name="connsiteX5" fmla="*/ 21464 w 221490"/>
                  <a:gd name="connsiteY5" fmla="*/ 795478 h 1426541"/>
                  <a:gd name="connsiteX6" fmla="*/ 509 w 221490"/>
                  <a:gd name="connsiteY6" fmla="*/ 965129 h 1426541"/>
                  <a:gd name="connsiteX7" fmla="*/ 46229 w 221490"/>
                  <a:gd name="connsiteY7" fmla="*/ 1136666 h 1426541"/>
                  <a:gd name="connsiteX8" fmla="*/ 101474 w 221490"/>
                  <a:gd name="connsiteY8" fmla="*/ 1238457 h 1426541"/>
                  <a:gd name="connsiteX9" fmla="*/ 90044 w 221490"/>
                  <a:gd name="connsiteY9" fmla="*/ 1310087 h 1426541"/>
                  <a:gd name="connsiteX10" fmla="*/ 124334 w 221490"/>
                  <a:gd name="connsiteY10" fmla="*/ 1372293 h 1426541"/>
                  <a:gd name="connsiteX11" fmla="*/ 160529 w 221490"/>
                  <a:gd name="connsiteY11" fmla="*/ 1379833 h 1426541"/>
                  <a:gd name="connsiteX12" fmla="*/ 139575 w 221490"/>
                  <a:gd name="connsiteY12" fmla="*/ 791707 h 1426541"/>
                  <a:gd name="connsiteX13" fmla="*/ 166245 w 221490"/>
                  <a:gd name="connsiteY13" fmla="*/ 686147 h 1426541"/>
                  <a:gd name="connsiteX14" fmla="*/ 173865 w 221490"/>
                  <a:gd name="connsiteY14" fmla="*/ 537230 h 1426541"/>
                  <a:gd name="connsiteX15" fmla="*/ 221490 w 221490"/>
                  <a:gd name="connsiteY15" fmla="*/ 452404 h 1426541"/>
                  <a:gd name="connsiteX0" fmla="*/ 46230 w 221490"/>
                  <a:gd name="connsiteY0" fmla="*/ 0 h 1411462"/>
                  <a:gd name="connsiteX1" fmla="*/ 4320 w 221490"/>
                  <a:gd name="connsiteY1" fmla="*/ 116205 h 1411462"/>
                  <a:gd name="connsiteX2" fmla="*/ 11940 w 221490"/>
                  <a:gd name="connsiteY2" fmla="*/ 200025 h 1411462"/>
                  <a:gd name="connsiteX3" fmla="*/ 8130 w 221490"/>
                  <a:gd name="connsiteY3" fmla="*/ 394335 h 1411462"/>
                  <a:gd name="connsiteX4" fmla="*/ 48134 w 221490"/>
                  <a:gd name="connsiteY4" fmla="*/ 623941 h 1411462"/>
                  <a:gd name="connsiteX5" fmla="*/ 21464 w 221490"/>
                  <a:gd name="connsiteY5" fmla="*/ 795478 h 1411462"/>
                  <a:gd name="connsiteX6" fmla="*/ 509 w 221490"/>
                  <a:gd name="connsiteY6" fmla="*/ 965129 h 1411462"/>
                  <a:gd name="connsiteX7" fmla="*/ 46229 w 221490"/>
                  <a:gd name="connsiteY7" fmla="*/ 1136666 h 1411462"/>
                  <a:gd name="connsiteX8" fmla="*/ 101474 w 221490"/>
                  <a:gd name="connsiteY8" fmla="*/ 1238457 h 1411462"/>
                  <a:gd name="connsiteX9" fmla="*/ 90044 w 221490"/>
                  <a:gd name="connsiteY9" fmla="*/ 1310087 h 1411462"/>
                  <a:gd name="connsiteX10" fmla="*/ 124334 w 221490"/>
                  <a:gd name="connsiteY10" fmla="*/ 1372293 h 1411462"/>
                  <a:gd name="connsiteX11" fmla="*/ 160529 w 221490"/>
                  <a:gd name="connsiteY11" fmla="*/ 1379833 h 1411462"/>
                  <a:gd name="connsiteX12" fmla="*/ 168149 w 221490"/>
                  <a:gd name="connsiteY12" fmla="*/ 951934 h 1411462"/>
                  <a:gd name="connsiteX13" fmla="*/ 139575 w 221490"/>
                  <a:gd name="connsiteY13" fmla="*/ 791707 h 1411462"/>
                  <a:gd name="connsiteX14" fmla="*/ 166245 w 221490"/>
                  <a:gd name="connsiteY14" fmla="*/ 686147 h 1411462"/>
                  <a:gd name="connsiteX15" fmla="*/ 173865 w 221490"/>
                  <a:gd name="connsiteY15" fmla="*/ 537230 h 1411462"/>
                  <a:gd name="connsiteX16" fmla="*/ 221490 w 221490"/>
                  <a:gd name="connsiteY16" fmla="*/ 452404 h 1411462"/>
                  <a:gd name="connsiteX0" fmla="*/ 46230 w 221490"/>
                  <a:gd name="connsiteY0" fmla="*/ 0 h 1406435"/>
                  <a:gd name="connsiteX1" fmla="*/ 4320 w 221490"/>
                  <a:gd name="connsiteY1" fmla="*/ 116205 h 1406435"/>
                  <a:gd name="connsiteX2" fmla="*/ 11940 w 221490"/>
                  <a:gd name="connsiteY2" fmla="*/ 200025 h 1406435"/>
                  <a:gd name="connsiteX3" fmla="*/ 8130 w 221490"/>
                  <a:gd name="connsiteY3" fmla="*/ 394335 h 1406435"/>
                  <a:gd name="connsiteX4" fmla="*/ 48134 w 221490"/>
                  <a:gd name="connsiteY4" fmla="*/ 623941 h 1406435"/>
                  <a:gd name="connsiteX5" fmla="*/ 21464 w 221490"/>
                  <a:gd name="connsiteY5" fmla="*/ 795478 h 1406435"/>
                  <a:gd name="connsiteX6" fmla="*/ 509 w 221490"/>
                  <a:gd name="connsiteY6" fmla="*/ 965129 h 1406435"/>
                  <a:gd name="connsiteX7" fmla="*/ 46229 w 221490"/>
                  <a:gd name="connsiteY7" fmla="*/ 1136666 h 1406435"/>
                  <a:gd name="connsiteX8" fmla="*/ 101474 w 221490"/>
                  <a:gd name="connsiteY8" fmla="*/ 1238457 h 1406435"/>
                  <a:gd name="connsiteX9" fmla="*/ 90044 w 221490"/>
                  <a:gd name="connsiteY9" fmla="*/ 1310087 h 1406435"/>
                  <a:gd name="connsiteX10" fmla="*/ 124334 w 221490"/>
                  <a:gd name="connsiteY10" fmla="*/ 1372293 h 1406435"/>
                  <a:gd name="connsiteX11" fmla="*/ 160529 w 221490"/>
                  <a:gd name="connsiteY11" fmla="*/ 1379833 h 1406435"/>
                  <a:gd name="connsiteX12" fmla="*/ 145289 w 221490"/>
                  <a:gd name="connsiteY12" fmla="*/ 1040530 h 1406435"/>
                  <a:gd name="connsiteX13" fmla="*/ 168149 w 221490"/>
                  <a:gd name="connsiteY13" fmla="*/ 951934 h 1406435"/>
                  <a:gd name="connsiteX14" fmla="*/ 139575 w 221490"/>
                  <a:gd name="connsiteY14" fmla="*/ 791707 h 1406435"/>
                  <a:gd name="connsiteX15" fmla="*/ 166245 w 221490"/>
                  <a:gd name="connsiteY15" fmla="*/ 686147 h 1406435"/>
                  <a:gd name="connsiteX16" fmla="*/ 173865 w 221490"/>
                  <a:gd name="connsiteY16" fmla="*/ 537230 h 1406435"/>
                  <a:gd name="connsiteX17" fmla="*/ 221490 w 221490"/>
                  <a:gd name="connsiteY17" fmla="*/ 452404 h 1406435"/>
                  <a:gd name="connsiteX0" fmla="*/ 46230 w 221490"/>
                  <a:gd name="connsiteY0" fmla="*/ 0 h 1391778"/>
                  <a:gd name="connsiteX1" fmla="*/ 4320 w 221490"/>
                  <a:gd name="connsiteY1" fmla="*/ 116205 h 1391778"/>
                  <a:gd name="connsiteX2" fmla="*/ 11940 w 221490"/>
                  <a:gd name="connsiteY2" fmla="*/ 200025 h 1391778"/>
                  <a:gd name="connsiteX3" fmla="*/ 8130 w 221490"/>
                  <a:gd name="connsiteY3" fmla="*/ 394335 h 1391778"/>
                  <a:gd name="connsiteX4" fmla="*/ 48134 w 221490"/>
                  <a:gd name="connsiteY4" fmla="*/ 623941 h 1391778"/>
                  <a:gd name="connsiteX5" fmla="*/ 21464 w 221490"/>
                  <a:gd name="connsiteY5" fmla="*/ 795478 h 1391778"/>
                  <a:gd name="connsiteX6" fmla="*/ 509 w 221490"/>
                  <a:gd name="connsiteY6" fmla="*/ 965129 h 1391778"/>
                  <a:gd name="connsiteX7" fmla="*/ 46229 w 221490"/>
                  <a:gd name="connsiteY7" fmla="*/ 1136666 h 1391778"/>
                  <a:gd name="connsiteX8" fmla="*/ 101474 w 221490"/>
                  <a:gd name="connsiteY8" fmla="*/ 1238457 h 1391778"/>
                  <a:gd name="connsiteX9" fmla="*/ 90044 w 221490"/>
                  <a:gd name="connsiteY9" fmla="*/ 1310087 h 1391778"/>
                  <a:gd name="connsiteX10" fmla="*/ 124334 w 221490"/>
                  <a:gd name="connsiteY10" fmla="*/ 1372293 h 1391778"/>
                  <a:gd name="connsiteX11" fmla="*/ 160529 w 221490"/>
                  <a:gd name="connsiteY11" fmla="*/ 1379833 h 1391778"/>
                  <a:gd name="connsiteX12" fmla="*/ 171959 w 221490"/>
                  <a:gd name="connsiteY12" fmla="*/ 1219606 h 1391778"/>
                  <a:gd name="connsiteX13" fmla="*/ 145289 w 221490"/>
                  <a:gd name="connsiteY13" fmla="*/ 1040530 h 1391778"/>
                  <a:gd name="connsiteX14" fmla="*/ 168149 w 221490"/>
                  <a:gd name="connsiteY14" fmla="*/ 951934 h 1391778"/>
                  <a:gd name="connsiteX15" fmla="*/ 139575 w 221490"/>
                  <a:gd name="connsiteY15" fmla="*/ 791707 h 1391778"/>
                  <a:gd name="connsiteX16" fmla="*/ 166245 w 221490"/>
                  <a:gd name="connsiteY16" fmla="*/ 686147 h 1391778"/>
                  <a:gd name="connsiteX17" fmla="*/ 173865 w 221490"/>
                  <a:gd name="connsiteY17" fmla="*/ 537230 h 1391778"/>
                  <a:gd name="connsiteX18" fmla="*/ 221490 w 221490"/>
                  <a:gd name="connsiteY18" fmla="*/ 452404 h 1391778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73865 w 253907"/>
                  <a:gd name="connsiteY18" fmla="*/ 537230 h 1402423"/>
                  <a:gd name="connsiteX19" fmla="*/ 221490 w 253907"/>
                  <a:gd name="connsiteY19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90 w 253907"/>
                  <a:gd name="connsiteY20" fmla="*/ 452404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46255 w 253907"/>
                  <a:gd name="connsiteY20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73865 w 253907"/>
                  <a:gd name="connsiteY19" fmla="*/ 53723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  <a:gd name="connsiteX0" fmla="*/ 46230 w 253907"/>
                  <a:gd name="connsiteY0" fmla="*/ 0 h 1402423"/>
                  <a:gd name="connsiteX1" fmla="*/ 4320 w 253907"/>
                  <a:gd name="connsiteY1" fmla="*/ 116205 h 1402423"/>
                  <a:gd name="connsiteX2" fmla="*/ 11940 w 253907"/>
                  <a:gd name="connsiteY2" fmla="*/ 200025 h 1402423"/>
                  <a:gd name="connsiteX3" fmla="*/ 8130 w 253907"/>
                  <a:gd name="connsiteY3" fmla="*/ 394335 h 1402423"/>
                  <a:gd name="connsiteX4" fmla="*/ 48134 w 253907"/>
                  <a:gd name="connsiteY4" fmla="*/ 623941 h 1402423"/>
                  <a:gd name="connsiteX5" fmla="*/ 21464 w 253907"/>
                  <a:gd name="connsiteY5" fmla="*/ 795478 h 1402423"/>
                  <a:gd name="connsiteX6" fmla="*/ 509 w 253907"/>
                  <a:gd name="connsiteY6" fmla="*/ 965129 h 1402423"/>
                  <a:gd name="connsiteX7" fmla="*/ 46229 w 253907"/>
                  <a:gd name="connsiteY7" fmla="*/ 1136666 h 1402423"/>
                  <a:gd name="connsiteX8" fmla="*/ 101474 w 253907"/>
                  <a:gd name="connsiteY8" fmla="*/ 1238457 h 1402423"/>
                  <a:gd name="connsiteX9" fmla="*/ 90044 w 253907"/>
                  <a:gd name="connsiteY9" fmla="*/ 1310087 h 1402423"/>
                  <a:gd name="connsiteX10" fmla="*/ 124334 w 253907"/>
                  <a:gd name="connsiteY10" fmla="*/ 1372293 h 1402423"/>
                  <a:gd name="connsiteX11" fmla="*/ 160529 w 253907"/>
                  <a:gd name="connsiteY11" fmla="*/ 1379833 h 1402423"/>
                  <a:gd name="connsiteX12" fmla="*/ 253874 w 253907"/>
                  <a:gd name="connsiteY12" fmla="*/ 1394913 h 1402423"/>
                  <a:gd name="connsiteX13" fmla="*/ 171959 w 253907"/>
                  <a:gd name="connsiteY13" fmla="*/ 1219606 h 1402423"/>
                  <a:gd name="connsiteX14" fmla="*/ 145289 w 253907"/>
                  <a:gd name="connsiteY14" fmla="*/ 1040530 h 1402423"/>
                  <a:gd name="connsiteX15" fmla="*/ 168149 w 253907"/>
                  <a:gd name="connsiteY15" fmla="*/ 951934 h 1402423"/>
                  <a:gd name="connsiteX16" fmla="*/ 139575 w 253907"/>
                  <a:gd name="connsiteY16" fmla="*/ 791707 h 1402423"/>
                  <a:gd name="connsiteX17" fmla="*/ 166245 w 253907"/>
                  <a:gd name="connsiteY17" fmla="*/ 686147 h 1402423"/>
                  <a:gd name="connsiteX18" fmla="*/ 187199 w 253907"/>
                  <a:gd name="connsiteY18" fmla="*/ 612631 h 1402423"/>
                  <a:gd name="connsiteX19" fmla="*/ 181485 w 253907"/>
                  <a:gd name="connsiteY19" fmla="*/ 541000 h 1402423"/>
                  <a:gd name="connsiteX20" fmla="*/ 221489 w 253907"/>
                  <a:gd name="connsiteY20" fmla="*/ 459944 h 1402423"/>
                  <a:gd name="connsiteX21" fmla="*/ 246255 w 253907"/>
                  <a:gd name="connsiteY21" fmla="*/ 131951 h 140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3907" h="1402423">
                    <a:moveTo>
                      <a:pt x="46230" y="0"/>
                    </a:moveTo>
                    <a:cubicBezTo>
                      <a:pt x="28132" y="41434"/>
                      <a:pt x="10035" y="82868"/>
                      <a:pt x="4320" y="116205"/>
                    </a:cubicBezTo>
                    <a:cubicBezTo>
                      <a:pt x="-1395" y="149542"/>
                      <a:pt x="11305" y="153670"/>
                      <a:pt x="11940" y="200025"/>
                    </a:cubicBezTo>
                    <a:cubicBezTo>
                      <a:pt x="12575" y="246380"/>
                      <a:pt x="2098" y="323682"/>
                      <a:pt x="8130" y="394335"/>
                    </a:cubicBezTo>
                    <a:cubicBezTo>
                      <a:pt x="14162" y="464988"/>
                      <a:pt x="45912" y="557084"/>
                      <a:pt x="48134" y="623941"/>
                    </a:cubicBezTo>
                    <a:cubicBezTo>
                      <a:pt x="50356" y="690798"/>
                      <a:pt x="24322" y="740498"/>
                      <a:pt x="21464" y="795478"/>
                    </a:cubicBezTo>
                    <a:cubicBezTo>
                      <a:pt x="18607" y="850458"/>
                      <a:pt x="-3618" y="908265"/>
                      <a:pt x="509" y="965129"/>
                    </a:cubicBezTo>
                    <a:cubicBezTo>
                      <a:pt x="4636" y="1021993"/>
                      <a:pt x="34482" y="1089226"/>
                      <a:pt x="46229" y="1136666"/>
                    </a:cubicBezTo>
                    <a:cubicBezTo>
                      <a:pt x="57976" y="1184106"/>
                      <a:pt x="99887" y="1205784"/>
                      <a:pt x="101474" y="1238457"/>
                    </a:cubicBezTo>
                    <a:cubicBezTo>
                      <a:pt x="103061" y="1271130"/>
                      <a:pt x="82424" y="1286838"/>
                      <a:pt x="90044" y="1310087"/>
                    </a:cubicBezTo>
                    <a:cubicBezTo>
                      <a:pt x="97664" y="1333336"/>
                      <a:pt x="112587" y="1360669"/>
                      <a:pt x="124334" y="1372293"/>
                    </a:cubicBezTo>
                    <a:cubicBezTo>
                      <a:pt x="136081" y="1383917"/>
                      <a:pt x="152592" y="1392086"/>
                      <a:pt x="160529" y="1379833"/>
                    </a:cubicBezTo>
                    <a:cubicBezTo>
                      <a:pt x="168466" y="1367580"/>
                      <a:pt x="251969" y="1421617"/>
                      <a:pt x="253874" y="1394913"/>
                    </a:cubicBezTo>
                    <a:cubicBezTo>
                      <a:pt x="255779" y="1368209"/>
                      <a:pt x="176404" y="1262647"/>
                      <a:pt x="171959" y="1219606"/>
                    </a:cubicBezTo>
                    <a:cubicBezTo>
                      <a:pt x="167514" y="1176565"/>
                      <a:pt x="142432" y="1085142"/>
                      <a:pt x="145289" y="1040530"/>
                    </a:cubicBezTo>
                    <a:cubicBezTo>
                      <a:pt x="148146" y="995918"/>
                      <a:pt x="172911" y="990263"/>
                      <a:pt x="168149" y="951934"/>
                    </a:cubicBezTo>
                    <a:cubicBezTo>
                      <a:pt x="163387" y="913605"/>
                      <a:pt x="134812" y="836319"/>
                      <a:pt x="139575" y="791707"/>
                    </a:cubicBezTo>
                    <a:cubicBezTo>
                      <a:pt x="144338" y="747095"/>
                      <a:pt x="162118" y="716936"/>
                      <a:pt x="166245" y="686147"/>
                    </a:cubicBezTo>
                    <a:cubicBezTo>
                      <a:pt x="170372" y="655358"/>
                      <a:pt x="185929" y="637450"/>
                      <a:pt x="187199" y="612631"/>
                    </a:cubicBezTo>
                    <a:cubicBezTo>
                      <a:pt x="188469" y="587812"/>
                      <a:pt x="178628" y="574616"/>
                      <a:pt x="181485" y="541000"/>
                    </a:cubicBezTo>
                    <a:cubicBezTo>
                      <a:pt x="184343" y="507384"/>
                      <a:pt x="209424" y="527490"/>
                      <a:pt x="221489" y="459944"/>
                    </a:cubicBezTo>
                    <a:cubicBezTo>
                      <a:pt x="233554" y="392398"/>
                      <a:pt x="239270" y="178448"/>
                      <a:pt x="246255" y="131951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 26"/>
              <p:cNvSpPr/>
              <p:nvPr/>
            </p:nvSpPr>
            <p:spPr>
              <a:xfrm flipH="1">
                <a:off x="2153636" y="4168897"/>
                <a:ext cx="1180114" cy="808868"/>
              </a:xfrm>
              <a:custGeom>
                <a:avLst/>
                <a:gdLst>
                  <a:gd name="connsiteX0" fmla="*/ 1159159 w 1180114"/>
                  <a:gd name="connsiteY0" fmla="*/ 27818 h 808868"/>
                  <a:gd name="connsiteX1" fmla="*/ 1092484 w 1180114"/>
                  <a:gd name="connsiteY1" fmla="*/ 1148 h 808868"/>
                  <a:gd name="connsiteX2" fmla="*/ 1054384 w 1180114"/>
                  <a:gd name="connsiteY2" fmla="*/ 10673 h 808868"/>
                  <a:gd name="connsiteX3" fmla="*/ 1027714 w 1180114"/>
                  <a:gd name="connsiteY3" fmla="*/ 62108 h 808868"/>
                  <a:gd name="connsiteX4" fmla="*/ 991519 w 1180114"/>
                  <a:gd name="connsiteY4" fmla="*/ 90683 h 808868"/>
                  <a:gd name="connsiteX5" fmla="*/ 879124 w 1180114"/>
                  <a:gd name="connsiteY5" fmla="*/ 86873 h 808868"/>
                  <a:gd name="connsiteX6" fmla="*/ 814354 w 1180114"/>
                  <a:gd name="connsiteY6" fmla="*/ 100208 h 808868"/>
                  <a:gd name="connsiteX7" fmla="*/ 785779 w 1180114"/>
                  <a:gd name="connsiteY7" fmla="*/ 128783 h 808868"/>
                  <a:gd name="connsiteX8" fmla="*/ 696244 w 1180114"/>
                  <a:gd name="connsiteY8" fmla="*/ 115448 h 808868"/>
                  <a:gd name="connsiteX9" fmla="*/ 661954 w 1180114"/>
                  <a:gd name="connsiteY9" fmla="*/ 126878 h 808868"/>
                  <a:gd name="connsiteX10" fmla="*/ 618139 w 1180114"/>
                  <a:gd name="connsiteY10" fmla="*/ 138308 h 808868"/>
                  <a:gd name="connsiteX11" fmla="*/ 532414 w 1180114"/>
                  <a:gd name="connsiteY11" fmla="*/ 100208 h 808868"/>
                  <a:gd name="connsiteX12" fmla="*/ 433354 w 1180114"/>
                  <a:gd name="connsiteY12" fmla="*/ 111638 h 808868"/>
                  <a:gd name="connsiteX13" fmla="*/ 355249 w 1180114"/>
                  <a:gd name="connsiteY13" fmla="*/ 111638 h 808868"/>
                  <a:gd name="connsiteX14" fmla="*/ 303814 w 1180114"/>
                  <a:gd name="connsiteY14" fmla="*/ 119258 h 808868"/>
                  <a:gd name="connsiteX15" fmla="*/ 252379 w 1180114"/>
                  <a:gd name="connsiteY15" fmla="*/ 117353 h 808868"/>
                  <a:gd name="connsiteX16" fmla="*/ 187609 w 1180114"/>
                  <a:gd name="connsiteY16" fmla="*/ 75443 h 808868"/>
                  <a:gd name="connsiteX17" fmla="*/ 147604 w 1180114"/>
                  <a:gd name="connsiteY17" fmla="*/ 75443 h 808868"/>
                  <a:gd name="connsiteX18" fmla="*/ 105694 w 1180114"/>
                  <a:gd name="connsiteY18" fmla="*/ 52583 h 808868"/>
                  <a:gd name="connsiteX19" fmla="*/ 54259 w 1180114"/>
                  <a:gd name="connsiteY19" fmla="*/ 69728 h 808868"/>
                  <a:gd name="connsiteX20" fmla="*/ 42829 w 1180114"/>
                  <a:gd name="connsiteY20" fmla="*/ 109733 h 808868"/>
                  <a:gd name="connsiteX21" fmla="*/ 919 w 1180114"/>
                  <a:gd name="connsiteY21" fmla="*/ 115448 h 808868"/>
                  <a:gd name="connsiteX22" fmla="*/ 18064 w 1180114"/>
                  <a:gd name="connsiteY22" fmla="*/ 159263 h 808868"/>
                  <a:gd name="connsiteX23" fmla="*/ 65689 w 1180114"/>
                  <a:gd name="connsiteY23" fmla="*/ 193553 h 808868"/>
                  <a:gd name="connsiteX24" fmla="*/ 138079 w 1180114"/>
                  <a:gd name="connsiteY24" fmla="*/ 184028 h 808868"/>
                  <a:gd name="connsiteX25" fmla="*/ 172369 w 1180114"/>
                  <a:gd name="connsiteY25" fmla="*/ 195458 h 808868"/>
                  <a:gd name="connsiteX26" fmla="*/ 195229 w 1180114"/>
                  <a:gd name="connsiteY26" fmla="*/ 208793 h 808868"/>
                  <a:gd name="connsiteX27" fmla="*/ 256189 w 1180114"/>
                  <a:gd name="connsiteY27" fmla="*/ 195458 h 808868"/>
                  <a:gd name="connsiteX28" fmla="*/ 288574 w 1180114"/>
                  <a:gd name="connsiteY28" fmla="*/ 203078 h 808868"/>
                  <a:gd name="connsiteX29" fmla="*/ 340009 w 1180114"/>
                  <a:gd name="connsiteY29" fmla="*/ 195458 h 808868"/>
                  <a:gd name="connsiteX30" fmla="*/ 389539 w 1180114"/>
                  <a:gd name="connsiteY30" fmla="*/ 222128 h 808868"/>
                  <a:gd name="connsiteX31" fmla="*/ 454309 w 1180114"/>
                  <a:gd name="connsiteY31" fmla="*/ 231653 h 808868"/>
                  <a:gd name="connsiteX32" fmla="*/ 534319 w 1180114"/>
                  <a:gd name="connsiteY32" fmla="*/ 229748 h 808868"/>
                  <a:gd name="connsiteX33" fmla="*/ 593374 w 1180114"/>
                  <a:gd name="connsiteY33" fmla="*/ 225938 h 808868"/>
                  <a:gd name="connsiteX34" fmla="*/ 686719 w 1180114"/>
                  <a:gd name="connsiteY34" fmla="*/ 216413 h 808868"/>
                  <a:gd name="connsiteX35" fmla="*/ 749584 w 1180114"/>
                  <a:gd name="connsiteY35" fmla="*/ 218318 h 808868"/>
                  <a:gd name="connsiteX36" fmla="*/ 797209 w 1180114"/>
                  <a:gd name="connsiteY36" fmla="*/ 237368 h 808868"/>
                  <a:gd name="connsiteX37" fmla="*/ 846739 w 1180114"/>
                  <a:gd name="connsiteY37" fmla="*/ 237368 h 808868"/>
                  <a:gd name="connsiteX38" fmla="*/ 875314 w 1180114"/>
                  <a:gd name="connsiteY38" fmla="*/ 235463 h 808868"/>
                  <a:gd name="connsiteX39" fmla="*/ 919129 w 1180114"/>
                  <a:gd name="connsiteY39" fmla="*/ 265943 h 808868"/>
                  <a:gd name="connsiteX40" fmla="*/ 957229 w 1180114"/>
                  <a:gd name="connsiteY40" fmla="*/ 326903 h 808868"/>
                  <a:gd name="connsiteX41" fmla="*/ 968659 w 1180114"/>
                  <a:gd name="connsiteY41" fmla="*/ 448823 h 808868"/>
                  <a:gd name="connsiteX42" fmla="*/ 1020094 w 1180114"/>
                  <a:gd name="connsiteY42" fmla="*/ 534548 h 808868"/>
                  <a:gd name="connsiteX43" fmla="*/ 989614 w 1180114"/>
                  <a:gd name="connsiteY43" fmla="*/ 669803 h 808868"/>
                  <a:gd name="connsiteX44" fmla="*/ 1044859 w 1180114"/>
                  <a:gd name="connsiteY44" fmla="*/ 717428 h 808868"/>
                  <a:gd name="connsiteX45" fmla="*/ 1180114 w 1180114"/>
                  <a:gd name="connsiteY45" fmla="*/ 808868 h 80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180114" h="808868">
                    <a:moveTo>
                      <a:pt x="1159159" y="27818"/>
                    </a:moveTo>
                    <a:cubicBezTo>
                      <a:pt x="1134552" y="15911"/>
                      <a:pt x="1109946" y="4005"/>
                      <a:pt x="1092484" y="1148"/>
                    </a:cubicBezTo>
                    <a:cubicBezTo>
                      <a:pt x="1075021" y="-1710"/>
                      <a:pt x="1065179" y="513"/>
                      <a:pt x="1054384" y="10673"/>
                    </a:cubicBezTo>
                    <a:cubicBezTo>
                      <a:pt x="1043589" y="20833"/>
                      <a:pt x="1038191" y="48773"/>
                      <a:pt x="1027714" y="62108"/>
                    </a:cubicBezTo>
                    <a:cubicBezTo>
                      <a:pt x="1017237" y="75443"/>
                      <a:pt x="1016284" y="86556"/>
                      <a:pt x="991519" y="90683"/>
                    </a:cubicBezTo>
                    <a:cubicBezTo>
                      <a:pt x="966754" y="94810"/>
                      <a:pt x="908651" y="85286"/>
                      <a:pt x="879124" y="86873"/>
                    </a:cubicBezTo>
                    <a:cubicBezTo>
                      <a:pt x="849597" y="88460"/>
                      <a:pt x="829911" y="93223"/>
                      <a:pt x="814354" y="100208"/>
                    </a:cubicBezTo>
                    <a:cubicBezTo>
                      <a:pt x="798797" y="107193"/>
                      <a:pt x="805464" y="126243"/>
                      <a:pt x="785779" y="128783"/>
                    </a:cubicBezTo>
                    <a:cubicBezTo>
                      <a:pt x="766094" y="131323"/>
                      <a:pt x="716881" y="115765"/>
                      <a:pt x="696244" y="115448"/>
                    </a:cubicBezTo>
                    <a:cubicBezTo>
                      <a:pt x="675607" y="115131"/>
                      <a:pt x="674971" y="123068"/>
                      <a:pt x="661954" y="126878"/>
                    </a:cubicBezTo>
                    <a:cubicBezTo>
                      <a:pt x="648937" y="130688"/>
                      <a:pt x="639729" y="142753"/>
                      <a:pt x="618139" y="138308"/>
                    </a:cubicBezTo>
                    <a:cubicBezTo>
                      <a:pt x="596549" y="133863"/>
                      <a:pt x="563212" y="104653"/>
                      <a:pt x="532414" y="100208"/>
                    </a:cubicBezTo>
                    <a:cubicBezTo>
                      <a:pt x="501616" y="95763"/>
                      <a:pt x="462881" y="109733"/>
                      <a:pt x="433354" y="111638"/>
                    </a:cubicBezTo>
                    <a:cubicBezTo>
                      <a:pt x="403826" y="113543"/>
                      <a:pt x="376839" y="110368"/>
                      <a:pt x="355249" y="111638"/>
                    </a:cubicBezTo>
                    <a:cubicBezTo>
                      <a:pt x="333659" y="112908"/>
                      <a:pt x="320959" y="118306"/>
                      <a:pt x="303814" y="119258"/>
                    </a:cubicBezTo>
                    <a:cubicBezTo>
                      <a:pt x="286669" y="120210"/>
                      <a:pt x="271746" y="124656"/>
                      <a:pt x="252379" y="117353"/>
                    </a:cubicBezTo>
                    <a:cubicBezTo>
                      <a:pt x="233011" y="110051"/>
                      <a:pt x="205071" y="82428"/>
                      <a:pt x="187609" y="75443"/>
                    </a:cubicBezTo>
                    <a:cubicBezTo>
                      <a:pt x="170147" y="68458"/>
                      <a:pt x="161256" y="79253"/>
                      <a:pt x="147604" y="75443"/>
                    </a:cubicBezTo>
                    <a:cubicBezTo>
                      <a:pt x="133952" y="71633"/>
                      <a:pt x="121251" y="53535"/>
                      <a:pt x="105694" y="52583"/>
                    </a:cubicBezTo>
                    <a:cubicBezTo>
                      <a:pt x="90137" y="51631"/>
                      <a:pt x="64736" y="60203"/>
                      <a:pt x="54259" y="69728"/>
                    </a:cubicBezTo>
                    <a:cubicBezTo>
                      <a:pt x="43781" y="79253"/>
                      <a:pt x="51719" y="102113"/>
                      <a:pt x="42829" y="109733"/>
                    </a:cubicBezTo>
                    <a:cubicBezTo>
                      <a:pt x="33939" y="117353"/>
                      <a:pt x="5046" y="107193"/>
                      <a:pt x="919" y="115448"/>
                    </a:cubicBezTo>
                    <a:cubicBezTo>
                      <a:pt x="-3208" y="123703"/>
                      <a:pt x="7269" y="146246"/>
                      <a:pt x="18064" y="159263"/>
                    </a:cubicBezTo>
                    <a:cubicBezTo>
                      <a:pt x="28859" y="172280"/>
                      <a:pt x="45686" y="189426"/>
                      <a:pt x="65689" y="193553"/>
                    </a:cubicBezTo>
                    <a:cubicBezTo>
                      <a:pt x="85691" y="197681"/>
                      <a:pt x="120299" y="183711"/>
                      <a:pt x="138079" y="184028"/>
                    </a:cubicBezTo>
                    <a:cubicBezTo>
                      <a:pt x="155859" y="184345"/>
                      <a:pt x="162844" y="191331"/>
                      <a:pt x="172369" y="195458"/>
                    </a:cubicBezTo>
                    <a:cubicBezTo>
                      <a:pt x="181894" y="199586"/>
                      <a:pt x="181259" y="208793"/>
                      <a:pt x="195229" y="208793"/>
                    </a:cubicBezTo>
                    <a:cubicBezTo>
                      <a:pt x="209199" y="208793"/>
                      <a:pt x="240632" y="196410"/>
                      <a:pt x="256189" y="195458"/>
                    </a:cubicBezTo>
                    <a:cubicBezTo>
                      <a:pt x="271746" y="194506"/>
                      <a:pt x="274604" y="203078"/>
                      <a:pt x="288574" y="203078"/>
                    </a:cubicBezTo>
                    <a:cubicBezTo>
                      <a:pt x="302544" y="203078"/>
                      <a:pt x="323181" y="192283"/>
                      <a:pt x="340009" y="195458"/>
                    </a:cubicBezTo>
                    <a:cubicBezTo>
                      <a:pt x="356836" y="198633"/>
                      <a:pt x="370489" y="216096"/>
                      <a:pt x="389539" y="222128"/>
                    </a:cubicBezTo>
                    <a:cubicBezTo>
                      <a:pt x="408589" y="228160"/>
                      <a:pt x="430179" y="230383"/>
                      <a:pt x="454309" y="231653"/>
                    </a:cubicBezTo>
                    <a:cubicBezTo>
                      <a:pt x="478439" y="232923"/>
                      <a:pt x="511142" y="230700"/>
                      <a:pt x="534319" y="229748"/>
                    </a:cubicBezTo>
                    <a:cubicBezTo>
                      <a:pt x="557496" y="228796"/>
                      <a:pt x="567974" y="228160"/>
                      <a:pt x="593374" y="225938"/>
                    </a:cubicBezTo>
                    <a:cubicBezTo>
                      <a:pt x="618774" y="223716"/>
                      <a:pt x="660684" y="217683"/>
                      <a:pt x="686719" y="216413"/>
                    </a:cubicBezTo>
                    <a:cubicBezTo>
                      <a:pt x="712754" y="215143"/>
                      <a:pt x="731169" y="214826"/>
                      <a:pt x="749584" y="218318"/>
                    </a:cubicBezTo>
                    <a:cubicBezTo>
                      <a:pt x="767999" y="221810"/>
                      <a:pt x="781017" y="234193"/>
                      <a:pt x="797209" y="237368"/>
                    </a:cubicBezTo>
                    <a:cubicBezTo>
                      <a:pt x="813401" y="240543"/>
                      <a:pt x="833722" y="237685"/>
                      <a:pt x="846739" y="237368"/>
                    </a:cubicBezTo>
                    <a:cubicBezTo>
                      <a:pt x="859756" y="237051"/>
                      <a:pt x="863249" y="230700"/>
                      <a:pt x="875314" y="235463"/>
                    </a:cubicBezTo>
                    <a:cubicBezTo>
                      <a:pt x="887379" y="240226"/>
                      <a:pt x="905477" y="250703"/>
                      <a:pt x="919129" y="265943"/>
                    </a:cubicBezTo>
                    <a:cubicBezTo>
                      <a:pt x="932781" y="281183"/>
                      <a:pt x="948974" y="296423"/>
                      <a:pt x="957229" y="326903"/>
                    </a:cubicBezTo>
                    <a:cubicBezTo>
                      <a:pt x="965484" y="357383"/>
                      <a:pt x="958182" y="414216"/>
                      <a:pt x="968659" y="448823"/>
                    </a:cubicBezTo>
                    <a:cubicBezTo>
                      <a:pt x="979136" y="483430"/>
                      <a:pt x="1016602" y="497718"/>
                      <a:pt x="1020094" y="534548"/>
                    </a:cubicBezTo>
                    <a:cubicBezTo>
                      <a:pt x="1023586" y="571378"/>
                      <a:pt x="985487" y="639323"/>
                      <a:pt x="989614" y="669803"/>
                    </a:cubicBezTo>
                    <a:cubicBezTo>
                      <a:pt x="993741" y="700283"/>
                      <a:pt x="1013109" y="694251"/>
                      <a:pt x="1044859" y="717428"/>
                    </a:cubicBezTo>
                    <a:cubicBezTo>
                      <a:pt x="1076609" y="740605"/>
                      <a:pt x="1128361" y="774736"/>
                      <a:pt x="1180114" y="808868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2124684" y="4785359"/>
                <a:ext cx="393726" cy="1455843"/>
              </a:xfrm>
              <a:custGeom>
                <a:avLst/>
                <a:gdLst>
                  <a:gd name="connsiteX0" fmla="*/ 47016 w 393726"/>
                  <a:gd name="connsiteY0" fmla="*/ 0 h 1248198"/>
                  <a:gd name="connsiteX1" fmla="*/ 33681 w 393726"/>
                  <a:gd name="connsiteY1" fmla="*/ 325755 h 1248198"/>
                  <a:gd name="connsiteX2" fmla="*/ 35586 w 393726"/>
                  <a:gd name="connsiteY2" fmla="*/ 400050 h 1248198"/>
                  <a:gd name="connsiteX3" fmla="*/ 43206 w 393726"/>
                  <a:gd name="connsiteY3" fmla="*/ 483870 h 1248198"/>
                  <a:gd name="connsiteX4" fmla="*/ 33681 w 393726"/>
                  <a:gd name="connsiteY4" fmla="*/ 552450 h 1248198"/>
                  <a:gd name="connsiteX5" fmla="*/ 29871 w 393726"/>
                  <a:gd name="connsiteY5" fmla="*/ 619125 h 1248198"/>
                  <a:gd name="connsiteX6" fmla="*/ 22251 w 393726"/>
                  <a:gd name="connsiteY6" fmla="*/ 681990 h 1248198"/>
                  <a:gd name="connsiteX7" fmla="*/ 3201 w 393726"/>
                  <a:gd name="connsiteY7" fmla="*/ 763905 h 1248198"/>
                  <a:gd name="connsiteX8" fmla="*/ 1296 w 393726"/>
                  <a:gd name="connsiteY8" fmla="*/ 813435 h 1248198"/>
                  <a:gd name="connsiteX9" fmla="*/ 16536 w 393726"/>
                  <a:gd name="connsiteY9" fmla="*/ 904875 h 1248198"/>
                  <a:gd name="connsiteX10" fmla="*/ 45111 w 393726"/>
                  <a:gd name="connsiteY10" fmla="*/ 918210 h 1248198"/>
                  <a:gd name="connsiteX11" fmla="*/ 29871 w 393726"/>
                  <a:gd name="connsiteY11" fmla="*/ 1015365 h 1248198"/>
                  <a:gd name="connsiteX12" fmla="*/ 69876 w 393726"/>
                  <a:gd name="connsiteY12" fmla="*/ 1114425 h 1248198"/>
                  <a:gd name="connsiteX13" fmla="*/ 73686 w 393726"/>
                  <a:gd name="connsiteY13" fmla="*/ 1171575 h 1248198"/>
                  <a:gd name="connsiteX14" fmla="*/ 62256 w 393726"/>
                  <a:gd name="connsiteY14" fmla="*/ 1217295 h 1248198"/>
                  <a:gd name="connsiteX15" fmla="*/ 67971 w 393726"/>
                  <a:gd name="connsiteY15" fmla="*/ 1242060 h 1248198"/>
                  <a:gd name="connsiteX16" fmla="*/ 127026 w 393726"/>
                  <a:gd name="connsiteY16" fmla="*/ 1242060 h 1248198"/>
                  <a:gd name="connsiteX17" fmla="*/ 208941 w 393726"/>
                  <a:gd name="connsiteY17" fmla="*/ 1226820 h 1248198"/>
                  <a:gd name="connsiteX18" fmla="*/ 277521 w 393726"/>
                  <a:gd name="connsiteY18" fmla="*/ 1247775 h 1248198"/>
                  <a:gd name="connsiteX19" fmla="*/ 389916 w 393726"/>
                  <a:gd name="connsiteY19" fmla="*/ 1238250 h 1248198"/>
                  <a:gd name="connsiteX20" fmla="*/ 393726 w 393726"/>
                  <a:gd name="connsiteY20" fmla="*/ 1207770 h 1248198"/>
                  <a:gd name="connsiteX21" fmla="*/ 288951 w 393726"/>
                  <a:gd name="connsiteY21" fmla="*/ 1194435 h 1248198"/>
                  <a:gd name="connsiteX22" fmla="*/ 193701 w 393726"/>
                  <a:gd name="connsiteY22" fmla="*/ 1144905 h 1248198"/>
                  <a:gd name="connsiteX23" fmla="*/ 157506 w 393726"/>
                  <a:gd name="connsiteY23" fmla="*/ 1045845 h 1248198"/>
                  <a:gd name="connsiteX24" fmla="*/ 159411 w 393726"/>
                  <a:gd name="connsiteY24" fmla="*/ 842010 h 1248198"/>
                  <a:gd name="connsiteX25" fmla="*/ 138456 w 393726"/>
                  <a:gd name="connsiteY25" fmla="*/ 695325 h 1248198"/>
                  <a:gd name="connsiteX26" fmla="*/ 186081 w 393726"/>
                  <a:gd name="connsiteY26" fmla="*/ 586740 h 1248198"/>
                  <a:gd name="connsiteX27" fmla="*/ 174651 w 393726"/>
                  <a:gd name="connsiteY27" fmla="*/ 495300 h 1248198"/>
                  <a:gd name="connsiteX28" fmla="*/ 224181 w 393726"/>
                  <a:gd name="connsiteY28" fmla="*/ 390525 h 1248198"/>
                  <a:gd name="connsiteX29" fmla="*/ 235611 w 393726"/>
                  <a:gd name="connsiteY29" fmla="*/ 224790 h 1248198"/>
                  <a:gd name="connsiteX30" fmla="*/ 248946 w 393726"/>
                  <a:gd name="connsiteY30" fmla="*/ 131445 h 1248198"/>
                  <a:gd name="connsiteX31" fmla="*/ 226086 w 393726"/>
                  <a:gd name="connsiteY31" fmla="*/ 38100 h 1248198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43231 w 393726"/>
                  <a:gd name="connsiteY31" fmla="*/ 0 h 1455843"/>
                  <a:gd name="connsiteX0" fmla="*/ 47016 w 393726"/>
                  <a:gd name="connsiteY0" fmla="*/ 207645 h 1455843"/>
                  <a:gd name="connsiteX1" fmla="*/ 33681 w 393726"/>
                  <a:gd name="connsiteY1" fmla="*/ 533400 h 1455843"/>
                  <a:gd name="connsiteX2" fmla="*/ 35586 w 393726"/>
                  <a:gd name="connsiteY2" fmla="*/ 607695 h 1455843"/>
                  <a:gd name="connsiteX3" fmla="*/ 43206 w 393726"/>
                  <a:gd name="connsiteY3" fmla="*/ 691515 h 1455843"/>
                  <a:gd name="connsiteX4" fmla="*/ 33681 w 393726"/>
                  <a:gd name="connsiteY4" fmla="*/ 760095 h 1455843"/>
                  <a:gd name="connsiteX5" fmla="*/ 29871 w 393726"/>
                  <a:gd name="connsiteY5" fmla="*/ 826770 h 1455843"/>
                  <a:gd name="connsiteX6" fmla="*/ 22251 w 393726"/>
                  <a:gd name="connsiteY6" fmla="*/ 889635 h 1455843"/>
                  <a:gd name="connsiteX7" fmla="*/ 3201 w 393726"/>
                  <a:gd name="connsiteY7" fmla="*/ 971550 h 1455843"/>
                  <a:gd name="connsiteX8" fmla="*/ 1296 w 393726"/>
                  <a:gd name="connsiteY8" fmla="*/ 1021080 h 1455843"/>
                  <a:gd name="connsiteX9" fmla="*/ 16536 w 393726"/>
                  <a:gd name="connsiteY9" fmla="*/ 1112520 h 1455843"/>
                  <a:gd name="connsiteX10" fmla="*/ 45111 w 393726"/>
                  <a:gd name="connsiteY10" fmla="*/ 1125855 h 1455843"/>
                  <a:gd name="connsiteX11" fmla="*/ 29871 w 393726"/>
                  <a:gd name="connsiteY11" fmla="*/ 1223010 h 1455843"/>
                  <a:gd name="connsiteX12" fmla="*/ 69876 w 393726"/>
                  <a:gd name="connsiteY12" fmla="*/ 1322070 h 1455843"/>
                  <a:gd name="connsiteX13" fmla="*/ 73686 w 393726"/>
                  <a:gd name="connsiteY13" fmla="*/ 1379220 h 1455843"/>
                  <a:gd name="connsiteX14" fmla="*/ 62256 w 393726"/>
                  <a:gd name="connsiteY14" fmla="*/ 1424940 h 1455843"/>
                  <a:gd name="connsiteX15" fmla="*/ 67971 w 393726"/>
                  <a:gd name="connsiteY15" fmla="*/ 1449705 h 1455843"/>
                  <a:gd name="connsiteX16" fmla="*/ 127026 w 393726"/>
                  <a:gd name="connsiteY16" fmla="*/ 1449705 h 1455843"/>
                  <a:gd name="connsiteX17" fmla="*/ 208941 w 393726"/>
                  <a:gd name="connsiteY17" fmla="*/ 1434465 h 1455843"/>
                  <a:gd name="connsiteX18" fmla="*/ 277521 w 393726"/>
                  <a:gd name="connsiteY18" fmla="*/ 1455420 h 1455843"/>
                  <a:gd name="connsiteX19" fmla="*/ 389916 w 393726"/>
                  <a:gd name="connsiteY19" fmla="*/ 1445895 h 1455843"/>
                  <a:gd name="connsiteX20" fmla="*/ 393726 w 393726"/>
                  <a:gd name="connsiteY20" fmla="*/ 1415415 h 1455843"/>
                  <a:gd name="connsiteX21" fmla="*/ 288951 w 393726"/>
                  <a:gd name="connsiteY21" fmla="*/ 1402080 h 1455843"/>
                  <a:gd name="connsiteX22" fmla="*/ 193701 w 393726"/>
                  <a:gd name="connsiteY22" fmla="*/ 1352550 h 1455843"/>
                  <a:gd name="connsiteX23" fmla="*/ 157506 w 393726"/>
                  <a:gd name="connsiteY23" fmla="*/ 1253490 h 1455843"/>
                  <a:gd name="connsiteX24" fmla="*/ 159411 w 393726"/>
                  <a:gd name="connsiteY24" fmla="*/ 1049655 h 1455843"/>
                  <a:gd name="connsiteX25" fmla="*/ 138456 w 393726"/>
                  <a:gd name="connsiteY25" fmla="*/ 902970 h 1455843"/>
                  <a:gd name="connsiteX26" fmla="*/ 186081 w 393726"/>
                  <a:gd name="connsiteY26" fmla="*/ 794385 h 1455843"/>
                  <a:gd name="connsiteX27" fmla="*/ 174651 w 393726"/>
                  <a:gd name="connsiteY27" fmla="*/ 702945 h 1455843"/>
                  <a:gd name="connsiteX28" fmla="*/ 224181 w 393726"/>
                  <a:gd name="connsiteY28" fmla="*/ 598170 h 1455843"/>
                  <a:gd name="connsiteX29" fmla="*/ 235611 w 393726"/>
                  <a:gd name="connsiteY29" fmla="*/ 432435 h 1455843"/>
                  <a:gd name="connsiteX30" fmla="*/ 248946 w 393726"/>
                  <a:gd name="connsiteY30" fmla="*/ 339090 h 1455843"/>
                  <a:gd name="connsiteX31" fmla="*/ 224181 w 393726"/>
                  <a:gd name="connsiteY31" fmla="*/ 259081 h 1455843"/>
                  <a:gd name="connsiteX32" fmla="*/ 243231 w 393726"/>
                  <a:gd name="connsiteY32" fmla="*/ 0 h 145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93726" h="1455843">
                    <a:moveTo>
                      <a:pt x="47016" y="207645"/>
                    </a:moveTo>
                    <a:cubicBezTo>
                      <a:pt x="41301" y="337185"/>
                      <a:pt x="35586" y="466725"/>
                      <a:pt x="33681" y="533400"/>
                    </a:cubicBezTo>
                    <a:cubicBezTo>
                      <a:pt x="31776" y="600075"/>
                      <a:pt x="33999" y="581343"/>
                      <a:pt x="35586" y="607695"/>
                    </a:cubicBezTo>
                    <a:cubicBezTo>
                      <a:pt x="37173" y="634047"/>
                      <a:pt x="43523" y="666115"/>
                      <a:pt x="43206" y="691515"/>
                    </a:cubicBezTo>
                    <a:cubicBezTo>
                      <a:pt x="42888" y="716915"/>
                      <a:pt x="35903" y="737553"/>
                      <a:pt x="33681" y="760095"/>
                    </a:cubicBezTo>
                    <a:cubicBezTo>
                      <a:pt x="31459" y="782637"/>
                      <a:pt x="31776" y="805180"/>
                      <a:pt x="29871" y="826770"/>
                    </a:cubicBezTo>
                    <a:cubicBezTo>
                      <a:pt x="27966" y="848360"/>
                      <a:pt x="26696" y="865505"/>
                      <a:pt x="22251" y="889635"/>
                    </a:cubicBezTo>
                    <a:cubicBezTo>
                      <a:pt x="17806" y="913765"/>
                      <a:pt x="6693" y="949643"/>
                      <a:pt x="3201" y="971550"/>
                    </a:cubicBezTo>
                    <a:cubicBezTo>
                      <a:pt x="-291" y="993457"/>
                      <a:pt x="-927" y="997585"/>
                      <a:pt x="1296" y="1021080"/>
                    </a:cubicBezTo>
                    <a:cubicBezTo>
                      <a:pt x="3518" y="1044575"/>
                      <a:pt x="9234" y="1095058"/>
                      <a:pt x="16536" y="1112520"/>
                    </a:cubicBezTo>
                    <a:cubicBezTo>
                      <a:pt x="23838" y="1129982"/>
                      <a:pt x="42888" y="1107440"/>
                      <a:pt x="45111" y="1125855"/>
                    </a:cubicBezTo>
                    <a:cubicBezTo>
                      <a:pt x="47334" y="1144270"/>
                      <a:pt x="25744" y="1190308"/>
                      <a:pt x="29871" y="1223010"/>
                    </a:cubicBezTo>
                    <a:cubicBezTo>
                      <a:pt x="33998" y="1255712"/>
                      <a:pt x="62574" y="1296035"/>
                      <a:pt x="69876" y="1322070"/>
                    </a:cubicBezTo>
                    <a:cubicBezTo>
                      <a:pt x="77179" y="1348105"/>
                      <a:pt x="74956" y="1362075"/>
                      <a:pt x="73686" y="1379220"/>
                    </a:cubicBezTo>
                    <a:cubicBezTo>
                      <a:pt x="72416" y="1396365"/>
                      <a:pt x="63209" y="1413193"/>
                      <a:pt x="62256" y="1424940"/>
                    </a:cubicBezTo>
                    <a:cubicBezTo>
                      <a:pt x="61304" y="1436688"/>
                      <a:pt x="57176" y="1445578"/>
                      <a:pt x="67971" y="1449705"/>
                    </a:cubicBezTo>
                    <a:cubicBezTo>
                      <a:pt x="78766" y="1453833"/>
                      <a:pt x="103531" y="1452245"/>
                      <a:pt x="127026" y="1449705"/>
                    </a:cubicBezTo>
                    <a:cubicBezTo>
                      <a:pt x="150521" y="1447165"/>
                      <a:pt x="183859" y="1433513"/>
                      <a:pt x="208941" y="1434465"/>
                    </a:cubicBezTo>
                    <a:cubicBezTo>
                      <a:pt x="234023" y="1435417"/>
                      <a:pt x="247359" y="1453515"/>
                      <a:pt x="277521" y="1455420"/>
                    </a:cubicBezTo>
                    <a:cubicBezTo>
                      <a:pt x="307684" y="1457325"/>
                      <a:pt x="370549" y="1452562"/>
                      <a:pt x="389916" y="1445895"/>
                    </a:cubicBezTo>
                    <a:cubicBezTo>
                      <a:pt x="409283" y="1439228"/>
                      <a:pt x="410553" y="1422717"/>
                      <a:pt x="393726" y="1415415"/>
                    </a:cubicBezTo>
                    <a:cubicBezTo>
                      <a:pt x="376899" y="1408113"/>
                      <a:pt x="322289" y="1412558"/>
                      <a:pt x="288951" y="1402080"/>
                    </a:cubicBezTo>
                    <a:cubicBezTo>
                      <a:pt x="255613" y="1391602"/>
                      <a:pt x="215608" y="1377315"/>
                      <a:pt x="193701" y="1352550"/>
                    </a:cubicBezTo>
                    <a:cubicBezTo>
                      <a:pt x="171794" y="1327785"/>
                      <a:pt x="163221" y="1303972"/>
                      <a:pt x="157506" y="1253490"/>
                    </a:cubicBezTo>
                    <a:cubicBezTo>
                      <a:pt x="151791" y="1203008"/>
                      <a:pt x="162586" y="1108075"/>
                      <a:pt x="159411" y="1049655"/>
                    </a:cubicBezTo>
                    <a:cubicBezTo>
                      <a:pt x="156236" y="991235"/>
                      <a:pt x="134011" y="945515"/>
                      <a:pt x="138456" y="902970"/>
                    </a:cubicBezTo>
                    <a:cubicBezTo>
                      <a:pt x="142901" y="860425"/>
                      <a:pt x="180049" y="827723"/>
                      <a:pt x="186081" y="794385"/>
                    </a:cubicBezTo>
                    <a:cubicBezTo>
                      <a:pt x="192114" y="761048"/>
                      <a:pt x="168301" y="735647"/>
                      <a:pt x="174651" y="702945"/>
                    </a:cubicBezTo>
                    <a:cubicBezTo>
                      <a:pt x="181001" y="670243"/>
                      <a:pt x="214021" y="643255"/>
                      <a:pt x="224181" y="598170"/>
                    </a:cubicBezTo>
                    <a:cubicBezTo>
                      <a:pt x="234341" y="553085"/>
                      <a:pt x="231484" y="475615"/>
                      <a:pt x="235611" y="432435"/>
                    </a:cubicBezTo>
                    <a:cubicBezTo>
                      <a:pt x="239738" y="389255"/>
                      <a:pt x="250851" y="367982"/>
                      <a:pt x="248946" y="339090"/>
                    </a:cubicBezTo>
                    <a:cubicBezTo>
                      <a:pt x="247041" y="310198"/>
                      <a:pt x="225134" y="315596"/>
                      <a:pt x="224181" y="259081"/>
                    </a:cubicBezTo>
                    <a:cubicBezTo>
                      <a:pt x="223229" y="202566"/>
                      <a:pt x="243231" y="41275"/>
                      <a:pt x="243231" y="0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1985247" y="3848065"/>
                <a:ext cx="378865" cy="327695"/>
              </a:xfrm>
              <a:custGeom>
                <a:avLst/>
                <a:gdLst>
                  <a:gd name="connsiteX0" fmla="*/ 68343 w 378865"/>
                  <a:gd name="connsiteY0" fmla="*/ 306740 h 327695"/>
                  <a:gd name="connsiteX1" fmla="*/ 18813 w 378865"/>
                  <a:gd name="connsiteY1" fmla="*/ 243875 h 327695"/>
                  <a:gd name="connsiteX2" fmla="*/ 9288 w 378865"/>
                  <a:gd name="connsiteY2" fmla="*/ 240065 h 327695"/>
                  <a:gd name="connsiteX3" fmla="*/ 5478 w 378865"/>
                  <a:gd name="connsiteY3" fmla="*/ 116240 h 327695"/>
                  <a:gd name="connsiteX4" fmla="*/ 89298 w 378865"/>
                  <a:gd name="connsiteY4" fmla="*/ 24800 h 327695"/>
                  <a:gd name="connsiteX5" fmla="*/ 169308 w 378865"/>
                  <a:gd name="connsiteY5" fmla="*/ 35 h 327695"/>
                  <a:gd name="connsiteX6" fmla="*/ 268368 w 378865"/>
                  <a:gd name="connsiteY6" fmla="*/ 20990 h 327695"/>
                  <a:gd name="connsiteX7" fmla="*/ 335043 w 378865"/>
                  <a:gd name="connsiteY7" fmla="*/ 81950 h 327695"/>
                  <a:gd name="connsiteX8" fmla="*/ 355998 w 378865"/>
                  <a:gd name="connsiteY8" fmla="*/ 118145 h 327695"/>
                  <a:gd name="connsiteX9" fmla="*/ 378858 w 378865"/>
                  <a:gd name="connsiteY9" fmla="*/ 205775 h 327695"/>
                  <a:gd name="connsiteX10" fmla="*/ 357903 w 378865"/>
                  <a:gd name="connsiteY10" fmla="*/ 274355 h 327695"/>
                  <a:gd name="connsiteX11" fmla="*/ 308373 w 378865"/>
                  <a:gd name="connsiteY11" fmla="*/ 327695 h 327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8865" h="327695">
                    <a:moveTo>
                      <a:pt x="68343" y="306740"/>
                    </a:moveTo>
                    <a:cubicBezTo>
                      <a:pt x="48499" y="280863"/>
                      <a:pt x="28655" y="254987"/>
                      <a:pt x="18813" y="243875"/>
                    </a:cubicBezTo>
                    <a:cubicBezTo>
                      <a:pt x="8971" y="232763"/>
                      <a:pt x="11511" y="261338"/>
                      <a:pt x="9288" y="240065"/>
                    </a:cubicBezTo>
                    <a:cubicBezTo>
                      <a:pt x="7065" y="218792"/>
                      <a:pt x="-7857" y="152117"/>
                      <a:pt x="5478" y="116240"/>
                    </a:cubicBezTo>
                    <a:cubicBezTo>
                      <a:pt x="18813" y="80363"/>
                      <a:pt x="61993" y="44167"/>
                      <a:pt x="89298" y="24800"/>
                    </a:cubicBezTo>
                    <a:cubicBezTo>
                      <a:pt x="116603" y="5432"/>
                      <a:pt x="139463" y="670"/>
                      <a:pt x="169308" y="35"/>
                    </a:cubicBezTo>
                    <a:cubicBezTo>
                      <a:pt x="199153" y="-600"/>
                      <a:pt x="240746" y="7338"/>
                      <a:pt x="268368" y="20990"/>
                    </a:cubicBezTo>
                    <a:cubicBezTo>
                      <a:pt x="295990" y="34642"/>
                      <a:pt x="320438" y="65758"/>
                      <a:pt x="335043" y="81950"/>
                    </a:cubicBezTo>
                    <a:cubicBezTo>
                      <a:pt x="349648" y="98142"/>
                      <a:pt x="348696" y="97507"/>
                      <a:pt x="355998" y="118145"/>
                    </a:cubicBezTo>
                    <a:cubicBezTo>
                      <a:pt x="363301" y="138782"/>
                      <a:pt x="378541" y="179740"/>
                      <a:pt x="378858" y="205775"/>
                    </a:cubicBezTo>
                    <a:cubicBezTo>
                      <a:pt x="379175" y="231810"/>
                      <a:pt x="369650" y="254035"/>
                      <a:pt x="357903" y="274355"/>
                    </a:cubicBezTo>
                    <a:cubicBezTo>
                      <a:pt x="346156" y="294675"/>
                      <a:pt x="327264" y="311185"/>
                      <a:pt x="308373" y="327695"/>
                    </a:cubicBezTo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975360" y="3848100"/>
                <a:ext cx="2362200" cy="238506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735330" y="3326130"/>
                <a:ext cx="2846070" cy="2910840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1093470" y="3853464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415258" y="4829050"/>
                <a:ext cx="788322" cy="1251006"/>
              </a:xfrm>
              <a:custGeom>
                <a:avLst/>
                <a:gdLst>
                  <a:gd name="connsiteX0" fmla="*/ 743107 w 788322"/>
                  <a:gd name="connsiteY0" fmla="*/ 242060 h 1251006"/>
                  <a:gd name="connsiteX1" fmla="*/ 678337 w 788322"/>
                  <a:gd name="connsiteY1" fmla="*/ 360170 h 1251006"/>
                  <a:gd name="connsiteX2" fmla="*/ 615472 w 788322"/>
                  <a:gd name="connsiteY2" fmla="*/ 413510 h 1251006"/>
                  <a:gd name="connsiteX3" fmla="*/ 581182 w 788322"/>
                  <a:gd name="connsiteY3" fmla="*/ 459230 h 1251006"/>
                  <a:gd name="connsiteX4" fmla="*/ 525937 w 788322"/>
                  <a:gd name="connsiteY4" fmla="*/ 533525 h 1251006"/>
                  <a:gd name="connsiteX5" fmla="*/ 524032 w 788322"/>
                  <a:gd name="connsiteY5" fmla="*/ 569720 h 1251006"/>
                  <a:gd name="connsiteX6" fmla="*/ 461167 w 788322"/>
                  <a:gd name="connsiteY6" fmla="*/ 626870 h 1251006"/>
                  <a:gd name="connsiteX7" fmla="*/ 402112 w 788322"/>
                  <a:gd name="connsiteY7" fmla="*/ 687830 h 1251006"/>
                  <a:gd name="connsiteX8" fmla="*/ 365917 w 788322"/>
                  <a:gd name="connsiteY8" fmla="*/ 762125 h 1251006"/>
                  <a:gd name="connsiteX9" fmla="*/ 331627 w 788322"/>
                  <a:gd name="connsiteY9" fmla="*/ 842135 h 1251006"/>
                  <a:gd name="connsiteX10" fmla="*/ 301147 w 788322"/>
                  <a:gd name="connsiteY10" fmla="*/ 905000 h 1251006"/>
                  <a:gd name="connsiteX11" fmla="*/ 247807 w 788322"/>
                  <a:gd name="connsiteY11" fmla="*/ 950720 h 1251006"/>
                  <a:gd name="connsiteX12" fmla="*/ 253522 w 788322"/>
                  <a:gd name="connsiteY12" fmla="*/ 979295 h 1251006"/>
                  <a:gd name="connsiteX13" fmla="*/ 192562 w 788322"/>
                  <a:gd name="connsiteY13" fmla="*/ 1042160 h 1251006"/>
                  <a:gd name="connsiteX14" fmla="*/ 181132 w 788322"/>
                  <a:gd name="connsiteY14" fmla="*/ 1116455 h 1251006"/>
                  <a:gd name="connsiteX15" fmla="*/ 175417 w 788322"/>
                  <a:gd name="connsiteY15" fmla="*/ 1158365 h 1251006"/>
                  <a:gd name="connsiteX16" fmla="*/ 148747 w 788322"/>
                  <a:gd name="connsiteY16" fmla="*/ 1173605 h 1251006"/>
                  <a:gd name="connsiteX17" fmla="*/ 148747 w 788322"/>
                  <a:gd name="connsiteY17" fmla="*/ 1217420 h 1251006"/>
                  <a:gd name="connsiteX18" fmla="*/ 150652 w 788322"/>
                  <a:gd name="connsiteY18" fmla="*/ 1245995 h 1251006"/>
                  <a:gd name="connsiteX19" fmla="*/ 125887 w 788322"/>
                  <a:gd name="connsiteY19" fmla="*/ 1249805 h 1251006"/>
                  <a:gd name="connsiteX20" fmla="*/ 78262 w 788322"/>
                  <a:gd name="connsiteY20" fmla="*/ 1232660 h 1251006"/>
                  <a:gd name="connsiteX21" fmla="*/ 15397 w 788322"/>
                  <a:gd name="connsiteY21" fmla="*/ 1194560 h 1251006"/>
                  <a:gd name="connsiteX22" fmla="*/ 157 w 788322"/>
                  <a:gd name="connsiteY22" fmla="*/ 1171700 h 1251006"/>
                  <a:gd name="connsiteX23" fmla="*/ 21112 w 788322"/>
                  <a:gd name="connsiteY23" fmla="*/ 1154555 h 1251006"/>
                  <a:gd name="connsiteX24" fmla="*/ 59212 w 788322"/>
                  <a:gd name="connsiteY24" fmla="*/ 1150745 h 1251006"/>
                  <a:gd name="connsiteX25" fmla="*/ 99217 w 788322"/>
                  <a:gd name="connsiteY25" fmla="*/ 1105025 h 1251006"/>
                  <a:gd name="connsiteX26" fmla="*/ 123982 w 788322"/>
                  <a:gd name="connsiteY26" fmla="*/ 1051685 h 1251006"/>
                  <a:gd name="connsiteX27" fmla="*/ 133507 w 788322"/>
                  <a:gd name="connsiteY27" fmla="*/ 954530 h 1251006"/>
                  <a:gd name="connsiteX28" fmla="*/ 163987 w 788322"/>
                  <a:gd name="connsiteY28" fmla="*/ 895475 h 1251006"/>
                  <a:gd name="connsiteX29" fmla="*/ 183037 w 788322"/>
                  <a:gd name="connsiteY29" fmla="*/ 796415 h 1251006"/>
                  <a:gd name="connsiteX30" fmla="*/ 230662 w 788322"/>
                  <a:gd name="connsiteY30" fmla="*/ 704975 h 1251006"/>
                  <a:gd name="connsiteX31" fmla="*/ 306862 w 788322"/>
                  <a:gd name="connsiteY31" fmla="*/ 623060 h 1251006"/>
                  <a:gd name="connsiteX32" fmla="*/ 350677 w 788322"/>
                  <a:gd name="connsiteY32" fmla="*/ 562100 h 1251006"/>
                  <a:gd name="connsiteX33" fmla="*/ 384967 w 788322"/>
                  <a:gd name="connsiteY33" fmla="*/ 514475 h 1251006"/>
                  <a:gd name="connsiteX34" fmla="*/ 402112 w 788322"/>
                  <a:gd name="connsiteY34" fmla="*/ 400175 h 1251006"/>
                  <a:gd name="connsiteX35" fmla="*/ 445927 w 788322"/>
                  <a:gd name="connsiteY35" fmla="*/ 291590 h 1251006"/>
                  <a:gd name="connsiteX36" fmla="*/ 516412 w 788322"/>
                  <a:gd name="connsiteY36" fmla="*/ 173480 h 1251006"/>
                  <a:gd name="connsiteX37" fmla="*/ 544987 w 788322"/>
                  <a:gd name="connsiteY37" fmla="*/ 62990 h 1251006"/>
                  <a:gd name="connsiteX38" fmla="*/ 567847 w 788322"/>
                  <a:gd name="connsiteY38" fmla="*/ 2030 h 1251006"/>
                  <a:gd name="connsiteX39" fmla="*/ 777397 w 788322"/>
                  <a:gd name="connsiteY39" fmla="*/ 135380 h 1251006"/>
                  <a:gd name="connsiteX40" fmla="*/ 743107 w 788322"/>
                  <a:gd name="connsiteY40" fmla="*/ 242060 h 1251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788322" h="1251006">
                    <a:moveTo>
                      <a:pt x="743107" y="242060"/>
                    </a:moveTo>
                    <a:cubicBezTo>
                      <a:pt x="726597" y="279525"/>
                      <a:pt x="699609" y="331595"/>
                      <a:pt x="678337" y="360170"/>
                    </a:cubicBezTo>
                    <a:cubicBezTo>
                      <a:pt x="657064" y="388745"/>
                      <a:pt x="631664" y="397000"/>
                      <a:pt x="615472" y="413510"/>
                    </a:cubicBezTo>
                    <a:cubicBezTo>
                      <a:pt x="599280" y="430020"/>
                      <a:pt x="581182" y="459230"/>
                      <a:pt x="581182" y="459230"/>
                    </a:cubicBezTo>
                    <a:cubicBezTo>
                      <a:pt x="566259" y="479233"/>
                      <a:pt x="535462" y="515110"/>
                      <a:pt x="525937" y="533525"/>
                    </a:cubicBezTo>
                    <a:cubicBezTo>
                      <a:pt x="516412" y="551940"/>
                      <a:pt x="534827" y="554163"/>
                      <a:pt x="524032" y="569720"/>
                    </a:cubicBezTo>
                    <a:cubicBezTo>
                      <a:pt x="513237" y="585277"/>
                      <a:pt x="481487" y="607185"/>
                      <a:pt x="461167" y="626870"/>
                    </a:cubicBezTo>
                    <a:cubicBezTo>
                      <a:pt x="440847" y="646555"/>
                      <a:pt x="417987" y="665288"/>
                      <a:pt x="402112" y="687830"/>
                    </a:cubicBezTo>
                    <a:cubicBezTo>
                      <a:pt x="386237" y="710373"/>
                      <a:pt x="377664" y="736408"/>
                      <a:pt x="365917" y="762125"/>
                    </a:cubicBezTo>
                    <a:cubicBezTo>
                      <a:pt x="354170" y="787842"/>
                      <a:pt x="342422" y="818323"/>
                      <a:pt x="331627" y="842135"/>
                    </a:cubicBezTo>
                    <a:cubicBezTo>
                      <a:pt x="320832" y="865947"/>
                      <a:pt x="315117" y="886903"/>
                      <a:pt x="301147" y="905000"/>
                    </a:cubicBezTo>
                    <a:cubicBezTo>
                      <a:pt x="287177" y="923097"/>
                      <a:pt x="255744" y="938338"/>
                      <a:pt x="247807" y="950720"/>
                    </a:cubicBezTo>
                    <a:cubicBezTo>
                      <a:pt x="239869" y="963103"/>
                      <a:pt x="262730" y="964055"/>
                      <a:pt x="253522" y="979295"/>
                    </a:cubicBezTo>
                    <a:cubicBezTo>
                      <a:pt x="244314" y="994535"/>
                      <a:pt x="204627" y="1019300"/>
                      <a:pt x="192562" y="1042160"/>
                    </a:cubicBezTo>
                    <a:cubicBezTo>
                      <a:pt x="180497" y="1065020"/>
                      <a:pt x="183989" y="1097088"/>
                      <a:pt x="181132" y="1116455"/>
                    </a:cubicBezTo>
                    <a:cubicBezTo>
                      <a:pt x="178275" y="1135822"/>
                      <a:pt x="180814" y="1148840"/>
                      <a:pt x="175417" y="1158365"/>
                    </a:cubicBezTo>
                    <a:cubicBezTo>
                      <a:pt x="170020" y="1167890"/>
                      <a:pt x="153192" y="1163763"/>
                      <a:pt x="148747" y="1173605"/>
                    </a:cubicBezTo>
                    <a:cubicBezTo>
                      <a:pt x="144302" y="1183447"/>
                      <a:pt x="148430" y="1205355"/>
                      <a:pt x="148747" y="1217420"/>
                    </a:cubicBezTo>
                    <a:cubicBezTo>
                      <a:pt x="149064" y="1229485"/>
                      <a:pt x="154462" y="1240598"/>
                      <a:pt x="150652" y="1245995"/>
                    </a:cubicBezTo>
                    <a:cubicBezTo>
                      <a:pt x="146842" y="1251392"/>
                      <a:pt x="137952" y="1252027"/>
                      <a:pt x="125887" y="1249805"/>
                    </a:cubicBezTo>
                    <a:cubicBezTo>
                      <a:pt x="113822" y="1247583"/>
                      <a:pt x="96677" y="1241867"/>
                      <a:pt x="78262" y="1232660"/>
                    </a:cubicBezTo>
                    <a:cubicBezTo>
                      <a:pt x="59847" y="1223453"/>
                      <a:pt x="28414" y="1204720"/>
                      <a:pt x="15397" y="1194560"/>
                    </a:cubicBezTo>
                    <a:cubicBezTo>
                      <a:pt x="2380" y="1184400"/>
                      <a:pt x="-796" y="1178368"/>
                      <a:pt x="157" y="1171700"/>
                    </a:cubicBezTo>
                    <a:cubicBezTo>
                      <a:pt x="1109" y="1165033"/>
                      <a:pt x="11269" y="1158048"/>
                      <a:pt x="21112" y="1154555"/>
                    </a:cubicBezTo>
                    <a:cubicBezTo>
                      <a:pt x="30954" y="1151063"/>
                      <a:pt x="46194" y="1159000"/>
                      <a:pt x="59212" y="1150745"/>
                    </a:cubicBezTo>
                    <a:cubicBezTo>
                      <a:pt x="72230" y="1142490"/>
                      <a:pt x="88422" y="1121535"/>
                      <a:pt x="99217" y="1105025"/>
                    </a:cubicBezTo>
                    <a:cubicBezTo>
                      <a:pt x="110012" y="1088515"/>
                      <a:pt x="118267" y="1076767"/>
                      <a:pt x="123982" y="1051685"/>
                    </a:cubicBezTo>
                    <a:cubicBezTo>
                      <a:pt x="129697" y="1026603"/>
                      <a:pt x="126839" y="980565"/>
                      <a:pt x="133507" y="954530"/>
                    </a:cubicBezTo>
                    <a:cubicBezTo>
                      <a:pt x="140174" y="928495"/>
                      <a:pt x="155732" y="921828"/>
                      <a:pt x="163987" y="895475"/>
                    </a:cubicBezTo>
                    <a:cubicBezTo>
                      <a:pt x="172242" y="869123"/>
                      <a:pt x="171925" y="828165"/>
                      <a:pt x="183037" y="796415"/>
                    </a:cubicBezTo>
                    <a:cubicBezTo>
                      <a:pt x="194149" y="764665"/>
                      <a:pt x="210025" y="733867"/>
                      <a:pt x="230662" y="704975"/>
                    </a:cubicBezTo>
                    <a:cubicBezTo>
                      <a:pt x="251299" y="676083"/>
                      <a:pt x="286859" y="646873"/>
                      <a:pt x="306862" y="623060"/>
                    </a:cubicBezTo>
                    <a:cubicBezTo>
                      <a:pt x="326864" y="599248"/>
                      <a:pt x="350677" y="562100"/>
                      <a:pt x="350677" y="562100"/>
                    </a:cubicBezTo>
                    <a:cubicBezTo>
                      <a:pt x="363694" y="544003"/>
                      <a:pt x="376395" y="541462"/>
                      <a:pt x="384967" y="514475"/>
                    </a:cubicBezTo>
                    <a:cubicBezTo>
                      <a:pt x="393539" y="487488"/>
                      <a:pt x="391952" y="437323"/>
                      <a:pt x="402112" y="400175"/>
                    </a:cubicBezTo>
                    <a:cubicBezTo>
                      <a:pt x="412272" y="363027"/>
                      <a:pt x="426877" y="329372"/>
                      <a:pt x="445927" y="291590"/>
                    </a:cubicBezTo>
                    <a:cubicBezTo>
                      <a:pt x="464977" y="253808"/>
                      <a:pt x="499902" y="211580"/>
                      <a:pt x="516412" y="173480"/>
                    </a:cubicBezTo>
                    <a:cubicBezTo>
                      <a:pt x="532922" y="135380"/>
                      <a:pt x="536415" y="91565"/>
                      <a:pt x="544987" y="62990"/>
                    </a:cubicBezTo>
                    <a:cubicBezTo>
                      <a:pt x="553559" y="34415"/>
                      <a:pt x="529112" y="-10035"/>
                      <a:pt x="567847" y="2030"/>
                    </a:cubicBezTo>
                    <a:cubicBezTo>
                      <a:pt x="606582" y="14095"/>
                      <a:pt x="744377" y="93152"/>
                      <a:pt x="777397" y="135380"/>
                    </a:cubicBezTo>
                    <a:cubicBezTo>
                      <a:pt x="810417" y="177608"/>
                      <a:pt x="759617" y="204595"/>
                      <a:pt x="743107" y="24206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2160270" y="4831080"/>
                <a:ext cx="791577" cy="1279255"/>
              </a:xfrm>
              <a:custGeom>
                <a:avLst/>
                <a:gdLst>
                  <a:gd name="connsiteX0" fmla="*/ 186690 w 791577"/>
                  <a:gd name="connsiteY0" fmla="*/ 0 h 1279255"/>
                  <a:gd name="connsiteX1" fmla="*/ 228600 w 791577"/>
                  <a:gd name="connsiteY1" fmla="*/ 76200 h 1279255"/>
                  <a:gd name="connsiteX2" fmla="*/ 243840 w 791577"/>
                  <a:gd name="connsiteY2" fmla="*/ 144780 h 1279255"/>
                  <a:gd name="connsiteX3" fmla="*/ 234315 w 791577"/>
                  <a:gd name="connsiteY3" fmla="*/ 169545 h 1279255"/>
                  <a:gd name="connsiteX4" fmla="*/ 260985 w 791577"/>
                  <a:gd name="connsiteY4" fmla="*/ 228600 h 1279255"/>
                  <a:gd name="connsiteX5" fmla="*/ 306705 w 791577"/>
                  <a:gd name="connsiteY5" fmla="*/ 297180 h 1279255"/>
                  <a:gd name="connsiteX6" fmla="*/ 323850 w 791577"/>
                  <a:gd name="connsiteY6" fmla="*/ 386715 h 1279255"/>
                  <a:gd name="connsiteX7" fmla="*/ 361950 w 791577"/>
                  <a:gd name="connsiteY7" fmla="*/ 443865 h 1279255"/>
                  <a:gd name="connsiteX8" fmla="*/ 354330 w 791577"/>
                  <a:gd name="connsiteY8" fmla="*/ 525780 h 1279255"/>
                  <a:gd name="connsiteX9" fmla="*/ 363855 w 791577"/>
                  <a:gd name="connsiteY9" fmla="*/ 563880 h 1279255"/>
                  <a:gd name="connsiteX10" fmla="*/ 384810 w 791577"/>
                  <a:gd name="connsiteY10" fmla="*/ 609600 h 1279255"/>
                  <a:gd name="connsiteX11" fmla="*/ 405765 w 791577"/>
                  <a:gd name="connsiteY11" fmla="*/ 649605 h 1279255"/>
                  <a:gd name="connsiteX12" fmla="*/ 400050 w 791577"/>
                  <a:gd name="connsiteY12" fmla="*/ 710565 h 1279255"/>
                  <a:gd name="connsiteX13" fmla="*/ 441960 w 791577"/>
                  <a:gd name="connsiteY13" fmla="*/ 752475 h 1279255"/>
                  <a:gd name="connsiteX14" fmla="*/ 499110 w 791577"/>
                  <a:gd name="connsiteY14" fmla="*/ 849630 h 1279255"/>
                  <a:gd name="connsiteX15" fmla="*/ 529590 w 791577"/>
                  <a:gd name="connsiteY15" fmla="*/ 942975 h 1279255"/>
                  <a:gd name="connsiteX16" fmla="*/ 554355 w 791577"/>
                  <a:gd name="connsiteY16" fmla="*/ 1038225 h 1279255"/>
                  <a:gd name="connsiteX17" fmla="*/ 596265 w 791577"/>
                  <a:gd name="connsiteY17" fmla="*/ 1112520 h 1279255"/>
                  <a:gd name="connsiteX18" fmla="*/ 622935 w 791577"/>
                  <a:gd name="connsiteY18" fmla="*/ 1146810 h 1279255"/>
                  <a:gd name="connsiteX19" fmla="*/ 689610 w 791577"/>
                  <a:gd name="connsiteY19" fmla="*/ 1139190 h 1279255"/>
                  <a:gd name="connsiteX20" fmla="*/ 760095 w 791577"/>
                  <a:gd name="connsiteY20" fmla="*/ 1127760 h 1279255"/>
                  <a:gd name="connsiteX21" fmla="*/ 788670 w 791577"/>
                  <a:gd name="connsiteY21" fmla="*/ 1171575 h 1279255"/>
                  <a:gd name="connsiteX22" fmla="*/ 693420 w 791577"/>
                  <a:gd name="connsiteY22" fmla="*/ 1226820 h 1279255"/>
                  <a:gd name="connsiteX23" fmla="*/ 588645 w 791577"/>
                  <a:gd name="connsiteY23" fmla="*/ 1276350 h 1279255"/>
                  <a:gd name="connsiteX24" fmla="*/ 550545 w 791577"/>
                  <a:gd name="connsiteY24" fmla="*/ 1263015 h 1279255"/>
                  <a:gd name="connsiteX25" fmla="*/ 533400 w 791577"/>
                  <a:gd name="connsiteY25" fmla="*/ 1177290 h 1279255"/>
                  <a:gd name="connsiteX26" fmla="*/ 495300 w 791577"/>
                  <a:gd name="connsiteY26" fmla="*/ 1116330 h 1279255"/>
                  <a:gd name="connsiteX27" fmla="*/ 428625 w 791577"/>
                  <a:gd name="connsiteY27" fmla="*/ 1053465 h 1279255"/>
                  <a:gd name="connsiteX28" fmla="*/ 390525 w 791577"/>
                  <a:gd name="connsiteY28" fmla="*/ 958215 h 1279255"/>
                  <a:gd name="connsiteX29" fmla="*/ 342900 w 791577"/>
                  <a:gd name="connsiteY29" fmla="*/ 925830 h 1279255"/>
                  <a:gd name="connsiteX30" fmla="*/ 308610 w 791577"/>
                  <a:gd name="connsiteY30" fmla="*/ 803910 h 1279255"/>
                  <a:gd name="connsiteX31" fmla="*/ 270510 w 791577"/>
                  <a:gd name="connsiteY31" fmla="*/ 699135 h 1279255"/>
                  <a:gd name="connsiteX32" fmla="*/ 234315 w 791577"/>
                  <a:gd name="connsiteY32" fmla="*/ 634365 h 1279255"/>
                  <a:gd name="connsiteX33" fmla="*/ 217170 w 791577"/>
                  <a:gd name="connsiteY33" fmla="*/ 579120 h 1279255"/>
                  <a:gd name="connsiteX34" fmla="*/ 171450 w 791577"/>
                  <a:gd name="connsiteY34" fmla="*/ 508635 h 1279255"/>
                  <a:gd name="connsiteX35" fmla="*/ 104775 w 791577"/>
                  <a:gd name="connsiteY35" fmla="*/ 428625 h 1279255"/>
                  <a:gd name="connsiteX36" fmla="*/ 76200 w 791577"/>
                  <a:gd name="connsiteY36" fmla="*/ 348615 h 1279255"/>
                  <a:gd name="connsiteX37" fmla="*/ 28575 w 791577"/>
                  <a:gd name="connsiteY37" fmla="*/ 259080 h 1279255"/>
                  <a:gd name="connsiteX38" fmla="*/ 15240 w 791577"/>
                  <a:gd name="connsiteY38" fmla="*/ 230505 h 1279255"/>
                  <a:gd name="connsiteX39" fmla="*/ 0 w 791577"/>
                  <a:gd name="connsiteY39" fmla="*/ 76200 h 1279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91577" h="1279255">
                    <a:moveTo>
                      <a:pt x="186690" y="0"/>
                    </a:moveTo>
                    <a:cubicBezTo>
                      <a:pt x="202882" y="26035"/>
                      <a:pt x="219075" y="52070"/>
                      <a:pt x="228600" y="76200"/>
                    </a:cubicBezTo>
                    <a:cubicBezTo>
                      <a:pt x="238125" y="100330"/>
                      <a:pt x="242888" y="129223"/>
                      <a:pt x="243840" y="144780"/>
                    </a:cubicBezTo>
                    <a:cubicBezTo>
                      <a:pt x="244792" y="160337"/>
                      <a:pt x="231458" y="155575"/>
                      <a:pt x="234315" y="169545"/>
                    </a:cubicBezTo>
                    <a:cubicBezTo>
                      <a:pt x="237172" y="183515"/>
                      <a:pt x="248920" y="207328"/>
                      <a:pt x="260985" y="228600"/>
                    </a:cubicBezTo>
                    <a:cubicBezTo>
                      <a:pt x="273050" y="249873"/>
                      <a:pt x="296228" y="270828"/>
                      <a:pt x="306705" y="297180"/>
                    </a:cubicBezTo>
                    <a:cubicBezTo>
                      <a:pt x="317183" y="323533"/>
                      <a:pt x="314643" y="362268"/>
                      <a:pt x="323850" y="386715"/>
                    </a:cubicBezTo>
                    <a:cubicBezTo>
                      <a:pt x="333057" y="411162"/>
                      <a:pt x="356870" y="420688"/>
                      <a:pt x="361950" y="443865"/>
                    </a:cubicBezTo>
                    <a:cubicBezTo>
                      <a:pt x="367030" y="467043"/>
                      <a:pt x="354013" y="505778"/>
                      <a:pt x="354330" y="525780"/>
                    </a:cubicBezTo>
                    <a:cubicBezTo>
                      <a:pt x="354647" y="545782"/>
                      <a:pt x="358775" y="549910"/>
                      <a:pt x="363855" y="563880"/>
                    </a:cubicBezTo>
                    <a:cubicBezTo>
                      <a:pt x="368935" y="577850"/>
                      <a:pt x="377825" y="595313"/>
                      <a:pt x="384810" y="609600"/>
                    </a:cubicBezTo>
                    <a:cubicBezTo>
                      <a:pt x="391795" y="623887"/>
                      <a:pt x="403225" y="632778"/>
                      <a:pt x="405765" y="649605"/>
                    </a:cubicBezTo>
                    <a:cubicBezTo>
                      <a:pt x="408305" y="666432"/>
                      <a:pt x="394018" y="693420"/>
                      <a:pt x="400050" y="710565"/>
                    </a:cubicBezTo>
                    <a:cubicBezTo>
                      <a:pt x="406082" y="727710"/>
                      <a:pt x="425450" y="729298"/>
                      <a:pt x="441960" y="752475"/>
                    </a:cubicBezTo>
                    <a:cubicBezTo>
                      <a:pt x="458470" y="775652"/>
                      <a:pt x="484505" y="817880"/>
                      <a:pt x="499110" y="849630"/>
                    </a:cubicBezTo>
                    <a:cubicBezTo>
                      <a:pt x="513715" y="881380"/>
                      <a:pt x="520383" y="911543"/>
                      <a:pt x="529590" y="942975"/>
                    </a:cubicBezTo>
                    <a:cubicBezTo>
                      <a:pt x="538797" y="974407"/>
                      <a:pt x="543243" y="1009968"/>
                      <a:pt x="554355" y="1038225"/>
                    </a:cubicBezTo>
                    <a:cubicBezTo>
                      <a:pt x="565467" y="1066482"/>
                      <a:pt x="584835" y="1094422"/>
                      <a:pt x="596265" y="1112520"/>
                    </a:cubicBezTo>
                    <a:cubicBezTo>
                      <a:pt x="607695" y="1130618"/>
                      <a:pt x="607378" y="1142365"/>
                      <a:pt x="622935" y="1146810"/>
                    </a:cubicBezTo>
                    <a:cubicBezTo>
                      <a:pt x="638492" y="1151255"/>
                      <a:pt x="666750" y="1142365"/>
                      <a:pt x="689610" y="1139190"/>
                    </a:cubicBezTo>
                    <a:cubicBezTo>
                      <a:pt x="712470" y="1136015"/>
                      <a:pt x="743585" y="1122363"/>
                      <a:pt x="760095" y="1127760"/>
                    </a:cubicBezTo>
                    <a:cubicBezTo>
                      <a:pt x="776605" y="1133157"/>
                      <a:pt x="799783" y="1155065"/>
                      <a:pt x="788670" y="1171575"/>
                    </a:cubicBezTo>
                    <a:cubicBezTo>
                      <a:pt x="777557" y="1188085"/>
                      <a:pt x="726757" y="1209358"/>
                      <a:pt x="693420" y="1226820"/>
                    </a:cubicBezTo>
                    <a:cubicBezTo>
                      <a:pt x="660083" y="1244282"/>
                      <a:pt x="612458" y="1270318"/>
                      <a:pt x="588645" y="1276350"/>
                    </a:cubicBezTo>
                    <a:cubicBezTo>
                      <a:pt x="564833" y="1282383"/>
                      <a:pt x="559752" y="1279525"/>
                      <a:pt x="550545" y="1263015"/>
                    </a:cubicBezTo>
                    <a:cubicBezTo>
                      <a:pt x="541338" y="1246505"/>
                      <a:pt x="542607" y="1201737"/>
                      <a:pt x="533400" y="1177290"/>
                    </a:cubicBezTo>
                    <a:cubicBezTo>
                      <a:pt x="524193" y="1152843"/>
                      <a:pt x="512762" y="1136967"/>
                      <a:pt x="495300" y="1116330"/>
                    </a:cubicBezTo>
                    <a:cubicBezTo>
                      <a:pt x="477838" y="1095693"/>
                      <a:pt x="446087" y="1079817"/>
                      <a:pt x="428625" y="1053465"/>
                    </a:cubicBezTo>
                    <a:cubicBezTo>
                      <a:pt x="411163" y="1027113"/>
                      <a:pt x="404813" y="979488"/>
                      <a:pt x="390525" y="958215"/>
                    </a:cubicBezTo>
                    <a:cubicBezTo>
                      <a:pt x="376238" y="936943"/>
                      <a:pt x="356552" y="951547"/>
                      <a:pt x="342900" y="925830"/>
                    </a:cubicBezTo>
                    <a:cubicBezTo>
                      <a:pt x="329248" y="900113"/>
                      <a:pt x="320675" y="841693"/>
                      <a:pt x="308610" y="803910"/>
                    </a:cubicBezTo>
                    <a:cubicBezTo>
                      <a:pt x="296545" y="766128"/>
                      <a:pt x="282893" y="727393"/>
                      <a:pt x="270510" y="699135"/>
                    </a:cubicBezTo>
                    <a:cubicBezTo>
                      <a:pt x="258128" y="670878"/>
                      <a:pt x="243205" y="654367"/>
                      <a:pt x="234315" y="634365"/>
                    </a:cubicBezTo>
                    <a:cubicBezTo>
                      <a:pt x="225425" y="614363"/>
                      <a:pt x="227648" y="600075"/>
                      <a:pt x="217170" y="579120"/>
                    </a:cubicBezTo>
                    <a:cubicBezTo>
                      <a:pt x="206693" y="558165"/>
                      <a:pt x="190183" y="533718"/>
                      <a:pt x="171450" y="508635"/>
                    </a:cubicBezTo>
                    <a:cubicBezTo>
                      <a:pt x="152717" y="483553"/>
                      <a:pt x="120650" y="455295"/>
                      <a:pt x="104775" y="428625"/>
                    </a:cubicBezTo>
                    <a:cubicBezTo>
                      <a:pt x="88900" y="401955"/>
                      <a:pt x="88900" y="376873"/>
                      <a:pt x="76200" y="348615"/>
                    </a:cubicBezTo>
                    <a:cubicBezTo>
                      <a:pt x="63500" y="320357"/>
                      <a:pt x="38735" y="278765"/>
                      <a:pt x="28575" y="259080"/>
                    </a:cubicBezTo>
                    <a:cubicBezTo>
                      <a:pt x="18415" y="239395"/>
                      <a:pt x="20002" y="260985"/>
                      <a:pt x="15240" y="230505"/>
                    </a:cubicBezTo>
                    <a:cubicBezTo>
                      <a:pt x="10478" y="200025"/>
                      <a:pt x="5239" y="138112"/>
                      <a:pt x="0" y="76200"/>
                    </a:cubicBezTo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flipH="1">
                <a:off x="2179320" y="3859179"/>
                <a:ext cx="1082041" cy="1114776"/>
              </a:xfrm>
              <a:custGeom>
                <a:avLst/>
                <a:gdLst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99161 w 971551"/>
                  <a:gd name="connsiteY55" fmla="*/ 966186 h 966186"/>
                  <a:gd name="connsiteX0" fmla="*/ 971551 w 971551"/>
                  <a:gd name="connsiteY0" fmla="*/ 348966 h 966186"/>
                  <a:gd name="connsiteX1" fmla="*/ 923926 w 971551"/>
                  <a:gd name="connsiteY1" fmla="*/ 368016 h 966186"/>
                  <a:gd name="connsiteX2" fmla="*/ 899161 w 971551"/>
                  <a:gd name="connsiteY2" fmla="*/ 335631 h 966186"/>
                  <a:gd name="connsiteX3" fmla="*/ 843916 w 971551"/>
                  <a:gd name="connsiteY3" fmla="*/ 343251 h 966186"/>
                  <a:gd name="connsiteX4" fmla="*/ 805816 w 971551"/>
                  <a:gd name="connsiteY4" fmla="*/ 312771 h 966186"/>
                  <a:gd name="connsiteX5" fmla="*/ 733426 w 971551"/>
                  <a:gd name="connsiteY5" fmla="*/ 329916 h 966186"/>
                  <a:gd name="connsiteX6" fmla="*/ 666751 w 971551"/>
                  <a:gd name="connsiteY6" fmla="*/ 286101 h 966186"/>
                  <a:gd name="connsiteX7" fmla="*/ 615316 w 971551"/>
                  <a:gd name="connsiteY7" fmla="*/ 272766 h 966186"/>
                  <a:gd name="connsiteX8" fmla="*/ 552451 w 971551"/>
                  <a:gd name="connsiteY8" fmla="*/ 272766 h 966186"/>
                  <a:gd name="connsiteX9" fmla="*/ 520066 w 971551"/>
                  <a:gd name="connsiteY9" fmla="*/ 230856 h 966186"/>
                  <a:gd name="connsiteX10" fmla="*/ 472441 w 971551"/>
                  <a:gd name="connsiteY10" fmla="*/ 196566 h 966186"/>
                  <a:gd name="connsiteX11" fmla="*/ 455296 w 971551"/>
                  <a:gd name="connsiteY11" fmla="*/ 209901 h 966186"/>
                  <a:gd name="connsiteX12" fmla="*/ 434341 w 971551"/>
                  <a:gd name="connsiteY12" fmla="*/ 183231 h 966186"/>
                  <a:gd name="connsiteX13" fmla="*/ 396241 w 971551"/>
                  <a:gd name="connsiteY13" fmla="*/ 177516 h 966186"/>
                  <a:gd name="connsiteX14" fmla="*/ 329566 w 971551"/>
                  <a:gd name="connsiteY14" fmla="*/ 164181 h 966186"/>
                  <a:gd name="connsiteX15" fmla="*/ 295276 w 971551"/>
                  <a:gd name="connsiteY15" fmla="*/ 156561 h 966186"/>
                  <a:gd name="connsiteX16" fmla="*/ 260986 w 971551"/>
                  <a:gd name="connsiteY16" fmla="*/ 129891 h 966186"/>
                  <a:gd name="connsiteX17" fmla="*/ 217171 w 971551"/>
                  <a:gd name="connsiteY17" fmla="*/ 118461 h 966186"/>
                  <a:gd name="connsiteX18" fmla="*/ 194311 w 971551"/>
                  <a:gd name="connsiteY18" fmla="*/ 107031 h 966186"/>
                  <a:gd name="connsiteX19" fmla="*/ 175261 w 971551"/>
                  <a:gd name="connsiteY19" fmla="*/ 95601 h 966186"/>
                  <a:gd name="connsiteX20" fmla="*/ 169546 w 971551"/>
                  <a:gd name="connsiteY20" fmla="*/ 68931 h 966186"/>
                  <a:gd name="connsiteX21" fmla="*/ 135256 w 971551"/>
                  <a:gd name="connsiteY21" fmla="*/ 34641 h 966186"/>
                  <a:gd name="connsiteX22" fmla="*/ 102871 w 971551"/>
                  <a:gd name="connsiteY22" fmla="*/ 17496 h 966186"/>
                  <a:gd name="connsiteX23" fmla="*/ 72391 w 971551"/>
                  <a:gd name="connsiteY23" fmla="*/ 2256 h 966186"/>
                  <a:gd name="connsiteX24" fmla="*/ 36196 w 971551"/>
                  <a:gd name="connsiteY24" fmla="*/ 9876 h 966186"/>
                  <a:gd name="connsiteX25" fmla="*/ 9526 w 971551"/>
                  <a:gd name="connsiteY25" fmla="*/ 2256 h 966186"/>
                  <a:gd name="connsiteX26" fmla="*/ 1 w 971551"/>
                  <a:gd name="connsiteY26" fmla="*/ 57501 h 966186"/>
                  <a:gd name="connsiteX27" fmla="*/ 9526 w 971551"/>
                  <a:gd name="connsiteY27" fmla="*/ 116556 h 966186"/>
                  <a:gd name="connsiteX28" fmla="*/ 59056 w 971551"/>
                  <a:gd name="connsiteY28" fmla="*/ 143226 h 966186"/>
                  <a:gd name="connsiteX29" fmla="*/ 135256 w 971551"/>
                  <a:gd name="connsiteY29" fmla="*/ 171801 h 966186"/>
                  <a:gd name="connsiteX30" fmla="*/ 175261 w 971551"/>
                  <a:gd name="connsiteY30" fmla="*/ 202281 h 966186"/>
                  <a:gd name="connsiteX31" fmla="*/ 211456 w 971551"/>
                  <a:gd name="connsiteY31" fmla="*/ 236571 h 966186"/>
                  <a:gd name="connsiteX32" fmla="*/ 260986 w 971551"/>
                  <a:gd name="connsiteY32" fmla="*/ 236571 h 966186"/>
                  <a:gd name="connsiteX33" fmla="*/ 308611 w 971551"/>
                  <a:gd name="connsiteY33" fmla="*/ 270861 h 966186"/>
                  <a:gd name="connsiteX34" fmla="*/ 390526 w 971551"/>
                  <a:gd name="connsiteY34" fmla="*/ 328011 h 966186"/>
                  <a:gd name="connsiteX35" fmla="*/ 430531 w 971551"/>
                  <a:gd name="connsiteY35" fmla="*/ 328011 h 966186"/>
                  <a:gd name="connsiteX36" fmla="*/ 470536 w 971551"/>
                  <a:gd name="connsiteY36" fmla="*/ 352776 h 966186"/>
                  <a:gd name="connsiteX37" fmla="*/ 516256 w 971551"/>
                  <a:gd name="connsiteY37" fmla="*/ 345156 h 966186"/>
                  <a:gd name="connsiteX38" fmla="*/ 569596 w 971551"/>
                  <a:gd name="connsiteY38" fmla="*/ 383256 h 966186"/>
                  <a:gd name="connsiteX39" fmla="*/ 613411 w 971551"/>
                  <a:gd name="connsiteY39" fmla="*/ 390876 h 966186"/>
                  <a:gd name="connsiteX40" fmla="*/ 624841 w 971551"/>
                  <a:gd name="connsiteY40" fmla="*/ 390876 h 966186"/>
                  <a:gd name="connsiteX41" fmla="*/ 632461 w 971551"/>
                  <a:gd name="connsiteY41" fmla="*/ 406116 h 966186"/>
                  <a:gd name="connsiteX42" fmla="*/ 661036 w 971551"/>
                  <a:gd name="connsiteY42" fmla="*/ 423261 h 966186"/>
                  <a:gd name="connsiteX43" fmla="*/ 689611 w 971551"/>
                  <a:gd name="connsiteY43" fmla="*/ 438501 h 966186"/>
                  <a:gd name="connsiteX44" fmla="*/ 725806 w 971551"/>
                  <a:gd name="connsiteY44" fmla="*/ 448026 h 966186"/>
                  <a:gd name="connsiteX45" fmla="*/ 756286 w 971551"/>
                  <a:gd name="connsiteY45" fmla="*/ 472791 h 966186"/>
                  <a:gd name="connsiteX46" fmla="*/ 803911 w 971551"/>
                  <a:gd name="connsiteY46" fmla="*/ 501366 h 966186"/>
                  <a:gd name="connsiteX47" fmla="*/ 834391 w 971551"/>
                  <a:gd name="connsiteY47" fmla="*/ 535656 h 966186"/>
                  <a:gd name="connsiteX48" fmla="*/ 845821 w 971551"/>
                  <a:gd name="connsiteY48" fmla="*/ 566136 h 966186"/>
                  <a:gd name="connsiteX49" fmla="*/ 864871 w 971551"/>
                  <a:gd name="connsiteY49" fmla="*/ 627096 h 966186"/>
                  <a:gd name="connsiteX50" fmla="*/ 866776 w 971551"/>
                  <a:gd name="connsiteY50" fmla="*/ 669006 h 966186"/>
                  <a:gd name="connsiteX51" fmla="*/ 883921 w 971551"/>
                  <a:gd name="connsiteY51" fmla="*/ 733776 h 966186"/>
                  <a:gd name="connsiteX52" fmla="*/ 902971 w 971551"/>
                  <a:gd name="connsiteY52" fmla="*/ 802356 h 966186"/>
                  <a:gd name="connsiteX53" fmla="*/ 918211 w 971551"/>
                  <a:gd name="connsiteY53" fmla="*/ 825216 h 966186"/>
                  <a:gd name="connsiteX54" fmla="*/ 902971 w 971551"/>
                  <a:gd name="connsiteY54" fmla="*/ 889986 h 966186"/>
                  <a:gd name="connsiteX55" fmla="*/ 889636 w 971551"/>
                  <a:gd name="connsiteY55" fmla="*/ 920466 h 966186"/>
                  <a:gd name="connsiteX56" fmla="*/ 899161 w 971551"/>
                  <a:gd name="connsiteY56" fmla="*/ 966186 h 96618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889636 w 1080136"/>
                  <a:gd name="connsiteY55" fmla="*/ 920466 h 1114776"/>
                  <a:gd name="connsiteX56" fmla="*/ 1080136 w 1080136"/>
                  <a:gd name="connsiteY56" fmla="*/ 1114776 h 1114776"/>
                  <a:gd name="connsiteX0" fmla="*/ 971551 w 1080136"/>
                  <a:gd name="connsiteY0" fmla="*/ 348966 h 1114776"/>
                  <a:gd name="connsiteX1" fmla="*/ 923926 w 1080136"/>
                  <a:gd name="connsiteY1" fmla="*/ 368016 h 1114776"/>
                  <a:gd name="connsiteX2" fmla="*/ 899161 w 1080136"/>
                  <a:gd name="connsiteY2" fmla="*/ 335631 h 1114776"/>
                  <a:gd name="connsiteX3" fmla="*/ 843916 w 1080136"/>
                  <a:gd name="connsiteY3" fmla="*/ 343251 h 1114776"/>
                  <a:gd name="connsiteX4" fmla="*/ 805816 w 1080136"/>
                  <a:gd name="connsiteY4" fmla="*/ 312771 h 1114776"/>
                  <a:gd name="connsiteX5" fmla="*/ 733426 w 1080136"/>
                  <a:gd name="connsiteY5" fmla="*/ 329916 h 1114776"/>
                  <a:gd name="connsiteX6" fmla="*/ 666751 w 1080136"/>
                  <a:gd name="connsiteY6" fmla="*/ 286101 h 1114776"/>
                  <a:gd name="connsiteX7" fmla="*/ 615316 w 1080136"/>
                  <a:gd name="connsiteY7" fmla="*/ 272766 h 1114776"/>
                  <a:gd name="connsiteX8" fmla="*/ 552451 w 1080136"/>
                  <a:gd name="connsiteY8" fmla="*/ 272766 h 1114776"/>
                  <a:gd name="connsiteX9" fmla="*/ 520066 w 1080136"/>
                  <a:gd name="connsiteY9" fmla="*/ 230856 h 1114776"/>
                  <a:gd name="connsiteX10" fmla="*/ 472441 w 1080136"/>
                  <a:gd name="connsiteY10" fmla="*/ 196566 h 1114776"/>
                  <a:gd name="connsiteX11" fmla="*/ 455296 w 1080136"/>
                  <a:gd name="connsiteY11" fmla="*/ 209901 h 1114776"/>
                  <a:gd name="connsiteX12" fmla="*/ 434341 w 1080136"/>
                  <a:gd name="connsiteY12" fmla="*/ 183231 h 1114776"/>
                  <a:gd name="connsiteX13" fmla="*/ 396241 w 1080136"/>
                  <a:gd name="connsiteY13" fmla="*/ 177516 h 1114776"/>
                  <a:gd name="connsiteX14" fmla="*/ 329566 w 1080136"/>
                  <a:gd name="connsiteY14" fmla="*/ 164181 h 1114776"/>
                  <a:gd name="connsiteX15" fmla="*/ 295276 w 1080136"/>
                  <a:gd name="connsiteY15" fmla="*/ 156561 h 1114776"/>
                  <a:gd name="connsiteX16" fmla="*/ 260986 w 1080136"/>
                  <a:gd name="connsiteY16" fmla="*/ 129891 h 1114776"/>
                  <a:gd name="connsiteX17" fmla="*/ 217171 w 1080136"/>
                  <a:gd name="connsiteY17" fmla="*/ 118461 h 1114776"/>
                  <a:gd name="connsiteX18" fmla="*/ 194311 w 1080136"/>
                  <a:gd name="connsiteY18" fmla="*/ 107031 h 1114776"/>
                  <a:gd name="connsiteX19" fmla="*/ 175261 w 1080136"/>
                  <a:gd name="connsiteY19" fmla="*/ 95601 h 1114776"/>
                  <a:gd name="connsiteX20" fmla="*/ 169546 w 1080136"/>
                  <a:gd name="connsiteY20" fmla="*/ 68931 h 1114776"/>
                  <a:gd name="connsiteX21" fmla="*/ 135256 w 1080136"/>
                  <a:gd name="connsiteY21" fmla="*/ 34641 h 1114776"/>
                  <a:gd name="connsiteX22" fmla="*/ 102871 w 1080136"/>
                  <a:gd name="connsiteY22" fmla="*/ 17496 h 1114776"/>
                  <a:gd name="connsiteX23" fmla="*/ 72391 w 1080136"/>
                  <a:gd name="connsiteY23" fmla="*/ 2256 h 1114776"/>
                  <a:gd name="connsiteX24" fmla="*/ 36196 w 1080136"/>
                  <a:gd name="connsiteY24" fmla="*/ 9876 h 1114776"/>
                  <a:gd name="connsiteX25" fmla="*/ 9526 w 1080136"/>
                  <a:gd name="connsiteY25" fmla="*/ 2256 h 1114776"/>
                  <a:gd name="connsiteX26" fmla="*/ 1 w 1080136"/>
                  <a:gd name="connsiteY26" fmla="*/ 57501 h 1114776"/>
                  <a:gd name="connsiteX27" fmla="*/ 9526 w 1080136"/>
                  <a:gd name="connsiteY27" fmla="*/ 116556 h 1114776"/>
                  <a:gd name="connsiteX28" fmla="*/ 59056 w 1080136"/>
                  <a:gd name="connsiteY28" fmla="*/ 143226 h 1114776"/>
                  <a:gd name="connsiteX29" fmla="*/ 135256 w 1080136"/>
                  <a:gd name="connsiteY29" fmla="*/ 171801 h 1114776"/>
                  <a:gd name="connsiteX30" fmla="*/ 175261 w 1080136"/>
                  <a:gd name="connsiteY30" fmla="*/ 202281 h 1114776"/>
                  <a:gd name="connsiteX31" fmla="*/ 211456 w 1080136"/>
                  <a:gd name="connsiteY31" fmla="*/ 236571 h 1114776"/>
                  <a:gd name="connsiteX32" fmla="*/ 260986 w 1080136"/>
                  <a:gd name="connsiteY32" fmla="*/ 236571 h 1114776"/>
                  <a:gd name="connsiteX33" fmla="*/ 308611 w 1080136"/>
                  <a:gd name="connsiteY33" fmla="*/ 270861 h 1114776"/>
                  <a:gd name="connsiteX34" fmla="*/ 390526 w 1080136"/>
                  <a:gd name="connsiteY34" fmla="*/ 328011 h 1114776"/>
                  <a:gd name="connsiteX35" fmla="*/ 430531 w 1080136"/>
                  <a:gd name="connsiteY35" fmla="*/ 328011 h 1114776"/>
                  <a:gd name="connsiteX36" fmla="*/ 470536 w 1080136"/>
                  <a:gd name="connsiteY36" fmla="*/ 352776 h 1114776"/>
                  <a:gd name="connsiteX37" fmla="*/ 516256 w 1080136"/>
                  <a:gd name="connsiteY37" fmla="*/ 345156 h 1114776"/>
                  <a:gd name="connsiteX38" fmla="*/ 569596 w 1080136"/>
                  <a:gd name="connsiteY38" fmla="*/ 383256 h 1114776"/>
                  <a:gd name="connsiteX39" fmla="*/ 613411 w 1080136"/>
                  <a:gd name="connsiteY39" fmla="*/ 390876 h 1114776"/>
                  <a:gd name="connsiteX40" fmla="*/ 624841 w 1080136"/>
                  <a:gd name="connsiteY40" fmla="*/ 390876 h 1114776"/>
                  <a:gd name="connsiteX41" fmla="*/ 632461 w 1080136"/>
                  <a:gd name="connsiteY41" fmla="*/ 406116 h 1114776"/>
                  <a:gd name="connsiteX42" fmla="*/ 661036 w 1080136"/>
                  <a:gd name="connsiteY42" fmla="*/ 423261 h 1114776"/>
                  <a:gd name="connsiteX43" fmla="*/ 689611 w 1080136"/>
                  <a:gd name="connsiteY43" fmla="*/ 438501 h 1114776"/>
                  <a:gd name="connsiteX44" fmla="*/ 725806 w 1080136"/>
                  <a:gd name="connsiteY44" fmla="*/ 448026 h 1114776"/>
                  <a:gd name="connsiteX45" fmla="*/ 756286 w 1080136"/>
                  <a:gd name="connsiteY45" fmla="*/ 472791 h 1114776"/>
                  <a:gd name="connsiteX46" fmla="*/ 803911 w 1080136"/>
                  <a:gd name="connsiteY46" fmla="*/ 501366 h 1114776"/>
                  <a:gd name="connsiteX47" fmla="*/ 834391 w 1080136"/>
                  <a:gd name="connsiteY47" fmla="*/ 535656 h 1114776"/>
                  <a:gd name="connsiteX48" fmla="*/ 845821 w 1080136"/>
                  <a:gd name="connsiteY48" fmla="*/ 566136 h 1114776"/>
                  <a:gd name="connsiteX49" fmla="*/ 864871 w 1080136"/>
                  <a:gd name="connsiteY49" fmla="*/ 627096 h 1114776"/>
                  <a:gd name="connsiteX50" fmla="*/ 866776 w 1080136"/>
                  <a:gd name="connsiteY50" fmla="*/ 669006 h 1114776"/>
                  <a:gd name="connsiteX51" fmla="*/ 883921 w 1080136"/>
                  <a:gd name="connsiteY51" fmla="*/ 733776 h 1114776"/>
                  <a:gd name="connsiteX52" fmla="*/ 902971 w 1080136"/>
                  <a:gd name="connsiteY52" fmla="*/ 802356 h 1114776"/>
                  <a:gd name="connsiteX53" fmla="*/ 918211 w 1080136"/>
                  <a:gd name="connsiteY53" fmla="*/ 825216 h 1114776"/>
                  <a:gd name="connsiteX54" fmla="*/ 902971 w 1080136"/>
                  <a:gd name="connsiteY54" fmla="*/ 889986 h 1114776"/>
                  <a:gd name="connsiteX55" fmla="*/ 902971 w 1080136"/>
                  <a:gd name="connsiteY55" fmla="*/ 966186 h 1114776"/>
                  <a:gd name="connsiteX56" fmla="*/ 1080136 w 1080136"/>
                  <a:gd name="connsiteY56" fmla="*/ 1114776 h 1114776"/>
                  <a:gd name="connsiteX0" fmla="*/ 1082041 w 1082041"/>
                  <a:gd name="connsiteY0" fmla="*/ 352776 h 1114776"/>
                  <a:gd name="connsiteX1" fmla="*/ 923926 w 1082041"/>
                  <a:gd name="connsiteY1" fmla="*/ 368016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  <a:gd name="connsiteX0" fmla="*/ 1082041 w 1082041"/>
                  <a:gd name="connsiteY0" fmla="*/ 352776 h 1114776"/>
                  <a:gd name="connsiteX1" fmla="*/ 973456 w 1082041"/>
                  <a:gd name="connsiteY1" fmla="*/ 354681 h 1114776"/>
                  <a:gd name="connsiteX2" fmla="*/ 899161 w 1082041"/>
                  <a:gd name="connsiteY2" fmla="*/ 335631 h 1114776"/>
                  <a:gd name="connsiteX3" fmla="*/ 843916 w 1082041"/>
                  <a:gd name="connsiteY3" fmla="*/ 343251 h 1114776"/>
                  <a:gd name="connsiteX4" fmla="*/ 805816 w 1082041"/>
                  <a:gd name="connsiteY4" fmla="*/ 312771 h 1114776"/>
                  <a:gd name="connsiteX5" fmla="*/ 733426 w 1082041"/>
                  <a:gd name="connsiteY5" fmla="*/ 329916 h 1114776"/>
                  <a:gd name="connsiteX6" fmla="*/ 666751 w 1082041"/>
                  <a:gd name="connsiteY6" fmla="*/ 286101 h 1114776"/>
                  <a:gd name="connsiteX7" fmla="*/ 615316 w 1082041"/>
                  <a:gd name="connsiteY7" fmla="*/ 272766 h 1114776"/>
                  <a:gd name="connsiteX8" fmla="*/ 552451 w 1082041"/>
                  <a:gd name="connsiteY8" fmla="*/ 272766 h 1114776"/>
                  <a:gd name="connsiteX9" fmla="*/ 520066 w 1082041"/>
                  <a:gd name="connsiteY9" fmla="*/ 230856 h 1114776"/>
                  <a:gd name="connsiteX10" fmla="*/ 472441 w 1082041"/>
                  <a:gd name="connsiteY10" fmla="*/ 196566 h 1114776"/>
                  <a:gd name="connsiteX11" fmla="*/ 455296 w 1082041"/>
                  <a:gd name="connsiteY11" fmla="*/ 209901 h 1114776"/>
                  <a:gd name="connsiteX12" fmla="*/ 434341 w 1082041"/>
                  <a:gd name="connsiteY12" fmla="*/ 183231 h 1114776"/>
                  <a:gd name="connsiteX13" fmla="*/ 396241 w 1082041"/>
                  <a:gd name="connsiteY13" fmla="*/ 177516 h 1114776"/>
                  <a:gd name="connsiteX14" fmla="*/ 329566 w 1082041"/>
                  <a:gd name="connsiteY14" fmla="*/ 164181 h 1114776"/>
                  <a:gd name="connsiteX15" fmla="*/ 295276 w 1082041"/>
                  <a:gd name="connsiteY15" fmla="*/ 156561 h 1114776"/>
                  <a:gd name="connsiteX16" fmla="*/ 260986 w 1082041"/>
                  <a:gd name="connsiteY16" fmla="*/ 129891 h 1114776"/>
                  <a:gd name="connsiteX17" fmla="*/ 217171 w 1082041"/>
                  <a:gd name="connsiteY17" fmla="*/ 118461 h 1114776"/>
                  <a:gd name="connsiteX18" fmla="*/ 194311 w 1082041"/>
                  <a:gd name="connsiteY18" fmla="*/ 107031 h 1114776"/>
                  <a:gd name="connsiteX19" fmla="*/ 175261 w 1082041"/>
                  <a:gd name="connsiteY19" fmla="*/ 95601 h 1114776"/>
                  <a:gd name="connsiteX20" fmla="*/ 169546 w 1082041"/>
                  <a:gd name="connsiteY20" fmla="*/ 68931 h 1114776"/>
                  <a:gd name="connsiteX21" fmla="*/ 135256 w 1082041"/>
                  <a:gd name="connsiteY21" fmla="*/ 34641 h 1114776"/>
                  <a:gd name="connsiteX22" fmla="*/ 102871 w 1082041"/>
                  <a:gd name="connsiteY22" fmla="*/ 17496 h 1114776"/>
                  <a:gd name="connsiteX23" fmla="*/ 72391 w 1082041"/>
                  <a:gd name="connsiteY23" fmla="*/ 2256 h 1114776"/>
                  <a:gd name="connsiteX24" fmla="*/ 36196 w 1082041"/>
                  <a:gd name="connsiteY24" fmla="*/ 9876 h 1114776"/>
                  <a:gd name="connsiteX25" fmla="*/ 9526 w 1082041"/>
                  <a:gd name="connsiteY25" fmla="*/ 2256 h 1114776"/>
                  <a:gd name="connsiteX26" fmla="*/ 1 w 1082041"/>
                  <a:gd name="connsiteY26" fmla="*/ 57501 h 1114776"/>
                  <a:gd name="connsiteX27" fmla="*/ 9526 w 1082041"/>
                  <a:gd name="connsiteY27" fmla="*/ 116556 h 1114776"/>
                  <a:gd name="connsiteX28" fmla="*/ 59056 w 1082041"/>
                  <a:gd name="connsiteY28" fmla="*/ 143226 h 1114776"/>
                  <a:gd name="connsiteX29" fmla="*/ 135256 w 1082041"/>
                  <a:gd name="connsiteY29" fmla="*/ 171801 h 1114776"/>
                  <a:gd name="connsiteX30" fmla="*/ 175261 w 1082041"/>
                  <a:gd name="connsiteY30" fmla="*/ 202281 h 1114776"/>
                  <a:gd name="connsiteX31" fmla="*/ 211456 w 1082041"/>
                  <a:gd name="connsiteY31" fmla="*/ 236571 h 1114776"/>
                  <a:gd name="connsiteX32" fmla="*/ 260986 w 1082041"/>
                  <a:gd name="connsiteY32" fmla="*/ 236571 h 1114776"/>
                  <a:gd name="connsiteX33" fmla="*/ 308611 w 1082041"/>
                  <a:gd name="connsiteY33" fmla="*/ 270861 h 1114776"/>
                  <a:gd name="connsiteX34" fmla="*/ 390526 w 1082041"/>
                  <a:gd name="connsiteY34" fmla="*/ 328011 h 1114776"/>
                  <a:gd name="connsiteX35" fmla="*/ 430531 w 1082041"/>
                  <a:gd name="connsiteY35" fmla="*/ 328011 h 1114776"/>
                  <a:gd name="connsiteX36" fmla="*/ 470536 w 1082041"/>
                  <a:gd name="connsiteY36" fmla="*/ 352776 h 1114776"/>
                  <a:gd name="connsiteX37" fmla="*/ 516256 w 1082041"/>
                  <a:gd name="connsiteY37" fmla="*/ 345156 h 1114776"/>
                  <a:gd name="connsiteX38" fmla="*/ 569596 w 1082041"/>
                  <a:gd name="connsiteY38" fmla="*/ 383256 h 1114776"/>
                  <a:gd name="connsiteX39" fmla="*/ 613411 w 1082041"/>
                  <a:gd name="connsiteY39" fmla="*/ 390876 h 1114776"/>
                  <a:gd name="connsiteX40" fmla="*/ 624841 w 1082041"/>
                  <a:gd name="connsiteY40" fmla="*/ 390876 h 1114776"/>
                  <a:gd name="connsiteX41" fmla="*/ 632461 w 1082041"/>
                  <a:gd name="connsiteY41" fmla="*/ 406116 h 1114776"/>
                  <a:gd name="connsiteX42" fmla="*/ 661036 w 1082041"/>
                  <a:gd name="connsiteY42" fmla="*/ 423261 h 1114776"/>
                  <a:gd name="connsiteX43" fmla="*/ 689611 w 1082041"/>
                  <a:gd name="connsiteY43" fmla="*/ 438501 h 1114776"/>
                  <a:gd name="connsiteX44" fmla="*/ 725806 w 1082041"/>
                  <a:gd name="connsiteY44" fmla="*/ 448026 h 1114776"/>
                  <a:gd name="connsiteX45" fmla="*/ 756286 w 1082041"/>
                  <a:gd name="connsiteY45" fmla="*/ 472791 h 1114776"/>
                  <a:gd name="connsiteX46" fmla="*/ 803911 w 1082041"/>
                  <a:gd name="connsiteY46" fmla="*/ 501366 h 1114776"/>
                  <a:gd name="connsiteX47" fmla="*/ 834391 w 1082041"/>
                  <a:gd name="connsiteY47" fmla="*/ 535656 h 1114776"/>
                  <a:gd name="connsiteX48" fmla="*/ 845821 w 1082041"/>
                  <a:gd name="connsiteY48" fmla="*/ 566136 h 1114776"/>
                  <a:gd name="connsiteX49" fmla="*/ 864871 w 1082041"/>
                  <a:gd name="connsiteY49" fmla="*/ 627096 h 1114776"/>
                  <a:gd name="connsiteX50" fmla="*/ 866776 w 1082041"/>
                  <a:gd name="connsiteY50" fmla="*/ 669006 h 1114776"/>
                  <a:gd name="connsiteX51" fmla="*/ 883921 w 1082041"/>
                  <a:gd name="connsiteY51" fmla="*/ 733776 h 1114776"/>
                  <a:gd name="connsiteX52" fmla="*/ 902971 w 1082041"/>
                  <a:gd name="connsiteY52" fmla="*/ 802356 h 1114776"/>
                  <a:gd name="connsiteX53" fmla="*/ 918211 w 1082041"/>
                  <a:gd name="connsiteY53" fmla="*/ 825216 h 1114776"/>
                  <a:gd name="connsiteX54" fmla="*/ 902971 w 1082041"/>
                  <a:gd name="connsiteY54" fmla="*/ 889986 h 1114776"/>
                  <a:gd name="connsiteX55" fmla="*/ 902971 w 1082041"/>
                  <a:gd name="connsiteY55" fmla="*/ 966186 h 1114776"/>
                  <a:gd name="connsiteX56" fmla="*/ 1080136 w 1082041"/>
                  <a:gd name="connsiteY56" fmla="*/ 1114776 h 111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082041" h="1114776">
                    <a:moveTo>
                      <a:pt x="1082041" y="352776"/>
                    </a:moveTo>
                    <a:cubicBezTo>
                      <a:pt x="1064261" y="363412"/>
                      <a:pt x="1003936" y="357538"/>
                      <a:pt x="973456" y="354681"/>
                    </a:cubicBezTo>
                    <a:cubicBezTo>
                      <a:pt x="942976" y="351824"/>
                      <a:pt x="920751" y="337536"/>
                      <a:pt x="899161" y="335631"/>
                    </a:cubicBezTo>
                    <a:cubicBezTo>
                      <a:pt x="877571" y="333726"/>
                      <a:pt x="859473" y="347061"/>
                      <a:pt x="843916" y="343251"/>
                    </a:cubicBezTo>
                    <a:cubicBezTo>
                      <a:pt x="828359" y="339441"/>
                      <a:pt x="824231" y="314994"/>
                      <a:pt x="805816" y="312771"/>
                    </a:cubicBezTo>
                    <a:cubicBezTo>
                      <a:pt x="787401" y="310548"/>
                      <a:pt x="756603" y="334361"/>
                      <a:pt x="733426" y="329916"/>
                    </a:cubicBezTo>
                    <a:cubicBezTo>
                      <a:pt x="710249" y="325471"/>
                      <a:pt x="686436" y="295626"/>
                      <a:pt x="666751" y="286101"/>
                    </a:cubicBezTo>
                    <a:cubicBezTo>
                      <a:pt x="647066" y="276576"/>
                      <a:pt x="634366" y="274988"/>
                      <a:pt x="615316" y="272766"/>
                    </a:cubicBezTo>
                    <a:cubicBezTo>
                      <a:pt x="596266" y="270544"/>
                      <a:pt x="568326" y="279751"/>
                      <a:pt x="552451" y="272766"/>
                    </a:cubicBezTo>
                    <a:cubicBezTo>
                      <a:pt x="536576" y="265781"/>
                      <a:pt x="533401" y="243556"/>
                      <a:pt x="520066" y="230856"/>
                    </a:cubicBezTo>
                    <a:cubicBezTo>
                      <a:pt x="506731" y="218156"/>
                      <a:pt x="483236" y="200058"/>
                      <a:pt x="472441" y="196566"/>
                    </a:cubicBezTo>
                    <a:cubicBezTo>
                      <a:pt x="461646" y="193073"/>
                      <a:pt x="461646" y="212123"/>
                      <a:pt x="455296" y="209901"/>
                    </a:cubicBezTo>
                    <a:cubicBezTo>
                      <a:pt x="448946" y="207678"/>
                      <a:pt x="444183" y="188628"/>
                      <a:pt x="434341" y="183231"/>
                    </a:cubicBezTo>
                    <a:cubicBezTo>
                      <a:pt x="424498" y="177833"/>
                      <a:pt x="413703" y="180691"/>
                      <a:pt x="396241" y="177516"/>
                    </a:cubicBezTo>
                    <a:cubicBezTo>
                      <a:pt x="378778" y="174341"/>
                      <a:pt x="346394" y="167674"/>
                      <a:pt x="329566" y="164181"/>
                    </a:cubicBezTo>
                    <a:cubicBezTo>
                      <a:pt x="312738" y="160688"/>
                      <a:pt x="306706" y="162276"/>
                      <a:pt x="295276" y="156561"/>
                    </a:cubicBezTo>
                    <a:cubicBezTo>
                      <a:pt x="283846" y="150846"/>
                      <a:pt x="274004" y="136241"/>
                      <a:pt x="260986" y="129891"/>
                    </a:cubicBezTo>
                    <a:cubicBezTo>
                      <a:pt x="247968" y="123541"/>
                      <a:pt x="228283" y="122271"/>
                      <a:pt x="217171" y="118461"/>
                    </a:cubicBezTo>
                    <a:cubicBezTo>
                      <a:pt x="206059" y="114651"/>
                      <a:pt x="201296" y="110841"/>
                      <a:pt x="194311" y="107031"/>
                    </a:cubicBezTo>
                    <a:cubicBezTo>
                      <a:pt x="187326" y="103221"/>
                      <a:pt x="179389" y="101951"/>
                      <a:pt x="175261" y="95601"/>
                    </a:cubicBezTo>
                    <a:cubicBezTo>
                      <a:pt x="171133" y="89251"/>
                      <a:pt x="176214" y="79091"/>
                      <a:pt x="169546" y="68931"/>
                    </a:cubicBezTo>
                    <a:cubicBezTo>
                      <a:pt x="162878" y="58771"/>
                      <a:pt x="146368" y="43213"/>
                      <a:pt x="135256" y="34641"/>
                    </a:cubicBezTo>
                    <a:cubicBezTo>
                      <a:pt x="124143" y="26068"/>
                      <a:pt x="113348" y="22893"/>
                      <a:pt x="102871" y="17496"/>
                    </a:cubicBezTo>
                    <a:cubicBezTo>
                      <a:pt x="92394" y="12099"/>
                      <a:pt x="83503" y="3526"/>
                      <a:pt x="72391" y="2256"/>
                    </a:cubicBezTo>
                    <a:cubicBezTo>
                      <a:pt x="61279" y="986"/>
                      <a:pt x="46673" y="9876"/>
                      <a:pt x="36196" y="9876"/>
                    </a:cubicBezTo>
                    <a:cubicBezTo>
                      <a:pt x="25719" y="9876"/>
                      <a:pt x="15558" y="-5682"/>
                      <a:pt x="9526" y="2256"/>
                    </a:cubicBezTo>
                    <a:cubicBezTo>
                      <a:pt x="3493" y="10193"/>
                      <a:pt x="1" y="38451"/>
                      <a:pt x="1" y="57501"/>
                    </a:cubicBezTo>
                    <a:cubicBezTo>
                      <a:pt x="1" y="76551"/>
                      <a:pt x="-316" y="102269"/>
                      <a:pt x="9526" y="116556"/>
                    </a:cubicBezTo>
                    <a:cubicBezTo>
                      <a:pt x="19368" y="130843"/>
                      <a:pt x="38101" y="134019"/>
                      <a:pt x="59056" y="143226"/>
                    </a:cubicBezTo>
                    <a:cubicBezTo>
                      <a:pt x="80011" y="152433"/>
                      <a:pt x="115888" y="161958"/>
                      <a:pt x="135256" y="171801"/>
                    </a:cubicBezTo>
                    <a:cubicBezTo>
                      <a:pt x="154623" y="181643"/>
                      <a:pt x="162561" y="191486"/>
                      <a:pt x="175261" y="202281"/>
                    </a:cubicBezTo>
                    <a:cubicBezTo>
                      <a:pt x="187961" y="213076"/>
                      <a:pt x="197168" y="230856"/>
                      <a:pt x="211456" y="236571"/>
                    </a:cubicBezTo>
                    <a:cubicBezTo>
                      <a:pt x="225743" y="242286"/>
                      <a:pt x="244794" y="230856"/>
                      <a:pt x="260986" y="236571"/>
                    </a:cubicBezTo>
                    <a:cubicBezTo>
                      <a:pt x="277178" y="242286"/>
                      <a:pt x="308611" y="270861"/>
                      <a:pt x="308611" y="270861"/>
                    </a:cubicBezTo>
                    <a:cubicBezTo>
                      <a:pt x="330201" y="286101"/>
                      <a:pt x="370206" y="318486"/>
                      <a:pt x="390526" y="328011"/>
                    </a:cubicBezTo>
                    <a:cubicBezTo>
                      <a:pt x="410846" y="337536"/>
                      <a:pt x="417196" y="323884"/>
                      <a:pt x="430531" y="328011"/>
                    </a:cubicBezTo>
                    <a:cubicBezTo>
                      <a:pt x="443866" y="332138"/>
                      <a:pt x="456248" y="349918"/>
                      <a:pt x="470536" y="352776"/>
                    </a:cubicBezTo>
                    <a:cubicBezTo>
                      <a:pt x="484824" y="355634"/>
                      <a:pt x="499746" y="340076"/>
                      <a:pt x="516256" y="345156"/>
                    </a:cubicBezTo>
                    <a:cubicBezTo>
                      <a:pt x="532766" y="350236"/>
                      <a:pt x="553404" y="375636"/>
                      <a:pt x="569596" y="383256"/>
                    </a:cubicBezTo>
                    <a:cubicBezTo>
                      <a:pt x="585788" y="390876"/>
                      <a:pt x="604204" y="389606"/>
                      <a:pt x="613411" y="390876"/>
                    </a:cubicBezTo>
                    <a:cubicBezTo>
                      <a:pt x="622618" y="392146"/>
                      <a:pt x="621666" y="388336"/>
                      <a:pt x="624841" y="390876"/>
                    </a:cubicBezTo>
                    <a:cubicBezTo>
                      <a:pt x="628016" y="393416"/>
                      <a:pt x="626428" y="400719"/>
                      <a:pt x="632461" y="406116"/>
                    </a:cubicBezTo>
                    <a:cubicBezTo>
                      <a:pt x="638493" y="411514"/>
                      <a:pt x="651511" y="417864"/>
                      <a:pt x="661036" y="423261"/>
                    </a:cubicBezTo>
                    <a:cubicBezTo>
                      <a:pt x="670561" y="428658"/>
                      <a:pt x="678816" y="434374"/>
                      <a:pt x="689611" y="438501"/>
                    </a:cubicBezTo>
                    <a:cubicBezTo>
                      <a:pt x="700406" y="442629"/>
                      <a:pt x="714694" y="442311"/>
                      <a:pt x="725806" y="448026"/>
                    </a:cubicBezTo>
                    <a:cubicBezTo>
                      <a:pt x="736918" y="453741"/>
                      <a:pt x="743269" y="463901"/>
                      <a:pt x="756286" y="472791"/>
                    </a:cubicBezTo>
                    <a:cubicBezTo>
                      <a:pt x="769303" y="481681"/>
                      <a:pt x="790894" y="490889"/>
                      <a:pt x="803911" y="501366"/>
                    </a:cubicBezTo>
                    <a:cubicBezTo>
                      <a:pt x="816928" y="511843"/>
                      <a:pt x="827406" y="524861"/>
                      <a:pt x="834391" y="535656"/>
                    </a:cubicBezTo>
                    <a:cubicBezTo>
                      <a:pt x="841376" y="546451"/>
                      <a:pt x="840741" y="550896"/>
                      <a:pt x="845821" y="566136"/>
                    </a:cubicBezTo>
                    <a:cubicBezTo>
                      <a:pt x="850901" y="581376"/>
                      <a:pt x="861379" y="609951"/>
                      <a:pt x="864871" y="627096"/>
                    </a:cubicBezTo>
                    <a:cubicBezTo>
                      <a:pt x="868363" y="644241"/>
                      <a:pt x="863601" y="651226"/>
                      <a:pt x="866776" y="669006"/>
                    </a:cubicBezTo>
                    <a:cubicBezTo>
                      <a:pt x="869951" y="686786"/>
                      <a:pt x="877889" y="711551"/>
                      <a:pt x="883921" y="733776"/>
                    </a:cubicBezTo>
                    <a:cubicBezTo>
                      <a:pt x="889953" y="756001"/>
                      <a:pt x="897256" y="787116"/>
                      <a:pt x="902971" y="802356"/>
                    </a:cubicBezTo>
                    <a:cubicBezTo>
                      <a:pt x="908686" y="817596"/>
                      <a:pt x="918211" y="810611"/>
                      <a:pt x="918211" y="825216"/>
                    </a:cubicBezTo>
                    <a:cubicBezTo>
                      <a:pt x="918211" y="839821"/>
                      <a:pt x="905511" y="866491"/>
                      <a:pt x="902971" y="889986"/>
                    </a:cubicBezTo>
                    <a:cubicBezTo>
                      <a:pt x="900431" y="913481"/>
                      <a:pt x="903606" y="953486"/>
                      <a:pt x="902971" y="966186"/>
                    </a:cubicBezTo>
                    <a:cubicBezTo>
                      <a:pt x="902336" y="978886"/>
                      <a:pt x="1078549" y="1107156"/>
                      <a:pt x="1080136" y="1114776"/>
                    </a:cubicBezTo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Freeform 13"/>
            <p:cNvSpPr/>
            <p:nvPr/>
          </p:nvSpPr>
          <p:spPr>
            <a:xfrm>
              <a:off x="4198162" y="4190354"/>
              <a:ext cx="1180114" cy="80886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0114" h="80886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5477" y="250703"/>
                    <a:pt x="919129" y="265943"/>
                  </a:cubicBezTo>
                  <a:cubicBezTo>
                    <a:pt x="932781" y="281183"/>
                    <a:pt x="948974" y="296423"/>
                    <a:pt x="957229" y="326903"/>
                  </a:cubicBezTo>
                  <a:cubicBezTo>
                    <a:pt x="965484" y="357383"/>
                    <a:pt x="958182" y="414216"/>
                    <a:pt x="968659" y="448823"/>
                  </a:cubicBezTo>
                  <a:cubicBezTo>
                    <a:pt x="979136" y="483430"/>
                    <a:pt x="1016602" y="497718"/>
                    <a:pt x="1020094" y="534548"/>
                  </a:cubicBezTo>
                  <a:cubicBezTo>
                    <a:pt x="1023586" y="571378"/>
                    <a:pt x="985487" y="639323"/>
                    <a:pt x="989614" y="669803"/>
                  </a:cubicBezTo>
                  <a:cubicBezTo>
                    <a:pt x="993741" y="700283"/>
                    <a:pt x="1013109" y="694251"/>
                    <a:pt x="1044859" y="717428"/>
                  </a:cubicBezTo>
                  <a:cubicBezTo>
                    <a:pt x="1076609" y="740605"/>
                    <a:pt x="1128361" y="774736"/>
                    <a:pt x="1180114" y="808868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5135832" y="4862062"/>
              <a:ext cx="253907" cy="1417290"/>
            </a:xfrm>
            <a:custGeom>
              <a:avLst/>
              <a:gdLst>
                <a:gd name="connsiteX0" fmla="*/ 136672 w 136672"/>
                <a:gd name="connsiteY0" fmla="*/ 0 h 539115"/>
                <a:gd name="connsiteX1" fmla="*/ 94762 w 136672"/>
                <a:gd name="connsiteY1" fmla="*/ 116205 h 539115"/>
                <a:gd name="connsiteX2" fmla="*/ 102382 w 136672"/>
                <a:gd name="connsiteY2" fmla="*/ 200025 h 539115"/>
                <a:gd name="connsiteX3" fmla="*/ 98572 w 136672"/>
                <a:gd name="connsiteY3" fmla="*/ 394335 h 539115"/>
                <a:gd name="connsiteX4" fmla="*/ 115717 w 136672"/>
                <a:gd name="connsiteY4" fmla="*/ 539115 h 539115"/>
                <a:gd name="connsiteX0" fmla="*/ 52567 w 227827"/>
                <a:gd name="connsiteY0" fmla="*/ 0 h 452404"/>
                <a:gd name="connsiteX1" fmla="*/ 10657 w 227827"/>
                <a:gd name="connsiteY1" fmla="*/ 116205 h 452404"/>
                <a:gd name="connsiteX2" fmla="*/ 18277 w 227827"/>
                <a:gd name="connsiteY2" fmla="*/ 200025 h 452404"/>
                <a:gd name="connsiteX3" fmla="*/ 14467 w 227827"/>
                <a:gd name="connsiteY3" fmla="*/ 394335 h 452404"/>
                <a:gd name="connsiteX4" fmla="*/ 227827 w 227827"/>
                <a:gd name="connsiteY4" fmla="*/ 452404 h 452404"/>
                <a:gd name="connsiteX0" fmla="*/ 49059 w 224319"/>
                <a:gd name="connsiteY0" fmla="*/ 0 h 537902"/>
                <a:gd name="connsiteX1" fmla="*/ 7149 w 224319"/>
                <a:gd name="connsiteY1" fmla="*/ 116205 h 537902"/>
                <a:gd name="connsiteX2" fmla="*/ 14769 w 224319"/>
                <a:gd name="connsiteY2" fmla="*/ 200025 h 537902"/>
                <a:gd name="connsiteX3" fmla="*/ 10959 w 224319"/>
                <a:gd name="connsiteY3" fmla="*/ 394335 h 537902"/>
                <a:gd name="connsiteX4" fmla="*/ 176694 w 224319"/>
                <a:gd name="connsiteY4" fmla="*/ 537230 h 537902"/>
                <a:gd name="connsiteX5" fmla="*/ 224319 w 224319"/>
                <a:gd name="connsiteY5" fmla="*/ 452404 h 537902"/>
                <a:gd name="connsiteX0" fmla="*/ 48499 w 223759"/>
                <a:gd name="connsiteY0" fmla="*/ 0 h 688438"/>
                <a:gd name="connsiteX1" fmla="*/ 6589 w 223759"/>
                <a:gd name="connsiteY1" fmla="*/ 116205 h 688438"/>
                <a:gd name="connsiteX2" fmla="*/ 14209 w 223759"/>
                <a:gd name="connsiteY2" fmla="*/ 200025 h 688438"/>
                <a:gd name="connsiteX3" fmla="*/ 10399 w 223759"/>
                <a:gd name="connsiteY3" fmla="*/ 394335 h 688438"/>
                <a:gd name="connsiteX4" fmla="*/ 168514 w 223759"/>
                <a:gd name="connsiteY4" fmla="*/ 686147 h 688438"/>
                <a:gd name="connsiteX5" fmla="*/ 176134 w 223759"/>
                <a:gd name="connsiteY5" fmla="*/ 537230 h 688438"/>
                <a:gd name="connsiteX6" fmla="*/ 223759 w 223759"/>
                <a:gd name="connsiteY6" fmla="*/ 452404 h 688438"/>
                <a:gd name="connsiteX0" fmla="*/ 46542 w 221802"/>
                <a:gd name="connsiteY0" fmla="*/ 0 h 801208"/>
                <a:gd name="connsiteX1" fmla="*/ 4632 w 221802"/>
                <a:gd name="connsiteY1" fmla="*/ 116205 h 801208"/>
                <a:gd name="connsiteX2" fmla="*/ 12252 w 221802"/>
                <a:gd name="connsiteY2" fmla="*/ 200025 h 801208"/>
                <a:gd name="connsiteX3" fmla="*/ 8442 w 221802"/>
                <a:gd name="connsiteY3" fmla="*/ 394335 h 801208"/>
                <a:gd name="connsiteX4" fmla="*/ 139887 w 221802"/>
                <a:gd name="connsiteY4" fmla="*/ 791707 h 801208"/>
                <a:gd name="connsiteX5" fmla="*/ 166557 w 221802"/>
                <a:gd name="connsiteY5" fmla="*/ 686147 h 801208"/>
                <a:gd name="connsiteX6" fmla="*/ 174177 w 221802"/>
                <a:gd name="connsiteY6" fmla="*/ 537230 h 801208"/>
                <a:gd name="connsiteX7" fmla="*/ 221802 w 221802"/>
                <a:gd name="connsiteY7" fmla="*/ 452404 h 801208"/>
                <a:gd name="connsiteX0" fmla="*/ 43385 w 218645"/>
                <a:gd name="connsiteY0" fmla="*/ 0 h 820298"/>
                <a:gd name="connsiteX1" fmla="*/ 1475 w 218645"/>
                <a:gd name="connsiteY1" fmla="*/ 116205 h 820298"/>
                <a:gd name="connsiteX2" fmla="*/ 9095 w 218645"/>
                <a:gd name="connsiteY2" fmla="*/ 200025 h 820298"/>
                <a:gd name="connsiteX3" fmla="*/ 5285 w 218645"/>
                <a:gd name="connsiteY3" fmla="*/ 394335 h 820298"/>
                <a:gd name="connsiteX4" fmla="*/ 18619 w 218645"/>
                <a:gd name="connsiteY4" fmla="*/ 795478 h 820298"/>
                <a:gd name="connsiteX5" fmla="*/ 136730 w 218645"/>
                <a:gd name="connsiteY5" fmla="*/ 791707 h 820298"/>
                <a:gd name="connsiteX6" fmla="*/ 163400 w 218645"/>
                <a:gd name="connsiteY6" fmla="*/ 686147 h 820298"/>
                <a:gd name="connsiteX7" fmla="*/ 171020 w 218645"/>
                <a:gd name="connsiteY7" fmla="*/ 537230 h 820298"/>
                <a:gd name="connsiteX8" fmla="*/ 218645 w 218645"/>
                <a:gd name="connsiteY8" fmla="*/ 452404 h 820298"/>
                <a:gd name="connsiteX0" fmla="*/ 43385 w 218645"/>
                <a:gd name="connsiteY0" fmla="*/ 0 h 803653"/>
                <a:gd name="connsiteX1" fmla="*/ 1475 w 218645"/>
                <a:gd name="connsiteY1" fmla="*/ 116205 h 803653"/>
                <a:gd name="connsiteX2" fmla="*/ 9095 w 218645"/>
                <a:gd name="connsiteY2" fmla="*/ 200025 h 803653"/>
                <a:gd name="connsiteX3" fmla="*/ 5285 w 218645"/>
                <a:gd name="connsiteY3" fmla="*/ 394335 h 803653"/>
                <a:gd name="connsiteX4" fmla="*/ 45289 w 218645"/>
                <a:gd name="connsiteY4" fmla="*/ 623941 h 803653"/>
                <a:gd name="connsiteX5" fmla="*/ 18619 w 218645"/>
                <a:gd name="connsiteY5" fmla="*/ 795478 h 803653"/>
                <a:gd name="connsiteX6" fmla="*/ 136730 w 218645"/>
                <a:gd name="connsiteY6" fmla="*/ 791707 h 803653"/>
                <a:gd name="connsiteX7" fmla="*/ 163400 w 218645"/>
                <a:gd name="connsiteY7" fmla="*/ 686147 h 803653"/>
                <a:gd name="connsiteX8" fmla="*/ 171020 w 218645"/>
                <a:gd name="connsiteY8" fmla="*/ 537230 h 803653"/>
                <a:gd name="connsiteX9" fmla="*/ 218645 w 218645"/>
                <a:gd name="connsiteY9" fmla="*/ 452404 h 803653"/>
                <a:gd name="connsiteX0" fmla="*/ 43385 w 218645"/>
                <a:gd name="connsiteY0" fmla="*/ 0 h 1379833"/>
                <a:gd name="connsiteX1" fmla="*/ 1475 w 218645"/>
                <a:gd name="connsiteY1" fmla="*/ 116205 h 1379833"/>
                <a:gd name="connsiteX2" fmla="*/ 9095 w 218645"/>
                <a:gd name="connsiteY2" fmla="*/ 200025 h 1379833"/>
                <a:gd name="connsiteX3" fmla="*/ 5285 w 218645"/>
                <a:gd name="connsiteY3" fmla="*/ 394335 h 1379833"/>
                <a:gd name="connsiteX4" fmla="*/ 45289 w 218645"/>
                <a:gd name="connsiteY4" fmla="*/ 623941 h 1379833"/>
                <a:gd name="connsiteX5" fmla="*/ 18619 w 218645"/>
                <a:gd name="connsiteY5" fmla="*/ 795478 h 1379833"/>
                <a:gd name="connsiteX6" fmla="*/ 157684 w 218645"/>
                <a:gd name="connsiteY6" fmla="*/ 1379833 h 1379833"/>
                <a:gd name="connsiteX7" fmla="*/ 136730 w 218645"/>
                <a:gd name="connsiteY7" fmla="*/ 791707 h 1379833"/>
                <a:gd name="connsiteX8" fmla="*/ 163400 w 218645"/>
                <a:gd name="connsiteY8" fmla="*/ 686147 h 1379833"/>
                <a:gd name="connsiteX9" fmla="*/ 171020 w 218645"/>
                <a:gd name="connsiteY9" fmla="*/ 537230 h 1379833"/>
                <a:gd name="connsiteX10" fmla="*/ 218645 w 218645"/>
                <a:gd name="connsiteY10" fmla="*/ 452404 h 1379833"/>
                <a:gd name="connsiteX0" fmla="*/ 43385 w 218645"/>
                <a:gd name="connsiteY0" fmla="*/ 0 h 1414966"/>
                <a:gd name="connsiteX1" fmla="*/ 1475 w 218645"/>
                <a:gd name="connsiteY1" fmla="*/ 116205 h 1414966"/>
                <a:gd name="connsiteX2" fmla="*/ 9095 w 218645"/>
                <a:gd name="connsiteY2" fmla="*/ 200025 h 1414966"/>
                <a:gd name="connsiteX3" fmla="*/ 5285 w 218645"/>
                <a:gd name="connsiteY3" fmla="*/ 394335 h 1414966"/>
                <a:gd name="connsiteX4" fmla="*/ 45289 w 218645"/>
                <a:gd name="connsiteY4" fmla="*/ 623941 h 1414966"/>
                <a:gd name="connsiteX5" fmla="*/ 18619 w 218645"/>
                <a:gd name="connsiteY5" fmla="*/ 795478 h 1414966"/>
                <a:gd name="connsiteX6" fmla="*/ 87199 w 218645"/>
                <a:gd name="connsiteY6" fmla="*/ 1310087 h 1414966"/>
                <a:gd name="connsiteX7" fmla="*/ 157684 w 218645"/>
                <a:gd name="connsiteY7" fmla="*/ 1379833 h 1414966"/>
                <a:gd name="connsiteX8" fmla="*/ 136730 w 218645"/>
                <a:gd name="connsiteY8" fmla="*/ 791707 h 1414966"/>
                <a:gd name="connsiteX9" fmla="*/ 163400 w 218645"/>
                <a:gd name="connsiteY9" fmla="*/ 686147 h 1414966"/>
                <a:gd name="connsiteX10" fmla="*/ 171020 w 218645"/>
                <a:gd name="connsiteY10" fmla="*/ 537230 h 1414966"/>
                <a:gd name="connsiteX11" fmla="*/ 218645 w 218645"/>
                <a:gd name="connsiteY11" fmla="*/ 452404 h 1414966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87199 w 218645"/>
                <a:gd name="connsiteY6" fmla="*/ 1310087 h 1426541"/>
                <a:gd name="connsiteX7" fmla="*/ 121489 w 218645"/>
                <a:gd name="connsiteY7" fmla="*/ 1372293 h 1426541"/>
                <a:gd name="connsiteX8" fmla="*/ 157684 w 218645"/>
                <a:gd name="connsiteY8" fmla="*/ 1379833 h 1426541"/>
                <a:gd name="connsiteX9" fmla="*/ 136730 w 218645"/>
                <a:gd name="connsiteY9" fmla="*/ 791707 h 1426541"/>
                <a:gd name="connsiteX10" fmla="*/ 163400 w 218645"/>
                <a:gd name="connsiteY10" fmla="*/ 686147 h 1426541"/>
                <a:gd name="connsiteX11" fmla="*/ 171020 w 218645"/>
                <a:gd name="connsiteY11" fmla="*/ 537230 h 1426541"/>
                <a:gd name="connsiteX12" fmla="*/ 218645 w 218645"/>
                <a:gd name="connsiteY12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98629 w 218645"/>
                <a:gd name="connsiteY6" fmla="*/ 1238457 h 1426541"/>
                <a:gd name="connsiteX7" fmla="*/ 87199 w 218645"/>
                <a:gd name="connsiteY7" fmla="*/ 1310087 h 1426541"/>
                <a:gd name="connsiteX8" fmla="*/ 121489 w 218645"/>
                <a:gd name="connsiteY8" fmla="*/ 1372293 h 1426541"/>
                <a:gd name="connsiteX9" fmla="*/ 157684 w 218645"/>
                <a:gd name="connsiteY9" fmla="*/ 1379833 h 1426541"/>
                <a:gd name="connsiteX10" fmla="*/ 136730 w 218645"/>
                <a:gd name="connsiteY10" fmla="*/ 791707 h 1426541"/>
                <a:gd name="connsiteX11" fmla="*/ 163400 w 218645"/>
                <a:gd name="connsiteY11" fmla="*/ 686147 h 1426541"/>
                <a:gd name="connsiteX12" fmla="*/ 171020 w 218645"/>
                <a:gd name="connsiteY12" fmla="*/ 537230 h 1426541"/>
                <a:gd name="connsiteX13" fmla="*/ 218645 w 218645"/>
                <a:gd name="connsiteY13" fmla="*/ 452404 h 1426541"/>
                <a:gd name="connsiteX0" fmla="*/ 43385 w 218645"/>
                <a:gd name="connsiteY0" fmla="*/ 0 h 1426541"/>
                <a:gd name="connsiteX1" fmla="*/ 1475 w 218645"/>
                <a:gd name="connsiteY1" fmla="*/ 116205 h 1426541"/>
                <a:gd name="connsiteX2" fmla="*/ 9095 w 218645"/>
                <a:gd name="connsiteY2" fmla="*/ 200025 h 1426541"/>
                <a:gd name="connsiteX3" fmla="*/ 5285 w 218645"/>
                <a:gd name="connsiteY3" fmla="*/ 394335 h 1426541"/>
                <a:gd name="connsiteX4" fmla="*/ 45289 w 218645"/>
                <a:gd name="connsiteY4" fmla="*/ 623941 h 1426541"/>
                <a:gd name="connsiteX5" fmla="*/ 18619 w 218645"/>
                <a:gd name="connsiteY5" fmla="*/ 795478 h 1426541"/>
                <a:gd name="connsiteX6" fmla="*/ 43384 w 218645"/>
                <a:gd name="connsiteY6" fmla="*/ 1136666 h 1426541"/>
                <a:gd name="connsiteX7" fmla="*/ 98629 w 218645"/>
                <a:gd name="connsiteY7" fmla="*/ 1238457 h 1426541"/>
                <a:gd name="connsiteX8" fmla="*/ 87199 w 218645"/>
                <a:gd name="connsiteY8" fmla="*/ 1310087 h 1426541"/>
                <a:gd name="connsiteX9" fmla="*/ 121489 w 218645"/>
                <a:gd name="connsiteY9" fmla="*/ 1372293 h 1426541"/>
                <a:gd name="connsiteX10" fmla="*/ 157684 w 218645"/>
                <a:gd name="connsiteY10" fmla="*/ 1379833 h 1426541"/>
                <a:gd name="connsiteX11" fmla="*/ 136730 w 218645"/>
                <a:gd name="connsiteY11" fmla="*/ 791707 h 1426541"/>
                <a:gd name="connsiteX12" fmla="*/ 163400 w 218645"/>
                <a:gd name="connsiteY12" fmla="*/ 686147 h 1426541"/>
                <a:gd name="connsiteX13" fmla="*/ 171020 w 218645"/>
                <a:gd name="connsiteY13" fmla="*/ 537230 h 1426541"/>
                <a:gd name="connsiteX14" fmla="*/ 218645 w 218645"/>
                <a:gd name="connsiteY14" fmla="*/ 452404 h 1426541"/>
                <a:gd name="connsiteX0" fmla="*/ 46230 w 221490"/>
                <a:gd name="connsiteY0" fmla="*/ 0 h 1426541"/>
                <a:gd name="connsiteX1" fmla="*/ 4320 w 221490"/>
                <a:gd name="connsiteY1" fmla="*/ 116205 h 1426541"/>
                <a:gd name="connsiteX2" fmla="*/ 11940 w 221490"/>
                <a:gd name="connsiteY2" fmla="*/ 200025 h 1426541"/>
                <a:gd name="connsiteX3" fmla="*/ 8130 w 221490"/>
                <a:gd name="connsiteY3" fmla="*/ 394335 h 1426541"/>
                <a:gd name="connsiteX4" fmla="*/ 48134 w 221490"/>
                <a:gd name="connsiteY4" fmla="*/ 623941 h 1426541"/>
                <a:gd name="connsiteX5" fmla="*/ 21464 w 221490"/>
                <a:gd name="connsiteY5" fmla="*/ 795478 h 1426541"/>
                <a:gd name="connsiteX6" fmla="*/ 509 w 221490"/>
                <a:gd name="connsiteY6" fmla="*/ 965129 h 1426541"/>
                <a:gd name="connsiteX7" fmla="*/ 46229 w 221490"/>
                <a:gd name="connsiteY7" fmla="*/ 1136666 h 1426541"/>
                <a:gd name="connsiteX8" fmla="*/ 101474 w 221490"/>
                <a:gd name="connsiteY8" fmla="*/ 1238457 h 1426541"/>
                <a:gd name="connsiteX9" fmla="*/ 90044 w 221490"/>
                <a:gd name="connsiteY9" fmla="*/ 1310087 h 1426541"/>
                <a:gd name="connsiteX10" fmla="*/ 124334 w 221490"/>
                <a:gd name="connsiteY10" fmla="*/ 1372293 h 1426541"/>
                <a:gd name="connsiteX11" fmla="*/ 160529 w 221490"/>
                <a:gd name="connsiteY11" fmla="*/ 1379833 h 1426541"/>
                <a:gd name="connsiteX12" fmla="*/ 139575 w 221490"/>
                <a:gd name="connsiteY12" fmla="*/ 791707 h 1426541"/>
                <a:gd name="connsiteX13" fmla="*/ 166245 w 221490"/>
                <a:gd name="connsiteY13" fmla="*/ 686147 h 1426541"/>
                <a:gd name="connsiteX14" fmla="*/ 173865 w 221490"/>
                <a:gd name="connsiteY14" fmla="*/ 537230 h 1426541"/>
                <a:gd name="connsiteX15" fmla="*/ 221490 w 221490"/>
                <a:gd name="connsiteY15" fmla="*/ 452404 h 1426541"/>
                <a:gd name="connsiteX0" fmla="*/ 46230 w 221490"/>
                <a:gd name="connsiteY0" fmla="*/ 0 h 1411462"/>
                <a:gd name="connsiteX1" fmla="*/ 4320 w 221490"/>
                <a:gd name="connsiteY1" fmla="*/ 116205 h 1411462"/>
                <a:gd name="connsiteX2" fmla="*/ 11940 w 221490"/>
                <a:gd name="connsiteY2" fmla="*/ 200025 h 1411462"/>
                <a:gd name="connsiteX3" fmla="*/ 8130 w 221490"/>
                <a:gd name="connsiteY3" fmla="*/ 394335 h 1411462"/>
                <a:gd name="connsiteX4" fmla="*/ 48134 w 221490"/>
                <a:gd name="connsiteY4" fmla="*/ 623941 h 1411462"/>
                <a:gd name="connsiteX5" fmla="*/ 21464 w 221490"/>
                <a:gd name="connsiteY5" fmla="*/ 795478 h 1411462"/>
                <a:gd name="connsiteX6" fmla="*/ 509 w 221490"/>
                <a:gd name="connsiteY6" fmla="*/ 965129 h 1411462"/>
                <a:gd name="connsiteX7" fmla="*/ 46229 w 221490"/>
                <a:gd name="connsiteY7" fmla="*/ 1136666 h 1411462"/>
                <a:gd name="connsiteX8" fmla="*/ 101474 w 221490"/>
                <a:gd name="connsiteY8" fmla="*/ 1238457 h 1411462"/>
                <a:gd name="connsiteX9" fmla="*/ 90044 w 221490"/>
                <a:gd name="connsiteY9" fmla="*/ 1310087 h 1411462"/>
                <a:gd name="connsiteX10" fmla="*/ 124334 w 221490"/>
                <a:gd name="connsiteY10" fmla="*/ 1372293 h 1411462"/>
                <a:gd name="connsiteX11" fmla="*/ 160529 w 221490"/>
                <a:gd name="connsiteY11" fmla="*/ 1379833 h 1411462"/>
                <a:gd name="connsiteX12" fmla="*/ 168149 w 221490"/>
                <a:gd name="connsiteY12" fmla="*/ 951934 h 1411462"/>
                <a:gd name="connsiteX13" fmla="*/ 139575 w 221490"/>
                <a:gd name="connsiteY13" fmla="*/ 791707 h 1411462"/>
                <a:gd name="connsiteX14" fmla="*/ 166245 w 221490"/>
                <a:gd name="connsiteY14" fmla="*/ 686147 h 1411462"/>
                <a:gd name="connsiteX15" fmla="*/ 173865 w 221490"/>
                <a:gd name="connsiteY15" fmla="*/ 537230 h 1411462"/>
                <a:gd name="connsiteX16" fmla="*/ 221490 w 221490"/>
                <a:gd name="connsiteY16" fmla="*/ 452404 h 1411462"/>
                <a:gd name="connsiteX0" fmla="*/ 46230 w 221490"/>
                <a:gd name="connsiteY0" fmla="*/ 0 h 1406435"/>
                <a:gd name="connsiteX1" fmla="*/ 4320 w 221490"/>
                <a:gd name="connsiteY1" fmla="*/ 116205 h 1406435"/>
                <a:gd name="connsiteX2" fmla="*/ 11940 w 221490"/>
                <a:gd name="connsiteY2" fmla="*/ 200025 h 1406435"/>
                <a:gd name="connsiteX3" fmla="*/ 8130 w 221490"/>
                <a:gd name="connsiteY3" fmla="*/ 394335 h 1406435"/>
                <a:gd name="connsiteX4" fmla="*/ 48134 w 221490"/>
                <a:gd name="connsiteY4" fmla="*/ 623941 h 1406435"/>
                <a:gd name="connsiteX5" fmla="*/ 21464 w 221490"/>
                <a:gd name="connsiteY5" fmla="*/ 795478 h 1406435"/>
                <a:gd name="connsiteX6" fmla="*/ 509 w 221490"/>
                <a:gd name="connsiteY6" fmla="*/ 965129 h 1406435"/>
                <a:gd name="connsiteX7" fmla="*/ 46229 w 221490"/>
                <a:gd name="connsiteY7" fmla="*/ 1136666 h 1406435"/>
                <a:gd name="connsiteX8" fmla="*/ 101474 w 221490"/>
                <a:gd name="connsiteY8" fmla="*/ 1238457 h 1406435"/>
                <a:gd name="connsiteX9" fmla="*/ 90044 w 221490"/>
                <a:gd name="connsiteY9" fmla="*/ 1310087 h 1406435"/>
                <a:gd name="connsiteX10" fmla="*/ 124334 w 221490"/>
                <a:gd name="connsiteY10" fmla="*/ 1372293 h 1406435"/>
                <a:gd name="connsiteX11" fmla="*/ 160529 w 221490"/>
                <a:gd name="connsiteY11" fmla="*/ 1379833 h 1406435"/>
                <a:gd name="connsiteX12" fmla="*/ 145289 w 221490"/>
                <a:gd name="connsiteY12" fmla="*/ 1040530 h 1406435"/>
                <a:gd name="connsiteX13" fmla="*/ 168149 w 221490"/>
                <a:gd name="connsiteY13" fmla="*/ 951934 h 1406435"/>
                <a:gd name="connsiteX14" fmla="*/ 139575 w 221490"/>
                <a:gd name="connsiteY14" fmla="*/ 791707 h 1406435"/>
                <a:gd name="connsiteX15" fmla="*/ 166245 w 221490"/>
                <a:gd name="connsiteY15" fmla="*/ 686147 h 1406435"/>
                <a:gd name="connsiteX16" fmla="*/ 173865 w 221490"/>
                <a:gd name="connsiteY16" fmla="*/ 537230 h 1406435"/>
                <a:gd name="connsiteX17" fmla="*/ 221490 w 221490"/>
                <a:gd name="connsiteY17" fmla="*/ 452404 h 1406435"/>
                <a:gd name="connsiteX0" fmla="*/ 46230 w 221490"/>
                <a:gd name="connsiteY0" fmla="*/ 0 h 1391778"/>
                <a:gd name="connsiteX1" fmla="*/ 4320 w 221490"/>
                <a:gd name="connsiteY1" fmla="*/ 116205 h 1391778"/>
                <a:gd name="connsiteX2" fmla="*/ 11940 w 221490"/>
                <a:gd name="connsiteY2" fmla="*/ 200025 h 1391778"/>
                <a:gd name="connsiteX3" fmla="*/ 8130 w 221490"/>
                <a:gd name="connsiteY3" fmla="*/ 394335 h 1391778"/>
                <a:gd name="connsiteX4" fmla="*/ 48134 w 221490"/>
                <a:gd name="connsiteY4" fmla="*/ 623941 h 1391778"/>
                <a:gd name="connsiteX5" fmla="*/ 21464 w 221490"/>
                <a:gd name="connsiteY5" fmla="*/ 795478 h 1391778"/>
                <a:gd name="connsiteX6" fmla="*/ 509 w 221490"/>
                <a:gd name="connsiteY6" fmla="*/ 965129 h 1391778"/>
                <a:gd name="connsiteX7" fmla="*/ 46229 w 221490"/>
                <a:gd name="connsiteY7" fmla="*/ 1136666 h 1391778"/>
                <a:gd name="connsiteX8" fmla="*/ 101474 w 221490"/>
                <a:gd name="connsiteY8" fmla="*/ 1238457 h 1391778"/>
                <a:gd name="connsiteX9" fmla="*/ 90044 w 221490"/>
                <a:gd name="connsiteY9" fmla="*/ 1310087 h 1391778"/>
                <a:gd name="connsiteX10" fmla="*/ 124334 w 221490"/>
                <a:gd name="connsiteY10" fmla="*/ 1372293 h 1391778"/>
                <a:gd name="connsiteX11" fmla="*/ 160529 w 221490"/>
                <a:gd name="connsiteY11" fmla="*/ 1379833 h 1391778"/>
                <a:gd name="connsiteX12" fmla="*/ 171959 w 221490"/>
                <a:gd name="connsiteY12" fmla="*/ 1219606 h 1391778"/>
                <a:gd name="connsiteX13" fmla="*/ 145289 w 221490"/>
                <a:gd name="connsiteY13" fmla="*/ 1040530 h 1391778"/>
                <a:gd name="connsiteX14" fmla="*/ 168149 w 221490"/>
                <a:gd name="connsiteY14" fmla="*/ 951934 h 1391778"/>
                <a:gd name="connsiteX15" fmla="*/ 139575 w 221490"/>
                <a:gd name="connsiteY15" fmla="*/ 791707 h 1391778"/>
                <a:gd name="connsiteX16" fmla="*/ 166245 w 221490"/>
                <a:gd name="connsiteY16" fmla="*/ 686147 h 1391778"/>
                <a:gd name="connsiteX17" fmla="*/ 173865 w 221490"/>
                <a:gd name="connsiteY17" fmla="*/ 537230 h 1391778"/>
                <a:gd name="connsiteX18" fmla="*/ 221490 w 221490"/>
                <a:gd name="connsiteY18" fmla="*/ 452404 h 1391778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73865 w 253907"/>
                <a:gd name="connsiteY18" fmla="*/ 537230 h 1402423"/>
                <a:gd name="connsiteX19" fmla="*/ 221490 w 253907"/>
                <a:gd name="connsiteY19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90 w 253907"/>
                <a:gd name="connsiteY20" fmla="*/ 452404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46255 w 253907"/>
                <a:gd name="connsiteY20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73865 w 253907"/>
                <a:gd name="connsiteY19" fmla="*/ 53723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  <a:gd name="connsiteX0" fmla="*/ 46230 w 253907"/>
                <a:gd name="connsiteY0" fmla="*/ 0 h 1402423"/>
                <a:gd name="connsiteX1" fmla="*/ 4320 w 253907"/>
                <a:gd name="connsiteY1" fmla="*/ 116205 h 1402423"/>
                <a:gd name="connsiteX2" fmla="*/ 11940 w 253907"/>
                <a:gd name="connsiteY2" fmla="*/ 200025 h 1402423"/>
                <a:gd name="connsiteX3" fmla="*/ 8130 w 253907"/>
                <a:gd name="connsiteY3" fmla="*/ 394335 h 1402423"/>
                <a:gd name="connsiteX4" fmla="*/ 48134 w 253907"/>
                <a:gd name="connsiteY4" fmla="*/ 623941 h 1402423"/>
                <a:gd name="connsiteX5" fmla="*/ 21464 w 253907"/>
                <a:gd name="connsiteY5" fmla="*/ 795478 h 1402423"/>
                <a:gd name="connsiteX6" fmla="*/ 509 w 253907"/>
                <a:gd name="connsiteY6" fmla="*/ 965129 h 1402423"/>
                <a:gd name="connsiteX7" fmla="*/ 46229 w 253907"/>
                <a:gd name="connsiteY7" fmla="*/ 1136666 h 1402423"/>
                <a:gd name="connsiteX8" fmla="*/ 101474 w 253907"/>
                <a:gd name="connsiteY8" fmla="*/ 1238457 h 1402423"/>
                <a:gd name="connsiteX9" fmla="*/ 90044 w 253907"/>
                <a:gd name="connsiteY9" fmla="*/ 1310087 h 1402423"/>
                <a:gd name="connsiteX10" fmla="*/ 124334 w 253907"/>
                <a:gd name="connsiteY10" fmla="*/ 1372293 h 1402423"/>
                <a:gd name="connsiteX11" fmla="*/ 160529 w 253907"/>
                <a:gd name="connsiteY11" fmla="*/ 1379833 h 1402423"/>
                <a:gd name="connsiteX12" fmla="*/ 253874 w 253907"/>
                <a:gd name="connsiteY12" fmla="*/ 1394913 h 1402423"/>
                <a:gd name="connsiteX13" fmla="*/ 171959 w 253907"/>
                <a:gd name="connsiteY13" fmla="*/ 1219606 h 1402423"/>
                <a:gd name="connsiteX14" fmla="*/ 145289 w 253907"/>
                <a:gd name="connsiteY14" fmla="*/ 1040530 h 1402423"/>
                <a:gd name="connsiteX15" fmla="*/ 168149 w 253907"/>
                <a:gd name="connsiteY15" fmla="*/ 951934 h 1402423"/>
                <a:gd name="connsiteX16" fmla="*/ 139575 w 253907"/>
                <a:gd name="connsiteY16" fmla="*/ 791707 h 1402423"/>
                <a:gd name="connsiteX17" fmla="*/ 166245 w 253907"/>
                <a:gd name="connsiteY17" fmla="*/ 686147 h 1402423"/>
                <a:gd name="connsiteX18" fmla="*/ 187199 w 253907"/>
                <a:gd name="connsiteY18" fmla="*/ 612631 h 1402423"/>
                <a:gd name="connsiteX19" fmla="*/ 181485 w 253907"/>
                <a:gd name="connsiteY19" fmla="*/ 541000 h 1402423"/>
                <a:gd name="connsiteX20" fmla="*/ 221489 w 253907"/>
                <a:gd name="connsiteY20" fmla="*/ 459944 h 1402423"/>
                <a:gd name="connsiteX21" fmla="*/ 246255 w 253907"/>
                <a:gd name="connsiteY21" fmla="*/ 131951 h 140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53907" h="1402423">
                  <a:moveTo>
                    <a:pt x="46230" y="0"/>
                  </a:moveTo>
                  <a:cubicBezTo>
                    <a:pt x="28132" y="41434"/>
                    <a:pt x="10035" y="82868"/>
                    <a:pt x="4320" y="116205"/>
                  </a:cubicBezTo>
                  <a:cubicBezTo>
                    <a:pt x="-1395" y="149542"/>
                    <a:pt x="11305" y="153670"/>
                    <a:pt x="11940" y="200025"/>
                  </a:cubicBezTo>
                  <a:cubicBezTo>
                    <a:pt x="12575" y="246380"/>
                    <a:pt x="2098" y="323682"/>
                    <a:pt x="8130" y="394335"/>
                  </a:cubicBezTo>
                  <a:cubicBezTo>
                    <a:pt x="14162" y="464988"/>
                    <a:pt x="45912" y="557084"/>
                    <a:pt x="48134" y="623941"/>
                  </a:cubicBezTo>
                  <a:cubicBezTo>
                    <a:pt x="50356" y="690798"/>
                    <a:pt x="24322" y="740498"/>
                    <a:pt x="21464" y="795478"/>
                  </a:cubicBezTo>
                  <a:cubicBezTo>
                    <a:pt x="18607" y="850458"/>
                    <a:pt x="-3618" y="908265"/>
                    <a:pt x="509" y="965129"/>
                  </a:cubicBezTo>
                  <a:cubicBezTo>
                    <a:pt x="4636" y="1021993"/>
                    <a:pt x="34482" y="1089226"/>
                    <a:pt x="46229" y="1136666"/>
                  </a:cubicBezTo>
                  <a:cubicBezTo>
                    <a:pt x="57976" y="1184106"/>
                    <a:pt x="99887" y="1205784"/>
                    <a:pt x="101474" y="1238457"/>
                  </a:cubicBezTo>
                  <a:cubicBezTo>
                    <a:pt x="103061" y="1271130"/>
                    <a:pt x="82424" y="1286838"/>
                    <a:pt x="90044" y="1310087"/>
                  </a:cubicBezTo>
                  <a:cubicBezTo>
                    <a:pt x="97664" y="1333336"/>
                    <a:pt x="112587" y="1360669"/>
                    <a:pt x="124334" y="1372293"/>
                  </a:cubicBezTo>
                  <a:cubicBezTo>
                    <a:pt x="136081" y="1383917"/>
                    <a:pt x="152592" y="1392086"/>
                    <a:pt x="160529" y="1379833"/>
                  </a:cubicBezTo>
                  <a:cubicBezTo>
                    <a:pt x="168466" y="1367580"/>
                    <a:pt x="251969" y="1421617"/>
                    <a:pt x="253874" y="1394913"/>
                  </a:cubicBezTo>
                  <a:cubicBezTo>
                    <a:pt x="255779" y="1368209"/>
                    <a:pt x="176404" y="1262647"/>
                    <a:pt x="171959" y="1219606"/>
                  </a:cubicBezTo>
                  <a:cubicBezTo>
                    <a:pt x="167514" y="1176565"/>
                    <a:pt x="142432" y="1085142"/>
                    <a:pt x="145289" y="1040530"/>
                  </a:cubicBezTo>
                  <a:cubicBezTo>
                    <a:pt x="148146" y="995918"/>
                    <a:pt x="172911" y="990263"/>
                    <a:pt x="168149" y="951934"/>
                  </a:cubicBezTo>
                  <a:cubicBezTo>
                    <a:pt x="163387" y="913605"/>
                    <a:pt x="134812" y="836319"/>
                    <a:pt x="139575" y="791707"/>
                  </a:cubicBezTo>
                  <a:cubicBezTo>
                    <a:pt x="144338" y="747095"/>
                    <a:pt x="162118" y="716936"/>
                    <a:pt x="166245" y="686147"/>
                  </a:cubicBezTo>
                  <a:cubicBezTo>
                    <a:pt x="170372" y="655358"/>
                    <a:pt x="185929" y="637450"/>
                    <a:pt x="187199" y="612631"/>
                  </a:cubicBezTo>
                  <a:cubicBezTo>
                    <a:pt x="188469" y="587812"/>
                    <a:pt x="178628" y="574616"/>
                    <a:pt x="181485" y="541000"/>
                  </a:cubicBezTo>
                  <a:cubicBezTo>
                    <a:pt x="184343" y="507384"/>
                    <a:pt x="209424" y="527490"/>
                    <a:pt x="221489" y="459944"/>
                  </a:cubicBezTo>
                  <a:cubicBezTo>
                    <a:pt x="233554" y="392398"/>
                    <a:pt x="239270" y="178448"/>
                    <a:pt x="246255" y="131951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182298" y="3879047"/>
              <a:ext cx="378865" cy="327695"/>
            </a:xfrm>
            <a:custGeom>
              <a:avLst/>
              <a:gdLst>
                <a:gd name="connsiteX0" fmla="*/ 68343 w 378865"/>
                <a:gd name="connsiteY0" fmla="*/ 306740 h 327695"/>
                <a:gd name="connsiteX1" fmla="*/ 18813 w 378865"/>
                <a:gd name="connsiteY1" fmla="*/ 243875 h 327695"/>
                <a:gd name="connsiteX2" fmla="*/ 9288 w 378865"/>
                <a:gd name="connsiteY2" fmla="*/ 240065 h 327695"/>
                <a:gd name="connsiteX3" fmla="*/ 5478 w 378865"/>
                <a:gd name="connsiteY3" fmla="*/ 116240 h 327695"/>
                <a:gd name="connsiteX4" fmla="*/ 89298 w 378865"/>
                <a:gd name="connsiteY4" fmla="*/ 24800 h 327695"/>
                <a:gd name="connsiteX5" fmla="*/ 169308 w 378865"/>
                <a:gd name="connsiteY5" fmla="*/ 35 h 327695"/>
                <a:gd name="connsiteX6" fmla="*/ 268368 w 378865"/>
                <a:gd name="connsiteY6" fmla="*/ 20990 h 327695"/>
                <a:gd name="connsiteX7" fmla="*/ 335043 w 378865"/>
                <a:gd name="connsiteY7" fmla="*/ 81950 h 327695"/>
                <a:gd name="connsiteX8" fmla="*/ 355998 w 378865"/>
                <a:gd name="connsiteY8" fmla="*/ 118145 h 327695"/>
                <a:gd name="connsiteX9" fmla="*/ 378858 w 378865"/>
                <a:gd name="connsiteY9" fmla="*/ 205775 h 327695"/>
                <a:gd name="connsiteX10" fmla="*/ 357903 w 378865"/>
                <a:gd name="connsiteY10" fmla="*/ 274355 h 327695"/>
                <a:gd name="connsiteX11" fmla="*/ 308373 w 378865"/>
                <a:gd name="connsiteY11" fmla="*/ 327695 h 32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8865" h="327695">
                  <a:moveTo>
                    <a:pt x="68343" y="306740"/>
                  </a:moveTo>
                  <a:cubicBezTo>
                    <a:pt x="48499" y="280863"/>
                    <a:pt x="28655" y="254987"/>
                    <a:pt x="18813" y="243875"/>
                  </a:cubicBezTo>
                  <a:cubicBezTo>
                    <a:pt x="8971" y="232763"/>
                    <a:pt x="11511" y="261338"/>
                    <a:pt x="9288" y="240065"/>
                  </a:cubicBezTo>
                  <a:cubicBezTo>
                    <a:pt x="7065" y="218792"/>
                    <a:pt x="-7857" y="152117"/>
                    <a:pt x="5478" y="116240"/>
                  </a:cubicBezTo>
                  <a:cubicBezTo>
                    <a:pt x="18813" y="80363"/>
                    <a:pt x="61993" y="44167"/>
                    <a:pt x="89298" y="24800"/>
                  </a:cubicBezTo>
                  <a:cubicBezTo>
                    <a:pt x="116603" y="5432"/>
                    <a:pt x="139463" y="670"/>
                    <a:pt x="169308" y="35"/>
                  </a:cubicBezTo>
                  <a:cubicBezTo>
                    <a:pt x="199153" y="-600"/>
                    <a:pt x="240746" y="7338"/>
                    <a:pt x="268368" y="20990"/>
                  </a:cubicBezTo>
                  <a:cubicBezTo>
                    <a:pt x="295990" y="34642"/>
                    <a:pt x="320438" y="65758"/>
                    <a:pt x="335043" y="81950"/>
                  </a:cubicBezTo>
                  <a:cubicBezTo>
                    <a:pt x="349648" y="98142"/>
                    <a:pt x="348696" y="97507"/>
                    <a:pt x="355998" y="118145"/>
                  </a:cubicBezTo>
                  <a:cubicBezTo>
                    <a:pt x="363301" y="138782"/>
                    <a:pt x="378541" y="179740"/>
                    <a:pt x="378858" y="205775"/>
                  </a:cubicBezTo>
                  <a:cubicBezTo>
                    <a:pt x="379175" y="231810"/>
                    <a:pt x="369650" y="254035"/>
                    <a:pt x="357903" y="274355"/>
                  </a:cubicBezTo>
                  <a:cubicBezTo>
                    <a:pt x="346156" y="294675"/>
                    <a:pt x="327264" y="311185"/>
                    <a:pt x="308373" y="327695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172411" y="3879082"/>
              <a:ext cx="2362200" cy="23850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932381" y="3357112"/>
              <a:ext cx="2846070" cy="291084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4290521" y="3884446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4612309" y="4845176"/>
              <a:ext cx="785472" cy="1265862"/>
            </a:xfrm>
            <a:custGeom>
              <a:avLst/>
              <a:gdLst>
                <a:gd name="connsiteX0" fmla="*/ 743107 w 788322"/>
                <a:gd name="connsiteY0" fmla="*/ 242060 h 1251006"/>
                <a:gd name="connsiteX1" fmla="*/ 678337 w 788322"/>
                <a:gd name="connsiteY1" fmla="*/ 360170 h 1251006"/>
                <a:gd name="connsiteX2" fmla="*/ 615472 w 788322"/>
                <a:gd name="connsiteY2" fmla="*/ 413510 h 1251006"/>
                <a:gd name="connsiteX3" fmla="*/ 581182 w 788322"/>
                <a:gd name="connsiteY3" fmla="*/ 459230 h 1251006"/>
                <a:gd name="connsiteX4" fmla="*/ 525937 w 788322"/>
                <a:gd name="connsiteY4" fmla="*/ 533525 h 1251006"/>
                <a:gd name="connsiteX5" fmla="*/ 524032 w 788322"/>
                <a:gd name="connsiteY5" fmla="*/ 569720 h 1251006"/>
                <a:gd name="connsiteX6" fmla="*/ 461167 w 788322"/>
                <a:gd name="connsiteY6" fmla="*/ 626870 h 1251006"/>
                <a:gd name="connsiteX7" fmla="*/ 402112 w 788322"/>
                <a:gd name="connsiteY7" fmla="*/ 687830 h 1251006"/>
                <a:gd name="connsiteX8" fmla="*/ 365917 w 788322"/>
                <a:gd name="connsiteY8" fmla="*/ 762125 h 1251006"/>
                <a:gd name="connsiteX9" fmla="*/ 331627 w 788322"/>
                <a:gd name="connsiteY9" fmla="*/ 842135 h 1251006"/>
                <a:gd name="connsiteX10" fmla="*/ 301147 w 788322"/>
                <a:gd name="connsiteY10" fmla="*/ 905000 h 1251006"/>
                <a:gd name="connsiteX11" fmla="*/ 247807 w 788322"/>
                <a:gd name="connsiteY11" fmla="*/ 950720 h 1251006"/>
                <a:gd name="connsiteX12" fmla="*/ 253522 w 788322"/>
                <a:gd name="connsiteY12" fmla="*/ 979295 h 1251006"/>
                <a:gd name="connsiteX13" fmla="*/ 192562 w 788322"/>
                <a:gd name="connsiteY13" fmla="*/ 1042160 h 1251006"/>
                <a:gd name="connsiteX14" fmla="*/ 181132 w 788322"/>
                <a:gd name="connsiteY14" fmla="*/ 1116455 h 1251006"/>
                <a:gd name="connsiteX15" fmla="*/ 175417 w 788322"/>
                <a:gd name="connsiteY15" fmla="*/ 1158365 h 1251006"/>
                <a:gd name="connsiteX16" fmla="*/ 148747 w 788322"/>
                <a:gd name="connsiteY16" fmla="*/ 1173605 h 1251006"/>
                <a:gd name="connsiteX17" fmla="*/ 148747 w 788322"/>
                <a:gd name="connsiteY17" fmla="*/ 1217420 h 1251006"/>
                <a:gd name="connsiteX18" fmla="*/ 150652 w 788322"/>
                <a:gd name="connsiteY18" fmla="*/ 1245995 h 1251006"/>
                <a:gd name="connsiteX19" fmla="*/ 125887 w 788322"/>
                <a:gd name="connsiteY19" fmla="*/ 1249805 h 1251006"/>
                <a:gd name="connsiteX20" fmla="*/ 78262 w 788322"/>
                <a:gd name="connsiteY20" fmla="*/ 1232660 h 1251006"/>
                <a:gd name="connsiteX21" fmla="*/ 15397 w 788322"/>
                <a:gd name="connsiteY21" fmla="*/ 1194560 h 1251006"/>
                <a:gd name="connsiteX22" fmla="*/ 157 w 788322"/>
                <a:gd name="connsiteY22" fmla="*/ 1171700 h 1251006"/>
                <a:gd name="connsiteX23" fmla="*/ 21112 w 788322"/>
                <a:gd name="connsiteY23" fmla="*/ 1154555 h 1251006"/>
                <a:gd name="connsiteX24" fmla="*/ 59212 w 788322"/>
                <a:gd name="connsiteY24" fmla="*/ 1150745 h 1251006"/>
                <a:gd name="connsiteX25" fmla="*/ 99217 w 788322"/>
                <a:gd name="connsiteY25" fmla="*/ 1105025 h 1251006"/>
                <a:gd name="connsiteX26" fmla="*/ 123982 w 788322"/>
                <a:gd name="connsiteY26" fmla="*/ 1051685 h 1251006"/>
                <a:gd name="connsiteX27" fmla="*/ 133507 w 788322"/>
                <a:gd name="connsiteY27" fmla="*/ 954530 h 1251006"/>
                <a:gd name="connsiteX28" fmla="*/ 163987 w 788322"/>
                <a:gd name="connsiteY28" fmla="*/ 895475 h 1251006"/>
                <a:gd name="connsiteX29" fmla="*/ 183037 w 788322"/>
                <a:gd name="connsiteY29" fmla="*/ 796415 h 1251006"/>
                <a:gd name="connsiteX30" fmla="*/ 230662 w 788322"/>
                <a:gd name="connsiteY30" fmla="*/ 704975 h 1251006"/>
                <a:gd name="connsiteX31" fmla="*/ 306862 w 788322"/>
                <a:gd name="connsiteY31" fmla="*/ 623060 h 1251006"/>
                <a:gd name="connsiteX32" fmla="*/ 350677 w 788322"/>
                <a:gd name="connsiteY32" fmla="*/ 562100 h 1251006"/>
                <a:gd name="connsiteX33" fmla="*/ 384967 w 788322"/>
                <a:gd name="connsiteY33" fmla="*/ 514475 h 1251006"/>
                <a:gd name="connsiteX34" fmla="*/ 402112 w 788322"/>
                <a:gd name="connsiteY34" fmla="*/ 400175 h 1251006"/>
                <a:gd name="connsiteX35" fmla="*/ 445927 w 788322"/>
                <a:gd name="connsiteY35" fmla="*/ 291590 h 1251006"/>
                <a:gd name="connsiteX36" fmla="*/ 516412 w 788322"/>
                <a:gd name="connsiteY36" fmla="*/ 173480 h 1251006"/>
                <a:gd name="connsiteX37" fmla="*/ 544987 w 788322"/>
                <a:gd name="connsiteY37" fmla="*/ 62990 h 1251006"/>
                <a:gd name="connsiteX38" fmla="*/ 567847 w 788322"/>
                <a:gd name="connsiteY38" fmla="*/ 2030 h 1251006"/>
                <a:gd name="connsiteX39" fmla="*/ 777397 w 788322"/>
                <a:gd name="connsiteY39" fmla="*/ 135380 h 1251006"/>
                <a:gd name="connsiteX40" fmla="*/ 743107 w 788322"/>
                <a:gd name="connsiteY40" fmla="*/ 242060 h 1251006"/>
                <a:gd name="connsiteX0" fmla="*/ 743107 w 785472"/>
                <a:gd name="connsiteY0" fmla="*/ 256916 h 1265862"/>
                <a:gd name="connsiteX1" fmla="*/ 678337 w 785472"/>
                <a:gd name="connsiteY1" fmla="*/ 375026 h 1265862"/>
                <a:gd name="connsiteX2" fmla="*/ 615472 w 785472"/>
                <a:gd name="connsiteY2" fmla="*/ 428366 h 1265862"/>
                <a:gd name="connsiteX3" fmla="*/ 581182 w 785472"/>
                <a:gd name="connsiteY3" fmla="*/ 474086 h 1265862"/>
                <a:gd name="connsiteX4" fmla="*/ 525937 w 785472"/>
                <a:gd name="connsiteY4" fmla="*/ 548381 h 1265862"/>
                <a:gd name="connsiteX5" fmla="*/ 524032 w 785472"/>
                <a:gd name="connsiteY5" fmla="*/ 584576 h 1265862"/>
                <a:gd name="connsiteX6" fmla="*/ 461167 w 785472"/>
                <a:gd name="connsiteY6" fmla="*/ 641726 h 1265862"/>
                <a:gd name="connsiteX7" fmla="*/ 402112 w 785472"/>
                <a:gd name="connsiteY7" fmla="*/ 702686 h 1265862"/>
                <a:gd name="connsiteX8" fmla="*/ 365917 w 785472"/>
                <a:gd name="connsiteY8" fmla="*/ 776981 h 1265862"/>
                <a:gd name="connsiteX9" fmla="*/ 331627 w 785472"/>
                <a:gd name="connsiteY9" fmla="*/ 856991 h 1265862"/>
                <a:gd name="connsiteX10" fmla="*/ 301147 w 785472"/>
                <a:gd name="connsiteY10" fmla="*/ 919856 h 1265862"/>
                <a:gd name="connsiteX11" fmla="*/ 247807 w 785472"/>
                <a:gd name="connsiteY11" fmla="*/ 965576 h 1265862"/>
                <a:gd name="connsiteX12" fmla="*/ 253522 w 785472"/>
                <a:gd name="connsiteY12" fmla="*/ 994151 h 1265862"/>
                <a:gd name="connsiteX13" fmla="*/ 192562 w 785472"/>
                <a:gd name="connsiteY13" fmla="*/ 1057016 h 1265862"/>
                <a:gd name="connsiteX14" fmla="*/ 181132 w 785472"/>
                <a:gd name="connsiteY14" fmla="*/ 1131311 h 1265862"/>
                <a:gd name="connsiteX15" fmla="*/ 175417 w 785472"/>
                <a:gd name="connsiteY15" fmla="*/ 1173221 h 1265862"/>
                <a:gd name="connsiteX16" fmla="*/ 148747 w 785472"/>
                <a:gd name="connsiteY16" fmla="*/ 1188461 h 1265862"/>
                <a:gd name="connsiteX17" fmla="*/ 148747 w 785472"/>
                <a:gd name="connsiteY17" fmla="*/ 1232276 h 1265862"/>
                <a:gd name="connsiteX18" fmla="*/ 150652 w 785472"/>
                <a:gd name="connsiteY18" fmla="*/ 1260851 h 1265862"/>
                <a:gd name="connsiteX19" fmla="*/ 125887 w 785472"/>
                <a:gd name="connsiteY19" fmla="*/ 1264661 h 1265862"/>
                <a:gd name="connsiteX20" fmla="*/ 78262 w 785472"/>
                <a:gd name="connsiteY20" fmla="*/ 1247516 h 1265862"/>
                <a:gd name="connsiteX21" fmla="*/ 15397 w 785472"/>
                <a:gd name="connsiteY21" fmla="*/ 1209416 h 1265862"/>
                <a:gd name="connsiteX22" fmla="*/ 157 w 785472"/>
                <a:gd name="connsiteY22" fmla="*/ 1186556 h 1265862"/>
                <a:gd name="connsiteX23" fmla="*/ 21112 w 785472"/>
                <a:gd name="connsiteY23" fmla="*/ 1169411 h 1265862"/>
                <a:gd name="connsiteX24" fmla="*/ 59212 w 785472"/>
                <a:gd name="connsiteY24" fmla="*/ 1165601 h 1265862"/>
                <a:gd name="connsiteX25" fmla="*/ 99217 w 785472"/>
                <a:gd name="connsiteY25" fmla="*/ 1119881 h 1265862"/>
                <a:gd name="connsiteX26" fmla="*/ 123982 w 785472"/>
                <a:gd name="connsiteY26" fmla="*/ 1066541 h 1265862"/>
                <a:gd name="connsiteX27" fmla="*/ 133507 w 785472"/>
                <a:gd name="connsiteY27" fmla="*/ 969386 h 1265862"/>
                <a:gd name="connsiteX28" fmla="*/ 163987 w 785472"/>
                <a:gd name="connsiteY28" fmla="*/ 910331 h 1265862"/>
                <a:gd name="connsiteX29" fmla="*/ 183037 w 785472"/>
                <a:gd name="connsiteY29" fmla="*/ 811271 h 1265862"/>
                <a:gd name="connsiteX30" fmla="*/ 230662 w 785472"/>
                <a:gd name="connsiteY30" fmla="*/ 719831 h 1265862"/>
                <a:gd name="connsiteX31" fmla="*/ 306862 w 785472"/>
                <a:gd name="connsiteY31" fmla="*/ 637916 h 1265862"/>
                <a:gd name="connsiteX32" fmla="*/ 350677 w 785472"/>
                <a:gd name="connsiteY32" fmla="*/ 576956 h 1265862"/>
                <a:gd name="connsiteX33" fmla="*/ 384967 w 785472"/>
                <a:gd name="connsiteY33" fmla="*/ 529331 h 1265862"/>
                <a:gd name="connsiteX34" fmla="*/ 402112 w 785472"/>
                <a:gd name="connsiteY34" fmla="*/ 415031 h 1265862"/>
                <a:gd name="connsiteX35" fmla="*/ 445927 w 785472"/>
                <a:gd name="connsiteY35" fmla="*/ 306446 h 1265862"/>
                <a:gd name="connsiteX36" fmla="*/ 516412 w 785472"/>
                <a:gd name="connsiteY36" fmla="*/ 188336 h 1265862"/>
                <a:gd name="connsiteX37" fmla="*/ 544987 w 785472"/>
                <a:gd name="connsiteY37" fmla="*/ 77846 h 1265862"/>
                <a:gd name="connsiteX38" fmla="*/ 586897 w 785472"/>
                <a:gd name="connsiteY38" fmla="*/ 1646 h 1265862"/>
                <a:gd name="connsiteX39" fmla="*/ 777397 w 785472"/>
                <a:gd name="connsiteY39" fmla="*/ 150236 h 1265862"/>
                <a:gd name="connsiteX40" fmla="*/ 743107 w 785472"/>
                <a:gd name="connsiteY40" fmla="*/ 256916 h 126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85472" h="1265862">
                  <a:moveTo>
                    <a:pt x="743107" y="256916"/>
                  </a:moveTo>
                  <a:cubicBezTo>
                    <a:pt x="726597" y="294381"/>
                    <a:pt x="699609" y="346451"/>
                    <a:pt x="678337" y="375026"/>
                  </a:cubicBezTo>
                  <a:cubicBezTo>
                    <a:pt x="657064" y="403601"/>
                    <a:pt x="631664" y="411856"/>
                    <a:pt x="615472" y="428366"/>
                  </a:cubicBezTo>
                  <a:cubicBezTo>
                    <a:pt x="599280" y="444876"/>
                    <a:pt x="581182" y="474086"/>
                    <a:pt x="581182" y="474086"/>
                  </a:cubicBezTo>
                  <a:cubicBezTo>
                    <a:pt x="566259" y="494089"/>
                    <a:pt x="535462" y="529966"/>
                    <a:pt x="525937" y="548381"/>
                  </a:cubicBezTo>
                  <a:cubicBezTo>
                    <a:pt x="516412" y="566796"/>
                    <a:pt x="534827" y="569019"/>
                    <a:pt x="524032" y="584576"/>
                  </a:cubicBezTo>
                  <a:cubicBezTo>
                    <a:pt x="513237" y="600133"/>
                    <a:pt x="481487" y="622041"/>
                    <a:pt x="461167" y="641726"/>
                  </a:cubicBezTo>
                  <a:cubicBezTo>
                    <a:pt x="440847" y="661411"/>
                    <a:pt x="417987" y="680144"/>
                    <a:pt x="402112" y="702686"/>
                  </a:cubicBezTo>
                  <a:cubicBezTo>
                    <a:pt x="386237" y="725229"/>
                    <a:pt x="377664" y="751264"/>
                    <a:pt x="365917" y="776981"/>
                  </a:cubicBezTo>
                  <a:cubicBezTo>
                    <a:pt x="354170" y="802698"/>
                    <a:pt x="342422" y="833179"/>
                    <a:pt x="331627" y="856991"/>
                  </a:cubicBezTo>
                  <a:cubicBezTo>
                    <a:pt x="320832" y="880803"/>
                    <a:pt x="315117" y="901759"/>
                    <a:pt x="301147" y="919856"/>
                  </a:cubicBezTo>
                  <a:cubicBezTo>
                    <a:pt x="287177" y="937953"/>
                    <a:pt x="255744" y="953194"/>
                    <a:pt x="247807" y="965576"/>
                  </a:cubicBezTo>
                  <a:cubicBezTo>
                    <a:pt x="239869" y="977959"/>
                    <a:pt x="262730" y="978911"/>
                    <a:pt x="253522" y="994151"/>
                  </a:cubicBezTo>
                  <a:cubicBezTo>
                    <a:pt x="244314" y="1009391"/>
                    <a:pt x="204627" y="1034156"/>
                    <a:pt x="192562" y="1057016"/>
                  </a:cubicBezTo>
                  <a:cubicBezTo>
                    <a:pt x="180497" y="1079876"/>
                    <a:pt x="183989" y="1111944"/>
                    <a:pt x="181132" y="1131311"/>
                  </a:cubicBezTo>
                  <a:cubicBezTo>
                    <a:pt x="178275" y="1150678"/>
                    <a:pt x="180814" y="1163696"/>
                    <a:pt x="175417" y="1173221"/>
                  </a:cubicBezTo>
                  <a:cubicBezTo>
                    <a:pt x="170020" y="1182746"/>
                    <a:pt x="153192" y="1178619"/>
                    <a:pt x="148747" y="1188461"/>
                  </a:cubicBezTo>
                  <a:cubicBezTo>
                    <a:pt x="144302" y="1198303"/>
                    <a:pt x="148430" y="1220211"/>
                    <a:pt x="148747" y="1232276"/>
                  </a:cubicBezTo>
                  <a:cubicBezTo>
                    <a:pt x="149064" y="1244341"/>
                    <a:pt x="154462" y="1255454"/>
                    <a:pt x="150652" y="1260851"/>
                  </a:cubicBezTo>
                  <a:cubicBezTo>
                    <a:pt x="146842" y="1266248"/>
                    <a:pt x="137952" y="1266883"/>
                    <a:pt x="125887" y="1264661"/>
                  </a:cubicBezTo>
                  <a:cubicBezTo>
                    <a:pt x="113822" y="1262439"/>
                    <a:pt x="96677" y="1256723"/>
                    <a:pt x="78262" y="1247516"/>
                  </a:cubicBezTo>
                  <a:cubicBezTo>
                    <a:pt x="59847" y="1238309"/>
                    <a:pt x="28414" y="1219576"/>
                    <a:pt x="15397" y="1209416"/>
                  </a:cubicBezTo>
                  <a:cubicBezTo>
                    <a:pt x="2380" y="1199256"/>
                    <a:pt x="-796" y="1193224"/>
                    <a:pt x="157" y="1186556"/>
                  </a:cubicBezTo>
                  <a:cubicBezTo>
                    <a:pt x="1109" y="1179889"/>
                    <a:pt x="11269" y="1172904"/>
                    <a:pt x="21112" y="1169411"/>
                  </a:cubicBezTo>
                  <a:cubicBezTo>
                    <a:pt x="30954" y="1165919"/>
                    <a:pt x="46194" y="1173856"/>
                    <a:pt x="59212" y="1165601"/>
                  </a:cubicBezTo>
                  <a:cubicBezTo>
                    <a:pt x="72230" y="1157346"/>
                    <a:pt x="88422" y="1136391"/>
                    <a:pt x="99217" y="1119881"/>
                  </a:cubicBezTo>
                  <a:cubicBezTo>
                    <a:pt x="110012" y="1103371"/>
                    <a:pt x="118267" y="1091623"/>
                    <a:pt x="123982" y="1066541"/>
                  </a:cubicBezTo>
                  <a:cubicBezTo>
                    <a:pt x="129697" y="1041459"/>
                    <a:pt x="126839" y="995421"/>
                    <a:pt x="133507" y="969386"/>
                  </a:cubicBezTo>
                  <a:cubicBezTo>
                    <a:pt x="140174" y="943351"/>
                    <a:pt x="155732" y="936684"/>
                    <a:pt x="163987" y="910331"/>
                  </a:cubicBezTo>
                  <a:cubicBezTo>
                    <a:pt x="172242" y="883979"/>
                    <a:pt x="171925" y="843021"/>
                    <a:pt x="183037" y="811271"/>
                  </a:cubicBezTo>
                  <a:cubicBezTo>
                    <a:pt x="194149" y="779521"/>
                    <a:pt x="210025" y="748723"/>
                    <a:pt x="230662" y="719831"/>
                  </a:cubicBezTo>
                  <a:cubicBezTo>
                    <a:pt x="251299" y="690939"/>
                    <a:pt x="286859" y="661729"/>
                    <a:pt x="306862" y="637916"/>
                  </a:cubicBezTo>
                  <a:cubicBezTo>
                    <a:pt x="326864" y="614104"/>
                    <a:pt x="350677" y="576956"/>
                    <a:pt x="350677" y="576956"/>
                  </a:cubicBezTo>
                  <a:cubicBezTo>
                    <a:pt x="363694" y="558859"/>
                    <a:pt x="376395" y="556318"/>
                    <a:pt x="384967" y="529331"/>
                  </a:cubicBezTo>
                  <a:cubicBezTo>
                    <a:pt x="393539" y="502344"/>
                    <a:pt x="391952" y="452179"/>
                    <a:pt x="402112" y="415031"/>
                  </a:cubicBezTo>
                  <a:cubicBezTo>
                    <a:pt x="412272" y="377883"/>
                    <a:pt x="426877" y="344228"/>
                    <a:pt x="445927" y="306446"/>
                  </a:cubicBezTo>
                  <a:cubicBezTo>
                    <a:pt x="464977" y="268664"/>
                    <a:pt x="499902" y="226436"/>
                    <a:pt x="516412" y="188336"/>
                  </a:cubicBezTo>
                  <a:cubicBezTo>
                    <a:pt x="532922" y="150236"/>
                    <a:pt x="533240" y="108961"/>
                    <a:pt x="544987" y="77846"/>
                  </a:cubicBezTo>
                  <a:cubicBezTo>
                    <a:pt x="556734" y="46731"/>
                    <a:pt x="548162" y="-10419"/>
                    <a:pt x="586897" y="1646"/>
                  </a:cubicBezTo>
                  <a:cubicBezTo>
                    <a:pt x="625632" y="13711"/>
                    <a:pt x="751362" y="107691"/>
                    <a:pt x="777397" y="150236"/>
                  </a:cubicBezTo>
                  <a:cubicBezTo>
                    <a:pt x="803432" y="192781"/>
                    <a:pt x="759617" y="219451"/>
                    <a:pt x="743107" y="256916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357321" y="4862062"/>
              <a:ext cx="791577" cy="1279255"/>
            </a:xfrm>
            <a:custGeom>
              <a:avLst/>
              <a:gdLst>
                <a:gd name="connsiteX0" fmla="*/ 186690 w 791577"/>
                <a:gd name="connsiteY0" fmla="*/ 0 h 1279255"/>
                <a:gd name="connsiteX1" fmla="*/ 228600 w 791577"/>
                <a:gd name="connsiteY1" fmla="*/ 76200 h 1279255"/>
                <a:gd name="connsiteX2" fmla="*/ 243840 w 791577"/>
                <a:gd name="connsiteY2" fmla="*/ 144780 h 1279255"/>
                <a:gd name="connsiteX3" fmla="*/ 234315 w 791577"/>
                <a:gd name="connsiteY3" fmla="*/ 169545 h 1279255"/>
                <a:gd name="connsiteX4" fmla="*/ 260985 w 791577"/>
                <a:gd name="connsiteY4" fmla="*/ 228600 h 1279255"/>
                <a:gd name="connsiteX5" fmla="*/ 306705 w 791577"/>
                <a:gd name="connsiteY5" fmla="*/ 297180 h 1279255"/>
                <a:gd name="connsiteX6" fmla="*/ 323850 w 791577"/>
                <a:gd name="connsiteY6" fmla="*/ 386715 h 1279255"/>
                <a:gd name="connsiteX7" fmla="*/ 361950 w 791577"/>
                <a:gd name="connsiteY7" fmla="*/ 443865 h 1279255"/>
                <a:gd name="connsiteX8" fmla="*/ 354330 w 791577"/>
                <a:gd name="connsiteY8" fmla="*/ 525780 h 1279255"/>
                <a:gd name="connsiteX9" fmla="*/ 363855 w 791577"/>
                <a:gd name="connsiteY9" fmla="*/ 563880 h 1279255"/>
                <a:gd name="connsiteX10" fmla="*/ 384810 w 791577"/>
                <a:gd name="connsiteY10" fmla="*/ 609600 h 1279255"/>
                <a:gd name="connsiteX11" fmla="*/ 405765 w 791577"/>
                <a:gd name="connsiteY11" fmla="*/ 649605 h 1279255"/>
                <a:gd name="connsiteX12" fmla="*/ 400050 w 791577"/>
                <a:gd name="connsiteY12" fmla="*/ 710565 h 1279255"/>
                <a:gd name="connsiteX13" fmla="*/ 441960 w 791577"/>
                <a:gd name="connsiteY13" fmla="*/ 752475 h 1279255"/>
                <a:gd name="connsiteX14" fmla="*/ 499110 w 791577"/>
                <a:gd name="connsiteY14" fmla="*/ 849630 h 1279255"/>
                <a:gd name="connsiteX15" fmla="*/ 529590 w 791577"/>
                <a:gd name="connsiteY15" fmla="*/ 942975 h 1279255"/>
                <a:gd name="connsiteX16" fmla="*/ 554355 w 791577"/>
                <a:gd name="connsiteY16" fmla="*/ 1038225 h 1279255"/>
                <a:gd name="connsiteX17" fmla="*/ 596265 w 791577"/>
                <a:gd name="connsiteY17" fmla="*/ 1112520 h 1279255"/>
                <a:gd name="connsiteX18" fmla="*/ 622935 w 791577"/>
                <a:gd name="connsiteY18" fmla="*/ 1146810 h 1279255"/>
                <a:gd name="connsiteX19" fmla="*/ 689610 w 791577"/>
                <a:gd name="connsiteY19" fmla="*/ 1139190 h 1279255"/>
                <a:gd name="connsiteX20" fmla="*/ 760095 w 791577"/>
                <a:gd name="connsiteY20" fmla="*/ 1127760 h 1279255"/>
                <a:gd name="connsiteX21" fmla="*/ 788670 w 791577"/>
                <a:gd name="connsiteY21" fmla="*/ 1171575 h 1279255"/>
                <a:gd name="connsiteX22" fmla="*/ 693420 w 791577"/>
                <a:gd name="connsiteY22" fmla="*/ 1226820 h 1279255"/>
                <a:gd name="connsiteX23" fmla="*/ 588645 w 791577"/>
                <a:gd name="connsiteY23" fmla="*/ 1276350 h 1279255"/>
                <a:gd name="connsiteX24" fmla="*/ 550545 w 791577"/>
                <a:gd name="connsiteY24" fmla="*/ 1263015 h 1279255"/>
                <a:gd name="connsiteX25" fmla="*/ 533400 w 791577"/>
                <a:gd name="connsiteY25" fmla="*/ 1177290 h 1279255"/>
                <a:gd name="connsiteX26" fmla="*/ 495300 w 791577"/>
                <a:gd name="connsiteY26" fmla="*/ 1116330 h 1279255"/>
                <a:gd name="connsiteX27" fmla="*/ 428625 w 791577"/>
                <a:gd name="connsiteY27" fmla="*/ 1053465 h 1279255"/>
                <a:gd name="connsiteX28" fmla="*/ 390525 w 791577"/>
                <a:gd name="connsiteY28" fmla="*/ 958215 h 1279255"/>
                <a:gd name="connsiteX29" fmla="*/ 342900 w 791577"/>
                <a:gd name="connsiteY29" fmla="*/ 925830 h 1279255"/>
                <a:gd name="connsiteX30" fmla="*/ 308610 w 791577"/>
                <a:gd name="connsiteY30" fmla="*/ 803910 h 1279255"/>
                <a:gd name="connsiteX31" fmla="*/ 270510 w 791577"/>
                <a:gd name="connsiteY31" fmla="*/ 699135 h 1279255"/>
                <a:gd name="connsiteX32" fmla="*/ 234315 w 791577"/>
                <a:gd name="connsiteY32" fmla="*/ 634365 h 1279255"/>
                <a:gd name="connsiteX33" fmla="*/ 217170 w 791577"/>
                <a:gd name="connsiteY33" fmla="*/ 579120 h 1279255"/>
                <a:gd name="connsiteX34" fmla="*/ 171450 w 791577"/>
                <a:gd name="connsiteY34" fmla="*/ 508635 h 1279255"/>
                <a:gd name="connsiteX35" fmla="*/ 104775 w 791577"/>
                <a:gd name="connsiteY35" fmla="*/ 428625 h 1279255"/>
                <a:gd name="connsiteX36" fmla="*/ 76200 w 791577"/>
                <a:gd name="connsiteY36" fmla="*/ 348615 h 1279255"/>
                <a:gd name="connsiteX37" fmla="*/ 28575 w 791577"/>
                <a:gd name="connsiteY37" fmla="*/ 259080 h 1279255"/>
                <a:gd name="connsiteX38" fmla="*/ 15240 w 791577"/>
                <a:gd name="connsiteY38" fmla="*/ 230505 h 1279255"/>
                <a:gd name="connsiteX39" fmla="*/ 0 w 791577"/>
                <a:gd name="connsiteY39" fmla="*/ 76200 h 1279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91577" h="1279255">
                  <a:moveTo>
                    <a:pt x="186690" y="0"/>
                  </a:moveTo>
                  <a:cubicBezTo>
                    <a:pt x="202882" y="26035"/>
                    <a:pt x="219075" y="52070"/>
                    <a:pt x="228600" y="76200"/>
                  </a:cubicBezTo>
                  <a:cubicBezTo>
                    <a:pt x="238125" y="100330"/>
                    <a:pt x="242888" y="129223"/>
                    <a:pt x="243840" y="144780"/>
                  </a:cubicBezTo>
                  <a:cubicBezTo>
                    <a:pt x="244792" y="160337"/>
                    <a:pt x="231458" y="155575"/>
                    <a:pt x="234315" y="169545"/>
                  </a:cubicBezTo>
                  <a:cubicBezTo>
                    <a:pt x="237172" y="183515"/>
                    <a:pt x="248920" y="207328"/>
                    <a:pt x="260985" y="228600"/>
                  </a:cubicBezTo>
                  <a:cubicBezTo>
                    <a:pt x="273050" y="249873"/>
                    <a:pt x="296228" y="270828"/>
                    <a:pt x="306705" y="297180"/>
                  </a:cubicBezTo>
                  <a:cubicBezTo>
                    <a:pt x="317183" y="323533"/>
                    <a:pt x="314643" y="362268"/>
                    <a:pt x="323850" y="386715"/>
                  </a:cubicBezTo>
                  <a:cubicBezTo>
                    <a:pt x="333057" y="411162"/>
                    <a:pt x="356870" y="420688"/>
                    <a:pt x="361950" y="443865"/>
                  </a:cubicBezTo>
                  <a:cubicBezTo>
                    <a:pt x="367030" y="467043"/>
                    <a:pt x="354013" y="505778"/>
                    <a:pt x="354330" y="525780"/>
                  </a:cubicBezTo>
                  <a:cubicBezTo>
                    <a:pt x="354647" y="545782"/>
                    <a:pt x="358775" y="549910"/>
                    <a:pt x="363855" y="563880"/>
                  </a:cubicBezTo>
                  <a:cubicBezTo>
                    <a:pt x="368935" y="577850"/>
                    <a:pt x="377825" y="595313"/>
                    <a:pt x="384810" y="609600"/>
                  </a:cubicBezTo>
                  <a:cubicBezTo>
                    <a:pt x="391795" y="623887"/>
                    <a:pt x="403225" y="632778"/>
                    <a:pt x="405765" y="649605"/>
                  </a:cubicBezTo>
                  <a:cubicBezTo>
                    <a:pt x="408305" y="666432"/>
                    <a:pt x="394018" y="693420"/>
                    <a:pt x="400050" y="710565"/>
                  </a:cubicBezTo>
                  <a:cubicBezTo>
                    <a:pt x="406082" y="727710"/>
                    <a:pt x="425450" y="729298"/>
                    <a:pt x="441960" y="752475"/>
                  </a:cubicBezTo>
                  <a:cubicBezTo>
                    <a:pt x="458470" y="775652"/>
                    <a:pt x="484505" y="817880"/>
                    <a:pt x="499110" y="849630"/>
                  </a:cubicBezTo>
                  <a:cubicBezTo>
                    <a:pt x="513715" y="881380"/>
                    <a:pt x="520383" y="911543"/>
                    <a:pt x="529590" y="942975"/>
                  </a:cubicBezTo>
                  <a:cubicBezTo>
                    <a:pt x="538797" y="974407"/>
                    <a:pt x="543243" y="1009968"/>
                    <a:pt x="554355" y="1038225"/>
                  </a:cubicBezTo>
                  <a:cubicBezTo>
                    <a:pt x="565467" y="1066482"/>
                    <a:pt x="584835" y="1094422"/>
                    <a:pt x="596265" y="1112520"/>
                  </a:cubicBezTo>
                  <a:cubicBezTo>
                    <a:pt x="607695" y="1130618"/>
                    <a:pt x="607378" y="1142365"/>
                    <a:pt x="622935" y="1146810"/>
                  </a:cubicBezTo>
                  <a:cubicBezTo>
                    <a:pt x="638492" y="1151255"/>
                    <a:pt x="666750" y="1142365"/>
                    <a:pt x="689610" y="1139190"/>
                  </a:cubicBezTo>
                  <a:cubicBezTo>
                    <a:pt x="712470" y="1136015"/>
                    <a:pt x="743585" y="1122363"/>
                    <a:pt x="760095" y="1127760"/>
                  </a:cubicBezTo>
                  <a:cubicBezTo>
                    <a:pt x="776605" y="1133157"/>
                    <a:pt x="799783" y="1155065"/>
                    <a:pt x="788670" y="1171575"/>
                  </a:cubicBezTo>
                  <a:cubicBezTo>
                    <a:pt x="777557" y="1188085"/>
                    <a:pt x="726757" y="1209358"/>
                    <a:pt x="693420" y="1226820"/>
                  </a:cubicBezTo>
                  <a:cubicBezTo>
                    <a:pt x="660083" y="1244282"/>
                    <a:pt x="612458" y="1270318"/>
                    <a:pt x="588645" y="1276350"/>
                  </a:cubicBezTo>
                  <a:cubicBezTo>
                    <a:pt x="564833" y="1282383"/>
                    <a:pt x="559752" y="1279525"/>
                    <a:pt x="550545" y="1263015"/>
                  </a:cubicBezTo>
                  <a:cubicBezTo>
                    <a:pt x="541338" y="1246505"/>
                    <a:pt x="542607" y="1201737"/>
                    <a:pt x="533400" y="1177290"/>
                  </a:cubicBezTo>
                  <a:cubicBezTo>
                    <a:pt x="524193" y="1152843"/>
                    <a:pt x="512762" y="1136967"/>
                    <a:pt x="495300" y="1116330"/>
                  </a:cubicBezTo>
                  <a:cubicBezTo>
                    <a:pt x="477838" y="1095693"/>
                    <a:pt x="446087" y="1079817"/>
                    <a:pt x="428625" y="1053465"/>
                  </a:cubicBezTo>
                  <a:cubicBezTo>
                    <a:pt x="411163" y="1027113"/>
                    <a:pt x="404813" y="979488"/>
                    <a:pt x="390525" y="958215"/>
                  </a:cubicBezTo>
                  <a:cubicBezTo>
                    <a:pt x="376238" y="936943"/>
                    <a:pt x="356552" y="951547"/>
                    <a:pt x="342900" y="925830"/>
                  </a:cubicBezTo>
                  <a:cubicBezTo>
                    <a:pt x="329248" y="900113"/>
                    <a:pt x="320675" y="841693"/>
                    <a:pt x="308610" y="803910"/>
                  </a:cubicBezTo>
                  <a:cubicBezTo>
                    <a:pt x="296545" y="766128"/>
                    <a:pt x="282893" y="727393"/>
                    <a:pt x="270510" y="699135"/>
                  </a:cubicBezTo>
                  <a:cubicBezTo>
                    <a:pt x="258128" y="670878"/>
                    <a:pt x="243205" y="654367"/>
                    <a:pt x="234315" y="634365"/>
                  </a:cubicBezTo>
                  <a:cubicBezTo>
                    <a:pt x="225425" y="614363"/>
                    <a:pt x="227648" y="600075"/>
                    <a:pt x="217170" y="579120"/>
                  </a:cubicBezTo>
                  <a:cubicBezTo>
                    <a:pt x="206693" y="558165"/>
                    <a:pt x="190183" y="533718"/>
                    <a:pt x="171450" y="508635"/>
                  </a:cubicBezTo>
                  <a:cubicBezTo>
                    <a:pt x="152717" y="483553"/>
                    <a:pt x="120650" y="455295"/>
                    <a:pt x="104775" y="428625"/>
                  </a:cubicBezTo>
                  <a:cubicBezTo>
                    <a:pt x="88900" y="401955"/>
                    <a:pt x="88900" y="376873"/>
                    <a:pt x="76200" y="348615"/>
                  </a:cubicBezTo>
                  <a:cubicBezTo>
                    <a:pt x="63500" y="320357"/>
                    <a:pt x="38735" y="278765"/>
                    <a:pt x="28575" y="259080"/>
                  </a:cubicBezTo>
                  <a:cubicBezTo>
                    <a:pt x="18415" y="239395"/>
                    <a:pt x="20002" y="260985"/>
                    <a:pt x="15240" y="230505"/>
                  </a:cubicBezTo>
                  <a:cubicBezTo>
                    <a:pt x="10478" y="200025"/>
                    <a:pt x="5239" y="138112"/>
                    <a:pt x="0" y="76200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flipH="1">
              <a:off x="5376371" y="3890161"/>
              <a:ext cx="1082041" cy="1114776"/>
            </a:xfrm>
            <a:custGeom>
              <a:avLst/>
              <a:gdLst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99161 w 971551"/>
                <a:gd name="connsiteY55" fmla="*/ 966186 h 966186"/>
                <a:gd name="connsiteX0" fmla="*/ 971551 w 971551"/>
                <a:gd name="connsiteY0" fmla="*/ 348966 h 966186"/>
                <a:gd name="connsiteX1" fmla="*/ 923926 w 971551"/>
                <a:gd name="connsiteY1" fmla="*/ 368016 h 966186"/>
                <a:gd name="connsiteX2" fmla="*/ 899161 w 971551"/>
                <a:gd name="connsiteY2" fmla="*/ 335631 h 966186"/>
                <a:gd name="connsiteX3" fmla="*/ 843916 w 971551"/>
                <a:gd name="connsiteY3" fmla="*/ 343251 h 966186"/>
                <a:gd name="connsiteX4" fmla="*/ 805816 w 971551"/>
                <a:gd name="connsiteY4" fmla="*/ 312771 h 966186"/>
                <a:gd name="connsiteX5" fmla="*/ 733426 w 971551"/>
                <a:gd name="connsiteY5" fmla="*/ 329916 h 966186"/>
                <a:gd name="connsiteX6" fmla="*/ 666751 w 971551"/>
                <a:gd name="connsiteY6" fmla="*/ 286101 h 966186"/>
                <a:gd name="connsiteX7" fmla="*/ 615316 w 971551"/>
                <a:gd name="connsiteY7" fmla="*/ 272766 h 966186"/>
                <a:gd name="connsiteX8" fmla="*/ 552451 w 971551"/>
                <a:gd name="connsiteY8" fmla="*/ 272766 h 966186"/>
                <a:gd name="connsiteX9" fmla="*/ 520066 w 971551"/>
                <a:gd name="connsiteY9" fmla="*/ 230856 h 966186"/>
                <a:gd name="connsiteX10" fmla="*/ 472441 w 971551"/>
                <a:gd name="connsiteY10" fmla="*/ 196566 h 966186"/>
                <a:gd name="connsiteX11" fmla="*/ 455296 w 971551"/>
                <a:gd name="connsiteY11" fmla="*/ 209901 h 966186"/>
                <a:gd name="connsiteX12" fmla="*/ 434341 w 971551"/>
                <a:gd name="connsiteY12" fmla="*/ 183231 h 966186"/>
                <a:gd name="connsiteX13" fmla="*/ 396241 w 971551"/>
                <a:gd name="connsiteY13" fmla="*/ 177516 h 966186"/>
                <a:gd name="connsiteX14" fmla="*/ 329566 w 971551"/>
                <a:gd name="connsiteY14" fmla="*/ 164181 h 966186"/>
                <a:gd name="connsiteX15" fmla="*/ 295276 w 971551"/>
                <a:gd name="connsiteY15" fmla="*/ 156561 h 966186"/>
                <a:gd name="connsiteX16" fmla="*/ 260986 w 971551"/>
                <a:gd name="connsiteY16" fmla="*/ 129891 h 966186"/>
                <a:gd name="connsiteX17" fmla="*/ 217171 w 971551"/>
                <a:gd name="connsiteY17" fmla="*/ 118461 h 966186"/>
                <a:gd name="connsiteX18" fmla="*/ 194311 w 971551"/>
                <a:gd name="connsiteY18" fmla="*/ 107031 h 966186"/>
                <a:gd name="connsiteX19" fmla="*/ 175261 w 971551"/>
                <a:gd name="connsiteY19" fmla="*/ 95601 h 966186"/>
                <a:gd name="connsiteX20" fmla="*/ 169546 w 971551"/>
                <a:gd name="connsiteY20" fmla="*/ 68931 h 966186"/>
                <a:gd name="connsiteX21" fmla="*/ 135256 w 971551"/>
                <a:gd name="connsiteY21" fmla="*/ 34641 h 966186"/>
                <a:gd name="connsiteX22" fmla="*/ 102871 w 971551"/>
                <a:gd name="connsiteY22" fmla="*/ 17496 h 966186"/>
                <a:gd name="connsiteX23" fmla="*/ 72391 w 971551"/>
                <a:gd name="connsiteY23" fmla="*/ 2256 h 966186"/>
                <a:gd name="connsiteX24" fmla="*/ 36196 w 971551"/>
                <a:gd name="connsiteY24" fmla="*/ 9876 h 966186"/>
                <a:gd name="connsiteX25" fmla="*/ 9526 w 971551"/>
                <a:gd name="connsiteY25" fmla="*/ 2256 h 966186"/>
                <a:gd name="connsiteX26" fmla="*/ 1 w 971551"/>
                <a:gd name="connsiteY26" fmla="*/ 57501 h 966186"/>
                <a:gd name="connsiteX27" fmla="*/ 9526 w 971551"/>
                <a:gd name="connsiteY27" fmla="*/ 116556 h 966186"/>
                <a:gd name="connsiteX28" fmla="*/ 59056 w 971551"/>
                <a:gd name="connsiteY28" fmla="*/ 143226 h 966186"/>
                <a:gd name="connsiteX29" fmla="*/ 135256 w 971551"/>
                <a:gd name="connsiteY29" fmla="*/ 171801 h 966186"/>
                <a:gd name="connsiteX30" fmla="*/ 175261 w 971551"/>
                <a:gd name="connsiteY30" fmla="*/ 202281 h 966186"/>
                <a:gd name="connsiteX31" fmla="*/ 211456 w 971551"/>
                <a:gd name="connsiteY31" fmla="*/ 236571 h 966186"/>
                <a:gd name="connsiteX32" fmla="*/ 260986 w 971551"/>
                <a:gd name="connsiteY32" fmla="*/ 236571 h 966186"/>
                <a:gd name="connsiteX33" fmla="*/ 308611 w 971551"/>
                <a:gd name="connsiteY33" fmla="*/ 270861 h 966186"/>
                <a:gd name="connsiteX34" fmla="*/ 390526 w 971551"/>
                <a:gd name="connsiteY34" fmla="*/ 328011 h 966186"/>
                <a:gd name="connsiteX35" fmla="*/ 430531 w 971551"/>
                <a:gd name="connsiteY35" fmla="*/ 328011 h 966186"/>
                <a:gd name="connsiteX36" fmla="*/ 470536 w 971551"/>
                <a:gd name="connsiteY36" fmla="*/ 352776 h 966186"/>
                <a:gd name="connsiteX37" fmla="*/ 516256 w 971551"/>
                <a:gd name="connsiteY37" fmla="*/ 345156 h 966186"/>
                <a:gd name="connsiteX38" fmla="*/ 569596 w 971551"/>
                <a:gd name="connsiteY38" fmla="*/ 383256 h 966186"/>
                <a:gd name="connsiteX39" fmla="*/ 613411 w 971551"/>
                <a:gd name="connsiteY39" fmla="*/ 390876 h 966186"/>
                <a:gd name="connsiteX40" fmla="*/ 624841 w 971551"/>
                <a:gd name="connsiteY40" fmla="*/ 390876 h 966186"/>
                <a:gd name="connsiteX41" fmla="*/ 632461 w 971551"/>
                <a:gd name="connsiteY41" fmla="*/ 406116 h 966186"/>
                <a:gd name="connsiteX42" fmla="*/ 661036 w 971551"/>
                <a:gd name="connsiteY42" fmla="*/ 423261 h 966186"/>
                <a:gd name="connsiteX43" fmla="*/ 689611 w 971551"/>
                <a:gd name="connsiteY43" fmla="*/ 438501 h 966186"/>
                <a:gd name="connsiteX44" fmla="*/ 725806 w 971551"/>
                <a:gd name="connsiteY44" fmla="*/ 448026 h 966186"/>
                <a:gd name="connsiteX45" fmla="*/ 756286 w 971551"/>
                <a:gd name="connsiteY45" fmla="*/ 472791 h 966186"/>
                <a:gd name="connsiteX46" fmla="*/ 803911 w 971551"/>
                <a:gd name="connsiteY46" fmla="*/ 501366 h 966186"/>
                <a:gd name="connsiteX47" fmla="*/ 834391 w 971551"/>
                <a:gd name="connsiteY47" fmla="*/ 535656 h 966186"/>
                <a:gd name="connsiteX48" fmla="*/ 845821 w 971551"/>
                <a:gd name="connsiteY48" fmla="*/ 566136 h 966186"/>
                <a:gd name="connsiteX49" fmla="*/ 864871 w 971551"/>
                <a:gd name="connsiteY49" fmla="*/ 627096 h 966186"/>
                <a:gd name="connsiteX50" fmla="*/ 866776 w 971551"/>
                <a:gd name="connsiteY50" fmla="*/ 669006 h 966186"/>
                <a:gd name="connsiteX51" fmla="*/ 883921 w 971551"/>
                <a:gd name="connsiteY51" fmla="*/ 733776 h 966186"/>
                <a:gd name="connsiteX52" fmla="*/ 902971 w 971551"/>
                <a:gd name="connsiteY52" fmla="*/ 802356 h 966186"/>
                <a:gd name="connsiteX53" fmla="*/ 918211 w 971551"/>
                <a:gd name="connsiteY53" fmla="*/ 825216 h 966186"/>
                <a:gd name="connsiteX54" fmla="*/ 902971 w 971551"/>
                <a:gd name="connsiteY54" fmla="*/ 889986 h 966186"/>
                <a:gd name="connsiteX55" fmla="*/ 889636 w 971551"/>
                <a:gd name="connsiteY55" fmla="*/ 920466 h 966186"/>
                <a:gd name="connsiteX56" fmla="*/ 899161 w 971551"/>
                <a:gd name="connsiteY56" fmla="*/ 966186 h 96618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889636 w 1080136"/>
                <a:gd name="connsiteY55" fmla="*/ 920466 h 1114776"/>
                <a:gd name="connsiteX56" fmla="*/ 1080136 w 1080136"/>
                <a:gd name="connsiteY56" fmla="*/ 1114776 h 1114776"/>
                <a:gd name="connsiteX0" fmla="*/ 971551 w 1080136"/>
                <a:gd name="connsiteY0" fmla="*/ 348966 h 1114776"/>
                <a:gd name="connsiteX1" fmla="*/ 923926 w 1080136"/>
                <a:gd name="connsiteY1" fmla="*/ 368016 h 1114776"/>
                <a:gd name="connsiteX2" fmla="*/ 899161 w 1080136"/>
                <a:gd name="connsiteY2" fmla="*/ 335631 h 1114776"/>
                <a:gd name="connsiteX3" fmla="*/ 843916 w 1080136"/>
                <a:gd name="connsiteY3" fmla="*/ 343251 h 1114776"/>
                <a:gd name="connsiteX4" fmla="*/ 805816 w 1080136"/>
                <a:gd name="connsiteY4" fmla="*/ 312771 h 1114776"/>
                <a:gd name="connsiteX5" fmla="*/ 733426 w 1080136"/>
                <a:gd name="connsiteY5" fmla="*/ 329916 h 1114776"/>
                <a:gd name="connsiteX6" fmla="*/ 666751 w 1080136"/>
                <a:gd name="connsiteY6" fmla="*/ 286101 h 1114776"/>
                <a:gd name="connsiteX7" fmla="*/ 615316 w 1080136"/>
                <a:gd name="connsiteY7" fmla="*/ 272766 h 1114776"/>
                <a:gd name="connsiteX8" fmla="*/ 552451 w 1080136"/>
                <a:gd name="connsiteY8" fmla="*/ 272766 h 1114776"/>
                <a:gd name="connsiteX9" fmla="*/ 520066 w 1080136"/>
                <a:gd name="connsiteY9" fmla="*/ 230856 h 1114776"/>
                <a:gd name="connsiteX10" fmla="*/ 472441 w 1080136"/>
                <a:gd name="connsiteY10" fmla="*/ 196566 h 1114776"/>
                <a:gd name="connsiteX11" fmla="*/ 455296 w 1080136"/>
                <a:gd name="connsiteY11" fmla="*/ 209901 h 1114776"/>
                <a:gd name="connsiteX12" fmla="*/ 434341 w 1080136"/>
                <a:gd name="connsiteY12" fmla="*/ 183231 h 1114776"/>
                <a:gd name="connsiteX13" fmla="*/ 396241 w 1080136"/>
                <a:gd name="connsiteY13" fmla="*/ 177516 h 1114776"/>
                <a:gd name="connsiteX14" fmla="*/ 329566 w 1080136"/>
                <a:gd name="connsiteY14" fmla="*/ 164181 h 1114776"/>
                <a:gd name="connsiteX15" fmla="*/ 295276 w 1080136"/>
                <a:gd name="connsiteY15" fmla="*/ 156561 h 1114776"/>
                <a:gd name="connsiteX16" fmla="*/ 260986 w 1080136"/>
                <a:gd name="connsiteY16" fmla="*/ 129891 h 1114776"/>
                <a:gd name="connsiteX17" fmla="*/ 217171 w 1080136"/>
                <a:gd name="connsiteY17" fmla="*/ 118461 h 1114776"/>
                <a:gd name="connsiteX18" fmla="*/ 194311 w 1080136"/>
                <a:gd name="connsiteY18" fmla="*/ 107031 h 1114776"/>
                <a:gd name="connsiteX19" fmla="*/ 175261 w 1080136"/>
                <a:gd name="connsiteY19" fmla="*/ 95601 h 1114776"/>
                <a:gd name="connsiteX20" fmla="*/ 169546 w 1080136"/>
                <a:gd name="connsiteY20" fmla="*/ 68931 h 1114776"/>
                <a:gd name="connsiteX21" fmla="*/ 135256 w 1080136"/>
                <a:gd name="connsiteY21" fmla="*/ 34641 h 1114776"/>
                <a:gd name="connsiteX22" fmla="*/ 102871 w 1080136"/>
                <a:gd name="connsiteY22" fmla="*/ 17496 h 1114776"/>
                <a:gd name="connsiteX23" fmla="*/ 72391 w 1080136"/>
                <a:gd name="connsiteY23" fmla="*/ 2256 h 1114776"/>
                <a:gd name="connsiteX24" fmla="*/ 36196 w 1080136"/>
                <a:gd name="connsiteY24" fmla="*/ 9876 h 1114776"/>
                <a:gd name="connsiteX25" fmla="*/ 9526 w 1080136"/>
                <a:gd name="connsiteY25" fmla="*/ 2256 h 1114776"/>
                <a:gd name="connsiteX26" fmla="*/ 1 w 1080136"/>
                <a:gd name="connsiteY26" fmla="*/ 57501 h 1114776"/>
                <a:gd name="connsiteX27" fmla="*/ 9526 w 1080136"/>
                <a:gd name="connsiteY27" fmla="*/ 116556 h 1114776"/>
                <a:gd name="connsiteX28" fmla="*/ 59056 w 1080136"/>
                <a:gd name="connsiteY28" fmla="*/ 143226 h 1114776"/>
                <a:gd name="connsiteX29" fmla="*/ 135256 w 1080136"/>
                <a:gd name="connsiteY29" fmla="*/ 171801 h 1114776"/>
                <a:gd name="connsiteX30" fmla="*/ 175261 w 1080136"/>
                <a:gd name="connsiteY30" fmla="*/ 202281 h 1114776"/>
                <a:gd name="connsiteX31" fmla="*/ 211456 w 1080136"/>
                <a:gd name="connsiteY31" fmla="*/ 236571 h 1114776"/>
                <a:gd name="connsiteX32" fmla="*/ 260986 w 1080136"/>
                <a:gd name="connsiteY32" fmla="*/ 236571 h 1114776"/>
                <a:gd name="connsiteX33" fmla="*/ 308611 w 1080136"/>
                <a:gd name="connsiteY33" fmla="*/ 270861 h 1114776"/>
                <a:gd name="connsiteX34" fmla="*/ 390526 w 1080136"/>
                <a:gd name="connsiteY34" fmla="*/ 328011 h 1114776"/>
                <a:gd name="connsiteX35" fmla="*/ 430531 w 1080136"/>
                <a:gd name="connsiteY35" fmla="*/ 328011 h 1114776"/>
                <a:gd name="connsiteX36" fmla="*/ 470536 w 1080136"/>
                <a:gd name="connsiteY36" fmla="*/ 352776 h 1114776"/>
                <a:gd name="connsiteX37" fmla="*/ 516256 w 1080136"/>
                <a:gd name="connsiteY37" fmla="*/ 345156 h 1114776"/>
                <a:gd name="connsiteX38" fmla="*/ 569596 w 1080136"/>
                <a:gd name="connsiteY38" fmla="*/ 383256 h 1114776"/>
                <a:gd name="connsiteX39" fmla="*/ 613411 w 1080136"/>
                <a:gd name="connsiteY39" fmla="*/ 390876 h 1114776"/>
                <a:gd name="connsiteX40" fmla="*/ 624841 w 1080136"/>
                <a:gd name="connsiteY40" fmla="*/ 390876 h 1114776"/>
                <a:gd name="connsiteX41" fmla="*/ 632461 w 1080136"/>
                <a:gd name="connsiteY41" fmla="*/ 406116 h 1114776"/>
                <a:gd name="connsiteX42" fmla="*/ 661036 w 1080136"/>
                <a:gd name="connsiteY42" fmla="*/ 423261 h 1114776"/>
                <a:gd name="connsiteX43" fmla="*/ 689611 w 1080136"/>
                <a:gd name="connsiteY43" fmla="*/ 438501 h 1114776"/>
                <a:gd name="connsiteX44" fmla="*/ 725806 w 1080136"/>
                <a:gd name="connsiteY44" fmla="*/ 448026 h 1114776"/>
                <a:gd name="connsiteX45" fmla="*/ 756286 w 1080136"/>
                <a:gd name="connsiteY45" fmla="*/ 472791 h 1114776"/>
                <a:gd name="connsiteX46" fmla="*/ 803911 w 1080136"/>
                <a:gd name="connsiteY46" fmla="*/ 501366 h 1114776"/>
                <a:gd name="connsiteX47" fmla="*/ 834391 w 1080136"/>
                <a:gd name="connsiteY47" fmla="*/ 535656 h 1114776"/>
                <a:gd name="connsiteX48" fmla="*/ 845821 w 1080136"/>
                <a:gd name="connsiteY48" fmla="*/ 566136 h 1114776"/>
                <a:gd name="connsiteX49" fmla="*/ 864871 w 1080136"/>
                <a:gd name="connsiteY49" fmla="*/ 627096 h 1114776"/>
                <a:gd name="connsiteX50" fmla="*/ 866776 w 1080136"/>
                <a:gd name="connsiteY50" fmla="*/ 669006 h 1114776"/>
                <a:gd name="connsiteX51" fmla="*/ 883921 w 1080136"/>
                <a:gd name="connsiteY51" fmla="*/ 733776 h 1114776"/>
                <a:gd name="connsiteX52" fmla="*/ 902971 w 1080136"/>
                <a:gd name="connsiteY52" fmla="*/ 802356 h 1114776"/>
                <a:gd name="connsiteX53" fmla="*/ 918211 w 1080136"/>
                <a:gd name="connsiteY53" fmla="*/ 825216 h 1114776"/>
                <a:gd name="connsiteX54" fmla="*/ 902971 w 1080136"/>
                <a:gd name="connsiteY54" fmla="*/ 889986 h 1114776"/>
                <a:gd name="connsiteX55" fmla="*/ 902971 w 1080136"/>
                <a:gd name="connsiteY55" fmla="*/ 966186 h 1114776"/>
                <a:gd name="connsiteX56" fmla="*/ 1080136 w 1080136"/>
                <a:gd name="connsiteY56" fmla="*/ 1114776 h 1114776"/>
                <a:gd name="connsiteX0" fmla="*/ 1082041 w 1082041"/>
                <a:gd name="connsiteY0" fmla="*/ 352776 h 1114776"/>
                <a:gd name="connsiteX1" fmla="*/ 923926 w 1082041"/>
                <a:gd name="connsiteY1" fmla="*/ 368016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  <a:gd name="connsiteX0" fmla="*/ 1082041 w 1082041"/>
                <a:gd name="connsiteY0" fmla="*/ 352776 h 1114776"/>
                <a:gd name="connsiteX1" fmla="*/ 973456 w 1082041"/>
                <a:gd name="connsiteY1" fmla="*/ 354681 h 1114776"/>
                <a:gd name="connsiteX2" fmla="*/ 899161 w 1082041"/>
                <a:gd name="connsiteY2" fmla="*/ 335631 h 1114776"/>
                <a:gd name="connsiteX3" fmla="*/ 843916 w 1082041"/>
                <a:gd name="connsiteY3" fmla="*/ 343251 h 1114776"/>
                <a:gd name="connsiteX4" fmla="*/ 805816 w 1082041"/>
                <a:gd name="connsiteY4" fmla="*/ 312771 h 1114776"/>
                <a:gd name="connsiteX5" fmla="*/ 733426 w 1082041"/>
                <a:gd name="connsiteY5" fmla="*/ 329916 h 1114776"/>
                <a:gd name="connsiteX6" fmla="*/ 666751 w 1082041"/>
                <a:gd name="connsiteY6" fmla="*/ 286101 h 1114776"/>
                <a:gd name="connsiteX7" fmla="*/ 615316 w 1082041"/>
                <a:gd name="connsiteY7" fmla="*/ 272766 h 1114776"/>
                <a:gd name="connsiteX8" fmla="*/ 552451 w 1082041"/>
                <a:gd name="connsiteY8" fmla="*/ 272766 h 1114776"/>
                <a:gd name="connsiteX9" fmla="*/ 520066 w 1082041"/>
                <a:gd name="connsiteY9" fmla="*/ 230856 h 1114776"/>
                <a:gd name="connsiteX10" fmla="*/ 472441 w 1082041"/>
                <a:gd name="connsiteY10" fmla="*/ 196566 h 1114776"/>
                <a:gd name="connsiteX11" fmla="*/ 455296 w 1082041"/>
                <a:gd name="connsiteY11" fmla="*/ 209901 h 1114776"/>
                <a:gd name="connsiteX12" fmla="*/ 434341 w 1082041"/>
                <a:gd name="connsiteY12" fmla="*/ 183231 h 1114776"/>
                <a:gd name="connsiteX13" fmla="*/ 396241 w 1082041"/>
                <a:gd name="connsiteY13" fmla="*/ 177516 h 1114776"/>
                <a:gd name="connsiteX14" fmla="*/ 329566 w 1082041"/>
                <a:gd name="connsiteY14" fmla="*/ 164181 h 1114776"/>
                <a:gd name="connsiteX15" fmla="*/ 295276 w 1082041"/>
                <a:gd name="connsiteY15" fmla="*/ 156561 h 1114776"/>
                <a:gd name="connsiteX16" fmla="*/ 260986 w 1082041"/>
                <a:gd name="connsiteY16" fmla="*/ 129891 h 1114776"/>
                <a:gd name="connsiteX17" fmla="*/ 217171 w 1082041"/>
                <a:gd name="connsiteY17" fmla="*/ 118461 h 1114776"/>
                <a:gd name="connsiteX18" fmla="*/ 194311 w 1082041"/>
                <a:gd name="connsiteY18" fmla="*/ 107031 h 1114776"/>
                <a:gd name="connsiteX19" fmla="*/ 175261 w 1082041"/>
                <a:gd name="connsiteY19" fmla="*/ 95601 h 1114776"/>
                <a:gd name="connsiteX20" fmla="*/ 169546 w 1082041"/>
                <a:gd name="connsiteY20" fmla="*/ 68931 h 1114776"/>
                <a:gd name="connsiteX21" fmla="*/ 135256 w 1082041"/>
                <a:gd name="connsiteY21" fmla="*/ 34641 h 1114776"/>
                <a:gd name="connsiteX22" fmla="*/ 102871 w 1082041"/>
                <a:gd name="connsiteY22" fmla="*/ 17496 h 1114776"/>
                <a:gd name="connsiteX23" fmla="*/ 72391 w 1082041"/>
                <a:gd name="connsiteY23" fmla="*/ 2256 h 1114776"/>
                <a:gd name="connsiteX24" fmla="*/ 36196 w 1082041"/>
                <a:gd name="connsiteY24" fmla="*/ 9876 h 1114776"/>
                <a:gd name="connsiteX25" fmla="*/ 9526 w 1082041"/>
                <a:gd name="connsiteY25" fmla="*/ 2256 h 1114776"/>
                <a:gd name="connsiteX26" fmla="*/ 1 w 1082041"/>
                <a:gd name="connsiteY26" fmla="*/ 57501 h 1114776"/>
                <a:gd name="connsiteX27" fmla="*/ 9526 w 1082041"/>
                <a:gd name="connsiteY27" fmla="*/ 116556 h 1114776"/>
                <a:gd name="connsiteX28" fmla="*/ 59056 w 1082041"/>
                <a:gd name="connsiteY28" fmla="*/ 143226 h 1114776"/>
                <a:gd name="connsiteX29" fmla="*/ 135256 w 1082041"/>
                <a:gd name="connsiteY29" fmla="*/ 171801 h 1114776"/>
                <a:gd name="connsiteX30" fmla="*/ 175261 w 1082041"/>
                <a:gd name="connsiteY30" fmla="*/ 202281 h 1114776"/>
                <a:gd name="connsiteX31" fmla="*/ 211456 w 1082041"/>
                <a:gd name="connsiteY31" fmla="*/ 236571 h 1114776"/>
                <a:gd name="connsiteX32" fmla="*/ 260986 w 1082041"/>
                <a:gd name="connsiteY32" fmla="*/ 236571 h 1114776"/>
                <a:gd name="connsiteX33" fmla="*/ 308611 w 1082041"/>
                <a:gd name="connsiteY33" fmla="*/ 270861 h 1114776"/>
                <a:gd name="connsiteX34" fmla="*/ 390526 w 1082041"/>
                <a:gd name="connsiteY34" fmla="*/ 328011 h 1114776"/>
                <a:gd name="connsiteX35" fmla="*/ 430531 w 1082041"/>
                <a:gd name="connsiteY35" fmla="*/ 328011 h 1114776"/>
                <a:gd name="connsiteX36" fmla="*/ 470536 w 1082041"/>
                <a:gd name="connsiteY36" fmla="*/ 352776 h 1114776"/>
                <a:gd name="connsiteX37" fmla="*/ 516256 w 1082041"/>
                <a:gd name="connsiteY37" fmla="*/ 345156 h 1114776"/>
                <a:gd name="connsiteX38" fmla="*/ 569596 w 1082041"/>
                <a:gd name="connsiteY38" fmla="*/ 383256 h 1114776"/>
                <a:gd name="connsiteX39" fmla="*/ 613411 w 1082041"/>
                <a:gd name="connsiteY39" fmla="*/ 390876 h 1114776"/>
                <a:gd name="connsiteX40" fmla="*/ 624841 w 1082041"/>
                <a:gd name="connsiteY40" fmla="*/ 390876 h 1114776"/>
                <a:gd name="connsiteX41" fmla="*/ 632461 w 1082041"/>
                <a:gd name="connsiteY41" fmla="*/ 406116 h 1114776"/>
                <a:gd name="connsiteX42" fmla="*/ 661036 w 1082041"/>
                <a:gd name="connsiteY42" fmla="*/ 423261 h 1114776"/>
                <a:gd name="connsiteX43" fmla="*/ 689611 w 1082041"/>
                <a:gd name="connsiteY43" fmla="*/ 438501 h 1114776"/>
                <a:gd name="connsiteX44" fmla="*/ 725806 w 1082041"/>
                <a:gd name="connsiteY44" fmla="*/ 448026 h 1114776"/>
                <a:gd name="connsiteX45" fmla="*/ 756286 w 1082041"/>
                <a:gd name="connsiteY45" fmla="*/ 472791 h 1114776"/>
                <a:gd name="connsiteX46" fmla="*/ 803911 w 1082041"/>
                <a:gd name="connsiteY46" fmla="*/ 501366 h 1114776"/>
                <a:gd name="connsiteX47" fmla="*/ 834391 w 1082041"/>
                <a:gd name="connsiteY47" fmla="*/ 535656 h 1114776"/>
                <a:gd name="connsiteX48" fmla="*/ 845821 w 1082041"/>
                <a:gd name="connsiteY48" fmla="*/ 566136 h 1114776"/>
                <a:gd name="connsiteX49" fmla="*/ 864871 w 1082041"/>
                <a:gd name="connsiteY49" fmla="*/ 627096 h 1114776"/>
                <a:gd name="connsiteX50" fmla="*/ 866776 w 1082041"/>
                <a:gd name="connsiteY50" fmla="*/ 669006 h 1114776"/>
                <a:gd name="connsiteX51" fmla="*/ 883921 w 1082041"/>
                <a:gd name="connsiteY51" fmla="*/ 733776 h 1114776"/>
                <a:gd name="connsiteX52" fmla="*/ 902971 w 1082041"/>
                <a:gd name="connsiteY52" fmla="*/ 802356 h 1114776"/>
                <a:gd name="connsiteX53" fmla="*/ 918211 w 1082041"/>
                <a:gd name="connsiteY53" fmla="*/ 825216 h 1114776"/>
                <a:gd name="connsiteX54" fmla="*/ 902971 w 1082041"/>
                <a:gd name="connsiteY54" fmla="*/ 889986 h 1114776"/>
                <a:gd name="connsiteX55" fmla="*/ 902971 w 1082041"/>
                <a:gd name="connsiteY55" fmla="*/ 966186 h 1114776"/>
                <a:gd name="connsiteX56" fmla="*/ 1080136 w 1082041"/>
                <a:gd name="connsiteY56" fmla="*/ 1114776 h 111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82041" h="1114776">
                  <a:moveTo>
                    <a:pt x="1082041" y="352776"/>
                  </a:moveTo>
                  <a:cubicBezTo>
                    <a:pt x="1064261" y="363412"/>
                    <a:pt x="1003936" y="357538"/>
                    <a:pt x="973456" y="354681"/>
                  </a:cubicBezTo>
                  <a:cubicBezTo>
                    <a:pt x="942976" y="351824"/>
                    <a:pt x="920751" y="337536"/>
                    <a:pt x="899161" y="335631"/>
                  </a:cubicBezTo>
                  <a:cubicBezTo>
                    <a:pt x="877571" y="333726"/>
                    <a:pt x="859473" y="347061"/>
                    <a:pt x="843916" y="343251"/>
                  </a:cubicBezTo>
                  <a:cubicBezTo>
                    <a:pt x="828359" y="339441"/>
                    <a:pt x="824231" y="314994"/>
                    <a:pt x="805816" y="312771"/>
                  </a:cubicBezTo>
                  <a:cubicBezTo>
                    <a:pt x="787401" y="310548"/>
                    <a:pt x="756603" y="334361"/>
                    <a:pt x="733426" y="329916"/>
                  </a:cubicBezTo>
                  <a:cubicBezTo>
                    <a:pt x="710249" y="325471"/>
                    <a:pt x="686436" y="295626"/>
                    <a:pt x="666751" y="286101"/>
                  </a:cubicBezTo>
                  <a:cubicBezTo>
                    <a:pt x="647066" y="276576"/>
                    <a:pt x="634366" y="274988"/>
                    <a:pt x="615316" y="272766"/>
                  </a:cubicBezTo>
                  <a:cubicBezTo>
                    <a:pt x="596266" y="270544"/>
                    <a:pt x="568326" y="279751"/>
                    <a:pt x="552451" y="272766"/>
                  </a:cubicBezTo>
                  <a:cubicBezTo>
                    <a:pt x="536576" y="265781"/>
                    <a:pt x="533401" y="243556"/>
                    <a:pt x="520066" y="230856"/>
                  </a:cubicBezTo>
                  <a:cubicBezTo>
                    <a:pt x="506731" y="218156"/>
                    <a:pt x="483236" y="200058"/>
                    <a:pt x="472441" y="196566"/>
                  </a:cubicBezTo>
                  <a:cubicBezTo>
                    <a:pt x="461646" y="193073"/>
                    <a:pt x="461646" y="212123"/>
                    <a:pt x="455296" y="209901"/>
                  </a:cubicBezTo>
                  <a:cubicBezTo>
                    <a:pt x="448946" y="207678"/>
                    <a:pt x="444183" y="188628"/>
                    <a:pt x="434341" y="183231"/>
                  </a:cubicBezTo>
                  <a:cubicBezTo>
                    <a:pt x="424498" y="177833"/>
                    <a:pt x="413703" y="180691"/>
                    <a:pt x="396241" y="177516"/>
                  </a:cubicBezTo>
                  <a:cubicBezTo>
                    <a:pt x="378778" y="174341"/>
                    <a:pt x="346394" y="167674"/>
                    <a:pt x="329566" y="164181"/>
                  </a:cubicBezTo>
                  <a:cubicBezTo>
                    <a:pt x="312738" y="160688"/>
                    <a:pt x="306706" y="162276"/>
                    <a:pt x="295276" y="156561"/>
                  </a:cubicBezTo>
                  <a:cubicBezTo>
                    <a:pt x="283846" y="150846"/>
                    <a:pt x="274004" y="136241"/>
                    <a:pt x="260986" y="129891"/>
                  </a:cubicBezTo>
                  <a:cubicBezTo>
                    <a:pt x="247968" y="123541"/>
                    <a:pt x="228283" y="122271"/>
                    <a:pt x="217171" y="118461"/>
                  </a:cubicBezTo>
                  <a:cubicBezTo>
                    <a:pt x="206059" y="114651"/>
                    <a:pt x="201296" y="110841"/>
                    <a:pt x="194311" y="107031"/>
                  </a:cubicBezTo>
                  <a:cubicBezTo>
                    <a:pt x="187326" y="103221"/>
                    <a:pt x="179389" y="101951"/>
                    <a:pt x="175261" y="95601"/>
                  </a:cubicBezTo>
                  <a:cubicBezTo>
                    <a:pt x="171133" y="89251"/>
                    <a:pt x="176214" y="79091"/>
                    <a:pt x="169546" y="68931"/>
                  </a:cubicBezTo>
                  <a:cubicBezTo>
                    <a:pt x="162878" y="58771"/>
                    <a:pt x="146368" y="43213"/>
                    <a:pt x="135256" y="34641"/>
                  </a:cubicBezTo>
                  <a:cubicBezTo>
                    <a:pt x="124143" y="26068"/>
                    <a:pt x="113348" y="22893"/>
                    <a:pt x="102871" y="17496"/>
                  </a:cubicBezTo>
                  <a:cubicBezTo>
                    <a:pt x="92394" y="12099"/>
                    <a:pt x="83503" y="3526"/>
                    <a:pt x="72391" y="2256"/>
                  </a:cubicBezTo>
                  <a:cubicBezTo>
                    <a:pt x="61279" y="986"/>
                    <a:pt x="46673" y="9876"/>
                    <a:pt x="36196" y="9876"/>
                  </a:cubicBezTo>
                  <a:cubicBezTo>
                    <a:pt x="25719" y="9876"/>
                    <a:pt x="15558" y="-5682"/>
                    <a:pt x="9526" y="2256"/>
                  </a:cubicBezTo>
                  <a:cubicBezTo>
                    <a:pt x="3493" y="10193"/>
                    <a:pt x="1" y="38451"/>
                    <a:pt x="1" y="57501"/>
                  </a:cubicBezTo>
                  <a:cubicBezTo>
                    <a:pt x="1" y="76551"/>
                    <a:pt x="-316" y="102269"/>
                    <a:pt x="9526" y="116556"/>
                  </a:cubicBezTo>
                  <a:cubicBezTo>
                    <a:pt x="19368" y="130843"/>
                    <a:pt x="38101" y="134019"/>
                    <a:pt x="59056" y="143226"/>
                  </a:cubicBezTo>
                  <a:cubicBezTo>
                    <a:pt x="80011" y="152433"/>
                    <a:pt x="115888" y="161958"/>
                    <a:pt x="135256" y="171801"/>
                  </a:cubicBezTo>
                  <a:cubicBezTo>
                    <a:pt x="154623" y="181643"/>
                    <a:pt x="162561" y="191486"/>
                    <a:pt x="175261" y="202281"/>
                  </a:cubicBezTo>
                  <a:cubicBezTo>
                    <a:pt x="187961" y="213076"/>
                    <a:pt x="197168" y="230856"/>
                    <a:pt x="211456" y="236571"/>
                  </a:cubicBezTo>
                  <a:cubicBezTo>
                    <a:pt x="225743" y="242286"/>
                    <a:pt x="244794" y="230856"/>
                    <a:pt x="260986" y="236571"/>
                  </a:cubicBezTo>
                  <a:cubicBezTo>
                    <a:pt x="277178" y="242286"/>
                    <a:pt x="308611" y="270861"/>
                    <a:pt x="308611" y="270861"/>
                  </a:cubicBezTo>
                  <a:cubicBezTo>
                    <a:pt x="330201" y="286101"/>
                    <a:pt x="370206" y="318486"/>
                    <a:pt x="390526" y="328011"/>
                  </a:cubicBezTo>
                  <a:cubicBezTo>
                    <a:pt x="410846" y="337536"/>
                    <a:pt x="417196" y="323884"/>
                    <a:pt x="430531" y="328011"/>
                  </a:cubicBezTo>
                  <a:cubicBezTo>
                    <a:pt x="443866" y="332138"/>
                    <a:pt x="456248" y="349918"/>
                    <a:pt x="470536" y="352776"/>
                  </a:cubicBezTo>
                  <a:cubicBezTo>
                    <a:pt x="484824" y="355634"/>
                    <a:pt x="499746" y="340076"/>
                    <a:pt x="516256" y="345156"/>
                  </a:cubicBezTo>
                  <a:cubicBezTo>
                    <a:pt x="532766" y="350236"/>
                    <a:pt x="553404" y="375636"/>
                    <a:pt x="569596" y="383256"/>
                  </a:cubicBezTo>
                  <a:cubicBezTo>
                    <a:pt x="585788" y="390876"/>
                    <a:pt x="604204" y="389606"/>
                    <a:pt x="613411" y="390876"/>
                  </a:cubicBezTo>
                  <a:cubicBezTo>
                    <a:pt x="622618" y="392146"/>
                    <a:pt x="621666" y="388336"/>
                    <a:pt x="624841" y="390876"/>
                  </a:cubicBezTo>
                  <a:cubicBezTo>
                    <a:pt x="628016" y="393416"/>
                    <a:pt x="626428" y="400719"/>
                    <a:pt x="632461" y="406116"/>
                  </a:cubicBezTo>
                  <a:cubicBezTo>
                    <a:pt x="638493" y="411514"/>
                    <a:pt x="651511" y="417864"/>
                    <a:pt x="661036" y="423261"/>
                  </a:cubicBezTo>
                  <a:cubicBezTo>
                    <a:pt x="670561" y="428658"/>
                    <a:pt x="678816" y="434374"/>
                    <a:pt x="689611" y="438501"/>
                  </a:cubicBezTo>
                  <a:cubicBezTo>
                    <a:pt x="700406" y="442629"/>
                    <a:pt x="714694" y="442311"/>
                    <a:pt x="725806" y="448026"/>
                  </a:cubicBezTo>
                  <a:cubicBezTo>
                    <a:pt x="736918" y="453741"/>
                    <a:pt x="743269" y="463901"/>
                    <a:pt x="756286" y="472791"/>
                  </a:cubicBezTo>
                  <a:cubicBezTo>
                    <a:pt x="769303" y="481681"/>
                    <a:pt x="790894" y="490889"/>
                    <a:pt x="803911" y="501366"/>
                  </a:cubicBezTo>
                  <a:cubicBezTo>
                    <a:pt x="816928" y="511843"/>
                    <a:pt x="827406" y="524861"/>
                    <a:pt x="834391" y="535656"/>
                  </a:cubicBezTo>
                  <a:cubicBezTo>
                    <a:pt x="841376" y="546451"/>
                    <a:pt x="840741" y="550896"/>
                    <a:pt x="845821" y="566136"/>
                  </a:cubicBezTo>
                  <a:cubicBezTo>
                    <a:pt x="850901" y="581376"/>
                    <a:pt x="861379" y="609951"/>
                    <a:pt x="864871" y="627096"/>
                  </a:cubicBezTo>
                  <a:cubicBezTo>
                    <a:pt x="868363" y="644241"/>
                    <a:pt x="863601" y="651226"/>
                    <a:pt x="866776" y="669006"/>
                  </a:cubicBezTo>
                  <a:cubicBezTo>
                    <a:pt x="869951" y="686786"/>
                    <a:pt x="877889" y="711551"/>
                    <a:pt x="883921" y="733776"/>
                  </a:cubicBezTo>
                  <a:cubicBezTo>
                    <a:pt x="889953" y="756001"/>
                    <a:pt x="897256" y="787116"/>
                    <a:pt x="902971" y="802356"/>
                  </a:cubicBezTo>
                  <a:cubicBezTo>
                    <a:pt x="908686" y="817596"/>
                    <a:pt x="918211" y="810611"/>
                    <a:pt x="918211" y="825216"/>
                  </a:cubicBezTo>
                  <a:cubicBezTo>
                    <a:pt x="918211" y="839821"/>
                    <a:pt x="905511" y="866491"/>
                    <a:pt x="902971" y="889986"/>
                  </a:cubicBezTo>
                  <a:cubicBezTo>
                    <a:pt x="900431" y="913481"/>
                    <a:pt x="903606" y="953486"/>
                    <a:pt x="902971" y="966186"/>
                  </a:cubicBezTo>
                  <a:cubicBezTo>
                    <a:pt x="902336" y="978886"/>
                    <a:pt x="1078549" y="1107156"/>
                    <a:pt x="1080136" y="1114776"/>
                  </a:cubicBezTo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5343067" y="4199879"/>
              <a:ext cx="1187734" cy="869828"/>
            </a:xfrm>
            <a:custGeom>
              <a:avLst/>
              <a:gdLst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57229 w 1180114"/>
                <a:gd name="connsiteY40" fmla="*/ 326903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68659 w 1180114"/>
                <a:gd name="connsiteY41" fmla="*/ 44882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1020094 w 1180114"/>
                <a:gd name="connsiteY42" fmla="*/ 53454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89614 w 1180114"/>
                <a:gd name="connsiteY43" fmla="*/ 669803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80114"/>
                <a:gd name="connsiteY0" fmla="*/ 27818 h 808868"/>
                <a:gd name="connsiteX1" fmla="*/ 1092484 w 1180114"/>
                <a:gd name="connsiteY1" fmla="*/ 1148 h 808868"/>
                <a:gd name="connsiteX2" fmla="*/ 1054384 w 1180114"/>
                <a:gd name="connsiteY2" fmla="*/ 10673 h 808868"/>
                <a:gd name="connsiteX3" fmla="*/ 1027714 w 1180114"/>
                <a:gd name="connsiteY3" fmla="*/ 62108 h 808868"/>
                <a:gd name="connsiteX4" fmla="*/ 991519 w 1180114"/>
                <a:gd name="connsiteY4" fmla="*/ 90683 h 808868"/>
                <a:gd name="connsiteX5" fmla="*/ 879124 w 1180114"/>
                <a:gd name="connsiteY5" fmla="*/ 86873 h 808868"/>
                <a:gd name="connsiteX6" fmla="*/ 814354 w 1180114"/>
                <a:gd name="connsiteY6" fmla="*/ 100208 h 808868"/>
                <a:gd name="connsiteX7" fmla="*/ 785779 w 1180114"/>
                <a:gd name="connsiteY7" fmla="*/ 128783 h 808868"/>
                <a:gd name="connsiteX8" fmla="*/ 696244 w 1180114"/>
                <a:gd name="connsiteY8" fmla="*/ 115448 h 808868"/>
                <a:gd name="connsiteX9" fmla="*/ 661954 w 1180114"/>
                <a:gd name="connsiteY9" fmla="*/ 126878 h 808868"/>
                <a:gd name="connsiteX10" fmla="*/ 618139 w 1180114"/>
                <a:gd name="connsiteY10" fmla="*/ 138308 h 808868"/>
                <a:gd name="connsiteX11" fmla="*/ 532414 w 1180114"/>
                <a:gd name="connsiteY11" fmla="*/ 100208 h 808868"/>
                <a:gd name="connsiteX12" fmla="*/ 433354 w 1180114"/>
                <a:gd name="connsiteY12" fmla="*/ 111638 h 808868"/>
                <a:gd name="connsiteX13" fmla="*/ 355249 w 1180114"/>
                <a:gd name="connsiteY13" fmla="*/ 111638 h 808868"/>
                <a:gd name="connsiteX14" fmla="*/ 303814 w 1180114"/>
                <a:gd name="connsiteY14" fmla="*/ 119258 h 808868"/>
                <a:gd name="connsiteX15" fmla="*/ 252379 w 1180114"/>
                <a:gd name="connsiteY15" fmla="*/ 117353 h 808868"/>
                <a:gd name="connsiteX16" fmla="*/ 187609 w 1180114"/>
                <a:gd name="connsiteY16" fmla="*/ 75443 h 808868"/>
                <a:gd name="connsiteX17" fmla="*/ 147604 w 1180114"/>
                <a:gd name="connsiteY17" fmla="*/ 75443 h 808868"/>
                <a:gd name="connsiteX18" fmla="*/ 105694 w 1180114"/>
                <a:gd name="connsiteY18" fmla="*/ 52583 h 808868"/>
                <a:gd name="connsiteX19" fmla="*/ 54259 w 1180114"/>
                <a:gd name="connsiteY19" fmla="*/ 69728 h 808868"/>
                <a:gd name="connsiteX20" fmla="*/ 42829 w 1180114"/>
                <a:gd name="connsiteY20" fmla="*/ 109733 h 808868"/>
                <a:gd name="connsiteX21" fmla="*/ 919 w 1180114"/>
                <a:gd name="connsiteY21" fmla="*/ 115448 h 808868"/>
                <a:gd name="connsiteX22" fmla="*/ 18064 w 1180114"/>
                <a:gd name="connsiteY22" fmla="*/ 159263 h 808868"/>
                <a:gd name="connsiteX23" fmla="*/ 65689 w 1180114"/>
                <a:gd name="connsiteY23" fmla="*/ 193553 h 808868"/>
                <a:gd name="connsiteX24" fmla="*/ 138079 w 1180114"/>
                <a:gd name="connsiteY24" fmla="*/ 184028 h 808868"/>
                <a:gd name="connsiteX25" fmla="*/ 172369 w 1180114"/>
                <a:gd name="connsiteY25" fmla="*/ 195458 h 808868"/>
                <a:gd name="connsiteX26" fmla="*/ 195229 w 1180114"/>
                <a:gd name="connsiteY26" fmla="*/ 208793 h 808868"/>
                <a:gd name="connsiteX27" fmla="*/ 256189 w 1180114"/>
                <a:gd name="connsiteY27" fmla="*/ 195458 h 808868"/>
                <a:gd name="connsiteX28" fmla="*/ 288574 w 1180114"/>
                <a:gd name="connsiteY28" fmla="*/ 203078 h 808868"/>
                <a:gd name="connsiteX29" fmla="*/ 340009 w 1180114"/>
                <a:gd name="connsiteY29" fmla="*/ 195458 h 808868"/>
                <a:gd name="connsiteX30" fmla="*/ 389539 w 1180114"/>
                <a:gd name="connsiteY30" fmla="*/ 222128 h 808868"/>
                <a:gd name="connsiteX31" fmla="*/ 454309 w 1180114"/>
                <a:gd name="connsiteY31" fmla="*/ 231653 h 808868"/>
                <a:gd name="connsiteX32" fmla="*/ 534319 w 1180114"/>
                <a:gd name="connsiteY32" fmla="*/ 229748 h 808868"/>
                <a:gd name="connsiteX33" fmla="*/ 593374 w 1180114"/>
                <a:gd name="connsiteY33" fmla="*/ 225938 h 808868"/>
                <a:gd name="connsiteX34" fmla="*/ 686719 w 1180114"/>
                <a:gd name="connsiteY34" fmla="*/ 216413 h 808868"/>
                <a:gd name="connsiteX35" fmla="*/ 749584 w 1180114"/>
                <a:gd name="connsiteY35" fmla="*/ 218318 h 808868"/>
                <a:gd name="connsiteX36" fmla="*/ 797209 w 1180114"/>
                <a:gd name="connsiteY36" fmla="*/ 237368 h 808868"/>
                <a:gd name="connsiteX37" fmla="*/ 846739 w 1180114"/>
                <a:gd name="connsiteY37" fmla="*/ 237368 h 808868"/>
                <a:gd name="connsiteX38" fmla="*/ 875314 w 1180114"/>
                <a:gd name="connsiteY38" fmla="*/ 235463 h 808868"/>
                <a:gd name="connsiteX39" fmla="*/ 919129 w 1180114"/>
                <a:gd name="connsiteY39" fmla="*/ 265943 h 808868"/>
                <a:gd name="connsiteX40" fmla="*/ 936274 w 1180114"/>
                <a:gd name="connsiteY40" fmla="*/ 328808 h 808868"/>
                <a:gd name="connsiteX41" fmla="*/ 957229 w 1180114"/>
                <a:gd name="connsiteY41" fmla="*/ 452633 h 808868"/>
                <a:gd name="connsiteX42" fmla="*/ 989614 w 1180114"/>
                <a:gd name="connsiteY42" fmla="*/ 526928 h 808868"/>
                <a:gd name="connsiteX43" fmla="*/ 976279 w 1180114"/>
                <a:gd name="connsiteY43" fmla="*/ 656468 h 808868"/>
                <a:gd name="connsiteX44" fmla="*/ 1044859 w 1180114"/>
                <a:gd name="connsiteY44" fmla="*/ 717428 h 808868"/>
                <a:gd name="connsiteX45" fmla="*/ 1180114 w 1180114"/>
                <a:gd name="connsiteY45" fmla="*/ 808868 h 808868"/>
                <a:gd name="connsiteX0" fmla="*/ 1159159 w 1159159"/>
                <a:gd name="connsiteY0" fmla="*/ 27818 h 854588"/>
                <a:gd name="connsiteX1" fmla="*/ 1092484 w 1159159"/>
                <a:gd name="connsiteY1" fmla="*/ 1148 h 854588"/>
                <a:gd name="connsiteX2" fmla="*/ 1054384 w 1159159"/>
                <a:gd name="connsiteY2" fmla="*/ 10673 h 854588"/>
                <a:gd name="connsiteX3" fmla="*/ 1027714 w 1159159"/>
                <a:gd name="connsiteY3" fmla="*/ 62108 h 854588"/>
                <a:gd name="connsiteX4" fmla="*/ 991519 w 1159159"/>
                <a:gd name="connsiteY4" fmla="*/ 90683 h 854588"/>
                <a:gd name="connsiteX5" fmla="*/ 879124 w 1159159"/>
                <a:gd name="connsiteY5" fmla="*/ 86873 h 854588"/>
                <a:gd name="connsiteX6" fmla="*/ 814354 w 1159159"/>
                <a:gd name="connsiteY6" fmla="*/ 100208 h 854588"/>
                <a:gd name="connsiteX7" fmla="*/ 785779 w 1159159"/>
                <a:gd name="connsiteY7" fmla="*/ 128783 h 854588"/>
                <a:gd name="connsiteX8" fmla="*/ 696244 w 1159159"/>
                <a:gd name="connsiteY8" fmla="*/ 115448 h 854588"/>
                <a:gd name="connsiteX9" fmla="*/ 661954 w 1159159"/>
                <a:gd name="connsiteY9" fmla="*/ 126878 h 854588"/>
                <a:gd name="connsiteX10" fmla="*/ 618139 w 1159159"/>
                <a:gd name="connsiteY10" fmla="*/ 138308 h 854588"/>
                <a:gd name="connsiteX11" fmla="*/ 532414 w 1159159"/>
                <a:gd name="connsiteY11" fmla="*/ 100208 h 854588"/>
                <a:gd name="connsiteX12" fmla="*/ 433354 w 1159159"/>
                <a:gd name="connsiteY12" fmla="*/ 111638 h 854588"/>
                <a:gd name="connsiteX13" fmla="*/ 355249 w 1159159"/>
                <a:gd name="connsiteY13" fmla="*/ 111638 h 854588"/>
                <a:gd name="connsiteX14" fmla="*/ 303814 w 1159159"/>
                <a:gd name="connsiteY14" fmla="*/ 119258 h 854588"/>
                <a:gd name="connsiteX15" fmla="*/ 252379 w 1159159"/>
                <a:gd name="connsiteY15" fmla="*/ 117353 h 854588"/>
                <a:gd name="connsiteX16" fmla="*/ 187609 w 1159159"/>
                <a:gd name="connsiteY16" fmla="*/ 75443 h 854588"/>
                <a:gd name="connsiteX17" fmla="*/ 147604 w 1159159"/>
                <a:gd name="connsiteY17" fmla="*/ 75443 h 854588"/>
                <a:gd name="connsiteX18" fmla="*/ 105694 w 1159159"/>
                <a:gd name="connsiteY18" fmla="*/ 52583 h 854588"/>
                <a:gd name="connsiteX19" fmla="*/ 54259 w 1159159"/>
                <a:gd name="connsiteY19" fmla="*/ 69728 h 854588"/>
                <a:gd name="connsiteX20" fmla="*/ 42829 w 1159159"/>
                <a:gd name="connsiteY20" fmla="*/ 109733 h 854588"/>
                <a:gd name="connsiteX21" fmla="*/ 919 w 1159159"/>
                <a:gd name="connsiteY21" fmla="*/ 115448 h 854588"/>
                <a:gd name="connsiteX22" fmla="*/ 18064 w 1159159"/>
                <a:gd name="connsiteY22" fmla="*/ 159263 h 854588"/>
                <a:gd name="connsiteX23" fmla="*/ 65689 w 1159159"/>
                <a:gd name="connsiteY23" fmla="*/ 193553 h 854588"/>
                <a:gd name="connsiteX24" fmla="*/ 138079 w 1159159"/>
                <a:gd name="connsiteY24" fmla="*/ 184028 h 854588"/>
                <a:gd name="connsiteX25" fmla="*/ 172369 w 1159159"/>
                <a:gd name="connsiteY25" fmla="*/ 195458 h 854588"/>
                <a:gd name="connsiteX26" fmla="*/ 195229 w 1159159"/>
                <a:gd name="connsiteY26" fmla="*/ 208793 h 854588"/>
                <a:gd name="connsiteX27" fmla="*/ 256189 w 1159159"/>
                <a:gd name="connsiteY27" fmla="*/ 195458 h 854588"/>
                <a:gd name="connsiteX28" fmla="*/ 288574 w 1159159"/>
                <a:gd name="connsiteY28" fmla="*/ 203078 h 854588"/>
                <a:gd name="connsiteX29" fmla="*/ 340009 w 1159159"/>
                <a:gd name="connsiteY29" fmla="*/ 195458 h 854588"/>
                <a:gd name="connsiteX30" fmla="*/ 389539 w 1159159"/>
                <a:gd name="connsiteY30" fmla="*/ 222128 h 854588"/>
                <a:gd name="connsiteX31" fmla="*/ 454309 w 1159159"/>
                <a:gd name="connsiteY31" fmla="*/ 231653 h 854588"/>
                <a:gd name="connsiteX32" fmla="*/ 534319 w 1159159"/>
                <a:gd name="connsiteY32" fmla="*/ 229748 h 854588"/>
                <a:gd name="connsiteX33" fmla="*/ 593374 w 1159159"/>
                <a:gd name="connsiteY33" fmla="*/ 225938 h 854588"/>
                <a:gd name="connsiteX34" fmla="*/ 686719 w 1159159"/>
                <a:gd name="connsiteY34" fmla="*/ 216413 h 854588"/>
                <a:gd name="connsiteX35" fmla="*/ 749584 w 1159159"/>
                <a:gd name="connsiteY35" fmla="*/ 218318 h 854588"/>
                <a:gd name="connsiteX36" fmla="*/ 797209 w 1159159"/>
                <a:gd name="connsiteY36" fmla="*/ 237368 h 854588"/>
                <a:gd name="connsiteX37" fmla="*/ 846739 w 1159159"/>
                <a:gd name="connsiteY37" fmla="*/ 237368 h 854588"/>
                <a:gd name="connsiteX38" fmla="*/ 875314 w 1159159"/>
                <a:gd name="connsiteY38" fmla="*/ 235463 h 854588"/>
                <a:gd name="connsiteX39" fmla="*/ 919129 w 1159159"/>
                <a:gd name="connsiteY39" fmla="*/ 265943 h 854588"/>
                <a:gd name="connsiteX40" fmla="*/ 936274 w 1159159"/>
                <a:gd name="connsiteY40" fmla="*/ 328808 h 854588"/>
                <a:gd name="connsiteX41" fmla="*/ 957229 w 1159159"/>
                <a:gd name="connsiteY41" fmla="*/ 452633 h 854588"/>
                <a:gd name="connsiteX42" fmla="*/ 989614 w 1159159"/>
                <a:gd name="connsiteY42" fmla="*/ 526928 h 854588"/>
                <a:gd name="connsiteX43" fmla="*/ 976279 w 1159159"/>
                <a:gd name="connsiteY43" fmla="*/ 656468 h 854588"/>
                <a:gd name="connsiteX44" fmla="*/ 1044859 w 1159159"/>
                <a:gd name="connsiteY44" fmla="*/ 717428 h 854588"/>
                <a:gd name="connsiteX45" fmla="*/ 1155349 w 1159159"/>
                <a:gd name="connsiteY45" fmla="*/ 854588 h 854588"/>
                <a:gd name="connsiteX0" fmla="*/ 1159159 w 1187734"/>
                <a:gd name="connsiteY0" fmla="*/ 27818 h 869828"/>
                <a:gd name="connsiteX1" fmla="*/ 1092484 w 1187734"/>
                <a:gd name="connsiteY1" fmla="*/ 1148 h 869828"/>
                <a:gd name="connsiteX2" fmla="*/ 1054384 w 1187734"/>
                <a:gd name="connsiteY2" fmla="*/ 10673 h 869828"/>
                <a:gd name="connsiteX3" fmla="*/ 1027714 w 1187734"/>
                <a:gd name="connsiteY3" fmla="*/ 62108 h 869828"/>
                <a:gd name="connsiteX4" fmla="*/ 991519 w 1187734"/>
                <a:gd name="connsiteY4" fmla="*/ 90683 h 869828"/>
                <a:gd name="connsiteX5" fmla="*/ 879124 w 1187734"/>
                <a:gd name="connsiteY5" fmla="*/ 86873 h 869828"/>
                <a:gd name="connsiteX6" fmla="*/ 814354 w 1187734"/>
                <a:gd name="connsiteY6" fmla="*/ 100208 h 869828"/>
                <a:gd name="connsiteX7" fmla="*/ 785779 w 1187734"/>
                <a:gd name="connsiteY7" fmla="*/ 128783 h 869828"/>
                <a:gd name="connsiteX8" fmla="*/ 696244 w 1187734"/>
                <a:gd name="connsiteY8" fmla="*/ 115448 h 869828"/>
                <a:gd name="connsiteX9" fmla="*/ 661954 w 1187734"/>
                <a:gd name="connsiteY9" fmla="*/ 126878 h 869828"/>
                <a:gd name="connsiteX10" fmla="*/ 618139 w 1187734"/>
                <a:gd name="connsiteY10" fmla="*/ 138308 h 869828"/>
                <a:gd name="connsiteX11" fmla="*/ 532414 w 1187734"/>
                <a:gd name="connsiteY11" fmla="*/ 100208 h 869828"/>
                <a:gd name="connsiteX12" fmla="*/ 433354 w 1187734"/>
                <a:gd name="connsiteY12" fmla="*/ 111638 h 869828"/>
                <a:gd name="connsiteX13" fmla="*/ 355249 w 1187734"/>
                <a:gd name="connsiteY13" fmla="*/ 111638 h 869828"/>
                <a:gd name="connsiteX14" fmla="*/ 303814 w 1187734"/>
                <a:gd name="connsiteY14" fmla="*/ 119258 h 869828"/>
                <a:gd name="connsiteX15" fmla="*/ 252379 w 1187734"/>
                <a:gd name="connsiteY15" fmla="*/ 117353 h 869828"/>
                <a:gd name="connsiteX16" fmla="*/ 187609 w 1187734"/>
                <a:gd name="connsiteY16" fmla="*/ 75443 h 869828"/>
                <a:gd name="connsiteX17" fmla="*/ 147604 w 1187734"/>
                <a:gd name="connsiteY17" fmla="*/ 75443 h 869828"/>
                <a:gd name="connsiteX18" fmla="*/ 105694 w 1187734"/>
                <a:gd name="connsiteY18" fmla="*/ 52583 h 869828"/>
                <a:gd name="connsiteX19" fmla="*/ 54259 w 1187734"/>
                <a:gd name="connsiteY19" fmla="*/ 69728 h 869828"/>
                <a:gd name="connsiteX20" fmla="*/ 42829 w 1187734"/>
                <a:gd name="connsiteY20" fmla="*/ 109733 h 869828"/>
                <a:gd name="connsiteX21" fmla="*/ 919 w 1187734"/>
                <a:gd name="connsiteY21" fmla="*/ 115448 h 869828"/>
                <a:gd name="connsiteX22" fmla="*/ 18064 w 1187734"/>
                <a:gd name="connsiteY22" fmla="*/ 159263 h 869828"/>
                <a:gd name="connsiteX23" fmla="*/ 65689 w 1187734"/>
                <a:gd name="connsiteY23" fmla="*/ 193553 h 869828"/>
                <a:gd name="connsiteX24" fmla="*/ 138079 w 1187734"/>
                <a:gd name="connsiteY24" fmla="*/ 184028 h 869828"/>
                <a:gd name="connsiteX25" fmla="*/ 172369 w 1187734"/>
                <a:gd name="connsiteY25" fmla="*/ 195458 h 869828"/>
                <a:gd name="connsiteX26" fmla="*/ 195229 w 1187734"/>
                <a:gd name="connsiteY26" fmla="*/ 208793 h 869828"/>
                <a:gd name="connsiteX27" fmla="*/ 256189 w 1187734"/>
                <a:gd name="connsiteY27" fmla="*/ 195458 h 869828"/>
                <a:gd name="connsiteX28" fmla="*/ 288574 w 1187734"/>
                <a:gd name="connsiteY28" fmla="*/ 203078 h 869828"/>
                <a:gd name="connsiteX29" fmla="*/ 340009 w 1187734"/>
                <a:gd name="connsiteY29" fmla="*/ 195458 h 869828"/>
                <a:gd name="connsiteX30" fmla="*/ 389539 w 1187734"/>
                <a:gd name="connsiteY30" fmla="*/ 222128 h 869828"/>
                <a:gd name="connsiteX31" fmla="*/ 454309 w 1187734"/>
                <a:gd name="connsiteY31" fmla="*/ 231653 h 869828"/>
                <a:gd name="connsiteX32" fmla="*/ 534319 w 1187734"/>
                <a:gd name="connsiteY32" fmla="*/ 229748 h 869828"/>
                <a:gd name="connsiteX33" fmla="*/ 593374 w 1187734"/>
                <a:gd name="connsiteY33" fmla="*/ 225938 h 869828"/>
                <a:gd name="connsiteX34" fmla="*/ 686719 w 1187734"/>
                <a:gd name="connsiteY34" fmla="*/ 216413 h 869828"/>
                <a:gd name="connsiteX35" fmla="*/ 749584 w 1187734"/>
                <a:gd name="connsiteY35" fmla="*/ 218318 h 869828"/>
                <a:gd name="connsiteX36" fmla="*/ 797209 w 1187734"/>
                <a:gd name="connsiteY36" fmla="*/ 237368 h 869828"/>
                <a:gd name="connsiteX37" fmla="*/ 846739 w 1187734"/>
                <a:gd name="connsiteY37" fmla="*/ 237368 h 869828"/>
                <a:gd name="connsiteX38" fmla="*/ 875314 w 1187734"/>
                <a:gd name="connsiteY38" fmla="*/ 235463 h 869828"/>
                <a:gd name="connsiteX39" fmla="*/ 919129 w 1187734"/>
                <a:gd name="connsiteY39" fmla="*/ 265943 h 869828"/>
                <a:gd name="connsiteX40" fmla="*/ 936274 w 1187734"/>
                <a:gd name="connsiteY40" fmla="*/ 328808 h 869828"/>
                <a:gd name="connsiteX41" fmla="*/ 957229 w 1187734"/>
                <a:gd name="connsiteY41" fmla="*/ 452633 h 869828"/>
                <a:gd name="connsiteX42" fmla="*/ 989614 w 1187734"/>
                <a:gd name="connsiteY42" fmla="*/ 526928 h 869828"/>
                <a:gd name="connsiteX43" fmla="*/ 976279 w 1187734"/>
                <a:gd name="connsiteY43" fmla="*/ 656468 h 869828"/>
                <a:gd name="connsiteX44" fmla="*/ 1044859 w 1187734"/>
                <a:gd name="connsiteY44" fmla="*/ 717428 h 869828"/>
                <a:gd name="connsiteX45" fmla="*/ 1187734 w 1187734"/>
                <a:gd name="connsiteY45" fmla="*/ 869828 h 8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87734" h="869828">
                  <a:moveTo>
                    <a:pt x="1159159" y="27818"/>
                  </a:moveTo>
                  <a:cubicBezTo>
                    <a:pt x="1134552" y="15911"/>
                    <a:pt x="1109946" y="4005"/>
                    <a:pt x="1092484" y="1148"/>
                  </a:cubicBezTo>
                  <a:cubicBezTo>
                    <a:pt x="1075021" y="-1710"/>
                    <a:pt x="1065179" y="513"/>
                    <a:pt x="1054384" y="10673"/>
                  </a:cubicBezTo>
                  <a:cubicBezTo>
                    <a:pt x="1043589" y="20833"/>
                    <a:pt x="1038191" y="48773"/>
                    <a:pt x="1027714" y="62108"/>
                  </a:cubicBezTo>
                  <a:cubicBezTo>
                    <a:pt x="1017237" y="75443"/>
                    <a:pt x="1016284" y="86556"/>
                    <a:pt x="991519" y="90683"/>
                  </a:cubicBezTo>
                  <a:cubicBezTo>
                    <a:pt x="966754" y="94810"/>
                    <a:pt x="908651" y="85286"/>
                    <a:pt x="879124" y="86873"/>
                  </a:cubicBezTo>
                  <a:cubicBezTo>
                    <a:pt x="849597" y="88460"/>
                    <a:pt x="829911" y="93223"/>
                    <a:pt x="814354" y="100208"/>
                  </a:cubicBezTo>
                  <a:cubicBezTo>
                    <a:pt x="798797" y="107193"/>
                    <a:pt x="805464" y="126243"/>
                    <a:pt x="785779" y="128783"/>
                  </a:cubicBezTo>
                  <a:cubicBezTo>
                    <a:pt x="766094" y="131323"/>
                    <a:pt x="716881" y="115765"/>
                    <a:pt x="696244" y="115448"/>
                  </a:cubicBezTo>
                  <a:cubicBezTo>
                    <a:pt x="675607" y="115131"/>
                    <a:pt x="674971" y="123068"/>
                    <a:pt x="661954" y="126878"/>
                  </a:cubicBezTo>
                  <a:cubicBezTo>
                    <a:pt x="648937" y="130688"/>
                    <a:pt x="639729" y="142753"/>
                    <a:pt x="618139" y="138308"/>
                  </a:cubicBezTo>
                  <a:cubicBezTo>
                    <a:pt x="596549" y="133863"/>
                    <a:pt x="563212" y="104653"/>
                    <a:pt x="532414" y="100208"/>
                  </a:cubicBezTo>
                  <a:cubicBezTo>
                    <a:pt x="501616" y="95763"/>
                    <a:pt x="462881" y="109733"/>
                    <a:pt x="433354" y="111638"/>
                  </a:cubicBezTo>
                  <a:cubicBezTo>
                    <a:pt x="403826" y="113543"/>
                    <a:pt x="376839" y="110368"/>
                    <a:pt x="355249" y="111638"/>
                  </a:cubicBezTo>
                  <a:cubicBezTo>
                    <a:pt x="333659" y="112908"/>
                    <a:pt x="320959" y="118306"/>
                    <a:pt x="303814" y="119258"/>
                  </a:cubicBezTo>
                  <a:cubicBezTo>
                    <a:pt x="286669" y="120210"/>
                    <a:pt x="271746" y="124656"/>
                    <a:pt x="252379" y="117353"/>
                  </a:cubicBezTo>
                  <a:cubicBezTo>
                    <a:pt x="233011" y="110051"/>
                    <a:pt x="205071" y="82428"/>
                    <a:pt x="187609" y="75443"/>
                  </a:cubicBezTo>
                  <a:cubicBezTo>
                    <a:pt x="170147" y="68458"/>
                    <a:pt x="161256" y="79253"/>
                    <a:pt x="147604" y="75443"/>
                  </a:cubicBezTo>
                  <a:cubicBezTo>
                    <a:pt x="133952" y="71633"/>
                    <a:pt x="121251" y="53535"/>
                    <a:pt x="105694" y="52583"/>
                  </a:cubicBezTo>
                  <a:cubicBezTo>
                    <a:pt x="90137" y="51631"/>
                    <a:pt x="64736" y="60203"/>
                    <a:pt x="54259" y="69728"/>
                  </a:cubicBezTo>
                  <a:cubicBezTo>
                    <a:pt x="43781" y="79253"/>
                    <a:pt x="51719" y="102113"/>
                    <a:pt x="42829" y="109733"/>
                  </a:cubicBezTo>
                  <a:cubicBezTo>
                    <a:pt x="33939" y="117353"/>
                    <a:pt x="5046" y="107193"/>
                    <a:pt x="919" y="115448"/>
                  </a:cubicBezTo>
                  <a:cubicBezTo>
                    <a:pt x="-3208" y="123703"/>
                    <a:pt x="7269" y="146246"/>
                    <a:pt x="18064" y="159263"/>
                  </a:cubicBezTo>
                  <a:cubicBezTo>
                    <a:pt x="28859" y="172280"/>
                    <a:pt x="45686" y="189426"/>
                    <a:pt x="65689" y="193553"/>
                  </a:cubicBezTo>
                  <a:cubicBezTo>
                    <a:pt x="85691" y="197681"/>
                    <a:pt x="120299" y="183711"/>
                    <a:pt x="138079" y="184028"/>
                  </a:cubicBezTo>
                  <a:cubicBezTo>
                    <a:pt x="155859" y="184345"/>
                    <a:pt x="162844" y="191331"/>
                    <a:pt x="172369" y="195458"/>
                  </a:cubicBezTo>
                  <a:cubicBezTo>
                    <a:pt x="181894" y="199586"/>
                    <a:pt x="181259" y="208793"/>
                    <a:pt x="195229" y="208793"/>
                  </a:cubicBezTo>
                  <a:cubicBezTo>
                    <a:pt x="209199" y="208793"/>
                    <a:pt x="240632" y="196410"/>
                    <a:pt x="256189" y="195458"/>
                  </a:cubicBezTo>
                  <a:cubicBezTo>
                    <a:pt x="271746" y="194506"/>
                    <a:pt x="274604" y="203078"/>
                    <a:pt x="288574" y="203078"/>
                  </a:cubicBezTo>
                  <a:cubicBezTo>
                    <a:pt x="302544" y="203078"/>
                    <a:pt x="323181" y="192283"/>
                    <a:pt x="340009" y="195458"/>
                  </a:cubicBezTo>
                  <a:cubicBezTo>
                    <a:pt x="356836" y="198633"/>
                    <a:pt x="370489" y="216096"/>
                    <a:pt x="389539" y="222128"/>
                  </a:cubicBezTo>
                  <a:cubicBezTo>
                    <a:pt x="408589" y="228160"/>
                    <a:pt x="430179" y="230383"/>
                    <a:pt x="454309" y="231653"/>
                  </a:cubicBezTo>
                  <a:cubicBezTo>
                    <a:pt x="478439" y="232923"/>
                    <a:pt x="511142" y="230700"/>
                    <a:pt x="534319" y="229748"/>
                  </a:cubicBezTo>
                  <a:cubicBezTo>
                    <a:pt x="557496" y="228796"/>
                    <a:pt x="567974" y="228160"/>
                    <a:pt x="593374" y="225938"/>
                  </a:cubicBezTo>
                  <a:cubicBezTo>
                    <a:pt x="618774" y="223716"/>
                    <a:pt x="660684" y="217683"/>
                    <a:pt x="686719" y="216413"/>
                  </a:cubicBezTo>
                  <a:cubicBezTo>
                    <a:pt x="712754" y="215143"/>
                    <a:pt x="731169" y="214826"/>
                    <a:pt x="749584" y="218318"/>
                  </a:cubicBezTo>
                  <a:cubicBezTo>
                    <a:pt x="767999" y="221810"/>
                    <a:pt x="781017" y="234193"/>
                    <a:pt x="797209" y="237368"/>
                  </a:cubicBezTo>
                  <a:cubicBezTo>
                    <a:pt x="813401" y="240543"/>
                    <a:pt x="833722" y="237685"/>
                    <a:pt x="846739" y="237368"/>
                  </a:cubicBezTo>
                  <a:cubicBezTo>
                    <a:pt x="859756" y="237051"/>
                    <a:pt x="863249" y="230700"/>
                    <a:pt x="875314" y="235463"/>
                  </a:cubicBezTo>
                  <a:cubicBezTo>
                    <a:pt x="887379" y="240226"/>
                    <a:pt x="908969" y="250386"/>
                    <a:pt x="919129" y="265943"/>
                  </a:cubicBezTo>
                  <a:cubicBezTo>
                    <a:pt x="929289" y="281500"/>
                    <a:pt x="929924" y="297693"/>
                    <a:pt x="936274" y="328808"/>
                  </a:cubicBezTo>
                  <a:cubicBezTo>
                    <a:pt x="942624" y="359923"/>
                    <a:pt x="948339" y="419613"/>
                    <a:pt x="957229" y="452633"/>
                  </a:cubicBezTo>
                  <a:cubicBezTo>
                    <a:pt x="966119" y="485653"/>
                    <a:pt x="986439" y="492956"/>
                    <a:pt x="989614" y="526928"/>
                  </a:cubicBezTo>
                  <a:cubicBezTo>
                    <a:pt x="992789" y="560901"/>
                    <a:pt x="967072" y="624718"/>
                    <a:pt x="976279" y="656468"/>
                  </a:cubicBezTo>
                  <a:cubicBezTo>
                    <a:pt x="985487" y="688218"/>
                    <a:pt x="1009617" y="681868"/>
                    <a:pt x="1044859" y="717428"/>
                  </a:cubicBezTo>
                  <a:cubicBezTo>
                    <a:pt x="1080101" y="752988"/>
                    <a:pt x="1135981" y="835696"/>
                    <a:pt x="1187734" y="869828"/>
                  </a:cubicBezTo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321735" y="4816341"/>
              <a:ext cx="393726" cy="1455843"/>
            </a:xfrm>
            <a:custGeom>
              <a:avLst/>
              <a:gdLst>
                <a:gd name="connsiteX0" fmla="*/ 47016 w 393726"/>
                <a:gd name="connsiteY0" fmla="*/ 0 h 1248198"/>
                <a:gd name="connsiteX1" fmla="*/ 33681 w 393726"/>
                <a:gd name="connsiteY1" fmla="*/ 325755 h 1248198"/>
                <a:gd name="connsiteX2" fmla="*/ 35586 w 393726"/>
                <a:gd name="connsiteY2" fmla="*/ 400050 h 1248198"/>
                <a:gd name="connsiteX3" fmla="*/ 43206 w 393726"/>
                <a:gd name="connsiteY3" fmla="*/ 483870 h 1248198"/>
                <a:gd name="connsiteX4" fmla="*/ 33681 w 393726"/>
                <a:gd name="connsiteY4" fmla="*/ 552450 h 1248198"/>
                <a:gd name="connsiteX5" fmla="*/ 29871 w 393726"/>
                <a:gd name="connsiteY5" fmla="*/ 619125 h 1248198"/>
                <a:gd name="connsiteX6" fmla="*/ 22251 w 393726"/>
                <a:gd name="connsiteY6" fmla="*/ 681990 h 1248198"/>
                <a:gd name="connsiteX7" fmla="*/ 3201 w 393726"/>
                <a:gd name="connsiteY7" fmla="*/ 763905 h 1248198"/>
                <a:gd name="connsiteX8" fmla="*/ 1296 w 393726"/>
                <a:gd name="connsiteY8" fmla="*/ 813435 h 1248198"/>
                <a:gd name="connsiteX9" fmla="*/ 16536 w 393726"/>
                <a:gd name="connsiteY9" fmla="*/ 904875 h 1248198"/>
                <a:gd name="connsiteX10" fmla="*/ 45111 w 393726"/>
                <a:gd name="connsiteY10" fmla="*/ 918210 h 1248198"/>
                <a:gd name="connsiteX11" fmla="*/ 29871 w 393726"/>
                <a:gd name="connsiteY11" fmla="*/ 1015365 h 1248198"/>
                <a:gd name="connsiteX12" fmla="*/ 69876 w 393726"/>
                <a:gd name="connsiteY12" fmla="*/ 1114425 h 1248198"/>
                <a:gd name="connsiteX13" fmla="*/ 73686 w 393726"/>
                <a:gd name="connsiteY13" fmla="*/ 1171575 h 1248198"/>
                <a:gd name="connsiteX14" fmla="*/ 62256 w 393726"/>
                <a:gd name="connsiteY14" fmla="*/ 1217295 h 1248198"/>
                <a:gd name="connsiteX15" fmla="*/ 67971 w 393726"/>
                <a:gd name="connsiteY15" fmla="*/ 1242060 h 1248198"/>
                <a:gd name="connsiteX16" fmla="*/ 127026 w 393726"/>
                <a:gd name="connsiteY16" fmla="*/ 1242060 h 1248198"/>
                <a:gd name="connsiteX17" fmla="*/ 208941 w 393726"/>
                <a:gd name="connsiteY17" fmla="*/ 1226820 h 1248198"/>
                <a:gd name="connsiteX18" fmla="*/ 277521 w 393726"/>
                <a:gd name="connsiteY18" fmla="*/ 1247775 h 1248198"/>
                <a:gd name="connsiteX19" fmla="*/ 389916 w 393726"/>
                <a:gd name="connsiteY19" fmla="*/ 1238250 h 1248198"/>
                <a:gd name="connsiteX20" fmla="*/ 393726 w 393726"/>
                <a:gd name="connsiteY20" fmla="*/ 1207770 h 1248198"/>
                <a:gd name="connsiteX21" fmla="*/ 288951 w 393726"/>
                <a:gd name="connsiteY21" fmla="*/ 1194435 h 1248198"/>
                <a:gd name="connsiteX22" fmla="*/ 193701 w 393726"/>
                <a:gd name="connsiteY22" fmla="*/ 1144905 h 1248198"/>
                <a:gd name="connsiteX23" fmla="*/ 157506 w 393726"/>
                <a:gd name="connsiteY23" fmla="*/ 1045845 h 1248198"/>
                <a:gd name="connsiteX24" fmla="*/ 159411 w 393726"/>
                <a:gd name="connsiteY24" fmla="*/ 842010 h 1248198"/>
                <a:gd name="connsiteX25" fmla="*/ 138456 w 393726"/>
                <a:gd name="connsiteY25" fmla="*/ 695325 h 1248198"/>
                <a:gd name="connsiteX26" fmla="*/ 186081 w 393726"/>
                <a:gd name="connsiteY26" fmla="*/ 586740 h 1248198"/>
                <a:gd name="connsiteX27" fmla="*/ 174651 w 393726"/>
                <a:gd name="connsiteY27" fmla="*/ 495300 h 1248198"/>
                <a:gd name="connsiteX28" fmla="*/ 224181 w 393726"/>
                <a:gd name="connsiteY28" fmla="*/ 390525 h 1248198"/>
                <a:gd name="connsiteX29" fmla="*/ 235611 w 393726"/>
                <a:gd name="connsiteY29" fmla="*/ 224790 h 1248198"/>
                <a:gd name="connsiteX30" fmla="*/ 248946 w 393726"/>
                <a:gd name="connsiteY30" fmla="*/ 131445 h 1248198"/>
                <a:gd name="connsiteX31" fmla="*/ 226086 w 393726"/>
                <a:gd name="connsiteY31" fmla="*/ 38100 h 1248198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43231 w 393726"/>
                <a:gd name="connsiteY31" fmla="*/ 0 h 1455843"/>
                <a:gd name="connsiteX0" fmla="*/ 47016 w 393726"/>
                <a:gd name="connsiteY0" fmla="*/ 207645 h 1455843"/>
                <a:gd name="connsiteX1" fmla="*/ 33681 w 393726"/>
                <a:gd name="connsiteY1" fmla="*/ 533400 h 1455843"/>
                <a:gd name="connsiteX2" fmla="*/ 35586 w 393726"/>
                <a:gd name="connsiteY2" fmla="*/ 607695 h 1455843"/>
                <a:gd name="connsiteX3" fmla="*/ 43206 w 393726"/>
                <a:gd name="connsiteY3" fmla="*/ 691515 h 1455843"/>
                <a:gd name="connsiteX4" fmla="*/ 33681 w 393726"/>
                <a:gd name="connsiteY4" fmla="*/ 760095 h 1455843"/>
                <a:gd name="connsiteX5" fmla="*/ 29871 w 393726"/>
                <a:gd name="connsiteY5" fmla="*/ 826770 h 1455843"/>
                <a:gd name="connsiteX6" fmla="*/ 22251 w 393726"/>
                <a:gd name="connsiteY6" fmla="*/ 889635 h 1455843"/>
                <a:gd name="connsiteX7" fmla="*/ 3201 w 393726"/>
                <a:gd name="connsiteY7" fmla="*/ 971550 h 1455843"/>
                <a:gd name="connsiteX8" fmla="*/ 1296 w 393726"/>
                <a:gd name="connsiteY8" fmla="*/ 1021080 h 1455843"/>
                <a:gd name="connsiteX9" fmla="*/ 16536 w 393726"/>
                <a:gd name="connsiteY9" fmla="*/ 1112520 h 1455843"/>
                <a:gd name="connsiteX10" fmla="*/ 45111 w 393726"/>
                <a:gd name="connsiteY10" fmla="*/ 1125855 h 1455843"/>
                <a:gd name="connsiteX11" fmla="*/ 29871 w 393726"/>
                <a:gd name="connsiteY11" fmla="*/ 1223010 h 1455843"/>
                <a:gd name="connsiteX12" fmla="*/ 69876 w 393726"/>
                <a:gd name="connsiteY12" fmla="*/ 1322070 h 1455843"/>
                <a:gd name="connsiteX13" fmla="*/ 73686 w 393726"/>
                <a:gd name="connsiteY13" fmla="*/ 1379220 h 1455843"/>
                <a:gd name="connsiteX14" fmla="*/ 62256 w 393726"/>
                <a:gd name="connsiteY14" fmla="*/ 1424940 h 1455843"/>
                <a:gd name="connsiteX15" fmla="*/ 67971 w 393726"/>
                <a:gd name="connsiteY15" fmla="*/ 1449705 h 1455843"/>
                <a:gd name="connsiteX16" fmla="*/ 127026 w 393726"/>
                <a:gd name="connsiteY16" fmla="*/ 1449705 h 1455843"/>
                <a:gd name="connsiteX17" fmla="*/ 208941 w 393726"/>
                <a:gd name="connsiteY17" fmla="*/ 1434465 h 1455843"/>
                <a:gd name="connsiteX18" fmla="*/ 277521 w 393726"/>
                <a:gd name="connsiteY18" fmla="*/ 1455420 h 1455843"/>
                <a:gd name="connsiteX19" fmla="*/ 389916 w 393726"/>
                <a:gd name="connsiteY19" fmla="*/ 1445895 h 1455843"/>
                <a:gd name="connsiteX20" fmla="*/ 393726 w 393726"/>
                <a:gd name="connsiteY20" fmla="*/ 1415415 h 1455843"/>
                <a:gd name="connsiteX21" fmla="*/ 288951 w 393726"/>
                <a:gd name="connsiteY21" fmla="*/ 1402080 h 1455843"/>
                <a:gd name="connsiteX22" fmla="*/ 193701 w 393726"/>
                <a:gd name="connsiteY22" fmla="*/ 1352550 h 1455843"/>
                <a:gd name="connsiteX23" fmla="*/ 157506 w 393726"/>
                <a:gd name="connsiteY23" fmla="*/ 1253490 h 1455843"/>
                <a:gd name="connsiteX24" fmla="*/ 159411 w 393726"/>
                <a:gd name="connsiteY24" fmla="*/ 1049655 h 1455843"/>
                <a:gd name="connsiteX25" fmla="*/ 138456 w 393726"/>
                <a:gd name="connsiteY25" fmla="*/ 902970 h 1455843"/>
                <a:gd name="connsiteX26" fmla="*/ 186081 w 393726"/>
                <a:gd name="connsiteY26" fmla="*/ 794385 h 1455843"/>
                <a:gd name="connsiteX27" fmla="*/ 174651 w 393726"/>
                <a:gd name="connsiteY27" fmla="*/ 702945 h 1455843"/>
                <a:gd name="connsiteX28" fmla="*/ 224181 w 393726"/>
                <a:gd name="connsiteY28" fmla="*/ 598170 h 1455843"/>
                <a:gd name="connsiteX29" fmla="*/ 235611 w 393726"/>
                <a:gd name="connsiteY29" fmla="*/ 432435 h 1455843"/>
                <a:gd name="connsiteX30" fmla="*/ 248946 w 393726"/>
                <a:gd name="connsiteY30" fmla="*/ 339090 h 1455843"/>
                <a:gd name="connsiteX31" fmla="*/ 224181 w 393726"/>
                <a:gd name="connsiteY31" fmla="*/ 259081 h 1455843"/>
                <a:gd name="connsiteX32" fmla="*/ 243231 w 393726"/>
                <a:gd name="connsiteY32" fmla="*/ 0 h 145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3726" h="1455843">
                  <a:moveTo>
                    <a:pt x="47016" y="207645"/>
                  </a:moveTo>
                  <a:cubicBezTo>
                    <a:pt x="41301" y="337185"/>
                    <a:pt x="35586" y="466725"/>
                    <a:pt x="33681" y="533400"/>
                  </a:cubicBezTo>
                  <a:cubicBezTo>
                    <a:pt x="31776" y="600075"/>
                    <a:pt x="33999" y="581343"/>
                    <a:pt x="35586" y="607695"/>
                  </a:cubicBezTo>
                  <a:cubicBezTo>
                    <a:pt x="37173" y="634047"/>
                    <a:pt x="43523" y="666115"/>
                    <a:pt x="43206" y="691515"/>
                  </a:cubicBezTo>
                  <a:cubicBezTo>
                    <a:pt x="42888" y="716915"/>
                    <a:pt x="35903" y="737553"/>
                    <a:pt x="33681" y="760095"/>
                  </a:cubicBezTo>
                  <a:cubicBezTo>
                    <a:pt x="31459" y="782637"/>
                    <a:pt x="31776" y="805180"/>
                    <a:pt x="29871" y="826770"/>
                  </a:cubicBezTo>
                  <a:cubicBezTo>
                    <a:pt x="27966" y="848360"/>
                    <a:pt x="26696" y="865505"/>
                    <a:pt x="22251" y="889635"/>
                  </a:cubicBezTo>
                  <a:cubicBezTo>
                    <a:pt x="17806" y="913765"/>
                    <a:pt x="6693" y="949643"/>
                    <a:pt x="3201" y="971550"/>
                  </a:cubicBezTo>
                  <a:cubicBezTo>
                    <a:pt x="-291" y="993457"/>
                    <a:pt x="-927" y="997585"/>
                    <a:pt x="1296" y="1021080"/>
                  </a:cubicBezTo>
                  <a:cubicBezTo>
                    <a:pt x="3518" y="1044575"/>
                    <a:pt x="9234" y="1095058"/>
                    <a:pt x="16536" y="1112520"/>
                  </a:cubicBezTo>
                  <a:cubicBezTo>
                    <a:pt x="23838" y="1129982"/>
                    <a:pt x="42888" y="1107440"/>
                    <a:pt x="45111" y="1125855"/>
                  </a:cubicBezTo>
                  <a:cubicBezTo>
                    <a:pt x="47334" y="1144270"/>
                    <a:pt x="25744" y="1190308"/>
                    <a:pt x="29871" y="1223010"/>
                  </a:cubicBezTo>
                  <a:cubicBezTo>
                    <a:pt x="33998" y="1255712"/>
                    <a:pt x="62574" y="1296035"/>
                    <a:pt x="69876" y="1322070"/>
                  </a:cubicBezTo>
                  <a:cubicBezTo>
                    <a:pt x="77179" y="1348105"/>
                    <a:pt x="74956" y="1362075"/>
                    <a:pt x="73686" y="1379220"/>
                  </a:cubicBezTo>
                  <a:cubicBezTo>
                    <a:pt x="72416" y="1396365"/>
                    <a:pt x="63209" y="1413193"/>
                    <a:pt x="62256" y="1424940"/>
                  </a:cubicBezTo>
                  <a:cubicBezTo>
                    <a:pt x="61304" y="1436688"/>
                    <a:pt x="57176" y="1445578"/>
                    <a:pt x="67971" y="1449705"/>
                  </a:cubicBezTo>
                  <a:cubicBezTo>
                    <a:pt x="78766" y="1453833"/>
                    <a:pt x="103531" y="1452245"/>
                    <a:pt x="127026" y="1449705"/>
                  </a:cubicBezTo>
                  <a:cubicBezTo>
                    <a:pt x="150521" y="1447165"/>
                    <a:pt x="183859" y="1433513"/>
                    <a:pt x="208941" y="1434465"/>
                  </a:cubicBezTo>
                  <a:cubicBezTo>
                    <a:pt x="234023" y="1435417"/>
                    <a:pt x="247359" y="1453515"/>
                    <a:pt x="277521" y="1455420"/>
                  </a:cubicBezTo>
                  <a:cubicBezTo>
                    <a:pt x="307684" y="1457325"/>
                    <a:pt x="370549" y="1452562"/>
                    <a:pt x="389916" y="1445895"/>
                  </a:cubicBezTo>
                  <a:cubicBezTo>
                    <a:pt x="409283" y="1439228"/>
                    <a:pt x="410553" y="1422717"/>
                    <a:pt x="393726" y="1415415"/>
                  </a:cubicBezTo>
                  <a:cubicBezTo>
                    <a:pt x="376899" y="1408113"/>
                    <a:pt x="322289" y="1412558"/>
                    <a:pt x="288951" y="1402080"/>
                  </a:cubicBezTo>
                  <a:cubicBezTo>
                    <a:pt x="255613" y="1391602"/>
                    <a:pt x="215608" y="1377315"/>
                    <a:pt x="193701" y="1352550"/>
                  </a:cubicBezTo>
                  <a:cubicBezTo>
                    <a:pt x="171794" y="1327785"/>
                    <a:pt x="163221" y="1303972"/>
                    <a:pt x="157506" y="1253490"/>
                  </a:cubicBezTo>
                  <a:cubicBezTo>
                    <a:pt x="151791" y="1203008"/>
                    <a:pt x="162586" y="1108075"/>
                    <a:pt x="159411" y="1049655"/>
                  </a:cubicBezTo>
                  <a:cubicBezTo>
                    <a:pt x="156236" y="991235"/>
                    <a:pt x="134011" y="945515"/>
                    <a:pt x="138456" y="902970"/>
                  </a:cubicBezTo>
                  <a:cubicBezTo>
                    <a:pt x="142901" y="860425"/>
                    <a:pt x="180049" y="827723"/>
                    <a:pt x="186081" y="794385"/>
                  </a:cubicBezTo>
                  <a:cubicBezTo>
                    <a:pt x="192114" y="761048"/>
                    <a:pt x="168301" y="735647"/>
                    <a:pt x="174651" y="702945"/>
                  </a:cubicBezTo>
                  <a:cubicBezTo>
                    <a:pt x="181001" y="670243"/>
                    <a:pt x="214021" y="643255"/>
                    <a:pt x="224181" y="598170"/>
                  </a:cubicBezTo>
                  <a:cubicBezTo>
                    <a:pt x="234341" y="553085"/>
                    <a:pt x="231484" y="475615"/>
                    <a:pt x="235611" y="432435"/>
                  </a:cubicBezTo>
                  <a:cubicBezTo>
                    <a:pt x="239738" y="389255"/>
                    <a:pt x="250851" y="367982"/>
                    <a:pt x="248946" y="339090"/>
                  </a:cubicBezTo>
                  <a:cubicBezTo>
                    <a:pt x="247041" y="310198"/>
                    <a:pt x="225134" y="315596"/>
                    <a:pt x="224181" y="259081"/>
                  </a:cubicBezTo>
                  <a:cubicBezTo>
                    <a:pt x="223229" y="202566"/>
                    <a:pt x="243231" y="41275"/>
                    <a:pt x="243231" y="0"/>
                  </a:cubicBezTo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893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(1872)</a:t>
            </a:r>
          </a:p>
        </p:txBody>
      </p:sp>
      <p:pic>
        <p:nvPicPr>
          <p:cNvPr id="6148" name="Picture 4" descr="Muybridge_race_horse_animat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40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50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average structure: galloping horse</a:t>
            </a:r>
          </a:p>
        </p:txBody>
      </p:sp>
    </p:spTree>
    <p:extLst>
      <p:ext uri="{BB962C8B-B14F-4D97-AF65-F5344CB8AC3E}">
        <p14:creationId xmlns:p14="http://schemas.microsoft.com/office/powerpoint/2010/main" val="13371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Horses have bones</a:t>
            </a:r>
          </a:p>
        </p:txBody>
      </p:sp>
      <p:pic>
        <p:nvPicPr>
          <p:cNvPr id="1026" name="Picture 2" descr="Horse Skeleton Stock Illustration - Download Image Now - Animal Skeleton,  Horse, Anatom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" b="97561" l="1961" r="98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18" y="1982915"/>
            <a:ext cx="6214404" cy="4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Brace 3"/>
          <p:cNvSpPr/>
          <p:nvPr/>
        </p:nvSpPr>
        <p:spPr>
          <a:xfrm>
            <a:off x="6024785" y="4572000"/>
            <a:ext cx="1734796" cy="914400"/>
          </a:xfrm>
          <a:prstGeom prst="righ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69024" y="4614730"/>
            <a:ext cx="922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+/- 0.01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8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Differences &amp; Similarities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831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~2 m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Stiff backbone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Bone sigma ~ 1 mm 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 joints/leg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Continuous angle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torision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motion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 steric clashes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molecule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683125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~100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Stiff backbone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 sigma = 0.01 Å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0-4 chi angles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Angle sigma ~ 1°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Rotamers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Concerted motion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no steric clashes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0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4000" dirty="0" smtClean="0"/>
              <a:t>Horses have bones</a:t>
            </a:r>
          </a:p>
        </p:txBody>
      </p:sp>
      <p:pic>
        <p:nvPicPr>
          <p:cNvPr id="1026" name="Picture 2" descr="Horse Skeleton Stock Illustration - Download Image Now - Animal Skeleton,  Horse, Anatomy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85" b="97561" l="1961" r="98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18" y="1982915"/>
            <a:ext cx="6214404" cy="4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0706948">
            <a:off x="3184525" y="3877844"/>
            <a:ext cx="133705" cy="47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595">
            <a:off x="2950679" y="4521601"/>
            <a:ext cx="133705" cy="7299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515946">
            <a:off x="2581867" y="5422094"/>
            <a:ext cx="133705" cy="5060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214219">
            <a:off x="2641386" y="6190568"/>
            <a:ext cx="133705" cy="28639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71750" y="5147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92780" y="4343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051810" y="36156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3347406">
            <a:off x="3463132" y="3243208"/>
            <a:ext cx="133705" cy="5305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737610" y="3131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772733">
            <a:off x="4889117" y="2464601"/>
            <a:ext cx="133705" cy="189757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34990" y="3078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17920" y="3848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859780" y="4385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85597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897880" y="60045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453640" y="59321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21384983">
            <a:off x="5942836" y="5622405"/>
            <a:ext cx="133705" cy="3665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38520" y="4667250"/>
            <a:ext cx="133705" cy="65901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19541542">
            <a:off x="6133179" y="6217929"/>
            <a:ext cx="133705" cy="2859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2199820">
            <a:off x="6114286" y="4060306"/>
            <a:ext cx="133705" cy="36654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16930" y="33832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19389382">
            <a:off x="6020332" y="3261065"/>
            <a:ext cx="133705" cy="66314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nut 29"/>
          <p:cNvSpPr>
            <a:spLocks noChangeAspect="1"/>
          </p:cNvSpPr>
          <p:nvPr/>
        </p:nvSpPr>
        <p:spPr>
          <a:xfrm>
            <a:off x="6781800" y="231648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hord 27"/>
          <p:cNvSpPr/>
          <p:nvPr/>
        </p:nvSpPr>
        <p:spPr>
          <a:xfrm rot="5400000">
            <a:off x="2621280" y="640080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/>
          <p:cNvSpPr/>
          <p:nvPr/>
        </p:nvSpPr>
        <p:spPr>
          <a:xfrm rot="5400000">
            <a:off x="6172200" y="640080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772400" y="3307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117080" y="2392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 rot="19389382">
            <a:off x="7555163" y="2553459"/>
            <a:ext cx="100919" cy="8339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686050" y="45910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99510" y="4072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983480" y="5093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625340" y="54597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436620" y="5036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04660" y="25412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33781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863590" y="51549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 rot="9959765">
            <a:off x="3429000" y="5414011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4612710">
            <a:off x="3676650" y="5280661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4679114">
            <a:off x="4194810" y="539876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4679114">
            <a:off x="4987291" y="524636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707630" y="31965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Donut 37"/>
          <p:cNvSpPr>
            <a:spLocks noChangeAspect="1"/>
          </p:cNvSpPr>
          <p:nvPr/>
        </p:nvSpPr>
        <p:spPr>
          <a:xfrm>
            <a:off x="6724650" y="220599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2693670" y="3261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>
            <a:spLocks noChangeAspect="1"/>
          </p:cNvSpPr>
          <p:nvPr/>
        </p:nvSpPr>
        <p:spPr>
          <a:xfrm>
            <a:off x="1699260" y="357378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1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688080" y="49568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17620" y="38900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82690" y="4903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878830" y="54635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99910" y="2522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3101002">
            <a:off x="5520692" y="5528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6906459">
            <a:off x="4732020" y="57302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92633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hord 38"/>
          <p:cNvSpPr/>
          <p:nvPr/>
        </p:nvSpPr>
        <p:spPr>
          <a:xfrm rot="13101002">
            <a:off x="5673092" y="56807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768590" y="3211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/>
          <p:cNvSpPr/>
          <p:nvPr/>
        </p:nvSpPr>
        <p:spPr>
          <a:xfrm rot="9328716">
            <a:off x="3947160" y="54101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hord 42"/>
          <p:cNvSpPr/>
          <p:nvPr/>
        </p:nvSpPr>
        <p:spPr>
          <a:xfrm rot="15833697">
            <a:off x="4057650" y="48158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032760" y="4712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774180" y="22212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647950" y="3261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2042160" y="371856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1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9050"/>
            <a:ext cx="9144000" cy="6838950"/>
            <a:chOff x="0" y="19050"/>
            <a:chExt cx="9144000" cy="6838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9171"/>
              <a:ext cx="9144000" cy="605882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" y="914400"/>
              <a:ext cx="2981325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0.04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283765" y="542926"/>
              <a:ext cx="3644505" cy="1565542"/>
            </a:xfrm>
            <a:custGeom>
              <a:avLst/>
              <a:gdLst>
                <a:gd name="connsiteX0" fmla="*/ 0 w 3644505"/>
                <a:gd name="connsiteY0" fmla="*/ 79513 h 1263641"/>
                <a:gd name="connsiteX1" fmla="*/ 159026 w 3644505"/>
                <a:gd name="connsiteY1" fmla="*/ 447261 h 1263641"/>
                <a:gd name="connsiteX2" fmla="*/ 616226 w 3644505"/>
                <a:gd name="connsiteY2" fmla="*/ 695739 h 1263641"/>
                <a:gd name="connsiteX3" fmla="*/ 1451113 w 3644505"/>
                <a:gd name="connsiteY3" fmla="*/ 1133061 h 1263641"/>
                <a:gd name="connsiteX4" fmla="*/ 2146852 w 3644505"/>
                <a:gd name="connsiteY4" fmla="*/ 1222513 h 1263641"/>
                <a:gd name="connsiteX5" fmla="*/ 2773018 w 3644505"/>
                <a:gd name="connsiteY5" fmla="*/ 1182757 h 1263641"/>
                <a:gd name="connsiteX6" fmla="*/ 3597965 w 3644505"/>
                <a:gd name="connsiteY6" fmla="*/ 327991 h 1263641"/>
                <a:gd name="connsiteX7" fmla="*/ 3468757 w 3644505"/>
                <a:gd name="connsiteY7" fmla="*/ 0 h 126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4505" h="1263641">
                  <a:moveTo>
                    <a:pt x="0" y="79513"/>
                  </a:moveTo>
                  <a:cubicBezTo>
                    <a:pt x="28161" y="212035"/>
                    <a:pt x="56322" y="344557"/>
                    <a:pt x="159026" y="447261"/>
                  </a:cubicBezTo>
                  <a:cubicBezTo>
                    <a:pt x="261730" y="549965"/>
                    <a:pt x="616226" y="695739"/>
                    <a:pt x="616226" y="695739"/>
                  </a:cubicBezTo>
                  <a:cubicBezTo>
                    <a:pt x="831574" y="810039"/>
                    <a:pt x="1196009" y="1045265"/>
                    <a:pt x="1451113" y="1133061"/>
                  </a:cubicBezTo>
                  <a:cubicBezTo>
                    <a:pt x="1706217" y="1220857"/>
                    <a:pt x="1926535" y="1214230"/>
                    <a:pt x="2146852" y="1222513"/>
                  </a:cubicBezTo>
                  <a:cubicBezTo>
                    <a:pt x="2367169" y="1230796"/>
                    <a:pt x="2531166" y="1331844"/>
                    <a:pt x="2773018" y="1182757"/>
                  </a:cubicBezTo>
                  <a:cubicBezTo>
                    <a:pt x="3014870" y="1033670"/>
                    <a:pt x="3482009" y="525117"/>
                    <a:pt x="3597965" y="327991"/>
                  </a:cubicBezTo>
                  <a:cubicBezTo>
                    <a:pt x="3713922" y="130865"/>
                    <a:pt x="3591339" y="65432"/>
                    <a:pt x="346875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46424" y="1239470"/>
              <a:ext cx="3797576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l-GR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 e</a:t>
              </a:r>
              <a:r>
                <a:rPr lang="en-US" sz="6600" b="1" baseline="30000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400" b="1" baseline="30000" dirty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24199" y="5349895"/>
              <a:ext cx="3145972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Realistic noise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“untangled” model</a:t>
              </a:r>
              <a:endPara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44534" y="19050"/>
              <a:ext cx="86934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Hydrogen: visible at 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3.5 Å</a:t>
              </a:r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resolution!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26347" y="2268748"/>
              <a:ext cx="17107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 at 5 Å :</a:t>
              </a:r>
            </a:p>
            <a:p>
              <a:r>
                <a:rPr lang="en-US" sz="24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400" baseline="-250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0.01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1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2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394710" y="4842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41420" y="4278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11290" y="47320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396990" y="53835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783330" y="5044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26580" y="2548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hord 29"/>
          <p:cNvSpPr/>
          <p:nvPr/>
        </p:nvSpPr>
        <p:spPr>
          <a:xfrm rot="6256110">
            <a:off x="4777741" y="599312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hord 30"/>
          <p:cNvSpPr/>
          <p:nvPr/>
        </p:nvSpPr>
        <p:spPr>
          <a:xfrm rot="7688527">
            <a:off x="4491991" y="53759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/>
          <p:nvPr/>
        </p:nvSpPr>
        <p:spPr>
          <a:xfrm rot="17719180">
            <a:off x="4674871" y="47929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1306475">
            <a:off x="6191250" y="564260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57750" y="52463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444490" y="5345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533900" y="56959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297680" y="5044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749540" y="32994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nut 39"/>
          <p:cNvSpPr>
            <a:spLocks noChangeAspect="1"/>
          </p:cNvSpPr>
          <p:nvPr/>
        </p:nvSpPr>
        <p:spPr>
          <a:xfrm>
            <a:off x="6762750" y="23126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636520" y="3318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nut 41"/>
          <p:cNvSpPr>
            <a:spLocks noChangeAspect="1"/>
          </p:cNvSpPr>
          <p:nvPr/>
        </p:nvSpPr>
        <p:spPr>
          <a:xfrm>
            <a:off x="2395245" y="3863416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2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3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686050" y="3425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955030" y="51244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663690" y="4712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73240" y="5311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983730" y="26136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53350" y="34137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hord 31"/>
          <p:cNvSpPr/>
          <p:nvPr/>
        </p:nvSpPr>
        <p:spPr>
          <a:xfrm rot="5400000">
            <a:off x="4320541" y="63398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6326716">
            <a:off x="4987291" y="547115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7719180">
            <a:off x="5238751" y="49910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7795688">
            <a:off x="6846569" y="576452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41782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4632960" y="5181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592830" y="4953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516630" y="52730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107180" y="6046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nut 40"/>
          <p:cNvSpPr>
            <a:spLocks noChangeAspect="1"/>
          </p:cNvSpPr>
          <p:nvPr/>
        </p:nvSpPr>
        <p:spPr>
          <a:xfrm>
            <a:off x="6770370" y="24269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Donut 41"/>
          <p:cNvSpPr>
            <a:spLocks noChangeAspect="1"/>
          </p:cNvSpPr>
          <p:nvPr/>
        </p:nvSpPr>
        <p:spPr>
          <a:xfrm>
            <a:off x="2603474" y="3953951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8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4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124700" y="26746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87640" y="35623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412230" y="48539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15150" y="4888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258050" y="5311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3486151" y="632078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5071110" y="57911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3627686">
            <a:off x="5634991" y="525398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7026173">
            <a:off x="7437119" y="573404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05028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686300" y="5524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897630" y="50787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65120" y="53035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3173730" y="61950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459730" y="45300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804660" y="257556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47010" y="3459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2911293" y="4080698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7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5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26630" y="2689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7951470" y="36347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6728460" y="4594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6968490" y="49796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7486650" y="5471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hord 58"/>
          <p:cNvSpPr/>
          <p:nvPr/>
        </p:nvSpPr>
        <p:spPr>
          <a:xfrm rot="5400000">
            <a:off x="2598421" y="631697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hord 59"/>
          <p:cNvSpPr/>
          <p:nvPr/>
        </p:nvSpPr>
        <p:spPr>
          <a:xfrm rot="5400000">
            <a:off x="4663440" y="625982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hord 60"/>
          <p:cNvSpPr/>
          <p:nvPr/>
        </p:nvSpPr>
        <p:spPr>
          <a:xfrm rot="10596685">
            <a:off x="6236970" y="553592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hord 61"/>
          <p:cNvSpPr/>
          <p:nvPr/>
        </p:nvSpPr>
        <p:spPr>
          <a:xfrm rot="5400000">
            <a:off x="7799069" y="579500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515100" y="52082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438650" y="5943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703320" y="5284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32410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259330" y="6107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5730240" y="45224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nut 68"/>
          <p:cNvSpPr>
            <a:spLocks noChangeAspect="1"/>
          </p:cNvSpPr>
          <p:nvPr/>
        </p:nvSpPr>
        <p:spPr>
          <a:xfrm>
            <a:off x="6960870" y="264795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2739390" y="34556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Donut 70"/>
          <p:cNvSpPr>
            <a:spLocks noChangeAspect="1"/>
          </p:cNvSpPr>
          <p:nvPr/>
        </p:nvSpPr>
        <p:spPr>
          <a:xfrm>
            <a:off x="2712117" y="4288928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4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6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79970" y="27622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6230" y="3733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84670" y="45453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315200" y="5730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1634491" y="63017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5400000">
            <a:off x="3798570" y="633602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8193790">
            <a:off x="6770370" y="565784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4761145">
            <a:off x="7654289" y="602741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819900" y="52197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432810" y="61988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983230" y="53911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992630" y="5090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1493520" y="59245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897880" y="4495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512820" y="44005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949440" y="274320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39390" y="3429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nut 49"/>
          <p:cNvSpPr>
            <a:spLocks noChangeAspect="1"/>
          </p:cNvSpPr>
          <p:nvPr/>
        </p:nvSpPr>
        <p:spPr>
          <a:xfrm>
            <a:off x="1996893" y="4406623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7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376160" y="2773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43850" y="37490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048500" y="46253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32282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2628676">
            <a:off x="838202" y="579119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2701290" y="62788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7105650" y="626363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8490080">
            <a:off x="7288530" y="562736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842760" y="59397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415540" y="61036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2297430" y="5185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821180" y="4998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207770" y="56921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993130" y="4450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208020" y="45453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515100" y="53530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953250" y="2754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58440" y="33832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1299776" y="418934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8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5699760" y="4762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151370" y="4834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53300" y="27660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2420" y="37223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2" name="Oval 31"/>
          <p:cNvSpPr/>
          <p:nvPr/>
        </p:nvSpPr>
        <p:spPr>
          <a:xfrm>
            <a:off x="7597140" y="5334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hord 32"/>
          <p:cNvSpPr/>
          <p:nvPr/>
        </p:nvSpPr>
        <p:spPr>
          <a:xfrm rot="15291969">
            <a:off x="643891" y="523874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5400000">
            <a:off x="1699260" y="6290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5400000">
            <a:off x="6134100" y="625220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6850387">
            <a:off x="7829550" y="568451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886450" y="60960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77340" y="58940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977390" y="4987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64030" y="48158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017270" y="53263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141720" y="44538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884170" y="44996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5753100" y="5372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onut 44"/>
          <p:cNvSpPr>
            <a:spLocks noChangeAspect="1"/>
          </p:cNvSpPr>
          <p:nvPr/>
        </p:nvSpPr>
        <p:spPr>
          <a:xfrm>
            <a:off x="6945630" y="27317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773680" y="33299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982905" y="399921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1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</a:t>
            </a:r>
            <a:r>
              <a:rPr lang="en-US" altLang="en-US" sz="4000" dirty="0"/>
              <a:t>9</a:t>
            </a:r>
            <a:endParaRPr lang="en-US" altLang="en-US" sz="4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214110" y="45339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059930" y="5189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85710" y="56007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53300" y="2796539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936230" y="37414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hord 33"/>
          <p:cNvSpPr/>
          <p:nvPr/>
        </p:nvSpPr>
        <p:spPr>
          <a:xfrm rot="13844858">
            <a:off x="518161" y="506349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539746">
            <a:off x="670561" y="589025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5400000">
            <a:off x="5200650" y="627506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3354761">
            <a:off x="8012430" y="577595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937760" y="6031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070610" y="57378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1783080" y="4987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1714500" y="4617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925830" y="51015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788920" y="44272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5093970" y="5330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6949440" y="2754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12720" y="32689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>
            <a:spLocks noChangeAspect="1"/>
          </p:cNvSpPr>
          <p:nvPr/>
        </p:nvSpPr>
        <p:spPr>
          <a:xfrm>
            <a:off x="801836" y="399921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8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10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7072" cy="571804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6096000" y="45605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70370" y="53225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204710" y="5905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7315200" y="27508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655820" y="52501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217670" y="5878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7294077">
            <a:off x="716280" y="506348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4198620" y="625601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5400000">
            <a:off x="7456170" y="626363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975360" y="53263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832610" y="43815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941320" y="44081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6941820" y="269748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2758440" y="32118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nut 47"/>
          <p:cNvSpPr>
            <a:spLocks noChangeAspect="1"/>
          </p:cNvSpPr>
          <p:nvPr/>
        </p:nvSpPr>
        <p:spPr>
          <a:xfrm>
            <a:off x="865211" y="374572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24800" y="3657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6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11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189470" y="2712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882890" y="3581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947410" y="461772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38850" y="5490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256020" y="61302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52950" y="53911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034790" y="5650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4440715">
            <a:off x="826770" y="490727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12903020">
            <a:off x="3569970" y="5699757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hord 37"/>
          <p:cNvSpPr/>
          <p:nvPr/>
        </p:nvSpPr>
        <p:spPr>
          <a:xfrm rot="5400000">
            <a:off x="6522720" y="624458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88720" y="5105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057400" y="4347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181350" y="43434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5143500" y="47282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hord 42"/>
          <p:cNvSpPr/>
          <p:nvPr/>
        </p:nvSpPr>
        <p:spPr>
          <a:xfrm rot="14130530">
            <a:off x="1680210" y="53492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2004060" y="5181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987040" y="44615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1931670" y="45567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892290" y="259842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85110" y="32346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946692" y="3573704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4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942" y="0"/>
            <a:ext cx="10511942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9050"/>
            <a:ext cx="2667000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0.0823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	   0.1106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bond:	   0.014 Å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ngle:  1.92°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21597" y="4439865"/>
            <a:ext cx="15561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sz="6600" b="1" dirty="0" smtClean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5098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49676"/>
            <a:ext cx="2362200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MoPro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  1.15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Clash:	    0.49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dev:   20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Rota:	    1.7%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Rama:	    0.03%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reso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    1.0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Å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97188" y="0"/>
            <a:ext cx="474681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841" y="2054696"/>
            <a:ext cx="22921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.2 </a:t>
            </a:r>
            <a:r>
              <a:rPr lang="el-GR" sz="6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endParaRPr lang="en-US" sz="4400" b="1" baseline="30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34469" y="2770094"/>
            <a:ext cx="1748119" cy="1712259"/>
          </a:xfrm>
          <a:prstGeom prst="roundRect">
            <a:avLst/>
          </a:prstGeom>
          <a:solidFill>
            <a:schemeClr val="bg1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48-copy ensemble</a:t>
            </a:r>
          </a:p>
          <a:p>
            <a:pPr algn="ctr"/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params</a:t>
            </a:r>
            <a:endParaRPr lang="fr-F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observation </a:t>
            </a:r>
          </a:p>
        </p:txBody>
      </p:sp>
    </p:spTree>
    <p:extLst>
      <p:ext uri="{BB962C8B-B14F-4D97-AF65-F5344CB8AC3E}">
        <p14:creationId xmlns:p14="http://schemas.microsoft.com/office/powerpoint/2010/main" val="110899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12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7010400" y="26631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280660" y="53835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242560" y="60769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68190" y="5421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99288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743752">
            <a:off x="1154429" y="515873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5127452">
            <a:off x="3619500" y="514730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5524500" y="624839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520190" y="50901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326130" y="4202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/>
          <p:cNvSpPr/>
          <p:nvPr/>
        </p:nvSpPr>
        <p:spPr>
          <a:xfrm rot="12334135">
            <a:off x="2308860" y="547878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487930" y="52120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2015490" y="42633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3093720" y="44234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nut 46"/>
          <p:cNvSpPr>
            <a:spLocks noChangeAspect="1"/>
          </p:cNvSpPr>
          <p:nvPr/>
        </p:nvSpPr>
        <p:spPr>
          <a:xfrm>
            <a:off x="6781800" y="248412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2731770" y="32232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nut 48"/>
          <p:cNvSpPr>
            <a:spLocks noChangeAspect="1"/>
          </p:cNvSpPr>
          <p:nvPr/>
        </p:nvSpPr>
        <p:spPr>
          <a:xfrm>
            <a:off x="1037225" y="3265887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26680" y="34594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58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13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53250" y="25946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760970" y="33528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72990" y="54254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476750" y="59550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92980" y="53454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12920" y="53492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2738708">
            <a:off x="1775458" y="543687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5910772">
            <a:off x="3947160" y="501776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5400000">
            <a:off x="4678680" y="629030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095500" y="5269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268980" y="439674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/>
          <p:cNvSpPr/>
          <p:nvPr/>
        </p:nvSpPr>
        <p:spPr>
          <a:xfrm rot="10800000">
            <a:off x="2891790" y="557021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009900" y="52387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072640" y="433197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3006090" y="449199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>
            <a:spLocks noChangeAspect="1"/>
          </p:cNvSpPr>
          <p:nvPr/>
        </p:nvSpPr>
        <p:spPr>
          <a:xfrm>
            <a:off x="6789420" y="237363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655570" y="324231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1082494" y="3329261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5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14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" y="1069848"/>
            <a:ext cx="8572500" cy="571500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903720" y="25641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311140" y="54216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011930" y="581025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32020" y="54406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530090" y="53721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hord 34"/>
          <p:cNvSpPr/>
          <p:nvPr/>
        </p:nvSpPr>
        <p:spPr>
          <a:xfrm rot="11736908">
            <a:off x="2598418" y="5615940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hord 35"/>
          <p:cNvSpPr/>
          <p:nvPr/>
        </p:nvSpPr>
        <p:spPr>
          <a:xfrm rot="16200000">
            <a:off x="4396740" y="5105398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hord 36"/>
          <p:cNvSpPr/>
          <p:nvPr/>
        </p:nvSpPr>
        <p:spPr>
          <a:xfrm rot="9661170">
            <a:off x="3707130" y="6149336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788920" y="52692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3497580" y="425958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hord 39"/>
          <p:cNvSpPr/>
          <p:nvPr/>
        </p:nvSpPr>
        <p:spPr>
          <a:xfrm rot="8832950">
            <a:off x="3531870" y="5634989"/>
            <a:ext cx="274320" cy="274320"/>
          </a:xfrm>
          <a:prstGeom prst="chord">
            <a:avLst>
              <a:gd name="adj1" fmla="val 5470414"/>
              <a:gd name="adj2" fmla="val 1609256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3501390" y="52806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301240" y="45339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2724150" y="478536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onut 43"/>
          <p:cNvSpPr>
            <a:spLocks noChangeAspect="1"/>
          </p:cNvSpPr>
          <p:nvPr/>
        </p:nvSpPr>
        <p:spPr>
          <a:xfrm>
            <a:off x="6755130" y="2312670"/>
            <a:ext cx="2244090" cy="224409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2621280" y="328803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Donut 45"/>
          <p:cNvSpPr>
            <a:spLocks noChangeAspect="1"/>
          </p:cNvSpPr>
          <p:nvPr/>
        </p:nvSpPr>
        <p:spPr>
          <a:xfrm>
            <a:off x="1308830" y="3537490"/>
            <a:ext cx="2266950" cy="2266950"/>
          </a:xfrm>
          <a:prstGeom prst="donut">
            <a:avLst>
              <a:gd name="adj" fmla="val 442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726680" y="3276600"/>
            <a:ext cx="274320" cy="27432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ensemble refine   ???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41649" y="390525"/>
            <a:ext cx="6744938" cy="2525851"/>
            <a:chOff x="241649" y="390525"/>
            <a:chExt cx="6744938" cy="2525851"/>
          </a:xfrm>
        </p:grpSpPr>
        <p:sp>
          <p:nvSpPr>
            <p:cNvPr id="2" name="TextBox 1"/>
            <p:cNvSpPr txBox="1"/>
            <p:nvPr/>
          </p:nvSpPr>
          <p:spPr>
            <a:xfrm>
              <a:off x="241649" y="1162050"/>
              <a:ext cx="4288353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solution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exists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  <a:p>
              <a:pPr algn="ctr"/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But ensemble refine</a:t>
              </a:r>
            </a:p>
            <a:p>
              <a:pPr algn="ctr"/>
              <a:r>
                <a:rPr 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ill </a:t>
              </a:r>
              <a:r>
                <a:rPr lang="en-US" sz="3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fail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find it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5824537" y="390525"/>
              <a:ext cx="1162050" cy="361950"/>
              <a:chOff x="5443537" y="666750"/>
              <a:chExt cx="1162050" cy="361950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H="1">
                <a:off x="5443537" y="666750"/>
                <a:ext cx="1162050" cy="36195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5443537" y="666750"/>
                <a:ext cx="1162050" cy="36195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1059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Future improvements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9675" y="1743075"/>
            <a:ext cx="8229600" cy="45259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All-outlier score (not just worst)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Density score (not just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Better Sigma(I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More realistic ground truth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Bespoke MD restraint tool kit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Tronrud’s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Variable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abels</a:t>
            </a:r>
          </a:p>
          <a:p>
            <a:pPr>
              <a:lnSpc>
                <a:spcPct val="12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jamesh/powerpoint/WCSBW_2025.pptx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3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291" y="0"/>
            <a:ext cx="8229600" cy="1143000"/>
          </a:xfrm>
        </p:spPr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erified Score sheet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255353"/>
              </p:ext>
            </p:extLst>
          </p:nvPr>
        </p:nvGraphicFramePr>
        <p:xfrm>
          <a:off x="685684" y="1018994"/>
          <a:ext cx="7380376" cy="554736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87934"/>
                <a:gridCol w="935665"/>
                <a:gridCol w="829340"/>
                <a:gridCol w="4727437"/>
              </a:tblGrid>
              <a:tr h="422531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</a:t>
                      </a:r>
                      <a:endParaRPr lang="en-US" sz="22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200" baseline="-25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</a:t>
                      </a:r>
                      <a:endParaRPr lang="en-US" sz="2200" baseline="-250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Alphafold2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Phenix.ensemble_refine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qFit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best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3.64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lotswrong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6.93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Amber24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6.57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aniso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Ala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2.95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thing wrong: Val</a:t>
                      </a:r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3.48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Rectified Simulated Annealing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Phenix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autobuild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22531"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2.79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3.14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(ground truth)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“clip” for tolerating true outliers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8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𝑣</m:t>
                                  </m:r>
                                  <m:r>
                                    <a:rPr lang="en-US" sz="2800" i="1" baseline="-250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num>
                                <m:den>
                                  <m:r>
                                    <a:rPr lang="el-GR" sz="28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45" y="3265151"/>
                <a:ext cx="2456057" cy="93936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solidFill>
                      <a:prstClr val="black"/>
                    </a:solidFill>
                  </a:rPr>
                  <a:t>clip(</a:t>
                </a:r>
                <a:r>
                  <a:rPr lang="en-US" sz="3600" i="1" dirty="0" smtClean="0">
                    <a:solidFill>
                      <a:prstClr val="black"/>
                    </a:solidFill>
                  </a:rPr>
                  <a:t>E</a:t>
                </a:r>
                <a:r>
                  <a:rPr lang="en-US" sz="3600" dirty="0" smtClean="0">
                    <a:solidFill>
                      <a:prstClr val="black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36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,            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𝑖𝑓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𝐸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&lt;10  </m:t>
                              </m:r>
                            </m:e>
                          </m:mr>
                          <m:m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10+</m:t>
                              </m:r>
                              <m:func>
                                <m:funcPr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600" b="0" i="0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log</m:t>
                              </m:r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⁡(10)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473" y="1331990"/>
                <a:ext cx="6484147" cy="1179234"/>
              </a:xfrm>
              <a:prstGeom prst="rect">
                <a:avLst/>
              </a:prstGeom>
              <a:blipFill rotWithShape="1">
                <a:blip r:embed="rId3"/>
                <a:stretch>
                  <a:fillRect l="-2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283366" y="3273367"/>
            <a:ext cx="4682593" cy="3394253"/>
            <a:chOff x="4283366" y="3273367"/>
            <a:chExt cx="4682593" cy="3394253"/>
          </a:xfrm>
        </p:grpSpPr>
        <p:sp>
          <p:nvSpPr>
            <p:cNvPr id="8" name="Freeform 7"/>
            <p:cNvSpPr/>
            <p:nvPr/>
          </p:nvSpPr>
          <p:spPr>
            <a:xfrm>
              <a:off x="5099631" y="3292078"/>
              <a:ext cx="3698738" cy="2634438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10409" h="2602463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495591" y="2577777"/>
                    <a:pt x="592415" y="2525816"/>
                  </a:cubicBezTo>
                  <a:cubicBezTo>
                    <a:pt x="689240" y="2473856"/>
                    <a:pt x="728733" y="2421686"/>
                    <a:pt x="863778" y="2266117"/>
                  </a:cubicBezTo>
                  <a:cubicBezTo>
                    <a:pt x="998823" y="2110548"/>
                    <a:pt x="1056790" y="1874791"/>
                    <a:pt x="1150430" y="1660152"/>
                  </a:cubicBezTo>
                  <a:cubicBezTo>
                    <a:pt x="1244070" y="1445513"/>
                    <a:pt x="1340115" y="1056174"/>
                    <a:pt x="1395039" y="880426"/>
                  </a:cubicBezTo>
                  <a:cubicBezTo>
                    <a:pt x="1449963" y="704678"/>
                    <a:pt x="1422642" y="684078"/>
                    <a:pt x="1479972" y="605666"/>
                  </a:cubicBezTo>
                  <a:cubicBezTo>
                    <a:pt x="1537302" y="527254"/>
                    <a:pt x="1590741" y="475089"/>
                    <a:pt x="1739021" y="409956"/>
                  </a:cubicBezTo>
                  <a:cubicBezTo>
                    <a:pt x="1887301" y="344823"/>
                    <a:pt x="2042364" y="288213"/>
                    <a:pt x="2369655" y="214869"/>
                  </a:cubicBezTo>
                  <a:cubicBezTo>
                    <a:pt x="2734387" y="144662"/>
                    <a:pt x="3483765" y="20129"/>
                    <a:pt x="3710409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95822" y="3273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52936" y="3563747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760542" y="452336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37682" y="5711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53016" y="594659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17102" y="594186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5031052" y="32924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031052" y="35324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377247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401250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425253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449256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031052" y="47325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31052" y="497262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31052" y="52126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031052" y="545268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031052" y="56927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34862" y="593274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579692" y="594227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039613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99534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959455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419376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879297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339218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799142" y="593846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638625" y="594043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5095821" y="3288268"/>
              <a:ext cx="3698738" cy="263465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10409" h="2602679">
                  <a:moveTo>
                    <a:pt x="0" y="2597327"/>
                  </a:moveTo>
                  <a:cubicBezTo>
                    <a:pt x="50323" y="2590322"/>
                    <a:pt x="242062" y="2612381"/>
                    <a:pt x="343983" y="2596699"/>
                  </a:cubicBezTo>
                  <a:cubicBezTo>
                    <a:pt x="445904" y="2581017"/>
                    <a:pt x="763132" y="2619177"/>
                    <a:pt x="886711" y="2593563"/>
                  </a:cubicBezTo>
                  <a:cubicBezTo>
                    <a:pt x="1010290" y="2567949"/>
                    <a:pt x="1110935" y="2583528"/>
                    <a:pt x="1245980" y="2427959"/>
                  </a:cubicBezTo>
                  <a:cubicBezTo>
                    <a:pt x="1381025" y="2272390"/>
                    <a:pt x="1389306" y="2251167"/>
                    <a:pt x="1494412" y="2062874"/>
                  </a:cubicBezTo>
                  <a:cubicBezTo>
                    <a:pt x="1599518" y="1874581"/>
                    <a:pt x="1821690" y="1473951"/>
                    <a:pt x="1876614" y="1298203"/>
                  </a:cubicBezTo>
                  <a:cubicBezTo>
                    <a:pt x="1950648" y="1122455"/>
                    <a:pt x="2026521" y="854702"/>
                    <a:pt x="2164114" y="665887"/>
                  </a:cubicBezTo>
                  <a:cubicBezTo>
                    <a:pt x="2301707" y="477072"/>
                    <a:pt x="2429167" y="216073"/>
                    <a:pt x="2702171" y="165312"/>
                  </a:cubicBezTo>
                  <a:cubicBezTo>
                    <a:pt x="2975175" y="114551"/>
                    <a:pt x="3299703" y="85408"/>
                    <a:pt x="3710409" y="0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 rot="17355823">
              <a:off x="5700685" y="4337177"/>
              <a:ext cx="805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17785745">
              <a:off x="6557936" y="4622927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13241" y="6267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83366" y="4148971"/>
              <a:ext cx="5549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2900" y="4305300"/>
            <a:ext cx="3876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Colloquially: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OK! OK! Its an outlier! Let’s not agonize about 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2950" y="2952750"/>
            <a:ext cx="1771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Statistical Energy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46202" y="5730359"/>
            <a:ext cx="43147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10</a:t>
            </a:r>
            <a:r>
              <a:rPr lang="el-GR" sz="2400" dirty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vs 10.1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more important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han 3.3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vs 3.0</a:t>
            </a:r>
            <a:r>
              <a:rPr lang="el-GR" sz="2400" dirty="0" smtClean="0">
                <a:solidFill>
                  <a:schemeClr val="accent6">
                    <a:lumMod val="75000"/>
                  </a:schemeClr>
                </a:solidFill>
              </a:rPr>
              <a:t>σ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365" y="-3071"/>
            <a:ext cx="10937289" cy="6861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9789" y="4427216"/>
            <a:ext cx="1035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-80°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4616388" y="3080550"/>
            <a:ext cx="772359" cy="1287263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37119" y="4978363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3166945" y="2478794"/>
            <a:ext cx="1895708" cy="1855216"/>
          </a:xfrm>
          <a:prstGeom prst="arc">
            <a:avLst>
              <a:gd name="adj1" fmla="val 17667023"/>
              <a:gd name="adj2" fmla="val 21497957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10826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Glu32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50453" y="744072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69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388" y="-1"/>
            <a:ext cx="10963996" cy="6877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6671" y="6089836"/>
            <a:ext cx="3399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B916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conformers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406804"/>
            <a:ext cx="158569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real data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0459" y="5307297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-107°</a:t>
            </a:r>
          </a:p>
        </p:txBody>
      </p:sp>
      <p:sp>
        <p:nvSpPr>
          <p:cNvPr id="11" name="Freeform 10"/>
          <p:cNvSpPr/>
          <p:nvPr/>
        </p:nvSpPr>
        <p:spPr>
          <a:xfrm flipV="1">
            <a:off x="3151573" y="3941683"/>
            <a:ext cx="435005" cy="1393796"/>
          </a:xfrm>
          <a:custGeom>
            <a:avLst/>
            <a:gdLst>
              <a:gd name="connsiteX0" fmla="*/ 888521 w 888521"/>
              <a:gd name="connsiteY0" fmla="*/ 0 h 672860"/>
              <a:gd name="connsiteX1" fmla="*/ 224287 w 888521"/>
              <a:gd name="connsiteY1" fmla="*/ 276045 h 672860"/>
              <a:gd name="connsiteX2" fmla="*/ 0 w 888521"/>
              <a:gd name="connsiteY2" fmla="*/ 672860 h 672860"/>
              <a:gd name="connsiteX0" fmla="*/ 888521 w 888521"/>
              <a:gd name="connsiteY0" fmla="*/ 0 h 672860"/>
              <a:gd name="connsiteX1" fmla="*/ 0 w 888521"/>
              <a:gd name="connsiteY1" fmla="*/ 672860 h 67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521" h="672860">
                <a:moveTo>
                  <a:pt x="888521" y="0"/>
                </a:moveTo>
                <a:lnTo>
                  <a:pt x="0" y="672860"/>
                </a:lnTo>
              </a:path>
            </a:pathLst>
          </a:custGeom>
          <a:noFill/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59675" y="5416509"/>
            <a:ext cx="231306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torsion outlier</a:t>
            </a:r>
          </a:p>
        </p:txBody>
      </p:sp>
      <p:sp>
        <p:nvSpPr>
          <p:cNvPr id="13" name="Arc 12"/>
          <p:cNvSpPr/>
          <p:nvPr/>
        </p:nvSpPr>
        <p:spPr>
          <a:xfrm>
            <a:off x="1841466" y="3390379"/>
            <a:ext cx="1895708" cy="1855216"/>
          </a:xfrm>
          <a:prstGeom prst="arc">
            <a:avLst>
              <a:gd name="adj1" fmla="val 16024202"/>
              <a:gd name="adj2" fmla="val 21466473"/>
            </a:avLst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-1182029" y="-624468"/>
            <a:ext cx="2709746" cy="237520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81000"/>
            <a:ext cx="2223686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Cys12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2524" y="295836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Genuine outlier</a:t>
            </a:r>
          </a:p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ground truth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93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583233646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47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“clip”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3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>
                <a:solidFill>
                  <a:srgbClr val="CC00CC"/>
                </a:solidFill>
              </a:rPr>
              <a:t>softer</a:t>
            </a:r>
            <a:endParaRPr lang="en-US" sz="2800" dirty="0">
              <a:solidFill>
                <a:srgbClr val="CC00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7929" y="3422415"/>
            <a:ext cx="29245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i="1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nn</a:t>
            </a:r>
            <a:r>
              <a:rPr lang="en-US" dirty="0" smtClean="0">
                <a:solidFill>
                  <a:prstClr val="black"/>
                </a:solidFill>
              </a:rPr>
              <a:t>        probability</a:t>
            </a:r>
          </a:p>
          <a:p>
            <a:r>
              <a:rPr lang="en-US" i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</a:t>
            </a:r>
            <a:r>
              <a:rPr lang="en-US" i="1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-v</a:t>
            </a:r>
            <a:r>
              <a:rPr lang="en-US" i="1" baseline="-25000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r>
              <a:rPr lang="en-US" dirty="0" smtClean="0">
                <a:solidFill>
                  <a:prstClr val="black"/>
                </a:solidFill>
              </a:rPr>
              <a:t>    deviation from ideal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σ        </a:t>
            </a:r>
            <a:r>
              <a:rPr lang="en-US" dirty="0" err="1" smtClean="0">
                <a:solidFill>
                  <a:prstClr val="black"/>
                </a:solidFill>
              </a:rPr>
              <a:t>rms</a:t>
            </a:r>
            <a:r>
              <a:rPr lang="en-US" dirty="0" smtClean="0">
                <a:solidFill>
                  <a:prstClr val="black"/>
                </a:solidFill>
              </a:rPr>
              <a:t> deviation expected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inverf</a:t>
            </a:r>
            <a:r>
              <a:rPr lang="en-US" dirty="0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()  </a:t>
            </a:r>
            <a:r>
              <a:rPr lang="en-US" dirty="0" smtClean="0">
                <a:solidFill>
                  <a:prstClr val="black"/>
                </a:solidFill>
              </a:rPr>
              <a:t>inverse erf()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n-US" baseline="-25000" dirty="0" err="1" smtClean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things</a:t>
            </a:r>
            <a:r>
              <a:rPr lang="en-US" dirty="0" smtClean="0">
                <a:solidFill>
                  <a:prstClr val="black"/>
                </a:solidFill>
              </a:rPr>
              <a:t>    number of trials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𝜎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50</m:t>
                          </m:r>
                        </m:sub>
                      </m:sSub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3600" i="1" dirty="0" smtClean="0">
                  <a:solidFill>
                    <a:prstClr val="black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</m:rad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Cambria Math"/>
                        </a:rPr>
                        <m:t>inverf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0.5</m:t>
                              </m:r>
                            </m:e>
                            <m:sup>
                              <m:f>
                                <m:fPr>
                                  <m:type m:val="skw"/>
                                  <m:ctrlP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sz="3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𝑡h𝑖𝑛𝑔𝑠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49583" y="5083370"/>
                <a:ext cx="6426679" cy="14496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i="1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i="1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𝑃</m:t>
                          </m:r>
                          <m:r>
                            <a:rPr lang="en-US" sz="4400" i="1" baseline="-2500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sz="4400" b="0" i="1" baseline="-25000" smtClean="0">
                              <a:solidFill>
                                <a:srgbClr val="CC00CC"/>
                              </a:solidFill>
                              <a:latin typeface="Cambria Math"/>
                            </a:rPr>
                            <m:t>𝑠𝑜𝑓𝑡</m:t>
                          </m:r>
                        </m:sup>
                      </m:sSup>
                      <m:r>
                        <a:rPr lang="en-US" sz="4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1−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e>
                        <m:sup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44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box>
                                        <m:boxPr>
                                          <m:ctrlPr>
                                            <a:rPr lang="en-US" sz="4400" b="0" i="1" smtClean="0">
                                              <a:solidFill>
                                                <a:prstClr val="black"/>
                                              </a:solidFill>
                                              <a:latin typeface="Cambria Math"/>
                                            </a:rPr>
                                          </m:ctrlPr>
                                        </m:boxPr>
                                        <m:e>
                                          <m:argPr>
                                            <m:argSz m:val="-1"/>
                                          </m:argPr>
                                          <m:f>
                                            <m:fPr>
                                              <m:ctrlPr>
                                                <a:rPr lang="en-US" sz="4400" b="0" i="1" smtClean="0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d>
                                                <m:dPr>
                                                  <m:begChr m:val="|"/>
                                                  <m:endChr m:val="|"/>
                                                  <m:ctrlPr>
                                                    <a:rPr lang="en-US" sz="4400" b="0" i="1" smtClean="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n-US" sz="44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𝑣</m:t>
                                                  </m:r>
                                                  <m:r>
                                                    <a:rPr lang="en-US" sz="4400" i="1" baseline="-25000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d>
                                            </m:num>
                                            <m:den>
                                              <m:sSub>
                                                <m:sSubPr>
                                                  <m:ctrlP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  <a:ea typeface="Cambria Math"/>
                                                    </a:rPr>
                                                    <m:t>𝜎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𝑃</m:t>
                                                  </m:r>
                                                  <m:r>
                                                    <a:rPr lang="en-US" sz="4000" i="1">
                                                      <a:solidFill>
                                                        <a:prstClr val="black"/>
                                                      </a:solidFill>
                                                      <a:latin typeface="Cambria Math"/>
                                                    </a:rPr>
                                                    <m:t>50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box>
                                    </m:e>
                                  </m:d>
                                </m:e>
                                <m:sup>
                                  <m:r>
                                    <a:rPr lang="en-US" sz="44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46551" y="1457869"/>
                <a:ext cx="6959797" cy="15833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373013" y="3213600"/>
            <a:ext cx="4656420" cy="3549643"/>
            <a:chOff x="4283366" y="2863977"/>
            <a:chExt cx="4656420" cy="3549643"/>
          </a:xfrm>
        </p:grpSpPr>
        <p:sp>
          <p:nvSpPr>
            <p:cNvPr id="8" name="Freeform 7"/>
            <p:cNvSpPr/>
            <p:nvPr/>
          </p:nvSpPr>
          <p:spPr>
            <a:xfrm>
              <a:off x="5099631" y="3022519"/>
              <a:ext cx="3698738" cy="264479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597327"/>
                <a:gd name="connsiteX1" fmla="*/ 343983 w 3710409"/>
                <a:gd name="connsiteY1" fmla="*/ 2596699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2369655 w 3710409"/>
                <a:gd name="connsiteY8" fmla="*/ 214869 h 2597327"/>
                <a:gd name="connsiteX9" fmla="*/ 3710409 w 3710409"/>
                <a:gd name="connsiteY9" fmla="*/ 0 h 2597327"/>
                <a:gd name="connsiteX0" fmla="*/ 0 w 3710409"/>
                <a:gd name="connsiteY0" fmla="*/ 2599195 h 2599195"/>
                <a:gd name="connsiteX1" fmla="*/ 194924 w 3710409"/>
                <a:gd name="connsiteY1" fmla="*/ 1921091 h 2599195"/>
                <a:gd name="connsiteX2" fmla="*/ 592415 w 3710409"/>
                <a:gd name="connsiteY2" fmla="*/ 2527684 h 2599195"/>
                <a:gd name="connsiteX3" fmla="*/ 863778 w 3710409"/>
                <a:gd name="connsiteY3" fmla="*/ 2267985 h 2599195"/>
                <a:gd name="connsiteX4" fmla="*/ 1150430 w 3710409"/>
                <a:gd name="connsiteY4" fmla="*/ 1662020 h 2599195"/>
                <a:gd name="connsiteX5" fmla="*/ 1395039 w 3710409"/>
                <a:gd name="connsiteY5" fmla="*/ 882294 h 2599195"/>
                <a:gd name="connsiteX6" fmla="*/ 1479972 w 3710409"/>
                <a:gd name="connsiteY6" fmla="*/ 607534 h 2599195"/>
                <a:gd name="connsiteX7" fmla="*/ 1739021 w 3710409"/>
                <a:gd name="connsiteY7" fmla="*/ 411824 h 2599195"/>
                <a:gd name="connsiteX8" fmla="*/ 2369655 w 3710409"/>
                <a:gd name="connsiteY8" fmla="*/ 216737 h 2599195"/>
                <a:gd name="connsiteX9" fmla="*/ 3710409 w 3710409"/>
                <a:gd name="connsiteY9" fmla="*/ 1868 h 2599195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479972 w 3710409"/>
                <a:gd name="connsiteY6" fmla="*/ 605666 h 2597327"/>
                <a:gd name="connsiteX7" fmla="*/ 1739021 w 3710409"/>
                <a:gd name="connsiteY7" fmla="*/ 409956 h 2597327"/>
                <a:gd name="connsiteX8" fmla="*/ 3710409 w 3710409"/>
                <a:gd name="connsiteY8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395039 w 3710409"/>
                <a:gd name="connsiteY5" fmla="*/ 880426 h 2597327"/>
                <a:gd name="connsiteX6" fmla="*/ 1739021 w 3710409"/>
                <a:gd name="connsiteY6" fmla="*/ 409956 h 2597327"/>
                <a:gd name="connsiteX7" fmla="*/ 3710409 w 3710409"/>
                <a:gd name="connsiteY7" fmla="*/ 0 h 2597327"/>
                <a:gd name="connsiteX0" fmla="*/ 0 w 3710409"/>
                <a:gd name="connsiteY0" fmla="*/ 2597327 h 2597327"/>
                <a:gd name="connsiteX1" fmla="*/ 194924 w 3710409"/>
                <a:gd name="connsiteY1" fmla="*/ 1919223 h 2597327"/>
                <a:gd name="connsiteX2" fmla="*/ 592415 w 3710409"/>
                <a:gd name="connsiteY2" fmla="*/ 2525816 h 2597327"/>
                <a:gd name="connsiteX3" fmla="*/ 863778 w 3710409"/>
                <a:gd name="connsiteY3" fmla="*/ 2266117 h 2597327"/>
                <a:gd name="connsiteX4" fmla="*/ 1150430 w 3710409"/>
                <a:gd name="connsiteY4" fmla="*/ 1660152 h 2597327"/>
                <a:gd name="connsiteX5" fmla="*/ 1739021 w 3710409"/>
                <a:gd name="connsiteY5" fmla="*/ 409956 h 2597327"/>
                <a:gd name="connsiteX6" fmla="*/ 3710409 w 3710409"/>
                <a:gd name="connsiteY6" fmla="*/ 0 h 2597327"/>
                <a:gd name="connsiteX0" fmla="*/ 0 w 3710409"/>
                <a:gd name="connsiteY0" fmla="*/ 2641691 h 2641691"/>
                <a:gd name="connsiteX1" fmla="*/ 194924 w 3710409"/>
                <a:gd name="connsiteY1" fmla="*/ 1963587 h 2641691"/>
                <a:gd name="connsiteX2" fmla="*/ 592415 w 3710409"/>
                <a:gd name="connsiteY2" fmla="*/ 2570180 h 2641691"/>
                <a:gd name="connsiteX3" fmla="*/ 863778 w 3710409"/>
                <a:gd name="connsiteY3" fmla="*/ 2310481 h 2641691"/>
                <a:gd name="connsiteX4" fmla="*/ 1150430 w 3710409"/>
                <a:gd name="connsiteY4" fmla="*/ 1704516 h 2641691"/>
                <a:gd name="connsiteX5" fmla="*/ 1677869 w 3710409"/>
                <a:gd name="connsiteY5" fmla="*/ 29016 h 2641691"/>
                <a:gd name="connsiteX6" fmla="*/ 3710409 w 3710409"/>
                <a:gd name="connsiteY6" fmla="*/ 44364 h 2641691"/>
                <a:gd name="connsiteX0" fmla="*/ 0 w 3710409"/>
                <a:gd name="connsiteY0" fmla="*/ 2613397 h 2613397"/>
                <a:gd name="connsiteX1" fmla="*/ 194924 w 3710409"/>
                <a:gd name="connsiteY1" fmla="*/ 1935293 h 2613397"/>
                <a:gd name="connsiteX2" fmla="*/ 592415 w 3710409"/>
                <a:gd name="connsiteY2" fmla="*/ 2541886 h 2613397"/>
                <a:gd name="connsiteX3" fmla="*/ 863778 w 3710409"/>
                <a:gd name="connsiteY3" fmla="*/ 2282187 h 2613397"/>
                <a:gd name="connsiteX4" fmla="*/ 1150430 w 3710409"/>
                <a:gd name="connsiteY4" fmla="*/ 1676222 h 2613397"/>
                <a:gd name="connsiteX5" fmla="*/ 1677869 w 3710409"/>
                <a:gd name="connsiteY5" fmla="*/ 722 h 2613397"/>
                <a:gd name="connsiteX6" fmla="*/ 3710409 w 3710409"/>
                <a:gd name="connsiteY6" fmla="*/ 16070 h 2613397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863778 w 3710409"/>
                <a:gd name="connsiteY3" fmla="*/ 2288570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19780 h 2619780"/>
                <a:gd name="connsiteX1" fmla="*/ 194924 w 3710409"/>
                <a:gd name="connsiteY1" fmla="*/ 1941676 h 2619780"/>
                <a:gd name="connsiteX2" fmla="*/ 592415 w 3710409"/>
                <a:gd name="connsiteY2" fmla="*/ 2548269 h 2619780"/>
                <a:gd name="connsiteX3" fmla="*/ 485398 w 3710409"/>
                <a:gd name="connsiteY3" fmla="*/ 1144388 h 2619780"/>
                <a:gd name="connsiteX4" fmla="*/ 1150430 w 3710409"/>
                <a:gd name="connsiteY4" fmla="*/ 1682605 h 2619780"/>
                <a:gd name="connsiteX5" fmla="*/ 1677869 w 3710409"/>
                <a:gd name="connsiteY5" fmla="*/ 7105 h 2619780"/>
                <a:gd name="connsiteX6" fmla="*/ 3710409 w 3710409"/>
                <a:gd name="connsiteY6" fmla="*/ 22453 h 2619780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592415 w 3710409"/>
                <a:gd name="connsiteY2" fmla="*/ 2574045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382204 w 3710409"/>
                <a:gd name="connsiteY2" fmla="*/ 1779893 h 2645556"/>
                <a:gd name="connsiteX3" fmla="*/ 485398 w 3710409"/>
                <a:gd name="connsiteY3" fmla="*/ 1170164 h 2645556"/>
                <a:gd name="connsiteX4" fmla="*/ 856134 w 3710409"/>
                <a:gd name="connsiteY4" fmla="*/ 462577 h 2645556"/>
                <a:gd name="connsiteX5" fmla="*/ 1677869 w 3710409"/>
                <a:gd name="connsiteY5" fmla="*/ 32881 h 2645556"/>
                <a:gd name="connsiteX6" fmla="*/ 3710409 w 3710409"/>
                <a:gd name="connsiteY6" fmla="*/ 48229 h 2645556"/>
                <a:gd name="connsiteX0" fmla="*/ 0 w 3710409"/>
                <a:gd name="connsiteY0" fmla="*/ 2645556 h 2645556"/>
                <a:gd name="connsiteX1" fmla="*/ 194924 w 3710409"/>
                <a:gd name="connsiteY1" fmla="*/ 1967452 h 2645556"/>
                <a:gd name="connsiteX2" fmla="*/ 485398 w 3710409"/>
                <a:gd name="connsiteY2" fmla="*/ 1170164 h 2645556"/>
                <a:gd name="connsiteX3" fmla="*/ 856134 w 3710409"/>
                <a:gd name="connsiteY3" fmla="*/ 462577 h 2645556"/>
                <a:gd name="connsiteX4" fmla="*/ 1677869 w 3710409"/>
                <a:gd name="connsiteY4" fmla="*/ 32881 h 2645556"/>
                <a:gd name="connsiteX5" fmla="*/ 3710409 w 3710409"/>
                <a:gd name="connsiteY5" fmla="*/ 48229 h 2645556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75 h 2612675"/>
                <a:gd name="connsiteX1" fmla="*/ 194924 w 3710409"/>
                <a:gd name="connsiteY1" fmla="*/ 1934571 h 2612675"/>
                <a:gd name="connsiteX2" fmla="*/ 485398 w 3710409"/>
                <a:gd name="connsiteY2" fmla="*/ 1137283 h 2612675"/>
                <a:gd name="connsiteX3" fmla="*/ 856134 w 3710409"/>
                <a:gd name="connsiteY3" fmla="*/ 429696 h 2612675"/>
                <a:gd name="connsiteX4" fmla="*/ 1677869 w 3710409"/>
                <a:gd name="connsiteY4" fmla="*/ 0 h 2612675"/>
                <a:gd name="connsiteX5" fmla="*/ 3710409 w 3710409"/>
                <a:gd name="connsiteY5" fmla="*/ 15348 h 2612675"/>
                <a:gd name="connsiteX0" fmla="*/ 0 w 3710409"/>
                <a:gd name="connsiteY0" fmla="*/ 2612696 h 2612696"/>
                <a:gd name="connsiteX1" fmla="*/ 194924 w 3710409"/>
                <a:gd name="connsiteY1" fmla="*/ 1934592 h 2612696"/>
                <a:gd name="connsiteX2" fmla="*/ 485398 w 3710409"/>
                <a:gd name="connsiteY2" fmla="*/ 1137304 h 2612696"/>
                <a:gd name="connsiteX3" fmla="*/ 856134 w 3710409"/>
                <a:gd name="connsiteY3" fmla="*/ 429717 h 2612696"/>
                <a:gd name="connsiteX4" fmla="*/ 1677869 w 3710409"/>
                <a:gd name="connsiteY4" fmla="*/ 21 h 2612696"/>
                <a:gd name="connsiteX5" fmla="*/ 3710409 w 3710409"/>
                <a:gd name="connsiteY5" fmla="*/ 15369 h 261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612696">
                  <a:moveTo>
                    <a:pt x="0" y="2612696"/>
                  </a:moveTo>
                  <a:cubicBezTo>
                    <a:pt x="96188" y="2289536"/>
                    <a:pt x="114024" y="2180491"/>
                    <a:pt x="194924" y="1934592"/>
                  </a:cubicBezTo>
                  <a:cubicBezTo>
                    <a:pt x="275824" y="1688693"/>
                    <a:pt x="375196" y="1388116"/>
                    <a:pt x="485398" y="1137304"/>
                  </a:cubicBezTo>
                  <a:cubicBezTo>
                    <a:pt x="595600" y="886492"/>
                    <a:pt x="668855" y="653137"/>
                    <a:pt x="856134" y="429717"/>
                  </a:cubicBezTo>
                  <a:cubicBezTo>
                    <a:pt x="1043413" y="206297"/>
                    <a:pt x="1309174" y="-2433"/>
                    <a:pt x="1677869" y="21"/>
                  </a:cubicBezTo>
                  <a:lnTo>
                    <a:pt x="3710409" y="15369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95822" y="3019367"/>
              <a:ext cx="3703320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94846" y="286397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524322" y="413601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7682" y="54577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79273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12452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031052" y="303079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31052" y="329444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31052" y="355810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031052" y="382175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5031052" y="408540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31052" y="434905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031052" y="4612709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31052" y="4876361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31052" y="5140013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31052" y="5403665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031052" y="5667317"/>
              <a:ext cx="533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74352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47134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959455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83206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209678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99142" y="5680652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Freeform 36"/>
            <p:cNvSpPr/>
            <p:nvPr/>
          </p:nvSpPr>
          <p:spPr>
            <a:xfrm>
              <a:off x="5095821" y="3008817"/>
              <a:ext cx="3698738" cy="265469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10409" h="2622469">
                  <a:moveTo>
                    <a:pt x="0" y="2622469"/>
                  </a:moveTo>
                  <a:cubicBezTo>
                    <a:pt x="331242" y="1861981"/>
                    <a:pt x="1014420" y="768495"/>
                    <a:pt x="1452369" y="333477"/>
                  </a:cubicBezTo>
                  <a:cubicBezTo>
                    <a:pt x="1890318" y="-101541"/>
                    <a:pt x="2423345" y="14822"/>
                    <a:pt x="2627694" y="12361"/>
                  </a:cubicBezTo>
                  <a:cubicBezTo>
                    <a:pt x="2832043" y="9900"/>
                    <a:pt x="3445235" y="44340"/>
                    <a:pt x="3710409" y="25142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 rot="17355823">
              <a:off x="5070979" y="3762240"/>
              <a:ext cx="662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18079256">
              <a:off x="5495016" y="4032976"/>
              <a:ext cx="1202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 soft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813241" y="6013510"/>
              <a:ext cx="24625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ax sigma deviate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283366" y="3894971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111061" y="3026647"/>
              <a:ext cx="3698738" cy="265028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11184 h 2611184"/>
                <a:gd name="connsiteX1" fmla="*/ 1452369 w 3710409"/>
                <a:gd name="connsiteY1" fmla="*/ 322192 h 2611184"/>
                <a:gd name="connsiteX2" fmla="*/ 3197176 w 3710409"/>
                <a:gd name="connsiteY2" fmla="*/ 16131 h 2611184"/>
                <a:gd name="connsiteX3" fmla="*/ 3710409 w 3710409"/>
                <a:gd name="connsiteY3" fmla="*/ 13857 h 2611184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689588"/>
                <a:gd name="connsiteX1" fmla="*/ 2461383 w 3710409"/>
                <a:gd name="connsiteY1" fmla="*/ 1416811 h 2689588"/>
                <a:gd name="connsiteX2" fmla="*/ 3197176 w 3710409"/>
                <a:gd name="connsiteY2" fmla="*/ 94535 h 2689588"/>
                <a:gd name="connsiteX3" fmla="*/ 3710409 w 3710409"/>
                <a:gd name="connsiteY3" fmla="*/ 92261 h 2689588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73910"/>
                <a:gd name="connsiteX1" fmla="*/ 1951196 w 3710409"/>
                <a:gd name="connsiteY1" fmla="*/ 2699056 h 2773910"/>
                <a:gd name="connsiteX2" fmla="*/ 2461383 w 3710409"/>
                <a:gd name="connsiteY2" fmla="*/ 1416811 h 2773910"/>
                <a:gd name="connsiteX3" fmla="*/ 3197176 w 3710409"/>
                <a:gd name="connsiteY3" fmla="*/ 94535 h 2773910"/>
                <a:gd name="connsiteX4" fmla="*/ 3710409 w 3710409"/>
                <a:gd name="connsiteY4" fmla="*/ 92261 h 2773910"/>
                <a:gd name="connsiteX0" fmla="*/ 0 w 3710409"/>
                <a:gd name="connsiteY0" fmla="*/ 2689588 h 2701317"/>
                <a:gd name="connsiteX1" fmla="*/ 1951196 w 3710409"/>
                <a:gd name="connsiteY1" fmla="*/ 2699056 h 2701317"/>
                <a:gd name="connsiteX2" fmla="*/ 2461383 w 3710409"/>
                <a:gd name="connsiteY2" fmla="*/ 1416811 h 2701317"/>
                <a:gd name="connsiteX3" fmla="*/ 3197176 w 3710409"/>
                <a:gd name="connsiteY3" fmla="*/ 94535 h 2701317"/>
                <a:gd name="connsiteX4" fmla="*/ 3710409 w 3710409"/>
                <a:gd name="connsiteY4" fmla="*/ 92261 h 2701317"/>
                <a:gd name="connsiteX0" fmla="*/ 0 w 3710409"/>
                <a:gd name="connsiteY0" fmla="*/ 2689588 h 2706620"/>
                <a:gd name="connsiteX1" fmla="*/ 1951196 w 3710409"/>
                <a:gd name="connsiteY1" fmla="*/ 2699056 h 2706620"/>
                <a:gd name="connsiteX2" fmla="*/ 2461383 w 3710409"/>
                <a:gd name="connsiteY2" fmla="*/ 1416811 h 2706620"/>
                <a:gd name="connsiteX3" fmla="*/ 3197176 w 3710409"/>
                <a:gd name="connsiteY3" fmla="*/ 94535 h 2706620"/>
                <a:gd name="connsiteX4" fmla="*/ 3710409 w 3710409"/>
                <a:gd name="connsiteY4" fmla="*/ 92261 h 2706620"/>
                <a:gd name="connsiteX0" fmla="*/ 0 w 3710409"/>
                <a:gd name="connsiteY0" fmla="*/ 2689588 h 2716279"/>
                <a:gd name="connsiteX1" fmla="*/ 2027637 w 3710409"/>
                <a:gd name="connsiteY1" fmla="*/ 2710347 h 2716279"/>
                <a:gd name="connsiteX2" fmla="*/ 2461383 w 3710409"/>
                <a:gd name="connsiteY2" fmla="*/ 1416811 h 2716279"/>
                <a:gd name="connsiteX3" fmla="*/ 3197176 w 3710409"/>
                <a:gd name="connsiteY3" fmla="*/ 94535 h 2716279"/>
                <a:gd name="connsiteX4" fmla="*/ 3710409 w 3710409"/>
                <a:gd name="connsiteY4" fmla="*/ 92261 h 2716279"/>
                <a:gd name="connsiteX0" fmla="*/ 0 w 3710409"/>
                <a:gd name="connsiteY0" fmla="*/ 2689588 h 2710379"/>
                <a:gd name="connsiteX1" fmla="*/ 2027637 w 3710409"/>
                <a:gd name="connsiteY1" fmla="*/ 2710347 h 2710379"/>
                <a:gd name="connsiteX2" fmla="*/ 2461383 w 3710409"/>
                <a:gd name="connsiteY2" fmla="*/ 1416811 h 2710379"/>
                <a:gd name="connsiteX3" fmla="*/ 3197176 w 3710409"/>
                <a:gd name="connsiteY3" fmla="*/ 94535 h 2710379"/>
                <a:gd name="connsiteX4" fmla="*/ 3710409 w 3710409"/>
                <a:gd name="connsiteY4" fmla="*/ 92261 h 2710379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97176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1"/>
                <a:gd name="connsiteX1" fmla="*/ 2027637 w 3710409"/>
                <a:gd name="connsiteY1" fmla="*/ 2619489 h 2619521"/>
                <a:gd name="connsiteX2" fmla="*/ 2461383 w 3710409"/>
                <a:gd name="connsiteY2" fmla="*/ 1325953 h 2619521"/>
                <a:gd name="connsiteX3" fmla="*/ 3116914 w 3710409"/>
                <a:gd name="connsiteY3" fmla="*/ 3677 h 2619521"/>
                <a:gd name="connsiteX4" fmla="*/ 3710409 w 3710409"/>
                <a:gd name="connsiteY4" fmla="*/ 1403 h 2619521"/>
                <a:gd name="connsiteX0" fmla="*/ 0 w 3710409"/>
                <a:gd name="connsiteY0" fmla="*/ 2598730 h 2619522"/>
                <a:gd name="connsiteX1" fmla="*/ 2027637 w 3710409"/>
                <a:gd name="connsiteY1" fmla="*/ 2619489 h 2619522"/>
                <a:gd name="connsiteX2" fmla="*/ 2461383 w 3710409"/>
                <a:gd name="connsiteY2" fmla="*/ 1325953 h 2619522"/>
                <a:gd name="connsiteX3" fmla="*/ 3116914 w 3710409"/>
                <a:gd name="connsiteY3" fmla="*/ 3677 h 2619522"/>
                <a:gd name="connsiteX4" fmla="*/ 3710409 w 3710409"/>
                <a:gd name="connsiteY4" fmla="*/ 1403 h 2619522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  <a:gd name="connsiteX0" fmla="*/ 0 w 3710409"/>
                <a:gd name="connsiteY0" fmla="*/ 2597327 h 2618119"/>
                <a:gd name="connsiteX1" fmla="*/ 2027637 w 3710409"/>
                <a:gd name="connsiteY1" fmla="*/ 2618086 h 2618119"/>
                <a:gd name="connsiteX2" fmla="*/ 2461383 w 3710409"/>
                <a:gd name="connsiteY2" fmla="*/ 1324550 h 2618119"/>
                <a:gd name="connsiteX3" fmla="*/ 3116914 w 3710409"/>
                <a:gd name="connsiteY3" fmla="*/ 2274 h 2618119"/>
                <a:gd name="connsiteX4" fmla="*/ 3710409 w 3710409"/>
                <a:gd name="connsiteY4" fmla="*/ 0 h 261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0409" h="2618119">
                  <a:moveTo>
                    <a:pt x="0" y="2597327"/>
                  </a:moveTo>
                  <a:cubicBezTo>
                    <a:pt x="167859" y="2600787"/>
                    <a:pt x="1709135" y="2611917"/>
                    <a:pt x="2027637" y="2618086"/>
                  </a:cubicBezTo>
                  <a:cubicBezTo>
                    <a:pt x="2346139" y="2624255"/>
                    <a:pt x="2363920" y="1764283"/>
                    <a:pt x="2461383" y="1324550"/>
                  </a:cubicBezTo>
                  <a:cubicBezTo>
                    <a:pt x="2558846" y="884817"/>
                    <a:pt x="2602982" y="-6557"/>
                    <a:pt x="3116914" y="2274"/>
                  </a:cubicBezTo>
                  <a:cubicBezTo>
                    <a:pt x="3630846" y="11105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275B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5114871" y="3019028"/>
              <a:ext cx="3698738" cy="2629240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10409"/>
                <a:gd name="connsiteY0" fmla="*/ 2597327 h 2607959"/>
                <a:gd name="connsiteX1" fmla="*/ 343983 w 3710409"/>
                <a:gd name="connsiteY1" fmla="*/ 2596699 h 2607959"/>
                <a:gd name="connsiteX2" fmla="*/ 1245980 w 3710409"/>
                <a:gd name="connsiteY2" fmla="*/ 2427959 h 2607959"/>
                <a:gd name="connsiteX3" fmla="*/ 1494412 w 3710409"/>
                <a:gd name="connsiteY3" fmla="*/ 2062874 h 2607959"/>
                <a:gd name="connsiteX4" fmla="*/ 1876614 w 3710409"/>
                <a:gd name="connsiteY4" fmla="*/ 1298203 h 2607959"/>
                <a:gd name="connsiteX5" fmla="*/ 2164114 w 3710409"/>
                <a:gd name="connsiteY5" fmla="*/ 665887 h 2607959"/>
                <a:gd name="connsiteX6" fmla="*/ 2702171 w 3710409"/>
                <a:gd name="connsiteY6" fmla="*/ 165312 h 2607959"/>
                <a:gd name="connsiteX7" fmla="*/ 3710409 w 3710409"/>
                <a:gd name="connsiteY7" fmla="*/ 0 h 2607959"/>
                <a:gd name="connsiteX0" fmla="*/ 0 w 3710409"/>
                <a:gd name="connsiteY0" fmla="*/ 2597327 h 2634929"/>
                <a:gd name="connsiteX1" fmla="*/ 343983 w 3710409"/>
                <a:gd name="connsiteY1" fmla="*/ 2596699 h 2634929"/>
                <a:gd name="connsiteX2" fmla="*/ 1494412 w 3710409"/>
                <a:gd name="connsiteY2" fmla="*/ 2062874 h 2634929"/>
                <a:gd name="connsiteX3" fmla="*/ 1876614 w 3710409"/>
                <a:gd name="connsiteY3" fmla="*/ 1298203 h 2634929"/>
                <a:gd name="connsiteX4" fmla="*/ 2164114 w 3710409"/>
                <a:gd name="connsiteY4" fmla="*/ 665887 h 2634929"/>
                <a:gd name="connsiteX5" fmla="*/ 2702171 w 3710409"/>
                <a:gd name="connsiteY5" fmla="*/ 165312 h 2634929"/>
                <a:gd name="connsiteX6" fmla="*/ 3710409 w 3710409"/>
                <a:gd name="connsiteY6" fmla="*/ 0 h 2634929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2702171 w 3710409"/>
                <a:gd name="connsiteY4" fmla="*/ 165312 h 2691551"/>
                <a:gd name="connsiteX5" fmla="*/ 3710409 w 3710409"/>
                <a:gd name="connsiteY5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2164114 w 3710409"/>
                <a:gd name="connsiteY3" fmla="*/ 665887 h 2691551"/>
                <a:gd name="connsiteX4" fmla="*/ 3710409 w 3710409"/>
                <a:gd name="connsiteY4" fmla="*/ 0 h 2691551"/>
                <a:gd name="connsiteX0" fmla="*/ 0 w 3710409"/>
                <a:gd name="connsiteY0" fmla="*/ 2597327 h 2691551"/>
                <a:gd name="connsiteX1" fmla="*/ 343983 w 3710409"/>
                <a:gd name="connsiteY1" fmla="*/ 2596699 h 2691551"/>
                <a:gd name="connsiteX2" fmla="*/ 1876614 w 3710409"/>
                <a:gd name="connsiteY2" fmla="*/ 1298203 h 2691551"/>
                <a:gd name="connsiteX3" fmla="*/ 3710409 w 3710409"/>
                <a:gd name="connsiteY3" fmla="*/ 0 h 2691551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27 h 2597327"/>
                <a:gd name="connsiteX1" fmla="*/ 1876614 w 3710409"/>
                <a:gd name="connsiteY1" fmla="*/ 1298203 h 2597327"/>
                <a:gd name="connsiteX2" fmla="*/ 3710409 w 3710409"/>
                <a:gd name="connsiteY2" fmla="*/ 0 h 2597327"/>
                <a:gd name="connsiteX0" fmla="*/ 0 w 3710409"/>
                <a:gd name="connsiteY0" fmla="*/ 2597342 h 2597342"/>
                <a:gd name="connsiteX1" fmla="*/ 1876614 w 3710409"/>
                <a:gd name="connsiteY1" fmla="*/ 1298218 h 2597342"/>
                <a:gd name="connsiteX2" fmla="*/ 3710409 w 3710409"/>
                <a:gd name="connsiteY2" fmla="*/ 15 h 2597342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597359 h 2597359"/>
                <a:gd name="connsiteX1" fmla="*/ 1620538 w 3710409"/>
                <a:gd name="connsiteY1" fmla="*/ 850348 h 2597359"/>
                <a:gd name="connsiteX2" fmla="*/ 3710409 w 3710409"/>
                <a:gd name="connsiteY2" fmla="*/ 32 h 2597359"/>
                <a:gd name="connsiteX0" fmla="*/ 0 w 3710409"/>
                <a:gd name="connsiteY0" fmla="*/ 2615814 h 2615814"/>
                <a:gd name="connsiteX1" fmla="*/ 1452369 w 3710409"/>
                <a:gd name="connsiteY1" fmla="*/ 326822 h 2615814"/>
                <a:gd name="connsiteX2" fmla="*/ 3710409 w 3710409"/>
                <a:gd name="connsiteY2" fmla="*/ 18487 h 2615814"/>
                <a:gd name="connsiteX0" fmla="*/ 0 w 3710409"/>
                <a:gd name="connsiteY0" fmla="*/ 2597479 h 2597479"/>
                <a:gd name="connsiteX1" fmla="*/ 1452369 w 3710409"/>
                <a:gd name="connsiteY1" fmla="*/ 308487 h 2597479"/>
                <a:gd name="connsiteX2" fmla="*/ 3710409 w 3710409"/>
                <a:gd name="connsiteY2" fmla="*/ 152 h 2597479"/>
                <a:gd name="connsiteX0" fmla="*/ 0 w 3710409"/>
                <a:gd name="connsiteY0" fmla="*/ 2627104 h 2627104"/>
                <a:gd name="connsiteX1" fmla="*/ 1452369 w 3710409"/>
                <a:gd name="connsiteY1" fmla="*/ 338112 h 2627104"/>
                <a:gd name="connsiteX2" fmla="*/ 2134653 w 3710409"/>
                <a:gd name="connsiteY2" fmla="*/ 16996 h 2627104"/>
                <a:gd name="connsiteX3" fmla="*/ 3710409 w 3710409"/>
                <a:gd name="connsiteY3" fmla="*/ 29777 h 2627104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10235 h 2610235"/>
                <a:gd name="connsiteX1" fmla="*/ 1452369 w 3710409"/>
                <a:gd name="connsiteY1" fmla="*/ 321243 h 2610235"/>
                <a:gd name="connsiteX2" fmla="*/ 2134653 w 3710409"/>
                <a:gd name="connsiteY2" fmla="*/ 127 h 2610235"/>
                <a:gd name="connsiteX3" fmla="*/ 3710409 w 3710409"/>
                <a:gd name="connsiteY3" fmla="*/ 12908 h 2610235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134653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622469 h 2622469"/>
                <a:gd name="connsiteX1" fmla="*/ 1452369 w 3710409"/>
                <a:gd name="connsiteY1" fmla="*/ 333477 h 2622469"/>
                <a:gd name="connsiteX2" fmla="*/ 2627694 w 3710409"/>
                <a:gd name="connsiteY2" fmla="*/ 12361 h 2622469"/>
                <a:gd name="connsiteX3" fmla="*/ 3710409 w 3710409"/>
                <a:gd name="connsiteY3" fmla="*/ 25142 h 2622469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703613 h 2703613"/>
                <a:gd name="connsiteX1" fmla="*/ 2335256 w 3710409"/>
                <a:gd name="connsiteY1" fmla="*/ 1464709 h 2703613"/>
                <a:gd name="connsiteX2" fmla="*/ 2627694 w 3710409"/>
                <a:gd name="connsiteY2" fmla="*/ 93505 h 2703613"/>
                <a:gd name="connsiteX3" fmla="*/ 3710409 w 3710409"/>
                <a:gd name="connsiteY3" fmla="*/ 106286 h 2703613"/>
                <a:gd name="connsiteX0" fmla="*/ 0 w 3710409"/>
                <a:gd name="connsiteY0" fmla="*/ 2597327 h 2597327"/>
                <a:gd name="connsiteX1" fmla="*/ 2335256 w 3710409"/>
                <a:gd name="connsiteY1" fmla="*/ 1358423 h 2597327"/>
                <a:gd name="connsiteX2" fmla="*/ 3055761 w 3710409"/>
                <a:gd name="connsiteY2" fmla="*/ 216808 h 2597327"/>
                <a:gd name="connsiteX3" fmla="*/ 3710409 w 3710409"/>
                <a:gd name="connsiteY3" fmla="*/ 0 h 2597327"/>
                <a:gd name="connsiteX0" fmla="*/ 0 w 3710409"/>
                <a:gd name="connsiteY0" fmla="*/ 2597327 h 2597327"/>
                <a:gd name="connsiteX1" fmla="*/ 1194436 w 3710409"/>
                <a:gd name="connsiteY1" fmla="*/ 2460008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606508"/>
                <a:gd name="connsiteX1" fmla="*/ 1225012 w 3710409"/>
                <a:gd name="connsiteY1" fmla="*/ 2512701 h 2606508"/>
                <a:gd name="connsiteX2" fmla="*/ 2335256 w 3710409"/>
                <a:gd name="connsiteY2" fmla="*/ 1358423 h 2606508"/>
                <a:gd name="connsiteX3" fmla="*/ 3055761 w 3710409"/>
                <a:gd name="connsiteY3" fmla="*/ 216808 h 2606508"/>
                <a:gd name="connsiteX4" fmla="*/ 3710409 w 3710409"/>
                <a:gd name="connsiteY4" fmla="*/ 0 h 2606508"/>
                <a:gd name="connsiteX0" fmla="*/ 0 w 3710409"/>
                <a:gd name="connsiteY0" fmla="*/ 2597327 h 2631657"/>
                <a:gd name="connsiteX1" fmla="*/ 1225012 w 3710409"/>
                <a:gd name="connsiteY1" fmla="*/ 2512701 h 2631657"/>
                <a:gd name="connsiteX2" fmla="*/ 2335256 w 3710409"/>
                <a:gd name="connsiteY2" fmla="*/ 1358423 h 2631657"/>
                <a:gd name="connsiteX3" fmla="*/ 3055761 w 3710409"/>
                <a:gd name="connsiteY3" fmla="*/ 216808 h 2631657"/>
                <a:gd name="connsiteX4" fmla="*/ 3710409 w 3710409"/>
                <a:gd name="connsiteY4" fmla="*/ 0 h 2631657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650031"/>
                <a:gd name="connsiteX1" fmla="*/ 1125640 w 3710409"/>
                <a:gd name="connsiteY1" fmla="*/ 2542812 h 2650031"/>
                <a:gd name="connsiteX2" fmla="*/ 2335256 w 3710409"/>
                <a:gd name="connsiteY2" fmla="*/ 1358423 h 2650031"/>
                <a:gd name="connsiteX3" fmla="*/ 3055761 w 3710409"/>
                <a:gd name="connsiteY3" fmla="*/ 216808 h 2650031"/>
                <a:gd name="connsiteX4" fmla="*/ 3710409 w 3710409"/>
                <a:gd name="connsiteY4" fmla="*/ 0 h 265003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2335256 w 3710409"/>
                <a:gd name="connsiteY2" fmla="*/ 1358423 h 2597327"/>
                <a:gd name="connsiteX3" fmla="*/ 3055761 w 3710409"/>
                <a:gd name="connsiteY3" fmla="*/ 216808 h 2597327"/>
                <a:gd name="connsiteX4" fmla="*/ 3710409 w 3710409"/>
                <a:gd name="connsiteY4" fmla="*/ 0 h 2597327"/>
                <a:gd name="connsiteX0" fmla="*/ 0 w 3710409"/>
                <a:gd name="connsiteY0" fmla="*/ 2597327 h 2599003"/>
                <a:gd name="connsiteX1" fmla="*/ 1125640 w 3710409"/>
                <a:gd name="connsiteY1" fmla="*/ 2542812 h 2599003"/>
                <a:gd name="connsiteX2" fmla="*/ 2335256 w 3710409"/>
                <a:gd name="connsiteY2" fmla="*/ 1358423 h 2599003"/>
                <a:gd name="connsiteX3" fmla="*/ 3055761 w 3710409"/>
                <a:gd name="connsiteY3" fmla="*/ 216808 h 2599003"/>
                <a:gd name="connsiteX4" fmla="*/ 3710409 w 3710409"/>
                <a:gd name="connsiteY4" fmla="*/ 0 h 2599003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634701"/>
                <a:gd name="connsiteX1" fmla="*/ 1125640 w 3710409"/>
                <a:gd name="connsiteY1" fmla="*/ 2542812 h 2634701"/>
                <a:gd name="connsiteX2" fmla="*/ 2212952 w 3710409"/>
                <a:gd name="connsiteY2" fmla="*/ 1572958 h 2634701"/>
                <a:gd name="connsiteX3" fmla="*/ 3055761 w 3710409"/>
                <a:gd name="connsiteY3" fmla="*/ 216808 h 2634701"/>
                <a:gd name="connsiteX4" fmla="*/ 3710409 w 3710409"/>
                <a:gd name="connsiteY4" fmla="*/ 0 h 2634701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  <a:gd name="connsiteX0" fmla="*/ 0 w 3710409"/>
                <a:gd name="connsiteY0" fmla="*/ 2597327 h 2597327"/>
                <a:gd name="connsiteX1" fmla="*/ 1125640 w 3710409"/>
                <a:gd name="connsiteY1" fmla="*/ 2542812 h 2597327"/>
                <a:gd name="connsiteX2" fmla="*/ 1656901 w 3710409"/>
                <a:gd name="connsiteY2" fmla="*/ 2283110 h 2597327"/>
                <a:gd name="connsiteX3" fmla="*/ 2212952 w 3710409"/>
                <a:gd name="connsiteY3" fmla="*/ 1572958 h 2597327"/>
                <a:gd name="connsiteX4" fmla="*/ 3055761 w 3710409"/>
                <a:gd name="connsiteY4" fmla="*/ 216808 h 2597327"/>
                <a:gd name="connsiteX5" fmla="*/ 3710409 w 3710409"/>
                <a:gd name="connsiteY5" fmla="*/ 0 h 259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0409" h="2597327">
                  <a:moveTo>
                    <a:pt x="0" y="2597327"/>
                  </a:moveTo>
                  <a:cubicBezTo>
                    <a:pt x="241114" y="2593260"/>
                    <a:pt x="849490" y="2595182"/>
                    <a:pt x="1125640" y="2542812"/>
                  </a:cubicBezTo>
                  <a:cubicBezTo>
                    <a:pt x="1401790" y="2490443"/>
                    <a:pt x="1483326" y="2407115"/>
                    <a:pt x="1656901" y="2283110"/>
                  </a:cubicBezTo>
                  <a:cubicBezTo>
                    <a:pt x="1830476" y="2159105"/>
                    <a:pt x="1979809" y="1917342"/>
                    <a:pt x="2212952" y="1572958"/>
                  </a:cubicBezTo>
                  <a:cubicBezTo>
                    <a:pt x="2446095" y="1228574"/>
                    <a:pt x="2806185" y="478968"/>
                    <a:pt x="3055761" y="216808"/>
                  </a:cubicBezTo>
                  <a:cubicBezTo>
                    <a:pt x="3305337" y="-45352"/>
                    <a:pt x="3445235" y="19198"/>
                    <a:pt x="3710409" y="0"/>
                  </a:cubicBezTo>
                </a:path>
              </a:pathLst>
            </a:custGeom>
            <a:noFill/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99305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05878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186159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579586" y="571164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16704799">
              <a:off x="7047809" y="4710929"/>
              <a:ext cx="130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rot="18556428">
              <a:off x="6342960" y="4653676"/>
              <a:ext cx="1303562" cy="743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N=10,000</a:t>
              </a:r>
            </a:p>
            <a:p>
              <a:pPr>
                <a:lnSpc>
                  <a:spcPct val="110000"/>
                </a:lnSpc>
              </a:pPr>
              <a:r>
                <a:rPr lang="en-US" sz="2000" b="1" dirty="0" smtClean="0">
                  <a:solidFill>
                    <a:srgbClr val="CC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soft</a:t>
              </a:r>
              <a:endParaRPr lang="en-US" sz="2000" b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0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235" y="-1"/>
            <a:ext cx="8229600" cy="1658471"/>
          </a:xfrm>
        </p:spPr>
        <p:txBody>
          <a:bodyPr>
            <a:normAutofit/>
          </a:bodyPr>
          <a:lstStyle/>
          <a:p>
            <a:r>
              <a:rPr lang="en-US" dirty="0" smtClean="0"/>
              <a:t>Probability that it’s not noise</a:t>
            </a:r>
            <a:br>
              <a:rPr lang="en-US" dirty="0" smtClean="0"/>
            </a:br>
            <a:r>
              <a:rPr lang="en-US" sz="2800" dirty="0" smtClean="0"/>
              <a:t>average/sum </a:t>
            </a:r>
            <a:r>
              <a:rPr lang="en-US" sz="2800" dirty="0"/>
              <a:t>of </a:t>
            </a:r>
            <a:r>
              <a:rPr lang="en-US" sz="2800" dirty="0" err="1"/>
              <a:t>N</a:t>
            </a:r>
            <a:r>
              <a:rPr lang="en-US" sz="2800" baseline="-25000" dirty="0" err="1"/>
              <a:t>things</a:t>
            </a:r>
            <a:endParaRPr lang="en-US" sz="2800" baseline="-25000" dirty="0"/>
          </a:p>
        </p:txBody>
      </p:sp>
      <p:pic>
        <p:nvPicPr>
          <p:cNvPr id="50" name="Picture 2" descr="undefin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629" y="2164011"/>
            <a:ext cx="5701291" cy="435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543684" y="1982590"/>
            <a:ext cx="1326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χ</a:t>
            </a:r>
            <a:r>
              <a:rPr lang="en-US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64763" y="2997631"/>
            <a:ext cx="20986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its</a:t>
            </a: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Gaussian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08537" y="5289383"/>
            <a:ext cx="2119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tie breaker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73328" y="2385156"/>
            <a:ext cx="19323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endParaRPr lang="en-US" sz="3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7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score: key concepts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4976"/>
            <a:ext cx="8229600" cy="4421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↔ dev/sigma</a:t>
            </a:r>
            <a:r>
              <a:rPr lang="en-US" sz="4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 Probability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Probability outlier is not noise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“clip” energy to tolerate real outliers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so sharp transition to outlier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Tighter 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Non-bond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925" y="1704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sqrt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1704975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erf()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49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</a:t>
            </a:r>
            <a:r>
              <a:rPr lang="en-US" dirty="0" smtClean="0"/>
              <a:t> scoring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06" y="1442301"/>
            <a:ext cx="7737028" cy="5214977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Statistical potential</a:t>
            </a: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bonds, angles, planes, torsions, chiral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Lennard-Jones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Arial" panose="020B0604020202020204" pitchFamily="34" charset="0"/>
              <a:buChar char="-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non-bond and clashes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Probability -&gt;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dev</a:t>
            </a:r>
          </a:p>
          <a:p>
            <a:pPr marL="914400" lvl="2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 Rota,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Peptide bond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dev </a:t>
            </a:r>
          </a:p>
          <a:p>
            <a:pPr marL="914400" lvl="2" indent="0">
              <a:buNone/>
            </a:pP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0.05 Å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360126" y="1594624"/>
            <a:ext cx="4549698" cy="4438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26972" y="2618906"/>
            <a:ext cx="4617028" cy="3503625"/>
            <a:chOff x="4331843" y="3490598"/>
            <a:chExt cx="4617028" cy="3503625"/>
          </a:xfrm>
        </p:grpSpPr>
        <p:sp>
          <p:nvSpPr>
            <p:cNvPr id="8" name="Freeform 7"/>
            <p:cNvSpPr/>
            <p:nvPr/>
          </p:nvSpPr>
          <p:spPr>
            <a:xfrm>
              <a:off x="6261064" y="3687900"/>
              <a:ext cx="2530050" cy="2405226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7981"/>
                <a:gd name="connsiteY0" fmla="*/ 2384458 h 2389594"/>
                <a:gd name="connsiteX1" fmla="*/ 343983 w 3717981"/>
                <a:gd name="connsiteY1" fmla="*/ 2383830 h 2389594"/>
                <a:gd name="connsiteX2" fmla="*/ 592415 w 3717981"/>
                <a:gd name="connsiteY2" fmla="*/ 2312947 h 2389594"/>
                <a:gd name="connsiteX3" fmla="*/ 863778 w 3717981"/>
                <a:gd name="connsiteY3" fmla="*/ 2053248 h 2389594"/>
                <a:gd name="connsiteX4" fmla="*/ 1150430 w 3717981"/>
                <a:gd name="connsiteY4" fmla="*/ 1447283 h 2389594"/>
                <a:gd name="connsiteX5" fmla="*/ 1395039 w 3717981"/>
                <a:gd name="connsiteY5" fmla="*/ 667557 h 2389594"/>
                <a:gd name="connsiteX6" fmla="*/ 1479972 w 3717981"/>
                <a:gd name="connsiteY6" fmla="*/ 392797 h 2389594"/>
                <a:gd name="connsiteX7" fmla="*/ 1739021 w 3717981"/>
                <a:gd name="connsiteY7" fmla="*/ 197087 h 2389594"/>
                <a:gd name="connsiteX8" fmla="*/ 2369655 w 3717981"/>
                <a:gd name="connsiteY8" fmla="*/ 2000 h 2389594"/>
                <a:gd name="connsiteX9" fmla="*/ 3717981 w 3717981"/>
                <a:gd name="connsiteY9" fmla="*/ 1714174 h 2389594"/>
                <a:gd name="connsiteX0" fmla="*/ 0 w 3717981"/>
                <a:gd name="connsiteY0" fmla="*/ 2189135 h 2194271"/>
                <a:gd name="connsiteX1" fmla="*/ 343983 w 3717981"/>
                <a:gd name="connsiteY1" fmla="*/ 2188507 h 2194271"/>
                <a:gd name="connsiteX2" fmla="*/ 592415 w 3717981"/>
                <a:gd name="connsiteY2" fmla="*/ 2117624 h 2194271"/>
                <a:gd name="connsiteX3" fmla="*/ 863778 w 3717981"/>
                <a:gd name="connsiteY3" fmla="*/ 1857925 h 2194271"/>
                <a:gd name="connsiteX4" fmla="*/ 1150430 w 3717981"/>
                <a:gd name="connsiteY4" fmla="*/ 1251960 h 2194271"/>
                <a:gd name="connsiteX5" fmla="*/ 1395039 w 3717981"/>
                <a:gd name="connsiteY5" fmla="*/ 472234 h 2194271"/>
                <a:gd name="connsiteX6" fmla="*/ 1479972 w 3717981"/>
                <a:gd name="connsiteY6" fmla="*/ 197474 h 2194271"/>
                <a:gd name="connsiteX7" fmla="*/ 1739021 w 3717981"/>
                <a:gd name="connsiteY7" fmla="*/ 1764 h 2194271"/>
                <a:gd name="connsiteX8" fmla="*/ 2687673 w 3717981"/>
                <a:gd name="connsiteY8" fmla="*/ 1624572 h 2194271"/>
                <a:gd name="connsiteX9" fmla="*/ 3717981 w 3717981"/>
                <a:gd name="connsiteY9" fmla="*/ 1518851 h 2194271"/>
                <a:gd name="connsiteX0" fmla="*/ 0 w 3717981"/>
                <a:gd name="connsiteY0" fmla="*/ 2066689 h 2071825"/>
                <a:gd name="connsiteX1" fmla="*/ 343983 w 3717981"/>
                <a:gd name="connsiteY1" fmla="*/ 2066061 h 2071825"/>
                <a:gd name="connsiteX2" fmla="*/ 592415 w 3717981"/>
                <a:gd name="connsiteY2" fmla="*/ 1995178 h 2071825"/>
                <a:gd name="connsiteX3" fmla="*/ 863778 w 3717981"/>
                <a:gd name="connsiteY3" fmla="*/ 1735479 h 2071825"/>
                <a:gd name="connsiteX4" fmla="*/ 1150430 w 3717981"/>
                <a:gd name="connsiteY4" fmla="*/ 1129514 h 2071825"/>
                <a:gd name="connsiteX5" fmla="*/ 1395039 w 3717981"/>
                <a:gd name="connsiteY5" fmla="*/ 349788 h 2071825"/>
                <a:gd name="connsiteX6" fmla="*/ 1479972 w 3717981"/>
                <a:gd name="connsiteY6" fmla="*/ 75028 h 2071825"/>
                <a:gd name="connsiteX7" fmla="*/ 2121399 w 3717981"/>
                <a:gd name="connsiteY7" fmla="*/ 1674630 h 2071825"/>
                <a:gd name="connsiteX8" fmla="*/ 2687673 w 3717981"/>
                <a:gd name="connsiteY8" fmla="*/ 1502126 h 2071825"/>
                <a:gd name="connsiteX9" fmla="*/ 3717981 w 3717981"/>
                <a:gd name="connsiteY9" fmla="*/ 1396405 h 2071825"/>
                <a:gd name="connsiteX0" fmla="*/ 0 w 3717981"/>
                <a:gd name="connsiteY0" fmla="*/ 1732621 h 1737757"/>
                <a:gd name="connsiteX1" fmla="*/ 343983 w 3717981"/>
                <a:gd name="connsiteY1" fmla="*/ 1731993 h 1737757"/>
                <a:gd name="connsiteX2" fmla="*/ 592415 w 3717981"/>
                <a:gd name="connsiteY2" fmla="*/ 1661110 h 1737757"/>
                <a:gd name="connsiteX3" fmla="*/ 863778 w 3717981"/>
                <a:gd name="connsiteY3" fmla="*/ 1401411 h 1737757"/>
                <a:gd name="connsiteX4" fmla="*/ 1150430 w 3717981"/>
                <a:gd name="connsiteY4" fmla="*/ 795446 h 1737757"/>
                <a:gd name="connsiteX5" fmla="*/ 1395039 w 3717981"/>
                <a:gd name="connsiteY5" fmla="*/ 15720 h 1737757"/>
                <a:gd name="connsiteX6" fmla="*/ 1510259 w 3717981"/>
                <a:gd name="connsiteY6" fmla="*/ 1412068 h 1737757"/>
                <a:gd name="connsiteX7" fmla="*/ 2121399 w 3717981"/>
                <a:gd name="connsiteY7" fmla="*/ 1340562 h 1737757"/>
                <a:gd name="connsiteX8" fmla="*/ 2687673 w 3717981"/>
                <a:gd name="connsiteY8" fmla="*/ 1168058 h 1737757"/>
                <a:gd name="connsiteX9" fmla="*/ 3717981 w 3717981"/>
                <a:gd name="connsiteY9" fmla="*/ 1062337 h 1737757"/>
                <a:gd name="connsiteX0" fmla="*/ 0 w 3717981"/>
                <a:gd name="connsiteY0" fmla="*/ 1405035 h 1410171"/>
                <a:gd name="connsiteX1" fmla="*/ 343983 w 3717981"/>
                <a:gd name="connsiteY1" fmla="*/ 1404407 h 1410171"/>
                <a:gd name="connsiteX2" fmla="*/ 592415 w 3717981"/>
                <a:gd name="connsiteY2" fmla="*/ 1333524 h 1410171"/>
                <a:gd name="connsiteX3" fmla="*/ 863778 w 3717981"/>
                <a:gd name="connsiteY3" fmla="*/ 1073825 h 1410171"/>
                <a:gd name="connsiteX4" fmla="*/ 1150430 w 3717981"/>
                <a:gd name="connsiteY4" fmla="*/ 467860 h 1410171"/>
                <a:gd name="connsiteX5" fmla="*/ 1289033 w 3717981"/>
                <a:gd name="connsiteY5" fmla="*/ 19344 h 1410171"/>
                <a:gd name="connsiteX6" fmla="*/ 1510259 w 3717981"/>
                <a:gd name="connsiteY6" fmla="*/ 1084482 h 1410171"/>
                <a:gd name="connsiteX7" fmla="*/ 2121399 w 3717981"/>
                <a:gd name="connsiteY7" fmla="*/ 1012976 h 1410171"/>
                <a:gd name="connsiteX8" fmla="*/ 2687673 w 3717981"/>
                <a:gd name="connsiteY8" fmla="*/ 840472 h 1410171"/>
                <a:gd name="connsiteX9" fmla="*/ 3717981 w 3717981"/>
                <a:gd name="connsiteY9" fmla="*/ 734751 h 1410171"/>
                <a:gd name="connsiteX0" fmla="*/ 867156 w 3381215"/>
                <a:gd name="connsiteY0" fmla="*/ 14 h 2596448"/>
                <a:gd name="connsiteX1" fmla="*/ 7217 w 3381215"/>
                <a:gd name="connsiteY1" fmla="*/ 2596378 h 2596448"/>
                <a:gd name="connsiteX2" fmla="*/ 255649 w 3381215"/>
                <a:gd name="connsiteY2" fmla="*/ 2525495 h 2596448"/>
                <a:gd name="connsiteX3" fmla="*/ 527012 w 3381215"/>
                <a:gd name="connsiteY3" fmla="*/ 2265796 h 2596448"/>
                <a:gd name="connsiteX4" fmla="*/ 813664 w 3381215"/>
                <a:gd name="connsiteY4" fmla="*/ 1659831 h 2596448"/>
                <a:gd name="connsiteX5" fmla="*/ 952267 w 3381215"/>
                <a:gd name="connsiteY5" fmla="*/ 1211315 h 2596448"/>
                <a:gd name="connsiteX6" fmla="*/ 1173493 w 3381215"/>
                <a:gd name="connsiteY6" fmla="*/ 2276453 h 2596448"/>
                <a:gd name="connsiteX7" fmla="*/ 1784633 w 3381215"/>
                <a:gd name="connsiteY7" fmla="*/ 2204947 h 2596448"/>
                <a:gd name="connsiteX8" fmla="*/ 2350907 w 3381215"/>
                <a:gd name="connsiteY8" fmla="*/ 2032443 h 2596448"/>
                <a:gd name="connsiteX9" fmla="*/ 3381215 w 3381215"/>
                <a:gd name="connsiteY9" fmla="*/ 1926722 h 2596448"/>
                <a:gd name="connsiteX0" fmla="*/ 867360 w 3381419"/>
                <a:gd name="connsiteY0" fmla="*/ 0 h 2596442"/>
                <a:gd name="connsiteX1" fmla="*/ 7421 w 3381419"/>
                <a:gd name="connsiteY1" fmla="*/ 2596364 h 2596442"/>
                <a:gd name="connsiteX2" fmla="*/ 255853 w 3381419"/>
                <a:gd name="connsiteY2" fmla="*/ 2525481 h 2596442"/>
                <a:gd name="connsiteX3" fmla="*/ 527216 w 3381419"/>
                <a:gd name="connsiteY3" fmla="*/ 2265782 h 2596442"/>
                <a:gd name="connsiteX4" fmla="*/ 813868 w 3381419"/>
                <a:gd name="connsiteY4" fmla="*/ 1659817 h 2596442"/>
                <a:gd name="connsiteX5" fmla="*/ 952471 w 3381419"/>
                <a:gd name="connsiteY5" fmla="*/ 1211301 h 2596442"/>
                <a:gd name="connsiteX6" fmla="*/ 1173697 w 3381419"/>
                <a:gd name="connsiteY6" fmla="*/ 2276439 h 2596442"/>
                <a:gd name="connsiteX7" fmla="*/ 1784837 w 3381419"/>
                <a:gd name="connsiteY7" fmla="*/ 2204933 h 2596442"/>
                <a:gd name="connsiteX8" fmla="*/ 2351111 w 3381419"/>
                <a:gd name="connsiteY8" fmla="*/ 2032429 h 2596442"/>
                <a:gd name="connsiteX9" fmla="*/ 3381419 w 3381419"/>
                <a:gd name="connsiteY9" fmla="*/ 1926708 h 2596442"/>
                <a:gd name="connsiteX0" fmla="*/ 621666 w 3135725"/>
                <a:gd name="connsiteY0" fmla="*/ 0 h 2666748"/>
                <a:gd name="connsiteX1" fmla="*/ 10159 w 3135725"/>
                <a:gd name="connsiteY1" fmla="*/ 2525481 h 2666748"/>
                <a:gd name="connsiteX2" fmla="*/ 281522 w 3135725"/>
                <a:gd name="connsiteY2" fmla="*/ 2265782 h 2666748"/>
                <a:gd name="connsiteX3" fmla="*/ 568174 w 3135725"/>
                <a:gd name="connsiteY3" fmla="*/ 1659817 h 2666748"/>
                <a:gd name="connsiteX4" fmla="*/ 706777 w 3135725"/>
                <a:gd name="connsiteY4" fmla="*/ 1211301 h 2666748"/>
                <a:gd name="connsiteX5" fmla="*/ 928003 w 3135725"/>
                <a:gd name="connsiteY5" fmla="*/ 2276439 h 2666748"/>
                <a:gd name="connsiteX6" fmla="*/ 1539143 w 3135725"/>
                <a:gd name="connsiteY6" fmla="*/ 2204933 h 2666748"/>
                <a:gd name="connsiteX7" fmla="*/ 2105417 w 3135725"/>
                <a:gd name="connsiteY7" fmla="*/ 2032429 h 2666748"/>
                <a:gd name="connsiteX8" fmla="*/ 3135725 w 3135725"/>
                <a:gd name="connsiteY8" fmla="*/ 1926708 h 2666748"/>
                <a:gd name="connsiteX0" fmla="*/ 340402 w 2854461"/>
                <a:gd name="connsiteY0" fmla="*/ 0 h 2346370"/>
                <a:gd name="connsiteX1" fmla="*/ 258 w 2854461"/>
                <a:gd name="connsiteY1" fmla="*/ 2265782 h 2346370"/>
                <a:gd name="connsiteX2" fmla="*/ 286910 w 2854461"/>
                <a:gd name="connsiteY2" fmla="*/ 1659817 h 2346370"/>
                <a:gd name="connsiteX3" fmla="*/ 425513 w 2854461"/>
                <a:gd name="connsiteY3" fmla="*/ 1211301 h 2346370"/>
                <a:gd name="connsiteX4" fmla="*/ 646739 w 2854461"/>
                <a:gd name="connsiteY4" fmla="*/ 2276439 h 2346370"/>
                <a:gd name="connsiteX5" fmla="*/ 1257879 w 2854461"/>
                <a:gd name="connsiteY5" fmla="*/ 2204933 h 2346370"/>
                <a:gd name="connsiteX6" fmla="*/ 1824153 w 2854461"/>
                <a:gd name="connsiteY6" fmla="*/ 2032429 h 2346370"/>
                <a:gd name="connsiteX7" fmla="*/ 2854461 w 2854461"/>
                <a:gd name="connsiteY7" fmla="*/ 1926708 h 2346370"/>
                <a:gd name="connsiteX0" fmla="*/ 55761 w 2569820"/>
                <a:gd name="connsiteY0" fmla="*/ 0 h 2346370"/>
                <a:gd name="connsiteX1" fmla="*/ 2269 w 2569820"/>
                <a:gd name="connsiteY1" fmla="*/ 1659817 h 2346370"/>
                <a:gd name="connsiteX2" fmla="*/ 140872 w 2569820"/>
                <a:gd name="connsiteY2" fmla="*/ 1211301 h 2346370"/>
                <a:gd name="connsiteX3" fmla="*/ 362098 w 2569820"/>
                <a:gd name="connsiteY3" fmla="*/ 2276439 h 2346370"/>
                <a:gd name="connsiteX4" fmla="*/ 973238 w 2569820"/>
                <a:gd name="connsiteY4" fmla="*/ 2204933 h 2346370"/>
                <a:gd name="connsiteX5" fmla="*/ 1539512 w 2569820"/>
                <a:gd name="connsiteY5" fmla="*/ 2032429 h 2346370"/>
                <a:gd name="connsiteX6" fmla="*/ 2569820 w 2569820"/>
                <a:gd name="connsiteY6" fmla="*/ 1926708 h 2346370"/>
                <a:gd name="connsiteX0" fmla="*/ 0 w 2514059"/>
                <a:gd name="connsiteY0" fmla="*/ 0 h 2346370"/>
                <a:gd name="connsiteX1" fmla="*/ 85111 w 2514059"/>
                <a:gd name="connsiteY1" fmla="*/ 1211301 h 2346370"/>
                <a:gd name="connsiteX2" fmla="*/ 306337 w 2514059"/>
                <a:gd name="connsiteY2" fmla="*/ 2276439 h 2346370"/>
                <a:gd name="connsiteX3" fmla="*/ 917477 w 2514059"/>
                <a:gd name="connsiteY3" fmla="*/ 2204933 h 2346370"/>
                <a:gd name="connsiteX4" fmla="*/ 1483751 w 2514059"/>
                <a:gd name="connsiteY4" fmla="*/ 2032429 h 2346370"/>
                <a:gd name="connsiteX5" fmla="*/ 2514059 w 2514059"/>
                <a:gd name="connsiteY5" fmla="*/ 1926708 h 2346370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91803"/>
                <a:gd name="connsiteX1" fmla="*/ 85111 w 2514059"/>
                <a:gd name="connsiteY1" fmla="*/ 1211301 h 2391803"/>
                <a:gd name="connsiteX2" fmla="*/ 306337 w 2514059"/>
                <a:gd name="connsiteY2" fmla="*/ 2276439 h 2391803"/>
                <a:gd name="connsiteX3" fmla="*/ 460656 w 2514059"/>
                <a:gd name="connsiteY3" fmla="*/ 2375109 h 2391803"/>
                <a:gd name="connsiteX4" fmla="*/ 917477 w 2514059"/>
                <a:gd name="connsiteY4" fmla="*/ 2204933 h 2391803"/>
                <a:gd name="connsiteX5" fmla="*/ 1483751 w 2514059"/>
                <a:gd name="connsiteY5" fmla="*/ 2032429 h 2391803"/>
                <a:gd name="connsiteX6" fmla="*/ 2514059 w 2514059"/>
                <a:gd name="connsiteY6" fmla="*/ 1926708 h 2391803"/>
                <a:gd name="connsiteX0" fmla="*/ 0 w 2514059"/>
                <a:gd name="connsiteY0" fmla="*/ 0 h 2403090"/>
                <a:gd name="connsiteX1" fmla="*/ 85111 w 2514059"/>
                <a:gd name="connsiteY1" fmla="*/ 1211301 h 2403090"/>
                <a:gd name="connsiteX2" fmla="*/ 306337 w 2514059"/>
                <a:gd name="connsiteY2" fmla="*/ 2276439 h 2403090"/>
                <a:gd name="connsiteX3" fmla="*/ 460656 w 2514059"/>
                <a:gd name="connsiteY3" fmla="*/ 2375109 h 2403090"/>
                <a:gd name="connsiteX4" fmla="*/ 917477 w 2514059"/>
                <a:gd name="connsiteY4" fmla="*/ 2204933 h 2403090"/>
                <a:gd name="connsiteX5" fmla="*/ 1483751 w 2514059"/>
                <a:gd name="connsiteY5" fmla="*/ 2032429 h 2403090"/>
                <a:gd name="connsiteX6" fmla="*/ 2514059 w 2514059"/>
                <a:gd name="connsiteY6" fmla="*/ 1926708 h 2403090"/>
                <a:gd name="connsiteX0" fmla="*/ 0 w 2514059"/>
                <a:gd name="connsiteY0" fmla="*/ 0 h 2376032"/>
                <a:gd name="connsiteX1" fmla="*/ 85111 w 2514059"/>
                <a:gd name="connsiteY1" fmla="*/ 1211301 h 2376032"/>
                <a:gd name="connsiteX2" fmla="*/ 238191 w 2514059"/>
                <a:gd name="connsiteY2" fmla="*/ 2125889 h 2376032"/>
                <a:gd name="connsiteX3" fmla="*/ 460656 w 2514059"/>
                <a:gd name="connsiteY3" fmla="*/ 2375109 h 2376032"/>
                <a:gd name="connsiteX4" fmla="*/ 917477 w 2514059"/>
                <a:gd name="connsiteY4" fmla="*/ 2204933 h 2376032"/>
                <a:gd name="connsiteX5" fmla="*/ 1483751 w 2514059"/>
                <a:gd name="connsiteY5" fmla="*/ 2032429 h 2376032"/>
                <a:gd name="connsiteX6" fmla="*/ 2514059 w 2514059"/>
                <a:gd name="connsiteY6" fmla="*/ 1926708 h 237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4059" h="2376032">
                  <a:moveTo>
                    <a:pt x="0" y="0"/>
                  </a:moveTo>
                  <a:cubicBezTo>
                    <a:pt x="17731" y="252354"/>
                    <a:pt x="34055" y="831895"/>
                    <a:pt x="85111" y="1211301"/>
                  </a:cubicBezTo>
                  <a:cubicBezTo>
                    <a:pt x="136167" y="1590707"/>
                    <a:pt x="175600" y="1931921"/>
                    <a:pt x="238191" y="2125889"/>
                  </a:cubicBezTo>
                  <a:cubicBezTo>
                    <a:pt x="300782" y="2319857"/>
                    <a:pt x="347442" y="2361935"/>
                    <a:pt x="460656" y="2375109"/>
                  </a:cubicBezTo>
                  <a:cubicBezTo>
                    <a:pt x="573870" y="2388283"/>
                    <a:pt x="750747" y="2257028"/>
                    <a:pt x="917477" y="2204933"/>
                  </a:cubicBezTo>
                  <a:cubicBezTo>
                    <a:pt x="1084207" y="2152838"/>
                    <a:pt x="1156460" y="2105773"/>
                    <a:pt x="1483751" y="2032429"/>
                  </a:cubicBezTo>
                  <a:cubicBezTo>
                    <a:pt x="1848483" y="1962222"/>
                    <a:pt x="2287415" y="1946837"/>
                    <a:pt x="2514059" y="192670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041827" y="3668848"/>
              <a:ext cx="3738636" cy="265557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59487" y="3490598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72870" y="4434976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9792" y="5406208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5678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688104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976439" y="36878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976439" y="39279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976439" y="416795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976439" y="440798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976439" y="464801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976439" y="488804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976439" y="512807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76439" y="536810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976439" y="560813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976439" y="584816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976439" y="608819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980286" y="6328228"/>
              <a:ext cx="5384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30311" y="633775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994618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458925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923232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387539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851846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31615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780463" y="6333943"/>
              <a:ext cx="0" cy="8001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618415" y="6347795"/>
              <a:ext cx="3304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5399966" y="3687898"/>
              <a:ext cx="3368252" cy="1926577"/>
            </a:xfrm>
            <a:custGeom>
              <a:avLst/>
              <a:gdLst>
                <a:gd name="connsiteX0" fmla="*/ 0 w 3946918"/>
                <a:gd name="connsiteY0" fmla="*/ 2651546 h 2651546"/>
                <a:gd name="connsiteX1" fmla="*/ 1541124 w 3946918"/>
                <a:gd name="connsiteY1" fmla="*/ 452877 h 2651546"/>
                <a:gd name="connsiteX2" fmla="*/ 3729519 w 3946918"/>
                <a:gd name="connsiteY2" fmla="*/ 31636 h 2651546"/>
                <a:gd name="connsiteX3" fmla="*/ 3750068 w 3946918"/>
                <a:gd name="connsiteY3" fmla="*/ 62459 h 2651546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3729519 w 3729519"/>
                <a:gd name="connsiteY2" fmla="*/ 0 h 2619910"/>
                <a:gd name="connsiteX0" fmla="*/ 0 w 3729519"/>
                <a:gd name="connsiteY0" fmla="*/ 2619910 h 2619910"/>
                <a:gd name="connsiteX1" fmla="*/ 1541124 w 3729519"/>
                <a:gd name="connsiteY1" fmla="*/ 421241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487616 w 3729519"/>
                <a:gd name="connsiteY1" fmla="*/ 440060 h 2619910"/>
                <a:gd name="connsiteX2" fmla="*/ 2388765 w 3729519"/>
                <a:gd name="connsiteY2" fmla="*/ 214869 h 2619910"/>
                <a:gd name="connsiteX3" fmla="*/ 3729519 w 3729519"/>
                <a:gd name="connsiteY3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1028125 w 3729519"/>
                <a:gd name="connsiteY1" fmla="*/ 1581113 h 2619910"/>
                <a:gd name="connsiteX2" fmla="*/ 1487616 w 3729519"/>
                <a:gd name="connsiteY2" fmla="*/ 440060 h 2619910"/>
                <a:gd name="connsiteX3" fmla="*/ 2388765 w 3729519"/>
                <a:gd name="connsiteY3" fmla="*/ 214869 h 2619910"/>
                <a:gd name="connsiteX4" fmla="*/ 3729519 w 3729519"/>
                <a:gd name="connsiteY4" fmla="*/ 0 h 2619910"/>
                <a:gd name="connsiteX0" fmla="*/ 0 w 3729519"/>
                <a:gd name="connsiteY0" fmla="*/ 2619910 h 2619910"/>
                <a:gd name="connsiteX1" fmla="*/ 573304 w 3729519"/>
                <a:gd name="connsiteY1" fmla="*/ 2296227 h 2619910"/>
                <a:gd name="connsiteX2" fmla="*/ 1028125 w 3729519"/>
                <a:gd name="connsiteY2" fmla="*/ 1581113 h 2619910"/>
                <a:gd name="connsiteX3" fmla="*/ 1487616 w 3729519"/>
                <a:gd name="connsiteY3" fmla="*/ 440060 h 2619910"/>
                <a:gd name="connsiteX4" fmla="*/ 2388765 w 3729519"/>
                <a:gd name="connsiteY4" fmla="*/ 214869 h 2619910"/>
                <a:gd name="connsiteX5" fmla="*/ 3729519 w 3729519"/>
                <a:gd name="connsiteY5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87616 w 3729519"/>
                <a:gd name="connsiteY4" fmla="*/ 440060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028125 w 3729519"/>
                <a:gd name="connsiteY3" fmla="*/ 1581113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99082 w 3729519"/>
                <a:gd name="connsiteY4" fmla="*/ 605666 h 2619910"/>
                <a:gd name="connsiteX5" fmla="*/ 2388765 w 3729519"/>
                <a:gd name="connsiteY5" fmla="*/ 214869 h 2619910"/>
                <a:gd name="connsiteX6" fmla="*/ 3729519 w 3729519"/>
                <a:gd name="connsiteY6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2388765 w 3729519"/>
                <a:gd name="connsiteY6" fmla="*/ 214869 h 2619910"/>
                <a:gd name="connsiteX7" fmla="*/ 3729519 w 3729519"/>
                <a:gd name="connsiteY7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573304 w 3729519"/>
                <a:gd name="connsiteY2" fmla="*/ 229622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229322 w 3729519"/>
                <a:gd name="connsiteY1" fmla="*/ 2570981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611525 w 3729519"/>
                <a:gd name="connsiteY1" fmla="*/ 2525816 h 2619910"/>
                <a:gd name="connsiteX2" fmla="*/ 882888 w 3729519"/>
                <a:gd name="connsiteY2" fmla="*/ 2266117 h 2619910"/>
                <a:gd name="connsiteX3" fmla="*/ 1169540 w 3729519"/>
                <a:gd name="connsiteY3" fmla="*/ 1660152 h 2619910"/>
                <a:gd name="connsiteX4" fmla="*/ 1414149 w 3729519"/>
                <a:gd name="connsiteY4" fmla="*/ 880426 h 2619910"/>
                <a:gd name="connsiteX5" fmla="*/ 1499082 w 3729519"/>
                <a:gd name="connsiteY5" fmla="*/ 605666 h 2619910"/>
                <a:gd name="connsiteX6" fmla="*/ 1758131 w 3729519"/>
                <a:gd name="connsiteY6" fmla="*/ 409956 h 2619910"/>
                <a:gd name="connsiteX7" fmla="*/ 2388765 w 3729519"/>
                <a:gd name="connsiteY7" fmla="*/ 214869 h 2619910"/>
                <a:gd name="connsiteX8" fmla="*/ 3729519 w 3729519"/>
                <a:gd name="connsiteY8" fmla="*/ 0 h 2619910"/>
                <a:gd name="connsiteX0" fmla="*/ 0 w 3729519"/>
                <a:gd name="connsiteY0" fmla="*/ 2619910 h 2619910"/>
                <a:gd name="connsiteX1" fmla="*/ 363093 w 3729519"/>
                <a:gd name="connsiteY1" fmla="*/ 2596699 h 2619910"/>
                <a:gd name="connsiteX2" fmla="*/ 611525 w 3729519"/>
                <a:gd name="connsiteY2" fmla="*/ 2525816 h 2619910"/>
                <a:gd name="connsiteX3" fmla="*/ 882888 w 3729519"/>
                <a:gd name="connsiteY3" fmla="*/ 2266117 h 2619910"/>
                <a:gd name="connsiteX4" fmla="*/ 1169540 w 3729519"/>
                <a:gd name="connsiteY4" fmla="*/ 1660152 h 2619910"/>
                <a:gd name="connsiteX5" fmla="*/ 1414149 w 3729519"/>
                <a:gd name="connsiteY5" fmla="*/ 880426 h 2619910"/>
                <a:gd name="connsiteX6" fmla="*/ 1499082 w 3729519"/>
                <a:gd name="connsiteY6" fmla="*/ 605666 h 2619910"/>
                <a:gd name="connsiteX7" fmla="*/ 1758131 w 3729519"/>
                <a:gd name="connsiteY7" fmla="*/ 409956 h 2619910"/>
                <a:gd name="connsiteX8" fmla="*/ 2388765 w 3729519"/>
                <a:gd name="connsiteY8" fmla="*/ 214869 h 2619910"/>
                <a:gd name="connsiteX9" fmla="*/ 3729519 w 3729519"/>
                <a:gd name="connsiteY9" fmla="*/ 0 h 2619910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2369655 w 3710409"/>
                <a:gd name="connsiteY8" fmla="*/ 214869 h 2602463"/>
                <a:gd name="connsiteX9" fmla="*/ 3710409 w 3710409"/>
                <a:gd name="connsiteY9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1739021 w 3710409"/>
                <a:gd name="connsiteY7" fmla="*/ 409956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1479972 w 3710409"/>
                <a:gd name="connsiteY6" fmla="*/ 605666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395039 w 3710409"/>
                <a:gd name="connsiteY5" fmla="*/ 880426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150430 w 3710409"/>
                <a:gd name="connsiteY4" fmla="*/ 1660152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863778 w 3710409"/>
                <a:gd name="connsiteY3" fmla="*/ 2266117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463"/>
                <a:gd name="connsiteX1" fmla="*/ 343983 w 3710409"/>
                <a:gd name="connsiteY1" fmla="*/ 2596699 h 2602463"/>
                <a:gd name="connsiteX2" fmla="*/ 592415 w 3710409"/>
                <a:gd name="connsiteY2" fmla="*/ 2525816 h 2602463"/>
                <a:gd name="connsiteX3" fmla="*/ 1245980 w 3710409"/>
                <a:gd name="connsiteY3" fmla="*/ 2427959 h 2602463"/>
                <a:gd name="connsiteX4" fmla="*/ 1494412 w 3710409"/>
                <a:gd name="connsiteY4" fmla="*/ 2062874 h 2602463"/>
                <a:gd name="connsiteX5" fmla="*/ 1876614 w 3710409"/>
                <a:gd name="connsiteY5" fmla="*/ 1298203 h 2602463"/>
                <a:gd name="connsiteX6" fmla="*/ 2164114 w 3710409"/>
                <a:gd name="connsiteY6" fmla="*/ 665887 h 2602463"/>
                <a:gd name="connsiteX7" fmla="*/ 2660128 w 3710409"/>
                <a:gd name="connsiteY7" fmla="*/ 176603 h 2602463"/>
                <a:gd name="connsiteX8" fmla="*/ 3710409 w 3710409"/>
                <a:gd name="connsiteY8" fmla="*/ 0 h 2602463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660128 w 3710409"/>
                <a:gd name="connsiteY7" fmla="*/ 176603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851229 w 3710409"/>
                <a:gd name="connsiteY7" fmla="*/ 138966 h 2602679"/>
                <a:gd name="connsiteX8" fmla="*/ 3710409 w 3710409"/>
                <a:gd name="connsiteY8" fmla="*/ 0 h 2602679"/>
                <a:gd name="connsiteX0" fmla="*/ 0 w 3710409"/>
                <a:gd name="connsiteY0" fmla="*/ 2597327 h 2602679"/>
                <a:gd name="connsiteX1" fmla="*/ 343983 w 3710409"/>
                <a:gd name="connsiteY1" fmla="*/ 2596699 h 2602679"/>
                <a:gd name="connsiteX2" fmla="*/ 886711 w 3710409"/>
                <a:gd name="connsiteY2" fmla="*/ 2593563 h 2602679"/>
                <a:gd name="connsiteX3" fmla="*/ 1245980 w 3710409"/>
                <a:gd name="connsiteY3" fmla="*/ 2427959 h 2602679"/>
                <a:gd name="connsiteX4" fmla="*/ 1494412 w 3710409"/>
                <a:gd name="connsiteY4" fmla="*/ 2062874 h 2602679"/>
                <a:gd name="connsiteX5" fmla="*/ 1876614 w 3710409"/>
                <a:gd name="connsiteY5" fmla="*/ 1298203 h 2602679"/>
                <a:gd name="connsiteX6" fmla="*/ 2164114 w 3710409"/>
                <a:gd name="connsiteY6" fmla="*/ 665887 h 2602679"/>
                <a:gd name="connsiteX7" fmla="*/ 2702171 w 3710409"/>
                <a:gd name="connsiteY7" fmla="*/ 165312 h 2602679"/>
                <a:gd name="connsiteX8" fmla="*/ 3710409 w 3710409"/>
                <a:gd name="connsiteY8" fmla="*/ 0 h 2602679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0 w 3702837"/>
                <a:gd name="connsiteY0" fmla="*/ 2479344 h 2484696"/>
                <a:gd name="connsiteX1" fmla="*/ 343983 w 3702837"/>
                <a:gd name="connsiteY1" fmla="*/ 2478716 h 2484696"/>
                <a:gd name="connsiteX2" fmla="*/ 886711 w 3702837"/>
                <a:gd name="connsiteY2" fmla="*/ 2475580 h 2484696"/>
                <a:gd name="connsiteX3" fmla="*/ 1245980 w 3702837"/>
                <a:gd name="connsiteY3" fmla="*/ 2309976 h 2484696"/>
                <a:gd name="connsiteX4" fmla="*/ 1494412 w 3702837"/>
                <a:gd name="connsiteY4" fmla="*/ 1944891 h 2484696"/>
                <a:gd name="connsiteX5" fmla="*/ 1876614 w 3702837"/>
                <a:gd name="connsiteY5" fmla="*/ 1180220 h 2484696"/>
                <a:gd name="connsiteX6" fmla="*/ 2164114 w 3702837"/>
                <a:gd name="connsiteY6" fmla="*/ 547904 h 2484696"/>
                <a:gd name="connsiteX7" fmla="*/ 2702171 w 3702837"/>
                <a:gd name="connsiteY7" fmla="*/ 47329 h 2484696"/>
                <a:gd name="connsiteX8" fmla="*/ 3702837 w 3702837"/>
                <a:gd name="connsiteY8" fmla="*/ 1778950 h 2484696"/>
                <a:gd name="connsiteX0" fmla="*/ 45962 w 3392923"/>
                <a:gd name="connsiteY0" fmla="*/ 14 h 2598595"/>
                <a:gd name="connsiteX1" fmla="*/ 34069 w 3392923"/>
                <a:gd name="connsiteY1" fmla="*/ 2592615 h 2598595"/>
                <a:gd name="connsiteX2" fmla="*/ 576797 w 3392923"/>
                <a:gd name="connsiteY2" fmla="*/ 2589479 h 2598595"/>
                <a:gd name="connsiteX3" fmla="*/ 936066 w 3392923"/>
                <a:gd name="connsiteY3" fmla="*/ 2423875 h 2598595"/>
                <a:gd name="connsiteX4" fmla="*/ 1184498 w 3392923"/>
                <a:gd name="connsiteY4" fmla="*/ 2058790 h 2598595"/>
                <a:gd name="connsiteX5" fmla="*/ 1566700 w 3392923"/>
                <a:gd name="connsiteY5" fmla="*/ 1294119 h 2598595"/>
                <a:gd name="connsiteX6" fmla="*/ 1854200 w 3392923"/>
                <a:gd name="connsiteY6" fmla="*/ 661803 h 2598595"/>
                <a:gd name="connsiteX7" fmla="*/ 2392257 w 3392923"/>
                <a:gd name="connsiteY7" fmla="*/ 161228 h 2598595"/>
                <a:gd name="connsiteX8" fmla="*/ 3392923 w 3392923"/>
                <a:gd name="connsiteY8" fmla="*/ 1892849 h 2598595"/>
                <a:gd name="connsiteX0" fmla="*/ 42645 w 3389606"/>
                <a:gd name="connsiteY0" fmla="*/ 0 h 2598581"/>
                <a:gd name="connsiteX1" fmla="*/ 30752 w 3389606"/>
                <a:gd name="connsiteY1" fmla="*/ 2592601 h 2598581"/>
                <a:gd name="connsiteX2" fmla="*/ 573480 w 3389606"/>
                <a:gd name="connsiteY2" fmla="*/ 2589465 h 2598581"/>
                <a:gd name="connsiteX3" fmla="*/ 932749 w 3389606"/>
                <a:gd name="connsiteY3" fmla="*/ 2423861 h 2598581"/>
                <a:gd name="connsiteX4" fmla="*/ 1181181 w 3389606"/>
                <a:gd name="connsiteY4" fmla="*/ 2058776 h 2598581"/>
                <a:gd name="connsiteX5" fmla="*/ 1563383 w 3389606"/>
                <a:gd name="connsiteY5" fmla="*/ 1294105 h 2598581"/>
                <a:gd name="connsiteX6" fmla="*/ 1850883 w 3389606"/>
                <a:gd name="connsiteY6" fmla="*/ 661789 h 2598581"/>
                <a:gd name="connsiteX7" fmla="*/ 2388940 w 3389606"/>
                <a:gd name="connsiteY7" fmla="*/ 161214 h 2598581"/>
                <a:gd name="connsiteX8" fmla="*/ 3389606 w 3389606"/>
                <a:gd name="connsiteY8" fmla="*/ 1892835 h 2598581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691587"/>
                <a:gd name="connsiteX1" fmla="*/ 211476 w 3346961"/>
                <a:gd name="connsiteY1" fmla="*/ 947840 h 2691587"/>
                <a:gd name="connsiteX2" fmla="*/ 530835 w 3346961"/>
                <a:gd name="connsiteY2" fmla="*/ 2589465 h 2691587"/>
                <a:gd name="connsiteX3" fmla="*/ 890104 w 3346961"/>
                <a:gd name="connsiteY3" fmla="*/ 2423861 h 2691587"/>
                <a:gd name="connsiteX4" fmla="*/ 1138536 w 3346961"/>
                <a:gd name="connsiteY4" fmla="*/ 2058776 h 2691587"/>
                <a:gd name="connsiteX5" fmla="*/ 1520738 w 3346961"/>
                <a:gd name="connsiteY5" fmla="*/ 1294105 h 2691587"/>
                <a:gd name="connsiteX6" fmla="*/ 1808238 w 3346961"/>
                <a:gd name="connsiteY6" fmla="*/ 661789 h 2691587"/>
                <a:gd name="connsiteX7" fmla="*/ 2346295 w 3346961"/>
                <a:gd name="connsiteY7" fmla="*/ 161214 h 2691587"/>
                <a:gd name="connsiteX8" fmla="*/ 3346961 w 3346961"/>
                <a:gd name="connsiteY8" fmla="*/ 1892835 h 2691587"/>
                <a:gd name="connsiteX0" fmla="*/ 0 w 3346961"/>
                <a:gd name="connsiteY0" fmla="*/ 0 h 2761405"/>
                <a:gd name="connsiteX1" fmla="*/ 530835 w 3346961"/>
                <a:gd name="connsiteY1" fmla="*/ 2589465 h 2761405"/>
                <a:gd name="connsiteX2" fmla="*/ 890104 w 3346961"/>
                <a:gd name="connsiteY2" fmla="*/ 2423861 h 2761405"/>
                <a:gd name="connsiteX3" fmla="*/ 1138536 w 3346961"/>
                <a:gd name="connsiteY3" fmla="*/ 2058776 h 2761405"/>
                <a:gd name="connsiteX4" fmla="*/ 1520738 w 3346961"/>
                <a:gd name="connsiteY4" fmla="*/ 1294105 h 2761405"/>
                <a:gd name="connsiteX5" fmla="*/ 1808238 w 3346961"/>
                <a:gd name="connsiteY5" fmla="*/ 661789 h 2761405"/>
                <a:gd name="connsiteX6" fmla="*/ 2346295 w 3346961"/>
                <a:gd name="connsiteY6" fmla="*/ 161214 h 2761405"/>
                <a:gd name="connsiteX7" fmla="*/ 3346961 w 3346961"/>
                <a:gd name="connsiteY7" fmla="*/ 1892835 h 2761405"/>
                <a:gd name="connsiteX0" fmla="*/ 0 w 3346961"/>
                <a:gd name="connsiteY0" fmla="*/ 0 h 2436797"/>
                <a:gd name="connsiteX1" fmla="*/ 190103 w 3346961"/>
                <a:gd name="connsiteY1" fmla="*/ 884484 h 2436797"/>
                <a:gd name="connsiteX2" fmla="*/ 890104 w 3346961"/>
                <a:gd name="connsiteY2" fmla="*/ 2423861 h 2436797"/>
                <a:gd name="connsiteX3" fmla="*/ 1138536 w 3346961"/>
                <a:gd name="connsiteY3" fmla="*/ 2058776 h 2436797"/>
                <a:gd name="connsiteX4" fmla="*/ 1520738 w 3346961"/>
                <a:gd name="connsiteY4" fmla="*/ 1294105 h 2436797"/>
                <a:gd name="connsiteX5" fmla="*/ 1808238 w 3346961"/>
                <a:gd name="connsiteY5" fmla="*/ 661789 h 2436797"/>
                <a:gd name="connsiteX6" fmla="*/ 2346295 w 3346961"/>
                <a:gd name="connsiteY6" fmla="*/ 161214 h 2436797"/>
                <a:gd name="connsiteX7" fmla="*/ 3346961 w 3346961"/>
                <a:gd name="connsiteY7" fmla="*/ 1892835 h 2436797"/>
                <a:gd name="connsiteX0" fmla="*/ 0 w 3346961"/>
                <a:gd name="connsiteY0" fmla="*/ 0 h 2436597"/>
                <a:gd name="connsiteX1" fmla="*/ 190103 w 3346961"/>
                <a:gd name="connsiteY1" fmla="*/ 884484 h 2436597"/>
                <a:gd name="connsiteX2" fmla="*/ 890104 w 3346961"/>
                <a:gd name="connsiteY2" fmla="*/ 2423861 h 2436597"/>
                <a:gd name="connsiteX3" fmla="*/ 1138536 w 3346961"/>
                <a:gd name="connsiteY3" fmla="*/ 2058776 h 2436597"/>
                <a:gd name="connsiteX4" fmla="*/ 1520738 w 3346961"/>
                <a:gd name="connsiteY4" fmla="*/ 1294105 h 2436597"/>
                <a:gd name="connsiteX5" fmla="*/ 1808238 w 3346961"/>
                <a:gd name="connsiteY5" fmla="*/ 661789 h 2436597"/>
                <a:gd name="connsiteX6" fmla="*/ 2346295 w 3346961"/>
                <a:gd name="connsiteY6" fmla="*/ 161214 h 2436597"/>
                <a:gd name="connsiteX7" fmla="*/ 3346961 w 3346961"/>
                <a:gd name="connsiteY7" fmla="*/ 1892835 h 2436597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3705"/>
                <a:gd name="connsiteX1" fmla="*/ 190103 w 3346961"/>
                <a:gd name="connsiteY1" fmla="*/ 884484 h 2063705"/>
                <a:gd name="connsiteX2" fmla="*/ 564515 w 3346961"/>
                <a:gd name="connsiteY2" fmla="*/ 1682402 h 2063705"/>
                <a:gd name="connsiteX3" fmla="*/ 1138536 w 3346961"/>
                <a:gd name="connsiteY3" fmla="*/ 2058776 h 2063705"/>
                <a:gd name="connsiteX4" fmla="*/ 1520738 w 3346961"/>
                <a:gd name="connsiteY4" fmla="*/ 1294105 h 2063705"/>
                <a:gd name="connsiteX5" fmla="*/ 1808238 w 3346961"/>
                <a:gd name="connsiteY5" fmla="*/ 661789 h 2063705"/>
                <a:gd name="connsiteX6" fmla="*/ 2346295 w 3346961"/>
                <a:gd name="connsiteY6" fmla="*/ 161214 h 2063705"/>
                <a:gd name="connsiteX7" fmla="*/ 3346961 w 3346961"/>
                <a:gd name="connsiteY7" fmla="*/ 1892835 h 2063705"/>
                <a:gd name="connsiteX0" fmla="*/ 0 w 3346961"/>
                <a:gd name="connsiteY0" fmla="*/ 0 h 2068727"/>
                <a:gd name="connsiteX1" fmla="*/ 190103 w 3346961"/>
                <a:gd name="connsiteY1" fmla="*/ 884484 h 2068727"/>
                <a:gd name="connsiteX2" fmla="*/ 564515 w 3346961"/>
                <a:gd name="connsiteY2" fmla="*/ 1682402 h 2068727"/>
                <a:gd name="connsiteX3" fmla="*/ 1138536 w 3346961"/>
                <a:gd name="connsiteY3" fmla="*/ 2058776 h 2068727"/>
                <a:gd name="connsiteX4" fmla="*/ 1520738 w 3346961"/>
                <a:gd name="connsiteY4" fmla="*/ 1294105 h 2068727"/>
                <a:gd name="connsiteX5" fmla="*/ 1808238 w 3346961"/>
                <a:gd name="connsiteY5" fmla="*/ 661789 h 2068727"/>
                <a:gd name="connsiteX6" fmla="*/ 2346295 w 3346961"/>
                <a:gd name="connsiteY6" fmla="*/ 161214 h 2068727"/>
                <a:gd name="connsiteX7" fmla="*/ 3346961 w 3346961"/>
                <a:gd name="connsiteY7" fmla="*/ 1892835 h 2068727"/>
                <a:gd name="connsiteX0" fmla="*/ 0 w 3346961"/>
                <a:gd name="connsiteY0" fmla="*/ 0 h 1905405"/>
                <a:gd name="connsiteX1" fmla="*/ 190103 w 3346961"/>
                <a:gd name="connsiteY1" fmla="*/ 884484 h 1905405"/>
                <a:gd name="connsiteX2" fmla="*/ 564515 w 3346961"/>
                <a:gd name="connsiteY2" fmla="*/ 1682402 h 1905405"/>
                <a:gd name="connsiteX3" fmla="*/ 979528 w 3346961"/>
                <a:gd name="connsiteY3" fmla="*/ 1885644 h 1905405"/>
                <a:gd name="connsiteX4" fmla="*/ 1520738 w 3346961"/>
                <a:gd name="connsiteY4" fmla="*/ 1294105 h 1905405"/>
                <a:gd name="connsiteX5" fmla="*/ 1808238 w 3346961"/>
                <a:gd name="connsiteY5" fmla="*/ 661789 h 1905405"/>
                <a:gd name="connsiteX6" fmla="*/ 2346295 w 3346961"/>
                <a:gd name="connsiteY6" fmla="*/ 161214 h 1905405"/>
                <a:gd name="connsiteX7" fmla="*/ 3346961 w 3346961"/>
                <a:gd name="connsiteY7" fmla="*/ 1892835 h 1905405"/>
                <a:gd name="connsiteX0" fmla="*/ 0 w 3346961"/>
                <a:gd name="connsiteY0" fmla="*/ 0 h 1892838"/>
                <a:gd name="connsiteX1" fmla="*/ 190103 w 3346961"/>
                <a:gd name="connsiteY1" fmla="*/ 884484 h 1892838"/>
                <a:gd name="connsiteX2" fmla="*/ 564515 w 3346961"/>
                <a:gd name="connsiteY2" fmla="*/ 1682402 h 1892838"/>
                <a:gd name="connsiteX3" fmla="*/ 979528 w 3346961"/>
                <a:gd name="connsiteY3" fmla="*/ 1885644 h 1892838"/>
                <a:gd name="connsiteX4" fmla="*/ 1520738 w 3346961"/>
                <a:gd name="connsiteY4" fmla="*/ 1294105 h 1892838"/>
                <a:gd name="connsiteX5" fmla="*/ 1808238 w 3346961"/>
                <a:gd name="connsiteY5" fmla="*/ 661789 h 1892838"/>
                <a:gd name="connsiteX6" fmla="*/ 2346295 w 3346961"/>
                <a:gd name="connsiteY6" fmla="*/ 161214 h 1892838"/>
                <a:gd name="connsiteX7" fmla="*/ 3346961 w 3346961"/>
                <a:gd name="connsiteY7" fmla="*/ 1892835 h 1892838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1808238 w 3346961"/>
                <a:gd name="connsiteY5" fmla="*/ 661789 h 1892835"/>
                <a:gd name="connsiteX6" fmla="*/ 3346961 w 3346961"/>
                <a:gd name="connsiteY6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892835"/>
                <a:gd name="connsiteX1" fmla="*/ 190103 w 3346961"/>
                <a:gd name="connsiteY1" fmla="*/ 884484 h 1892835"/>
                <a:gd name="connsiteX2" fmla="*/ 564515 w 3346961"/>
                <a:gd name="connsiteY2" fmla="*/ 1682402 h 1892835"/>
                <a:gd name="connsiteX3" fmla="*/ 979528 w 3346961"/>
                <a:gd name="connsiteY3" fmla="*/ 1885644 h 1892835"/>
                <a:gd name="connsiteX4" fmla="*/ 1520738 w 3346961"/>
                <a:gd name="connsiteY4" fmla="*/ 1294105 h 1892835"/>
                <a:gd name="connsiteX5" fmla="*/ 3346961 w 3346961"/>
                <a:gd name="connsiteY5" fmla="*/ 1892835 h 1892835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6194"/>
                <a:gd name="connsiteX1" fmla="*/ 190103 w 3346961"/>
                <a:gd name="connsiteY1" fmla="*/ 884484 h 1906194"/>
                <a:gd name="connsiteX2" fmla="*/ 564515 w 3346961"/>
                <a:gd name="connsiteY2" fmla="*/ 1682402 h 1906194"/>
                <a:gd name="connsiteX3" fmla="*/ 979528 w 3346961"/>
                <a:gd name="connsiteY3" fmla="*/ 1885644 h 1906194"/>
                <a:gd name="connsiteX4" fmla="*/ 1539668 w 3346961"/>
                <a:gd name="connsiteY4" fmla="*/ 1900070 h 1906194"/>
                <a:gd name="connsiteX5" fmla="*/ 3346961 w 3346961"/>
                <a:gd name="connsiteY5" fmla="*/ 1892835 h 1906194"/>
                <a:gd name="connsiteX0" fmla="*/ 0 w 3346961"/>
                <a:gd name="connsiteY0" fmla="*/ 0 h 1903193"/>
                <a:gd name="connsiteX1" fmla="*/ 190103 w 3346961"/>
                <a:gd name="connsiteY1" fmla="*/ 884484 h 1903193"/>
                <a:gd name="connsiteX2" fmla="*/ 564515 w 3346961"/>
                <a:gd name="connsiteY2" fmla="*/ 1682402 h 1903193"/>
                <a:gd name="connsiteX3" fmla="*/ 979528 w 3346961"/>
                <a:gd name="connsiteY3" fmla="*/ 1885644 h 1903193"/>
                <a:gd name="connsiteX4" fmla="*/ 1539668 w 3346961"/>
                <a:gd name="connsiteY4" fmla="*/ 1900070 h 1903193"/>
                <a:gd name="connsiteX5" fmla="*/ 3346961 w 3346961"/>
                <a:gd name="connsiteY5" fmla="*/ 1892835 h 190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6961" h="1903193">
                  <a:moveTo>
                    <a:pt x="0" y="0"/>
                  </a:moveTo>
                  <a:cubicBezTo>
                    <a:pt x="110591" y="539472"/>
                    <a:pt x="96017" y="604084"/>
                    <a:pt x="190103" y="884484"/>
                  </a:cubicBezTo>
                  <a:cubicBezTo>
                    <a:pt x="284189" y="1164884"/>
                    <a:pt x="432944" y="1515542"/>
                    <a:pt x="564515" y="1682402"/>
                  </a:cubicBezTo>
                  <a:cubicBezTo>
                    <a:pt x="696086" y="1849262"/>
                    <a:pt x="805645" y="1856894"/>
                    <a:pt x="979528" y="1885644"/>
                  </a:cubicBezTo>
                  <a:cubicBezTo>
                    <a:pt x="1153411" y="1914394"/>
                    <a:pt x="1145096" y="1898872"/>
                    <a:pt x="1539668" y="1900070"/>
                  </a:cubicBezTo>
                  <a:cubicBezTo>
                    <a:pt x="1934240" y="1901268"/>
                    <a:pt x="2909709" y="1877249"/>
                    <a:pt x="3346961" y="1892835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 rot="5070616">
              <a:off x="5544229" y="4401189"/>
              <a:ext cx="19130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van der Waals</a:t>
              </a:r>
              <a:endPara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29480" y="5136518"/>
              <a:ext cx="1936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Phenix</a:t>
              </a:r>
              <a:r>
                <a:rPr lang="en-US" sz="2000" b="1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000" b="1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refmac</a:t>
              </a:r>
              <a:endPara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644167" y="6624891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Atomic separation (Å)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4004349" y="5420361"/>
              <a:ext cx="1055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en-US" sz="2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600480" y="5878966"/>
              <a:ext cx="412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81190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70830" y="63477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weighted Energy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263777" y="1017766"/>
            <a:ext cx="9229736" cy="5649854"/>
            <a:chOff x="-263777" y="1017766"/>
            <a:chExt cx="9229736" cy="56498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𝑎𝑣𝑔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sz="32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χ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bHide m:val="on"/>
                                <m:supHide m:val="on"/>
                                <m:ctrlP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naryPr>
                              <m:sub/>
                              <m:sup/>
                              <m:e>
                                <m:r>
                                  <a:rPr lang="en-US" sz="32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nary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1440" y="3720326"/>
                  <a:ext cx="3994030" cy="1399166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𝐸</m:t>
                        </m:r>
                        <m:r>
                          <a:rPr lang="en-US" sz="20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𝑣</m:t>
                                    </m:r>
                                    <m:r>
                                      <a:rPr lang="en-US" sz="2000" i="1" baseline="-2500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0</m:t>
                                    </m:r>
                                  </m:num>
                                  <m:den>
                                    <m:r>
                                      <a:rPr lang="el-GR" sz="2000" i="1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𝜎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20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270" y="5036801"/>
                  <a:ext cx="1808059" cy="69737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prstClr val="black"/>
                      </a:solidFill>
                    </a:rPr>
                    <a:t>clip(</a:t>
                  </a:r>
                  <a:r>
                    <a:rPr lang="en-US" i="1" dirty="0" smtClean="0">
                      <a:solidFill>
                        <a:prstClr val="black"/>
                      </a:solidFill>
                    </a:rPr>
                    <a:t>E</a:t>
                  </a:r>
                  <a:r>
                    <a:rPr lang="en-US" dirty="0" smtClean="0">
                      <a:solidFill>
                        <a:prstClr val="black"/>
                      </a:solidFill>
                    </a:rPr>
                    <a:t>)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,            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𝑖𝑓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&lt;10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10+</m:t>
                                </m:r>
                                <m:func>
                                  <m:funcPr>
                                    <m:ctrlPr>
                                      <a:rPr lang="en-US" b="0" i="1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solidFill>
                                          <a:prstClr val="black"/>
                                        </a:solidFill>
                                        <a:latin typeface="Cambria Math"/>
                                      </a:rPr>
                                      <m:t>log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prstClr val="black"/>
                                            </a:solidFill>
                                            <a:latin typeface="Cambria Math"/>
                                          </a:rPr>
                                          <m:t>𝐸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log</m:t>
                                </m:r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⁡(10)</m:t>
                                </m:r>
                              </m:e>
                            </m:mr>
                          </m:m>
                        </m:e>
                      </m:d>
                    </m:oMath>
                  </a14:m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123" y="6027815"/>
                  <a:ext cx="3340851" cy="635751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4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7" name="Group 6"/>
            <p:cNvGrpSpPr/>
            <p:nvPr/>
          </p:nvGrpSpPr>
          <p:grpSpPr>
            <a:xfrm>
              <a:off x="4283366" y="3273367"/>
              <a:ext cx="4682593" cy="3394253"/>
              <a:chOff x="4283366" y="3273367"/>
              <a:chExt cx="4682593" cy="3394253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5099631" y="3292078"/>
                <a:ext cx="3698738" cy="2634438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10409" h="2602463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495591" y="2577777"/>
                      <a:pt x="592415" y="2525816"/>
                    </a:cubicBezTo>
                    <a:cubicBezTo>
                      <a:pt x="689240" y="2473856"/>
                      <a:pt x="728733" y="2421686"/>
                      <a:pt x="863778" y="2266117"/>
                    </a:cubicBezTo>
                    <a:cubicBezTo>
                      <a:pt x="998823" y="2110548"/>
                      <a:pt x="1056790" y="1874791"/>
                      <a:pt x="1150430" y="1660152"/>
                    </a:cubicBezTo>
                    <a:cubicBezTo>
                      <a:pt x="1244070" y="1445513"/>
                      <a:pt x="1340115" y="1056174"/>
                      <a:pt x="1395039" y="880426"/>
                    </a:cubicBezTo>
                    <a:cubicBezTo>
                      <a:pt x="1449963" y="704678"/>
                      <a:pt x="1422642" y="684078"/>
                      <a:pt x="1479972" y="605666"/>
                    </a:cubicBezTo>
                    <a:cubicBezTo>
                      <a:pt x="1537302" y="527254"/>
                      <a:pt x="1590741" y="475089"/>
                      <a:pt x="1739021" y="409956"/>
                    </a:cubicBezTo>
                    <a:cubicBezTo>
                      <a:pt x="1887301" y="344823"/>
                      <a:pt x="2042364" y="288213"/>
                      <a:pt x="2369655" y="214869"/>
                    </a:cubicBezTo>
                    <a:cubicBezTo>
                      <a:pt x="2734387" y="144662"/>
                      <a:pt x="3483765" y="20129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095822" y="3273367"/>
                <a:ext cx="3703320" cy="265557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652936" y="3563747"/>
                <a:ext cx="470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760542" y="4523365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737682" y="5711767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353016" y="594659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717102" y="5941863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5031052" y="32924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5031052" y="35324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5031052" y="377247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5031052" y="401250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5031052" y="425253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5031052" y="449256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031052" y="473259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031052" y="497262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031052" y="521265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5031052" y="545268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5031052" y="569271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034862" y="5932747"/>
                <a:ext cx="53340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5579692" y="594227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039613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6499534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959455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7419376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7879297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8339218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799142" y="5938462"/>
                <a:ext cx="0" cy="8001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8638625" y="5940439"/>
                <a:ext cx="3273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5095821" y="3288268"/>
                <a:ext cx="3698738" cy="2634657"/>
              </a:xfrm>
              <a:custGeom>
                <a:avLst/>
                <a:gdLst>
                  <a:gd name="connsiteX0" fmla="*/ 0 w 3946918"/>
                  <a:gd name="connsiteY0" fmla="*/ 2651546 h 2651546"/>
                  <a:gd name="connsiteX1" fmla="*/ 1541124 w 3946918"/>
                  <a:gd name="connsiteY1" fmla="*/ 452877 h 2651546"/>
                  <a:gd name="connsiteX2" fmla="*/ 3729519 w 3946918"/>
                  <a:gd name="connsiteY2" fmla="*/ 31636 h 2651546"/>
                  <a:gd name="connsiteX3" fmla="*/ 3750068 w 3946918"/>
                  <a:gd name="connsiteY3" fmla="*/ 62459 h 2651546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3729519 w 3729519"/>
                  <a:gd name="connsiteY2" fmla="*/ 0 h 2619910"/>
                  <a:gd name="connsiteX0" fmla="*/ 0 w 3729519"/>
                  <a:gd name="connsiteY0" fmla="*/ 2619910 h 2619910"/>
                  <a:gd name="connsiteX1" fmla="*/ 1541124 w 3729519"/>
                  <a:gd name="connsiteY1" fmla="*/ 421241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487616 w 3729519"/>
                  <a:gd name="connsiteY1" fmla="*/ 440060 h 2619910"/>
                  <a:gd name="connsiteX2" fmla="*/ 2388765 w 3729519"/>
                  <a:gd name="connsiteY2" fmla="*/ 214869 h 2619910"/>
                  <a:gd name="connsiteX3" fmla="*/ 3729519 w 3729519"/>
                  <a:gd name="connsiteY3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1028125 w 3729519"/>
                  <a:gd name="connsiteY1" fmla="*/ 1581113 h 2619910"/>
                  <a:gd name="connsiteX2" fmla="*/ 1487616 w 3729519"/>
                  <a:gd name="connsiteY2" fmla="*/ 440060 h 2619910"/>
                  <a:gd name="connsiteX3" fmla="*/ 2388765 w 3729519"/>
                  <a:gd name="connsiteY3" fmla="*/ 214869 h 2619910"/>
                  <a:gd name="connsiteX4" fmla="*/ 3729519 w 3729519"/>
                  <a:gd name="connsiteY4" fmla="*/ 0 h 2619910"/>
                  <a:gd name="connsiteX0" fmla="*/ 0 w 3729519"/>
                  <a:gd name="connsiteY0" fmla="*/ 2619910 h 2619910"/>
                  <a:gd name="connsiteX1" fmla="*/ 573304 w 3729519"/>
                  <a:gd name="connsiteY1" fmla="*/ 2296227 h 2619910"/>
                  <a:gd name="connsiteX2" fmla="*/ 1028125 w 3729519"/>
                  <a:gd name="connsiteY2" fmla="*/ 1581113 h 2619910"/>
                  <a:gd name="connsiteX3" fmla="*/ 1487616 w 3729519"/>
                  <a:gd name="connsiteY3" fmla="*/ 440060 h 2619910"/>
                  <a:gd name="connsiteX4" fmla="*/ 2388765 w 3729519"/>
                  <a:gd name="connsiteY4" fmla="*/ 214869 h 2619910"/>
                  <a:gd name="connsiteX5" fmla="*/ 3729519 w 3729519"/>
                  <a:gd name="connsiteY5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87616 w 3729519"/>
                  <a:gd name="connsiteY4" fmla="*/ 440060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028125 w 3729519"/>
                  <a:gd name="connsiteY3" fmla="*/ 1581113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99082 w 3729519"/>
                  <a:gd name="connsiteY4" fmla="*/ 605666 h 2619910"/>
                  <a:gd name="connsiteX5" fmla="*/ 2388765 w 3729519"/>
                  <a:gd name="connsiteY5" fmla="*/ 214869 h 2619910"/>
                  <a:gd name="connsiteX6" fmla="*/ 3729519 w 3729519"/>
                  <a:gd name="connsiteY6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2388765 w 3729519"/>
                  <a:gd name="connsiteY6" fmla="*/ 214869 h 2619910"/>
                  <a:gd name="connsiteX7" fmla="*/ 3729519 w 3729519"/>
                  <a:gd name="connsiteY7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573304 w 3729519"/>
                  <a:gd name="connsiteY2" fmla="*/ 229622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229322 w 3729519"/>
                  <a:gd name="connsiteY1" fmla="*/ 2570981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611525 w 3729519"/>
                  <a:gd name="connsiteY1" fmla="*/ 2525816 h 2619910"/>
                  <a:gd name="connsiteX2" fmla="*/ 882888 w 3729519"/>
                  <a:gd name="connsiteY2" fmla="*/ 2266117 h 2619910"/>
                  <a:gd name="connsiteX3" fmla="*/ 1169540 w 3729519"/>
                  <a:gd name="connsiteY3" fmla="*/ 1660152 h 2619910"/>
                  <a:gd name="connsiteX4" fmla="*/ 1414149 w 3729519"/>
                  <a:gd name="connsiteY4" fmla="*/ 880426 h 2619910"/>
                  <a:gd name="connsiteX5" fmla="*/ 1499082 w 3729519"/>
                  <a:gd name="connsiteY5" fmla="*/ 605666 h 2619910"/>
                  <a:gd name="connsiteX6" fmla="*/ 1758131 w 3729519"/>
                  <a:gd name="connsiteY6" fmla="*/ 409956 h 2619910"/>
                  <a:gd name="connsiteX7" fmla="*/ 2388765 w 3729519"/>
                  <a:gd name="connsiteY7" fmla="*/ 214869 h 2619910"/>
                  <a:gd name="connsiteX8" fmla="*/ 3729519 w 3729519"/>
                  <a:gd name="connsiteY8" fmla="*/ 0 h 2619910"/>
                  <a:gd name="connsiteX0" fmla="*/ 0 w 3729519"/>
                  <a:gd name="connsiteY0" fmla="*/ 2619910 h 2619910"/>
                  <a:gd name="connsiteX1" fmla="*/ 363093 w 3729519"/>
                  <a:gd name="connsiteY1" fmla="*/ 2596699 h 2619910"/>
                  <a:gd name="connsiteX2" fmla="*/ 611525 w 3729519"/>
                  <a:gd name="connsiteY2" fmla="*/ 2525816 h 2619910"/>
                  <a:gd name="connsiteX3" fmla="*/ 882888 w 3729519"/>
                  <a:gd name="connsiteY3" fmla="*/ 2266117 h 2619910"/>
                  <a:gd name="connsiteX4" fmla="*/ 1169540 w 3729519"/>
                  <a:gd name="connsiteY4" fmla="*/ 1660152 h 2619910"/>
                  <a:gd name="connsiteX5" fmla="*/ 1414149 w 3729519"/>
                  <a:gd name="connsiteY5" fmla="*/ 880426 h 2619910"/>
                  <a:gd name="connsiteX6" fmla="*/ 1499082 w 3729519"/>
                  <a:gd name="connsiteY6" fmla="*/ 605666 h 2619910"/>
                  <a:gd name="connsiteX7" fmla="*/ 1758131 w 3729519"/>
                  <a:gd name="connsiteY7" fmla="*/ 409956 h 2619910"/>
                  <a:gd name="connsiteX8" fmla="*/ 2388765 w 3729519"/>
                  <a:gd name="connsiteY8" fmla="*/ 214869 h 2619910"/>
                  <a:gd name="connsiteX9" fmla="*/ 3729519 w 3729519"/>
                  <a:gd name="connsiteY9" fmla="*/ 0 h 2619910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2369655 w 3710409"/>
                  <a:gd name="connsiteY8" fmla="*/ 214869 h 2602463"/>
                  <a:gd name="connsiteX9" fmla="*/ 3710409 w 3710409"/>
                  <a:gd name="connsiteY9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1739021 w 3710409"/>
                  <a:gd name="connsiteY7" fmla="*/ 409956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1479972 w 3710409"/>
                  <a:gd name="connsiteY6" fmla="*/ 605666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395039 w 3710409"/>
                  <a:gd name="connsiteY5" fmla="*/ 880426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150430 w 3710409"/>
                  <a:gd name="connsiteY4" fmla="*/ 1660152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863778 w 3710409"/>
                  <a:gd name="connsiteY3" fmla="*/ 2266117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463"/>
                  <a:gd name="connsiteX1" fmla="*/ 343983 w 3710409"/>
                  <a:gd name="connsiteY1" fmla="*/ 2596699 h 2602463"/>
                  <a:gd name="connsiteX2" fmla="*/ 592415 w 3710409"/>
                  <a:gd name="connsiteY2" fmla="*/ 2525816 h 2602463"/>
                  <a:gd name="connsiteX3" fmla="*/ 1245980 w 3710409"/>
                  <a:gd name="connsiteY3" fmla="*/ 2427959 h 2602463"/>
                  <a:gd name="connsiteX4" fmla="*/ 1494412 w 3710409"/>
                  <a:gd name="connsiteY4" fmla="*/ 2062874 h 2602463"/>
                  <a:gd name="connsiteX5" fmla="*/ 1876614 w 3710409"/>
                  <a:gd name="connsiteY5" fmla="*/ 1298203 h 2602463"/>
                  <a:gd name="connsiteX6" fmla="*/ 2164114 w 3710409"/>
                  <a:gd name="connsiteY6" fmla="*/ 665887 h 2602463"/>
                  <a:gd name="connsiteX7" fmla="*/ 2660128 w 3710409"/>
                  <a:gd name="connsiteY7" fmla="*/ 176603 h 2602463"/>
                  <a:gd name="connsiteX8" fmla="*/ 3710409 w 3710409"/>
                  <a:gd name="connsiteY8" fmla="*/ 0 h 2602463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660128 w 3710409"/>
                  <a:gd name="connsiteY7" fmla="*/ 176603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851229 w 3710409"/>
                  <a:gd name="connsiteY7" fmla="*/ 138966 h 2602679"/>
                  <a:gd name="connsiteX8" fmla="*/ 3710409 w 3710409"/>
                  <a:gd name="connsiteY8" fmla="*/ 0 h 2602679"/>
                  <a:gd name="connsiteX0" fmla="*/ 0 w 3710409"/>
                  <a:gd name="connsiteY0" fmla="*/ 2597327 h 2602679"/>
                  <a:gd name="connsiteX1" fmla="*/ 343983 w 3710409"/>
                  <a:gd name="connsiteY1" fmla="*/ 2596699 h 2602679"/>
                  <a:gd name="connsiteX2" fmla="*/ 886711 w 3710409"/>
                  <a:gd name="connsiteY2" fmla="*/ 2593563 h 2602679"/>
                  <a:gd name="connsiteX3" fmla="*/ 1245980 w 3710409"/>
                  <a:gd name="connsiteY3" fmla="*/ 2427959 h 2602679"/>
                  <a:gd name="connsiteX4" fmla="*/ 1494412 w 3710409"/>
                  <a:gd name="connsiteY4" fmla="*/ 2062874 h 2602679"/>
                  <a:gd name="connsiteX5" fmla="*/ 1876614 w 3710409"/>
                  <a:gd name="connsiteY5" fmla="*/ 1298203 h 2602679"/>
                  <a:gd name="connsiteX6" fmla="*/ 2164114 w 3710409"/>
                  <a:gd name="connsiteY6" fmla="*/ 665887 h 2602679"/>
                  <a:gd name="connsiteX7" fmla="*/ 2702171 w 3710409"/>
                  <a:gd name="connsiteY7" fmla="*/ 165312 h 2602679"/>
                  <a:gd name="connsiteX8" fmla="*/ 3710409 w 3710409"/>
                  <a:gd name="connsiteY8" fmla="*/ 0 h 260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10409" h="2602679">
                    <a:moveTo>
                      <a:pt x="0" y="2597327"/>
                    </a:moveTo>
                    <a:cubicBezTo>
                      <a:pt x="50323" y="2590322"/>
                      <a:pt x="242062" y="2612381"/>
                      <a:pt x="343983" y="2596699"/>
                    </a:cubicBezTo>
                    <a:cubicBezTo>
                      <a:pt x="445904" y="2581017"/>
                      <a:pt x="763132" y="2619177"/>
                      <a:pt x="886711" y="2593563"/>
                    </a:cubicBezTo>
                    <a:cubicBezTo>
                      <a:pt x="1010290" y="2567949"/>
                      <a:pt x="1110935" y="2583528"/>
                      <a:pt x="1245980" y="2427959"/>
                    </a:cubicBezTo>
                    <a:cubicBezTo>
                      <a:pt x="1381025" y="2272390"/>
                      <a:pt x="1389306" y="2251167"/>
                      <a:pt x="1494412" y="2062874"/>
                    </a:cubicBezTo>
                    <a:cubicBezTo>
                      <a:pt x="1599518" y="1874581"/>
                      <a:pt x="1821690" y="1473951"/>
                      <a:pt x="1876614" y="1298203"/>
                    </a:cubicBezTo>
                    <a:cubicBezTo>
                      <a:pt x="1950648" y="1122455"/>
                      <a:pt x="2026521" y="854702"/>
                      <a:pt x="2164114" y="665887"/>
                    </a:cubicBezTo>
                    <a:cubicBezTo>
                      <a:pt x="2301707" y="477072"/>
                      <a:pt x="2429167" y="216073"/>
                      <a:pt x="2702171" y="165312"/>
                    </a:cubicBezTo>
                    <a:cubicBezTo>
                      <a:pt x="2975175" y="114551"/>
                      <a:pt x="3299703" y="85408"/>
                      <a:pt x="3710409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7355823">
                <a:off x="5700685" y="4337177"/>
                <a:ext cx="80502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</a:t>
                </a:r>
                <a:endPara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7785745">
                <a:off x="6557936" y="4622927"/>
                <a:ext cx="13035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N=10,000</a:t>
                </a:r>
                <a:endParaRPr lang="en-US" sz="20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5813241" y="6267510"/>
                <a:ext cx="24625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ax sigma deviate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283366" y="4148971"/>
                <a:ext cx="5549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  <a:endParaRPr lang="en-US" sz="2000" b="1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48" name="TextBox 2047"/>
            <p:cNvSpPr txBox="1"/>
            <p:nvPr/>
          </p:nvSpPr>
          <p:spPr>
            <a:xfrm>
              <a:off x="395771" y="5778349"/>
              <a:ext cx="2139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  <a:r>
                <a:rPr lang="en-US" dirty="0" smtClean="0"/>
                <a:t>ax() = worst outlier</a:t>
              </a:r>
              <a:endParaRPr 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47672" y="2104829"/>
              <a:ext cx="1666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validation types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3200" dirty="0">
                            <a:solidFill>
                              <a:prstClr val="black"/>
                            </a:solidFill>
                          </a:rPr>
                          <m:t>P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solidFill>
                              <a:prstClr val="black"/>
                            </a:solidFill>
                          </a:rPr>
                          <m:t>nn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max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200" b="0" i="0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2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63777" y="3162485"/>
                  <a:ext cx="5374257" cy="648191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Rectangle 2"/>
            <p:cNvSpPr/>
            <p:nvPr/>
          </p:nvSpPr>
          <p:spPr>
            <a:xfrm>
              <a:off x="2330015" y="4749547"/>
              <a:ext cx="7457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bonds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=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𝑎𝑣𝑔</m:t>
                                </m:r>
                              </m:sub>
                            </m:sSub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sz="360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smtClean="0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</m:t>
                            </m:r>
                          </m:e>
                        </m:nary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prstClr val="black"/>
                            </a:solidFill>
                            <a:latin typeface="Cambria Math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/>
                          </a:rPr>
                          <m:t>ax</m:t>
                        </m:r>
                        <m:d>
                          <m:d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clip</m:t>
                            </m:r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  <m:t>𝐸</m:t>
                                </m:r>
                              </m:e>
                            </m:d>
                          </m:e>
                        </m:d>
                      </m:oMath>
                    </m:oMathPara>
                  </a14:m>
                  <a:endParaRPr lang="en-US" sz="36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880" y="1017766"/>
                  <a:ext cx="7985760" cy="143385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301557" y="1332691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endParaRPr lang="en-US" sz="3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439694" y="2548647"/>
              <a:ext cx="62680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B05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phenix.holton_geometry_validation</a:t>
              </a:r>
              <a:endParaRPr lang="en-US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9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2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UNTANGLE scoring function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𝑠𝑐𝑜𝑟𝑒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𝑤𝐸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𝑅</m:t>
                                  </m:r>
                                  <m:r>
                                    <a:rPr lang="en-US" sz="3600" i="1" baseline="-25000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𝑓𝑟𝑒𝑒</m:t>
                                  </m:r>
                                  <m:r>
                                    <a:rPr lang="en-US" sz="3600" i="1" dirty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3600" i="1" dirty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600" baseline="-25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281926"/>
                <a:ext cx="7832993" cy="144655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66105" y="3143303"/>
            <a:ext cx="6092309" cy="1672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sz="2800" i="1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core   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UNTANGLE Challenge score</a:t>
            </a:r>
          </a:p>
          <a:p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weighted energy </a:t>
            </a:r>
            <a:r>
              <a:rPr lang="en-US" sz="2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worst</a:t>
            </a:r>
          </a:p>
          <a:p>
            <a:r>
              <a:rPr lang="el-GR" sz="28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σ</a:t>
            </a:r>
            <a:r>
              <a:rPr lang="en-US" sz="2800" baseline="-25000" dirty="0" smtClean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R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experimental error (2%)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baseline="-25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59160" y="6376908"/>
            <a:ext cx="3874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https://github.com/jmholton/UnTangle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272" y="4844272"/>
            <a:ext cx="2013728" cy="201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3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7648" y="2257188"/>
            <a:ext cx="841760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Because: </a:t>
            </a:r>
            <a:r>
              <a:rPr lang="en-US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future of crystallography has alternate conformations</a:t>
            </a:r>
            <a:endParaRPr lang="en-US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287" y="3827092"/>
            <a:ext cx="43683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en-US" sz="2800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resolution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signal/noise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Problem</a:t>
            </a:r>
            <a:endParaRPr lang="en-US" sz="28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0953" y="3844184"/>
            <a:ext cx="39410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Dynamics?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rgbClr val="275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signal?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Overlapping states?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57199"/>
            <a:ext cx="8229600" cy="1571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  <a:t>The last Å</a:t>
            </a:r>
            <a:br>
              <a:rPr lang="en-US" sz="600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prediction and reality</a:t>
            </a:r>
            <a:endParaRPr lang="en-US" sz="3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7142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https://bl831.als.lbl.gov/~</a:t>
            </a:r>
            <a:r>
              <a:rPr lang="en-US" dirty="0" smtClean="0"/>
              <a:t>jamesh/powerpoint/WCSBW_2025.pptx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12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210952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5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-3.244  25.808  19.998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-2.877  25.448  21.355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-2.792  23.966  21.561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-1.814  23.493  22.143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-3.907  26.164  22.268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-3.577  25.982  23.738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-2.283  26.820  24.019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-4.702  26.474  24.639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-3.677  23.149  20.979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-3.646  21.711  21.061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-2.373  21.203  20.360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-1.747  20.315  20.930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-4.875  21.077  20.419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-4.825  19.665  20.388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-6.027  21.408  21.164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-2.045  21.772  19.215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-0.799  21.361  18.555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0.446  21.707  19.351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1.400  20.948  19.411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-0.700  22.034  17.177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-1.727  21.368  16.256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-1.663  22.147  14.936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-2.725  21.614  13.986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-1.750  21.211  13.750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-2.346  21.674  12.559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-3.052  20.513  13.741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near, but far</a:t>
            </a:r>
          </a:p>
        </p:txBody>
      </p:sp>
    </p:spTree>
    <p:extLst>
      <p:ext uri="{BB962C8B-B14F-4D97-AF65-F5344CB8AC3E}">
        <p14:creationId xmlns:p14="http://schemas.microsoft.com/office/powerpoint/2010/main" val="400438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122  N   LEU A  13      -3.000  26.000  20.000  1.00 16.96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123  CA  LEU A  13      -3.000  25.000  21.000  1.00 15.29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124  C   LEU A  13      -3.000  24.000  22.000  1.00 17.54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125  O   LEU A  13      -2.000  23.000  22.000  1.00 16.35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126  CB  LEU A  13      -4.000  26.000  22.000  1.00 18.72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127  CG  LEU A  13      -4.000  26.000  24.000  1.00 21.19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128  CD1 LEU A  13      -2.000  27.000  24.000  1.00 19.43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129  CD2 LEU A  13      -5.000  26.000  25.000  1.00 24.65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130  N   SER A  14      -4.000  23.000  21.000  1.00 15.96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131  CA  SER A  14      -4.000  22.000  21.000  1.00 18.26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132  C   SER A  14      -2.000  21.000  20.000  1.00 18.71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133  O   SER A  14      -2.000  20.000  21.000  1.00 17.47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134  CB  SER A  14      -5.000  21.000  20.000  1.00 17.62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135  OG ASER A  14      -5.000  20.000  20.000  0.50 20.89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136  OG BSER A  14      -6.000  21.000  21.000  0.50 18.67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137  N   LYS A  15      -2.000  22.000  19.000  1.00 18.03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138  CA  LYS A  15      -1.000  21.000  19.000  1.00 18.12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139  C   LYS A  15       0.000  22.000  19.000  1.00 18.81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140  O   LYS A  15       1.000  21.000  19.000  1.00 17.77           O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141  CB  LYS A  15      -1.000  22.000  17.000  1.00 14.49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142  CG  LYS A  15      -2.000  21.000  16.000  1.00 16.12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143  CD  LYS A  15      -2.000  22.000  15.000  1.00 19.40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144  CE ALYS A  15      -3.000  22.000  14.000  0.50 17.42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145  CE BLYS A  15      -2.000  21.000  14.000  0.50 17.01           C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146  NZ ALYS A  15      -2.000  22.000  13.000  0.50 18.61           N</a:t>
            </a:r>
          </a:p>
          <a:p>
            <a:r>
              <a:rPr lang="pt-BR" altLang="en-US" sz="1600" dirty="0">
                <a:solidFill>
                  <a:srgbClr val="000000"/>
                </a:solidFill>
                <a:latin typeface="Courier New" pitchFamily="49" charset="0"/>
                <a:cs typeface="Arial" pitchFamily="34" charset="0"/>
              </a:rPr>
              <a:t>ATOM    147  NZ BLYS A  15      -3.000  21.000  14.000  0.50 18.76           N</a:t>
            </a:r>
          </a:p>
        </p:txBody>
      </p:sp>
      <p:sp>
        <p:nvSpPr>
          <p:cNvPr id="258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The last Å: near, but far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705351" y="1223963"/>
            <a:ext cx="2409825" cy="5813425"/>
            <a:chOff x="4705351" y="1223963"/>
            <a:chExt cx="2409825" cy="5813425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70535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5638801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657976" y="1223963"/>
              <a:ext cx="457200" cy="5813425"/>
            </a:xfrm>
            <a:prstGeom prst="rect">
              <a:avLst/>
            </a:prstGeom>
            <a:solidFill>
              <a:srgbClr val="FFFF99">
                <a:alpha val="50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93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163999160"/>
              </p:ext>
            </p:extLst>
          </p:nvPr>
        </p:nvGraphicFramePr>
        <p:xfrm>
          <a:off x="919163" y="1411288"/>
          <a:ext cx="7316787" cy="5097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4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000000"/>
                </a:solidFill>
              </a:rPr>
              <a:t>Over-Fitting </a:t>
            </a:r>
            <a:r>
              <a:rPr lang="en-US" altLang="en-US" sz="4400" dirty="0">
                <a:solidFill>
                  <a:srgbClr val="000000"/>
                </a:solidFill>
              </a:rPr>
              <a:t>data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Map density</a:t>
            </a:r>
            <a:endParaRPr lang="en-US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332452" y="6424613"/>
            <a:ext cx="10823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</a:rPr>
              <a:t>position</a:t>
            </a:r>
            <a:endParaRPr lang="el-GR" altLang="en-US" sz="1800" b="1" baseline="30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03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5829" y="34290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&lt; 2*</a:t>
            </a:r>
            <a:r>
              <a:rPr lang="en-US" sz="5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54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endParaRPr lang="en-US" sz="5400" baseline="-25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criterion for chemical crystallography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0577" y="4494439"/>
            <a:ext cx="557877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R1 		=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vs F</a:t>
            </a:r>
            <a:r>
              <a:rPr lang="en-US" sz="28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I/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aseline="-25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sigma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= &lt;</a:t>
            </a:r>
            <a:r>
              <a:rPr lang="el-GR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PDB entries that pass this test!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Holton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(2014)  "The R-factor gap",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FEBS J.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4046-4060.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676401"/>
          </a:xfrm>
        </p:spPr>
        <p:txBody>
          <a:bodyPr/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R-factor Gap </a:t>
            </a:r>
            <a:b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small vs macro molecules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2025" y="2534335"/>
            <a:ext cx="708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Model-data difference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error in data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6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4715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Map Noise: R factors matter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Parseval’s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Theorem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11437" y="1857570"/>
            <a:ext cx="6758581" cy="4679764"/>
            <a:chOff x="1211437" y="1857570"/>
            <a:chExt cx="6758581" cy="46797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540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num>
                          <m:den>
                            <m:r>
                              <a:rPr lang="el-GR" sz="5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l-GR" sz="5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l-GR" sz="5400" i="1" smtClean="0">
                                    <a:solidFill>
                                      <a:srgbClr val="00B050"/>
                                    </a:solidFill>
                                    <a:latin typeface="Cambria Math"/>
                                    <a:ea typeface="Cambria Math"/>
                                  </a:rPr>
                                  <m:t>𝜌</m:t>
                                </m:r>
                              </m:e>
                            </m:d>
                          </m:den>
                        </m:f>
                        <m:r>
                          <a:rPr lang="el-GR" sz="54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en-US" sz="5400" i="1" smtClean="0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540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5400" b="0" i="1" smtClean="0">
                                    <a:solidFill>
                                      <a:srgbClr val="275BCD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5400" b="0" i="1" smtClean="0">
                                <a:solidFill>
                                  <a:srgbClr val="275BCD"/>
                                </a:solidFill>
                                <a:latin typeface="Cambria Math"/>
                              </a:rPr>
                              <m:t>7</m:t>
                            </m:r>
                            <m:r>
                              <a:rPr lang="en-US" sz="5400" b="0" i="1" smtClean="0">
                                <a:solidFill>
                                  <a:srgbClr val="C00000"/>
                                </a:solidFill>
                                <a:latin typeface="Cambria Math"/>
                              </a:rPr>
                              <m:t>𝑅</m:t>
                            </m:r>
                          </m:den>
                        </m:f>
                      </m:oMath>
                    </m:oMathPara>
                  </a14:m>
                  <a:endParaRPr lang="en-US" sz="5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95313" y="1857570"/>
                  <a:ext cx="4153374" cy="174419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/>
            <p:cNvSpPr txBox="1"/>
            <p:nvPr/>
          </p:nvSpPr>
          <p:spPr>
            <a:xfrm>
              <a:off x="1211437" y="4290565"/>
              <a:ext cx="6758581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i="1" dirty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e</a:t>
              </a:r>
              <a:r>
                <a:rPr lang="en-US" sz="2800" b="1" i="1" baseline="30000" dirty="0" smtClean="0">
                  <a:solidFill>
                    <a:srgbClr val="275BCD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-</a:t>
              </a:r>
              <a:r>
                <a:rPr lang="en-US" sz="2800" dirty="0" smtClean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number of electrons in peak</a:t>
              </a:r>
            </a:p>
            <a:p>
              <a:r>
                <a:rPr lang="en-US" sz="2800" dirty="0">
                  <a:solidFill>
                    <a:srgbClr val="275BC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number of electrons in typical atom</a:t>
              </a:r>
            </a:p>
            <a:p>
              <a:r>
                <a:rPr lang="en-US" sz="2800" i="1" dirty="0" smtClean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R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800" baseline="-250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endPara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l-GR" sz="28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ρ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electron density peak</a:t>
              </a:r>
            </a:p>
            <a:p>
              <a:r>
                <a:rPr lang="en-US" sz="28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σ</a:t>
              </a:r>
              <a:r>
                <a:rPr lang="en-US" sz="2800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28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rms</a:t>
              </a:r>
              <a:r>
                <a:rPr lang="en-US" sz="28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deviation expected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18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19050"/>
            <a:ext cx="9144000" cy="6838950"/>
            <a:chOff x="0" y="19050"/>
            <a:chExt cx="9144000" cy="68389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9171"/>
              <a:ext cx="9144000" cy="605882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2400" y="914400"/>
              <a:ext cx="2981325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work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0.04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4000" b="1" baseline="-25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4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= </a:t>
              </a:r>
              <a:r>
                <a:rPr lang="en-US" sz="40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</a:t>
              </a:r>
              <a:endPara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283765" y="542926"/>
              <a:ext cx="3644505" cy="1565542"/>
            </a:xfrm>
            <a:custGeom>
              <a:avLst/>
              <a:gdLst>
                <a:gd name="connsiteX0" fmla="*/ 0 w 3644505"/>
                <a:gd name="connsiteY0" fmla="*/ 79513 h 1263641"/>
                <a:gd name="connsiteX1" fmla="*/ 159026 w 3644505"/>
                <a:gd name="connsiteY1" fmla="*/ 447261 h 1263641"/>
                <a:gd name="connsiteX2" fmla="*/ 616226 w 3644505"/>
                <a:gd name="connsiteY2" fmla="*/ 695739 h 1263641"/>
                <a:gd name="connsiteX3" fmla="*/ 1451113 w 3644505"/>
                <a:gd name="connsiteY3" fmla="*/ 1133061 h 1263641"/>
                <a:gd name="connsiteX4" fmla="*/ 2146852 w 3644505"/>
                <a:gd name="connsiteY4" fmla="*/ 1222513 h 1263641"/>
                <a:gd name="connsiteX5" fmla="*/ 2773018 w 3644505"/>
                <a:gd name="connsiteY5" fmla="*/ 1182757 h 1263641"/>
                <a:gd name="connsiteX6" fmla="*/ 3597965 w 3644505"/>
                <a:gd name="connsiteY6" fmla="*/ 327991 h 1263641"/>
                <a:gd name="connsiteX7" fmla="*/ 3468757 w 3644505"/>
                <a:gd name="connsiteY7" fmla="*/ 0 h 1263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44505" h="1263641">
                  <a:moveTo>
                    <a:pt x="0" y="79513"/>
                  </a:moveTo>
                  <a:cubicBezTo>
                    <a:pt x="28161" y="212035"/>
                    <a:pt x="56322" y="344557"/>
                    <a:pt x="159026" y="447261"/>
                  </a:cubicBezTo>
                  <a:cubicBezTo>
                    <a:pt x="261730" y="549965"/>
                    <a:pt x="616226" y="695739"/>
                    <a:pt x="616226" y="695739"/>
                  </a:cubicBezTo>
                  <a:cubicBezTo>
                    <a:pt x="831574" y="810039"/>
                    <a:pt x="1196009" y="1045265"/>
                    <a:pt x="1451113" y="1133061"/>
                  </a:cubicBezTo>
                  <a:cubicBezTo>
                    <a:pt x="1706217" y="1220857"/>
                    <a:pt x="1926535" y="1214230"/>
                    <a:pt x="2146852" y="1222513"/>
                  </a:cubicBezTo>
                  <a:cubicBezTo>
                    <a:pt x="2367169" y="1230796"/>
                    <a:pt x="2531166" y="1331844"/>
                    <a:pt x="2773018" y="1182757"/>
                  </a:cubicBezTo>
                  <a:cubicBezTo>
                    <a:pt x="3014870" y="1033670"/>
                    <a:pt x="3482009" y="525117"/>
                    <a:pt x="3597965" y="327991"/>
                  </a:cubicBezTo>
                  <a:cubicBezTo>
                    <a:pt x="3713922" y="130865"/>
                    <a:pt x="3591339" y="65432"/>
                    <a:pt x="346875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346424" y="1239470"/>
              <a:ext cx="3797576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r>
                <a:rPr lang="el-GR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sz="6600" b="1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 e</a:t>
              </a:r>
              <a:r>
                <a:rPr lang="en-US" sz="6600" b="1" baseline="30000" dirty="0" smtClean="0">
                  <a:solidFill>
                    <a:srgbClr val="5098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endParaRPr lang="en-US" sz="4400" b="1" baseline="30000" dirty="0">
                <a:solidFill>
                  <a:srgbClr val="5098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24200" y="5349895"/>
              <a:ext cx="2674434" cy="15081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Realistic noise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“perfect” model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200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44534" y="19050"/>
              <a:ext cx="86934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Hydrogen: visible at 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3.5 Å</a:t>
              </a:r>
              <a:r>
                <a:rPr lang="en-US" sz="40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resolution!</a:t>
              </a:r>
              <a:endPara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26347" y="2268748"/>
              <a:ext cx="171072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cut at 5 Å :</a:t>
              </a:r>
            </a:p>
            <a:p>
              <a:r>
                <a:rPr lang="en-US" sz="24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2400" baseline="-25000" dirty="0" err="1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free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0.01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3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94381</TotalTime>
  <Words>3168</Words>
  <Application>Microsoft Office PowerPoint</Application>
  <PresentationFormat>On-screen Show (4:3)</PresentationFormat>
  <Paragraphs>941</Paragraphs>
  <Slides>92</Slides>
  <Notes>3</Notes>
  <HiddenSlides>11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Acknowledgements</vt:lpstr>
      <vt:lpstr>The UNTANGLE Challenge</vt:lpstr>
      <vt:lpstr>The UNTANGLE Challenge</vt:lpstr>
      <vt:lpstr>The UNTANGLE Challenge</vt:lpstr>
      <vt:lpstr>Map Noise: R factors matter via Parseval’s Theorem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does  ensemble refinement  suck?  (3 parameters/observation and Rwork still high!)</vt:lpstr>
      <vt:lpstr>PowerPoint Presentation</vt:lpstr>
      <vt:lpstr>PowerPoint Presentation</vt:lpstr>
      <vt:lpstr>Refine from right answer</vt:lpstr>
      <vt:lpstr>Refine from wrong starting point</vt:lpstr>
      <vt:lpstr>PowerPoint Presentation</vt:lpstr>
      <vt:lpstr>PowerPoint Presentation</vt:lpstr>
      <vt:lpstr>UNTANGLE: sim-data Ground Truth</vt:lpstr>
      <vt:lpstr>Impact</vt:lpstr>
      <vt:lpstr>verified Score sheet</vt:lpstr>
      <vt:lpstr>verified Score sheet</vt:lpstr>
      <vt:lpstr>wE score: key concepts</vt:lpstr>
      <vt:lpstr>Statistical Potential</vt:lpstr>
      <vt:lpstr>Probability that it’s not noise</vt:lpstr>
      <vt:lpstr>Probability that it’s not noise</vt:lpstr>
      <vt:lpstr>New Untangling Ideas!</vt:lpstr>
      <vt:lpstr>Tronrud’s  “Variable Labels” proposal</vt:lpstr>
      <vt:lpstr>PowerPoint Presentation</vt:lpstr>
      <vt:lpstr>New Tools!</vt:lpstr>
      <vt:lpstr>PowerPoint Presentation</vt:lpstr>
      <vt:lpstr>PowerPoint Presentation</vt:lpstr>
      <vt:lpstr>verified Score sheet</vt:lpstr>
      <vt:lpstr>“rectified” Simulated Annealing</vt:lpstr>
      <vt:lpstr>Long-range traps from rectified SA</vt:lpstr>
      <vt:lpstr>best.pdb</vt:lpstr>
      <vt:lpstr>verified Score sheet</vt:lpstr>
      <vt:lpstr>Molecular Dynamics of crystals</vt:lpstr>
      <vt:lpstr>PowerPoint Presentation</vt:lpstr>
      <vt:lpstr>Reference point with too-low weight</vt:lpstr>
      <vt:lpstr>PowerPoint Presentation</vt:lpstr>
      <vt:lpstr>PowerPoint Presentation</vt:lpstr>
      <vt:lpstr>Less than 2% of atoms need restraints</vt:lpstr>
      <vt:lpstr>Most-challenged restraint</vt:lpstr>
      <vt:lpstr>“flying” MD snapshot</vt:lpstr>
      <vt:lpstr>PowerPoint Presentation</vt:lpstr>
      <vt:lpstr>Solved, but weird, problem! Vacuum bubbles at 10k atm</vt:lpstr>
      <vt:lpstr>Restraints lead to “sloshing”</vt:lpstr>
      <vt:lpstr>Summary</vt:lpstr>
      <vt:lpstr>Muybridge’s galloping horse (1872)</vt:lpstr>
      <vt:lpstr>average structure: galloping horse</vt:lpstr>
      <vt:lpstr>Horses have bones</vt:lpstr>
      <vt:lpstr>Differences &amp; Similarities</vt:lpstr>
      <vt:lpstr>Horses have bones</vt:lpstr>
      <vt:lpstr>Muybridge’s galloping horse 0</vt:lpstr>
      <vt:lpstr>Muybridge’s galloping horse 1</vt:lpstr>
      <vt:lpstr>Muybridge’s galloping horse 2</vt:lpstr>
      <vt:lpstr>Muybridge’s galloping horse 3</vt:lpstr>
      <vt:lpstr>Muybridge’s galloping horse 4</vt:lpstr>
      <vt:lpstr>Muybridge’s galloping horse 5</vt:lpstr>
      <vt:lpstr>Muybridge’s galloping horse 6</vt:lpstr>
      <vt:lpstr>Muybridge’s galloping horse 7</vt:lpstr>
      <vt:lpstr>Muybridge’s galloping horse 8</vt:lpstr>
      <vt:lpstr>Muybridge’s galloping horse 9</vt:lpstr>
      <vt:lpstr>Muybridge’s galloping horse 10</vt:lpstr>
      <vt:lpstr>Muybridge’s galloping horse 11</vt:lpstr>
      <vt:lpstr>Muybridge’s galloping horse 12</vt:lpstr>
      <vt:lpstr>Muybridge’s galloping horse 13</vt:lpstr>
      <vt:lpstr>Muybridge’s galloping horse 14</vt:lpstr>
      <vt:lpstr>ensemble refine   ???</vt:lpstr>
      <vt:lpstr>Future improvements</vt:lpstr>
      <vt:lpstr>verified Score sheet</vt:lpstr>
      <vt:lpstr>wE score: key concepts</vt:lpstr>
      <vt:lpstr>“clip” for tolerating true outliers</vt:lpstr>
      <vt:lpstr>PowerPoint Presentation</vt:lpstr>
      <vt:lpstr>PowerPoint Presentation</vt:lpstr>
      <vt:lpstr>wE score: key concepts</vt:lpstr>
      <vt:lpstr>Probability that it’s not noise softer</vt:lpstr>
      <vt:lpstr>Probability that it’s not noise average/sum of Nthings</vt:lpstr>
      <vt:lpstr>wE score: key concepts</vt:lpstr>
      <vt:lpstr>wE scoring function</vt:lpstr>
      <vt:lpstr>weighted Energy scoring function</vt:lpstr>
      <vt:lpstr>UNTANGLE scoring function</vt:lpstr>
      <vt:lpstr>PowerPoint Presentation</vt:lpstr>
      <vt:lpstr>The last Å: near, but far</vt:lpstr>
      <vt:lpstr>The last Å: near, but far</vt:lpstr>
      <vt:lpstr>R-factor Gap  small vs macro molecules</vt:lpstr>
      <vt:lpstr>Map Noise: R factors matter via Parseval’s Theorem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304</cp:revision>
  <dcterms:created xsi:type="dcterms:W3CDTF">2024-01-07T16:57:56Z</dcterms:created>
  <dcterms:modified xsi:type="dcterms:W3CDTF">2025-03-26T18:54:18Z</dcterms:modified>
</cp:coreProperties>
</file>