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3C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-274" y="-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1219"/>
    </p:cViewPr>
  </p:sorterViewPr>
  <p:gridSpacing cx="76200" cy="76200"/>
</p:viewPr>
</file>

<file path=docProps/app.xml><?xml version="1.0" encoding="utf-8"?>
<Properties xmlns="http://schemas.openxmlformats.org/officeDocument/2006/extended-properties" xmlns:vt="http://schemas.openxmlformats.org/officeDocument/2006/docPropsVTypes">
  <TotalTime>7946</TotalTime>
  <Words>866</Words>
  <Application>Microsoft Office PowerPoint</Application>
  <PresentationFormat>On-screen Show (4:3)</PresentationFormat>
  <Paragraphs>350</Paragraphs>
  <Slides>57</Slides>
  <Notes>0</Notes>
  <HiddenSlides>4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What is your Space Group?</vt:lpstr>
      <vt:lpstr>International Tables, Vol A</vt:lpstr>
      <vt:lpstr>International Tables, Vol A</vt:lpstr>
      <vt:lpstr>What is your Space Group?</vt:lpstr>
      <vt:lpstr>Unit cell?</vt:lpstr>
      <vt:lpstr>Where’s the unit cell?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Diffraction from a 3D lattice</vt:lpstr>
      <vt:lpstr>Diffraction from a 3D lattice</vt:lpstr>
      <vt:lpstr>Diffraction from a 3D lattice</vt:lpstr>
      <vt:lpstr>Diffraction from a 3D lattice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Only 4 kinds of rotation operators</vt:lpstr>
      <vt:lpstr>PowerPoint Presentation</vt:lpstr>
      <vt:lpstr>Only 5 kinds of centering</vt:lpstr>
      <vt:lpstr>Only 7 lattice systems</vt:lpstr>
      <vt:lpstr>Only 14 lattice types in 3D </vt:lpstr>
      <vt:lpstr>Enantiomorphic operators</vt:lpstr>
      <vt:lpstr>Systematic absences</vt:lpstr>
      <vt:lpstr>What you know when:</vt:lpstr>
      <vt:lpstr>Hermann-Mauguin symbol</vt:lpstr>
      <vt:lpstr>Hermann-Mauguin symbol</vt:lpstr>
      <vt:lpstr>Hermann-Mauguin symbol</vt:lpstr>
      <vt:lpstr>Hermann-Mauguin symbol</vt:lpstr>
      <vt:lpstr>Hermann-Mauguin symbol</vt:lpstr>
      <vt:lpstr>What is a “point group”?</vt:lpstr>
      <vt:lpstr>Pitfalls: the “screwies”</vt:lpstr>
      <vt:lpstr>Pitfalls: sub-space groups</vt:lpstr>
      <vt:lpstr>Asymmetric Unit (ASU)</vt:lpstr>
      <vt:lpstr>Frequency of Space Groups in PDB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Trick Question: What is the space group?</dc:title>
  <dc:creator>JMHolton</dc:creator>
  <cp:lastModifiedBy>James_Holton</cp:lastModifiedBy>
  <cp:revision>62</cp:revision>
  <dcterms:created xsi:type="dcterms:W3CDTF">2016-10-13T18:45:33Z</dcterms:created>
  <dcterms:modified xsi:type="dcterms:W3CDTF">2017-11-13T14:34:25Z</dcterms:modified>
</cp:coreProperties>
</file>