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283" r:id="rId4"/>
    <p:sldId id="284" r:id="rId5"/>
    <p:sldId id="285" r:id="rId6"/>
    <p:sldId id="259" r:id="rId7"/>
    <p:sldId id="260" r:id="rId8"/>
    <p:sldId id="286" r:id="rId9"/>
    <p:sldId id="288" r:id="rId10"/>
    <p:sldId id="287" r:id="rId11"/>
    <p:sldId id="277" r:id="rId12"/>
    <p:sldId id="278" r:id="rId13"/>
    <p:sldId id="279" r:id="rId14"/>
    <p:sldId id="280" r:id="rId15"/>
    <p:sldId id="281" r:id="rId16"/>
    <p:sldId id="282" r:id="rId17"/>
    <p:sldId id="290" r:id="rId18"/>
    <p:sldId id="276" r:id="rId19"/>
    <p:sldId id="273" r:id="rId20"/>
    <p:sldId id="264" r:id="rId21"/>
    <p:sldId id="263" r:id="rId22"/>
    <p:sldId id="265" r:id="rId23"/>
    <p:sldId id="266" r:id="rId24"/>
    <p:sldId id="269" r:id="rId25"/>
    <p:sldId id="270" r:id="rId26"/>
    <p:sldId id="268" r:id="rId27"/>
    <p:sldId id="272" r:id="rId28"/>
    <p:sldId id="271" r:id="rId29"/>
    <p:sldId id="261" r:id="rId30"/>
    <p:sldId id="292" r:id="rId31"/>
    <p:sldId id="291" r:id="rId32"/>
    <p:sldId id="274" r:id="rId33"/>
    <p:sldId id="275" r:id="rId34"/>
    <p:sldId id="289" r:id="rId35"/>
    <p:sldId id="29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8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7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49822064056939E-2"/>
          <c:y val="2.4216524216524215E-2"/>
          <c:w val="0.90569395017793575"/>
          <c:h val="0.8689458689458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Refined</c:v>
                </c:pt>
              </c:strCache>
            </c:strRef>
          </c:tx>
          <c:spPr>
            <a:ln w="31188"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Sheet1!$B$2:$B$23</c:f>
              <c:numCache>
                <c:formatCode>General</c:formatCode>
                <c:ptCount val="22"/>
                <c:pt idx="0">
                  <c:v>0.1</c:v>
                </c:pt>
                <c:pt idx="1">
                  <c:v>0.09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0.04</c:v>
                </c:pt>
                <c:pt idx="5">
                  <c:v>0.03</c:v>
                </c:pt>
                <c:pt idx="6">
                  <c:v>0.01</c:v>
                </c:pt>
                <c:pt idx="7">
                  <c:v>0</c:v>
                </c:pt>
                <c:pt idx="8">
                  <c:v>0.02</c:v>
                </c:pt>
                <c:pt idx="9">
                  <c:v>0.04</c:v>
                </c:pt>
                <c:pt idx="10">
                  <c:v>0.04</c:v>
                </c:pt>
                <c:pt idx="11">
                  <c:v>0.05</c:v>
                </c:pt>
                <c:pt idx="12">
                  <c:v>0.04</c:v>
                </c:pt>
                <c:pt idx="13">
                  <c:v>0.08</c:v>
                </c:pt>
                <c:pt idx="14">
                  <c:v>0.11</c:v>
                </c:pt>
                <c:pt idx="15">
                  <c:v>0.15</c:v>
                </c:pt>
                <c:pt idx="16">
                  <c:v>0.2</c:v>
                </c:pt>
                <c:pt idx="17">
                  <c:v>0.25</c:v>
                </c:pt>
                <c:pt idx="18">
                  <c:v>0.3</c:v>
                </c:pt>
                <c:pt idx="19">
                  <c:v>0.34</c:v>
                </c:pt>
                <c:pt idx="20">
                  <c:v>0.37</c:v>
                </c:pt>
                <c:pt idx="21">
                  <c:v>0.39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Smooth</c:v>
                </c:pt>
              </c:strCache>
            </c:strRef>
          </c:tx>
          <c:spPr>
            <a:ln w="41584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Sheet1!$E$2:$E$23</c:f>
              <c:numCache>
                <c:formatCode>General</c:formatCode>
                <c:ptCount val="22"/>
                <c:pt idx="0">
                  <c:v>0.08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0.05</c:v>
                </c:pt>
                <c:pt idx="4">
                  <c:v>0.04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  <c:pt idx="9">
                  <c:v>0.04</c:v>
                </c:pt>
                <c:pt idx="10">
                  <c:v>0.05</c:v>
                </c:pt>
                <c:pt idx="11">
                  <c:v>0.06</c:v>
                </c:pt>
                <c:pt idx="12">
                  <c:v>0.08</c:v>
                </c:pt>
                <c:pt idx="13">
                  <c:v>0.1</c:v>
                </c:pt>
                <c:pt idx="14">
                  <c:v>0.13</c:v>
                </c:pt>
                <c:pt idx="15">
                  <c:v>0.16</c:v>
                </c:pt>
                <c:pt idx="16">
                  <c:v>0.2</c:v>
                </c:pt>
                <c:pt idx="17">
                  <c:v>0.23</c:v>
                </c:pt>
                <c:pt idx="18">
                  <c:v>0.27</c:v>
                </c:pt>
                <c:pt idx="19">
                  <c:v>0.31</c:v>
                </c:pt>
                <c:pt idx="20">
                  <c:v>0.35</c:v>
                </c:pt>
                <c:pt idx="21">
                  <c:v>0.39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482368"/>
        <c:axId val="157595520"/>
      </c:scatterChart>
      <c:valAx>
        <c:axId val="157482368"/>
        <c:scaling>
          <c:orientation val="minMax"/>
          <c:max val="310"/>
          <c:min val="100"/>
        </c:scaling>
        <c:delete val="0"/>
        <c:axPos val="b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595520"/>
        <c:crosses val="autoZero"/>
        <c:crossBetween val="midCat"/>
      </c:valAx>
      <c:valAx>
        <c:axId val="157595520"/>
        <c:scaling>
          <c:orientation val="minMax"/>
          <c:max val="0.4"/>
          <c:min val="0"/>
        </c:scaling>
        <c:delete val="0"/>
        <c:axPos val="l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minorGridlines>
          <c:spPr>
            <a:ln w="13861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2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482368"/>
        <c:crosses val="autoZero"/>
        <c:crossBetween val="midCat"/>
        <c:majorUnit val="0.1"/>
        <c:minorUnit val="0.1"/>
      </c:valAx>
      <c:spPr>
        <a:noFill/>
        <a:ln w="13861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6.2277580071174371E-2"/>
          <c:y val="0.1396011396011396"/>
          <c:w val="0.19395017793594305"/>
          <c:h val="0.20797720797720798"/>
        </c:manualLayout>
      </c:layout>
      <c:overlay val="0"/>
      <c:spPr>
        <a:noFill/>
        <a:ln w="27723">
          <a:noFill/>
        </a:ln>
      </c:spPr>
      <c:txPr>
        <a:bodyPr/>
        <a:lstStyle/>
        <a:p>
          <a:pPr>
            <a:defRPr sz="2008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1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049822064056939E-2"/>
          <c:y val="2.4216524216524215E-2"/>
          <c:w val="0.90569395017793575"/>
          <c:h val="0.8689458689458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Refined</c:v>
                </c:pt>
              </c:strCache>
            </c:strRef>
          </c:tx>
          <c:spPr>
            <a:ln w="31188">
              <a:noFill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Sheet1!$B$2:$B$23</c:f>
              <c:numCache>
                <c:formatCode>General</c:formatCode>
                <c:ptCount val="22"/>
                <c:pt idx="0">
                  <c:v>3.327</c:v>
                </c:pt>
                <c:pt idx="1">
                  <c:v>3.3479999999999999</c:v>
                </c:pt>
                <c:pt idx="2">
                  <c:v>3.3580000000000001</c:v>
                </c:pt>
                <c:pt idx="3">
                  <c:v>3.367</c:v>
                </c:pt>
                <c:pt idx="4">
                  <c:v>3.371</c:v>
                </c:pt>
                <c:pt idx="5">
                  <c:v>3.35</c:v>
                </c:pt>
                <c:pt idx="6">
                  <c:v>3.3170000000000002</c:v>
                </c:pt>
                <c:pt idx="7">
                  <c:v>3.2829999999999999</c:v>
                </c:pt>
                <c:pt idx="8">
                  <c:v>3.2469999999999999</c:v>
                </c:pt>
                <c:pt idx="9">
                  <c:v>3.198</c:v>
                </c:pt>
                <c:pt idx="10">
                  <c:v>3.133</c:v>
                </c:pt>
                <c:pt idx="11">
                  <c:v>3.0840000000000001</c:v>
                </c:pt>
                <c:pt idx="12">
                  <c:v>3.0059999999999998</c:v>
                </c:pt>
                <c:pt idx="13">
                  <c:v>2.919</c:v>
                </c:pt>
                <c:pt idx="14">
                  <c:v>2.786</c:v>
                </c:pt>
                <c:pt idx="15">
                  <c:v>2.5750000000000002</c:v>
                </c:pt>
                <c:pt idx="16">
                  <c:v>2.3490000000000002</c:v>
                </c:pt>
                <c:pt idx="17">
                  <c:v>2.117</c:v>
                </c:pt>
                <c:pt idx="18">
                  <c:v>1.931</c:v>
                </c:pt>
                <c:pt idx="19">
                  <c:v>1.8380000000000001</c:v>
                </c:pt>
                <c:pt idx="20">
                  <c:v>1.7689999999999999</c:v>
                </c:pt>
                <c:pt idx="21">
                  <c:v>1.74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Smooth</c:v>
                </c:pt>
              </c:strCache>
            </c:strRef>
          </c:tx>
          <c:spPr>
            <a:ln w="41584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Sheet1!$A$2:$A$23</c:f>
              <c:numCache>
                <c:formatCode>General</c:formatCode>
                <c:ptCount val="22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</c:numCache>
            </c:numRef>
          </c:xVal>
          <c:yVal>
            <c:numRef>
              <c:f>Sheet1!$E$2:$E$23</c:f>
              <c:numCache>
                <c:formatCode>General</c:formatCode>
                <c:ptCount val="22"/>
                <c:pt idx="0">
                  <c:v>3.4079999999999999</c:v>
                </c:pt>
                <c:pt idx="1">
                  <c:v>3.399</c:v>
                </c:pt>
                <c:pt idx="2">
                  <c:v>3.3889999999999998</c:v>
                </c:pt>
                <c:pt idx="3">
                  <c:v>3.3769999999999998</c:v>
                </c:pt>
                <c:pt idx="4">
                  <c:v>3.3620000000000001</c:v>
                </c:pt>
                <c:pt idx="5">
                  <c:v>3.3410000000000002</c:v>
                </c:pt>
                <c:pt idx="6">
                  <c:v>3.3130000000000002</c:v>
                </c:pt>
                <c:pt idx="7">
                  <c:v>3.2759999999999998</c:v>
                </c:pt>
                <c:pt idx="8">
                  <c:v>3.23</c:v>
                </c:pt>
                <c:pt idx="9">
                  <c:v>3.1709999999999998</c:v>
                </c:pt>
                <c:pt idx="10">
                  <c:v>3.1</c:v>
                </c:pt>
                <c:pt idx="11">
                  <c:v>3.016</c:v>
                </c:pt>
                <c:pt idx="12">
                  <c:v>2.9169999999999998</c:v>
                </c:pt>
                <c:pt idx="13">
                  <c:v>2.8039999999999998</c:v>
                </c:pt>
                <c:pt idx="14">
                  <c:v>2.6779999999999999</c:v>
                </c:pt>
                <c:pt idx="15">
                  <c:v>2.5409999999999999</c:v>
                </c:pt>
                <c:pt idx="16">
                  <c:v>2.3959999999999999</c:v>
                </c:pt>
                <c:pt idx="17">
                  <c:v>2.2480000000000002</c:v>
                </c:pt>
                <c:pt idx="18">
                  <c:v>2.0979999999999999</c:v>
                </c:pt>
                <c:pt idx="19">
                  <c:v>1.948</c:v>
                </c:pt>
                <c:pt idx="20">
                  <c:v>1.8</c:v>
                </c:pt>
                <c:pt idx="21">
                  <c:v>1.653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350720"/>
        <c:axId val="158366336"/>
      </c:scatterChart>
      <c:valAx>
        <c:axId val="158350720"/>
        <c:scaling>
          <c:orientation val="minMax"/>
          <c:max val="310"/>
          <c:min val="100"/>
        </c:scaling>
        <c:delete val="0"/>
        <c:axPos val="b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366336"/>
        <c:crosses val="autoZero"/>
        <c:crossBetween val="midCat"/>
      </c:valAx>
      <c:valAx>
        <c:axId val="158366336"/>
        <c:scaling>
          <c:orientation val="minMax"/>
          <c:max val="3.5"/>
          <c:min val="1.5"/>
        </c:scaling>
        <c:delete val="0"/>
        <c:axPos val="l"/>
        <c:majorGridlines>
          <c:spPr>
            <a:ln w="13861">
              <a:solidFill>
                <a:srgbClr val="C0C0C0"/>
              </a:solidFill>
              <a:prstDash val="solid"/>
            </a:ln>
          </c:spPr>
        </c:majorGridlines>
        <c:minorGridlines>
          <c:spPr>
            <a:ln w="13861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346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2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8350720"/>
        <c:crosses val="autoZero"/>
        <c:crossBetween val="midCat"/>
        <c:majorUnit val="1"/>
        <c:minorUnit val="1"/>
      </c:valAx>
      <c:spPr>
        <a:noFill/>
        <a:ln w="13861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7.1771279776736766E-2"/>
          <c:y val="0.64062220268756398"/>
          <c:w val="0.19395017793594305"/>
          <c:h val="0.20797720797720798"/>
        </c:manualLayout>
      </c:layout>
      <c:overlay val="0"/>
      <c:spPr>
        <a:noFill/>
        <a:ln w="27723">
          <a:noFill/>
        </a:ln>
      </c:spPr>
      <c:txPr>
        <a:bodyPr/>
        <a:lstStyle/>
        <a:p>
          <a:pPr>
            <a:defRPr sz="2008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1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90806-E194-4D3F-8AC4-585B30889645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637F7-9AED-44AF-A98C-2A2F2BB85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48A4E4-72ED-464D-916E-A628BA516B50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648A4E4-72ED-464D-916E-A628BA516B50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supercell density gives clue to diffuse scatter, but Bragg peaks are still relative to zero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99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0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26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59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5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1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8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4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2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8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92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9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93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4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1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1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5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5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2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1F96-95AB-40DC-BBF0-8E569F41E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1E9BD-6A2A-4149-9852-4719628E5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4" name="Straight Connector 43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24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99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44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Solvent boundary problem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12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/>
          <p:cNvSpPr/>
          <p:nvPr/>
        </p:nvSpPr>
        <p:spPr>
          <a:xfrm>
            <a:off x="-290285" y="-541866"/>
            <a:ext cx="9854317" cy="4172603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686628 w 9733913"/>
              <a:gd name="connsiteY4" fmla="*/ 3038323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6589485 w 9733913"/>
              <a:gd name="connsiteY8" fmla="*/ 3197979 h 5522239"/>
              <a:gd name="connsiteX9" fmla="*/ 7170057 w 9733913"/>
              <a:gd name="connsiteY9" fmla="*/ 3110895 h 5522239"/>
              <a:gd name="connsiteX10" fmla="*/ 7590971 w 9733913"/>
              <a:gd name="connsiteY10" fmla="*/ 3517294 h 5522239"/>
              <a:gd name="connsiteX11" fmla="*/ 7924800 w 9733913"/>
              <a:gd name="connsiteY11" fmla="*/ 4562323 h 5522239"/>
              <a:gd name="connsiteX12" fmla="*/ 8694057 w 9733913"/>
              <a:gd name="connsiteY12" fmla="*/ 5331580 h 5522239"/>
              <a:gd name="connsiteX13" fmla="*/ 9695542 w 9733913"/>
              <a:gd name="connsiteY13" fmla="*/ 5520265 h 5522239"/>
              <a:gd name="connsiteX14" fmla="*/ 9550400 w 9733913"/>
              <a:gd name="connsiteY14" fmla="*/ 324151 h 5522239"/>
              <a:gd name="connsiteX15" fmla="*/ 7329714 w 9733913"/>
              <a:gd name="connsiteY15" fmla="*/ 338666 h 5522239"/>
              <a:gd name="connsiteX16" fmla="*/ 87085 w 9733913"/>
              <a:gd name="connsiteY16" fmla="*/ 440265 h 5522239"/>
              <a:gd name="connsiteX17" fmla="*/ 0 w 9733913"/>
              <a:gd name="connsiteY17" fmla="*/ 4083351 h 552223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7590971 w 9733913"/>
              <a:gd name="connsiteY10" fmla="*/ 3517294 h 5563249"/>
              <a:gd name="connsiteX11" fmla="*/ 8403771 w 9733913"/>
              <a:gd name="connsiteY11" fmla="*/ 3401180 h 5563249"/>
              <a:gd name="connsiteX12" fmla="*/ 8694057 w 9733913"/>
              <a:gd name="connsiteY12" fmla="*/ 5331580 h 5563249"/>
              <a:gd name="connsiteX13" fmla="*/ 9695542 w 9733913"/>
              <a:gd name="connsiteY13" fmla="*/ 5520265 h 5563249"/>
              <a:gd name="connsiteX14" fmla="*/ 9550400 w 9733913"/>
              <a:gd name="connsiteY14" fmla="*/ 324151 h 5563249"/>
              <a:gd name="connsiteX15" fmla="*/ 7329714 w 9733913"/>
              <a:gd name="connsiteY15" fmla="*/ 338666 h 5563249"/>
              <a:gd name="connsiteX16" fmla="*/ 87085 w 9733913"/>
              <a:gd name="connsiteY16" fmla="*/ 440265 h 5563249"/>
              <a:gd name="connsiteX17" fmla="*/ 0 w 9733913"/>
              <a:gd name="connsiteY17" fmla="*/ 4083351 h 5563249"/>
              <a:gd name="connsiteX0" fmla="*/ 0 w 9733913"/>
              <a:gd name="connsiteY0" fmla="*/ 4083351 h 5563249"/>
              <a:gd name="connsiteX1" fmla="*/ 1219200 w 9733913"/>
              <a:gd name="connsiteY1" fmla="*/ 4112379 h 5563249"/>
              <a:gd name="connsiteX2" fmla="*/ 1741714 w 9733913"/>
              <a:gd name="connsiteY2" fmla="*/ 3473751 h 5563249"/>
              <a:gd name="connsiteX3" fmla="*/ 2627085 w 9733913"/>
              <a:gd name="connsiteY3" fmla="*/ 3038322 h 5563249"/>
              <a:gd name="connsiteX4" fmla="*/ 3686628 w 9733913"/>
              <a:gd name="connsiteY4" fmla="*/ 3038323 h 5563249"/>
              <a:gd name="connsiteX5" fmla="*/ 4325257 w 9733913"/>
              <a:gd name="connsiteY5" fmla="*/ 3328608 h 5563249"/>
              <a:gd name="connsiteX6" fmla="*/ 4905828 w 9733913"/>
              <a:gd name="connsiteY6" fmla="*/ 3009294 h 5563249"/>
              <a:gd name="connsiteX7" fmla="*/ 5602514 w 9733913"/>
              <a:gd name="connsiteY7" fmla="*/ 3110894 h 5563249"/>
              <a:gd name="connsiteX8" fmla="*/ 6589485 w 9733913"/>
              <a:gd name="connsiteY8" fmla="*/ 3197979 h 5563249"/>
              <a:gd name="connsiteX9" fmla="*/ 7170057 w 9733913"/>
              <a:gd name="connsiteY9" fmla="*/ 3110895 h 5563249"/>
              <a:gd name="connsiteX10" fmla="*/ 8403771 w 9733913"/>
              <a:gd name="connsiteY10" fmla="*/ 3401180 h 5563249"/>
              <a:gd name="connsiteX11" fmla="*/ 8694057 w 9733913"/>
              <a:gd name="connsiteY11" fmla="*/ 5331580 h 5563249"/>
              <a:gd name="connsiteX12" fmla="*/ 9695542 w 9733913"/>
              <a:gd name="connsiteY12" fmla="*/ 5520265 h 5563249"/>
              <a:gd name="connsiteX13" fmla="*/ 9550400 w 9733913"/>
              <a:gd name="connsiteY13" fmla="*/ 324151 h 5563249"/>
              <a:gd name="connsiteX14" fmla="*/ 7329714 w 9733913"/>
              <a:gd name="connsiteY14" fmla="*/ 338666 h 5563249"/>
              <a:gd name="connsiteX15" fmla="*/ 87085 w 9733913"/>
              <a:gd name="connsiteY15" fmla="*/ 440265 h 5563249"/>
              <a:gd name="connsiteX16" fmla="*/ 0 w 9733913"/>
              <a:gd name="connsiteY16" fmla="*/ 4083351 h 5563249"/>
              <a:gd name="connsiteX0" fmla="*/ 0 w 9850181"/>
              <a:gd name="connsiteY0" fmla="*/ 4083351 h 5332607"/>
              <a:gd name="connsiteX1" fmla="*/ 1219200 w 9850181"/>
              <a:gd name="connsiteY1" fmla="*/ 4112379 h 5332607"/>
              <a:gd name="connsiteX2" fmla="*/ 1741714 w 9850181"/>
              <a:gd name="connsiteY2" fmla="*/ 3473751 h 5332607"/>
              <a:gd name="connsiteX3" fmla="*/ 2627085 w 9850181"/>
              <a:gd name="connsiteY3" fmla="*/ 3038322 h 5332607"/>
              <a:gd name="connsiteX4" fmla="*/ 3686628 w 9850181"/>
              <a:gd name="connsiteY4" fmla="*/ 3038323 h 5332607"/>
              <a:gd name="connsiteX5" fmla="*/ 4325257 w 9850181"/>
              <a:gd name="connsiteY5" fmla="*/ 3328608 h 5332607"/>
              <a:gd name="connsiteX6" fmla="*/ 4905828 w 9850181"/>
              <a:gd name="connsiteY6" fmla="*/ 3009294 h 5332607"/>
              <a:gd name="connsiteX7" fmla="*/ 5602514 w 9850181"/>
              <a:gd name="connsiteY7" fmla="*/ 3110894 h 5332607"/>
              <a:gd name="connsiteX8" fmla="*/ 6589485 w 9850181"/>
              <a:gd name="connsiteY8" fmla="*/ 3197979 h 5332607"/>
              <a:gd name="connsiteX9" fmla="*/ 7170057 w 9850181"/>
              <a:gd name="connsiteY9" fmla="*/ 3110895 h 5332607"/>
              <a:gd name="connsiteX10" fmla="*/ 8403771 w 9850181"/>
              <a:gd name="connsiteY10" fmla="*/ 3401180 h 5332607"/>
              <a:gd name="connsiteX11" fmla="*/ 8694057 w 9850181"/>
              <a:gd name="connsiteY11" fmla="*/ 5331580 h 5332607"/>
              <a:gd name="connsiteX12" fmla="*/ 9840684 w 9850181"/>
              <a:gd name="connsiteY12" fmla="*/ 3691465 h 5332607"/>
              <a:gd name="connsiteX13" fmla="*/ 9550400 w 9850181"/>
              <a:gd name="connsiteY13" fmla="*/ 324151 h 5332607"/>
              <a:gd name="connsiteX14" fmla="*/ 7329714 w 9850181"/>
              <a:gd name="connsiteY14" fmla="*/ 338666 h 5332607"/>
              <a:gd name="connsiteX15" fmla="*/ 87085 w 9850181"/>
              <a:gd name="connsiteY15" fmla="*/ 440265 h 5332607"/>
              <a:gd name="connsiteX16" fmla="*/ 0 w 9850181"/>
              <a:gd name="connsiteY16" fmla="*/ 4083351 h 5332607"/>
              <a:gd name="connsiteX0" fmla="*/ 0 w 9854483"/>
              <a:gd name="connsiteY0" fmla="*/ 4083351 h 4172603"/>
              <a:gd name="connsiteX1" fmla="*/ 1219200 w 9854483"/>
              <a:gd name="connsiteY1" fmla="*/ 4112379 h 4172603"/>
              <a:gd name="connsiteX2" fmla="*/ 1741714 w 9854483"/>
              <a:gd name="connsiteY2" fmla="*/ 3473751 h 4172603"/>
              <a:gd name="connsiteX3" fmla="*/ 2627085 w 9854483"/>
              <a:gd name="connsiteY3" fmla="*/ 3038322 h 4172603"/>
              <a:gd name="connsiteX4" fmla="*/ 3686628 w 9854483"/>
              <a:gd name="connsiteY4" fmla="*/ 3038323 h 4172603"/>
              <a:gd name="connsiteX5" fmla="*/ 4325257 w 9854483"/>
              <a:gd name="connsiteY5" fmla="*/ 3328608 h 4172603"/>
              <a:gd name="connsiteX6" fmla="*/ 4905828 w 9854483"/>
              <a:gd name="connsiteY6" fmla="*/ 3009294 h 4172603"/>
              <a:gd name="connsiteX7" fmla="*/ 5602514 w 9854483"/>
              <a:gd name="connsiteY7" fmla="*/ 3110894 h 4172603"/>
              <a:gd name="connsiteX8" fmla="*/ 6589485 w 9854483"/>
              <a:gd name="connsiteY8" fmla="*/ 3197979 h 4172603"/>
              <a:gd name="connsiteX9" fmla="*/ 7170057 w 9854483"/>
              <a:gd name="connsiteY9" fmla="*/ 3110895 h 4172603"/>
              <a:gd name="connsiteX10" fmla="*/ 8403771 w 9854483"/>
              <a:gd name="connsiteY10" fmla="*/ 3401180 h 4172603"/>
              <a:gd name="connsiteX11" fmla="*/ 9042400 w 9854483"/>
              <a:gd name="connsiteY11" fmla="*/ 3967237 h 4172603"/>
              <a:gd name="connsiteX12" fmla="*/ 9840684 w 9854483"/>
              <a:gd name="connsiteY12" fmla="*/ 3691465 h 4172603"/>
              <a:gd name="connsiteX13" fmla="*/ 9550400 w 9854483"/>
              <a:gd name="connsiteY13" fmla="*/ 324151 h 4172603"/>
              <a:gd name="connsiteX14" fmla="*/ 7329714 w 9854483"/>
              <a:gd name="connsiteY14" fmla="*/ 338666 h 4172603"/>
              <a:gd name="connsiteX15" fmla="*/ 87085 w 9854483"/>
              <a:gd name="connsiteY15" fmla="*/ 440265 h 4172603"/>
              <a:gd name="connsiteX16" fmla="*/ 0 w 9854483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02514 w 9854317"/>
              <a:gd name="connsiteY7" fmla="*/ 3110894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  <a:gd name="connsiteX0" fmla="*/ 0 w 9854317"/>
              <a:gd name="connsiteY0" fmla="*/ 4083351 h 4172603"/>
              <a:gd name="connsiteX1" fmla="*/ 1219200 w 9854317"/>
              <a:gd name="connsiteY1" fmla="*/ 4112379 h 4172603"/>
              <a:gd name="connsiteX2" fmla="*/ 1741714 w 9854317"/>
              <a:gd name="connsiteY2" fmla="*/ 3473751 h 4172603"/>
              <a:gd name="connsiteX3" fmla="*/ 2627085 w 9854317"/>
              <a:gd name="connsiteY3" fmla="*/ 3038322 h 4172603"/>
              <a:gd name="connsiteX4" fmla="*/ 3686628 w 9854317"/>
              <a:gd name="connsiteY4" fmla="*/ 3038323 h 4172603"/>
              <a:gd name="connsiteX5" fmla="*/ 4325257 w 9854317"/>
              <a:gd name="connsiteY5" fmla="*/ 3328608 h 4172603"/>
              <a:gd name="connsiteX6" fmla="*/ 4905828 w 9854317"/>
              <a:gd name="connsiteY6" fmla="*/ 3009294 h 4172603"/>
              <a:gd name="connsiteX7" fmla="*/ 5617029 w 9854317"/>
              <a:gd name="connsiteY7" fmla="*/ 3168951 h 4172603"/>
              <a:gd name="connsiteX8" fmla="*/ 6589485 w 9854317"/>
              <a:gd name="connsiteY8" fmla="*/ 3197979 h 4172603"/>
              <a:gd name="connsiteX9" fmla="*/ 7170057 w 9854317"/>
              <a:gd name="connsiteY9" fmla="*/ 3110895 h 4172603"/>
              <a:gd name="connsiteX10" fmla="*/ 8461828 w 9854317"/>
              <a:gd name="connsiteY10" fmla="*/ 3343123 h 4172603"/>
              <a:gd name="connsiteX11" fmla="*/ 9042400 w 9854317"/>
              <a:gd name="connsiteY11" fmla="*/ 3967237 h 4172603"/>
              <a:gd name="connsiteX12" fmla="*/ 9840684 w 9854317"/>
              <a:gd name="connsiteY12" fmla="*/ 3691465 h 4172603"/>
              <a:gd name="connsiteX13" fmla="*/ 9550400 w 9854317"/>
              <a:gd name="connsiteY13" fmla="*/ 324151 h 4172603"/>
              <a:gd name="connsiteX14" fmla="*/ 7329714 w 9854317"/>
              <a:gd name="connsiteY14" fmla="*/ 338666 h 4172603"/>
              <a:gd name="connsiteX15" fmla="*/ 87085 w 9854317"/>
              <a:gd name="connsiteY15" fmla="*/ 440265 h 4172603"/>
              <a:gd name="connsiteX16" fmla="*/ 0 w 9854317"/>
              <a:gd name="connsiteY16" fmla="*/ 4083351 h 417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54317" h="4172603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02933" y="3110893"/>
                  <a:pt x="2627085" y="3038322"/>
                </a:cubicBezTo>
                <a:cubicBezTo>
                  <a:pt x="2951237" y="2965751"/>
                  <a:pt x="3403599" y="2989942"/>
                  <a:pt x="3686628" y="3038323"/>
                </a:cubicBezTo>
                <a:cubicBezTo>
                  <a:pt x="3969657" y="3086704"/>
                  <a:pt x="4122057" y="3333446"/>
                  <a:pt x="4325257" y="3328608"/>
                </a:cubicBezTo>
                <a:cubicBezTo>
                  <a:pt x="4528457" y="3323770"/>
                  <a:pt x="4690533" y="3035903"/>
                  <a:pt x="4905828" y="3009294"/>
                </a:cubicBezTo>
                <a:cubicBezTo>
                  <a:pt x="5121123" y="2982685"/>
                  <a:pt x="5336420" y="3137504"/>
                  <a:pt x="5617029" y="3168951"/>
                </a:cubicBezTo>
                <a:cubicBezTo>
                  <a:pt x="5897639" y="3200399"/>
                  <a:pt x="6330647" y="3207655"/>
                  <a:pt x="6589485" y="3197979"/>
                </a:cubicBezTo>
                <a:cubicBezTo>
                  <a:pt x="6848323" y="3188303"/>
                  <a:pt x="6858000" y="3086704"/>
                  <a:pt x="7170057" y="3110895"/>
                </a:cubicBezTo>
                <a:cubicBezTo>
                  <a:pt x="7482114" y="3135086"/>
                  <a:pt x="8149771" y="3200399"/>
                  <a:pt x="8461828" y="3343123"/>
                </a:cubicBezTo>
                <a:cubicBezTo>
                  <a:pt x="8773885" y="3485847"/>
                  <a:pt x="8812591" y="3909180"/>
                  <a:pt x="9042400" y="3967237"/>
                </a:cubicBezTo>
                <a:cubicBezTo>
                  <a:pt x="9272209" y="4025294"/>
                  <a:pt x="9959217" y="3703560"/>
                  <a:pt x="9840684" y="3691465"/>
                </a:cubicBezTo>
                <a:cubicBezTo>
                  <a:pt x="9269789" y="36043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implementation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409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-362856" y="-541865"/>
            <a:ext cx="9869582" cy="5289055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4940465"/>
              <a:gd name="connsiteX1" fmla="*/ 1219200 w 9797011"/>
              <a:gd name="connsiteY1" fmla="*/ 4112379 h 4940465"/>
              <a:gd name="connsiteX2" fmla="*/ 1741714 w 9797011"/>
              <a:gd name="connsiteY2" fmla="*/ 3473751 h 4940465"/>
              <a:gd name="connsiteX3" fmla="*/ 2627085 w 9797011"/>
              <a:gd name="connsiteY3" fmla="*/ 3038322 h 4940465"/>
              <a:gd name="connsiteX4" fmla="*/ 3425371 w 9797011"/>
              <a:gd name="connsiteY4" fmla="*/ 3981752 h 4940465"/>
              <a:gd name="connsiteX5" fmla="*/ 3541486 w 9797011"/>
              <a:gd name="connsiteY5" fmla="*/ 4939693 h 4940465"/>
              <a:gd name="connsiteX6" fmla="*/ 4513943 w 9797011"/>
              <a:gd name="connsiteY6" fmla="*/ 3822094 h 4940465"/>
              <a:gd name="connsiteX7" fmla="*/ 5442857 w 9797011"/>
              <a:gd name="connsiteY7" fmla="*/ 3285065 h 4940465"/>
              <a:gd name="connsiteX8" fmla="*/ 6241142 w 9797011"/>
              <a:gd name="connsiteY8" fmla="*/ 3168952 h 4940465"/>
              <a:gd name="connsiteX9" fmla="*/ 6879771 w 9797011"/>
              <a:gd name="connsiteY9" fmla="*/ 3647923 h 4940465"/>
              <a:gd name="connsiteX10" fmla="*/ 8331200 w 9797011"/>
              <a:gd name="connsiteY10" fmla="*/ 3183466 h 4940465"/>
              <a:gd name="connsiteX11" fmla="*/ 9013371 w 9797011"/>
              <a:gd name="connsiteY11" fmla="*/ 3807580 h 4940465"/>
              <a:gd name="connsiteX12" fmla="*/ 9782627 w 9797011"/>
              <a:gd name="connsiteY12" fmla="*/ 4388151 h 4940465"/>
              <a:gd name="connsiteX13" fmla="*/ 9550400 w 9797011"/>
              <a:gd name="connsiteY13" fmla="*/ 324151 h 4940465"/>
              <a:gd name="connsiteX14" fmla="*/ 7329714 w 9797011"/>
              <a:gd name="connsiteY14" fmla="*/ 338666 h 4940465"/>
              <a:gd name="connsiteX15" fmla="*/ 87085 w 9797011"/>
              <a:gd name="connsiteY15" fmla="*/ 440265 h 4940465"/>
              <a:gd name="connsiteX16" fmla="*/ 0 w 9797011"/>
              <a:gd name="connsiteY16" fmla="*/ 4083351 h 4940465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425371 w 9797011"/>
              <a:gd name="connsiteY4" fmla="*/ 3981752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388424"/>
              <a:gd name="connsiteX1" fmla="*/ 1219200 w 9797011"/>
              <a:gd name="connsiteY1" fmla="*/ 4112379 h 4388424"/>
              <a:gd name="connsiteX2" fmla="*/ 1741714 w 9797011"/>
              <a:gd name="connsiteY2" fmla="*/ 3473751 h 4388424"/>
              <a:gd name="connsiteX3" fmla="*/ 2627085 w 9797011"/>
              <a:gd name="connsiteY3" fmla="*/ 3038322 h 4388424"/>
              <a:gd name="connsiteX4" fmla="*/ 3831771 w 9797011"/>
              <a:gd name="connsiteY4" fmla="*/ 3241524 h 4388424"/>
              <a:gd name="connsiteX5" fmla="*/ 4513943 w 9797011"/>
              <a:gd name="connsiteY5" fmla="*/ 3822094 h 4388424"/>
              <a:gd name="connsiteX6" fmla="*/ 5442857 w 9797011"/>
              <a:gd name="connsiteY6" fmla="*/ 3285065 h 4388424"/>
              <a:gd name="connsiteX7" fmla="*/ 6241142 w 9797011"/>
              <a:gd name="connsiteY7" fmla="*/ 3168952 h 4388424"/>
              <a:gd name="connsiteX8" fmla="*/ 6879771 w 9797011"/>
              <a:gd name="connsiteY8" fmla="*/ 3647923 h 4388424"/>
              <a:gd name="connsiteX9" fmla="*/ 8331200 w 9797011"/>
              <a:gd name="connsiteY9" fmla="*/ 3183466 h 4388424"/>
              <a:gd name="connsiteX10" fmla="*/ 9013371 w 9797011"/>
              <a:gd name="connsiteY10" fmla="*/ 3807580 h 4388424"/>
              <a:gd name="connsiteX11" fmla="*/ 9782627 w 9797011"/>
              <a:gd name="connsiteY11" fmla="*/ 4388151 h 4388424"/>
              <a:gd name="connsiteX12" fmla="*/ 9550400 w 9797011"/>
              <a:gd name="connsiteY12" fmla="*/ 324151 h 4388424"/>
              <a:gd name="connsiteX13" fmla="*/ 7329714 w 9797011"/>
              <a:gd name="connsiteY13" fmla="*/ 338666 h 4388424"/>
              <a:gd name="connsiteX14" fmla="*/ 87085 w 9797011"/>
              <a:gd name="connsiteY14" fmla="*/ 440265 h 4388424"/>
              <a:gd name="connsiteX15" fmla="*/ 0 w 9797011"/>
              <a:gd name="connsiteY15" fmla="*/ 4083351 h 4388424"/>
              <a:gd name="connsiteX0" fmla="*/ 0 w 9797011"/>
              <a:gd name="connsiteY0" fmla="*/ 4083351 h 4933581"/>
              <a:gd name="connsiteX1" fmla="*/ 1190171 w 9797011"/>
              <a:gd name="connsiteY1" fmla="*/ 4925179 h 4933581"/>
              <a:gd name="connsiteX2" fmla="*/ 1741714 w 9797011"/>
              <a:gd name="connsiteY2" fmla="*/ 3473751 h 4933581"/>
              <a:gd name="connsiteX3" fmla="*/ 2627085 w 9797011"/>
              <a:gd name="connsiteY3" fmla="*/ 3038322 h 4933581"/>
              <a:gd name="connsiteX4" fmla="*/ 3831771 w 9797011"/>
              <a:gd name="connsiteY4" fmla="*/ 3241524 h 4933581"/>
              <a:gd name="connsiteX5" fmla="*/ 4513943 w 9797011"/>
              <a:gd name="connsiteY5" fmla="*/ 3822094 h 4933581"/>
              <a:gd name="connsiteX6" fmla="*/ 5442857 w 9797011"/>
              <a:gd name="connsiteY6" fmla="*/ 3285065 h 4933581"/>
              <a:gd name="connsiteX7" fmla="*/ 6241142 w 9797011"/>
              <a:gd name="connsiteY7" fmla="*/ 3168952 h 4933581"/>
              <a:gd name="connsiteX8" fmla="*/ 6879771 w 9797011"/>
              <a:gd name="connsiteY8" fmla="*/ 3647923 h 4933581"/>
              <a:gd name="connsiteX9" fmla="*/ 8331200 w 9797011"/>
              <a:gd name="connsiteY9" fmla="*/ 3183466 h 4933581"/>
              <a:gd name="connsiteX10" fmla="*/ 9013371 w 9797011"/>
              <a:gd name="connsiteY10" fmla="*/ 3807580 h 4933581"/>
              <a:gd name="connsiteX11" fmla="*/ 9782627 w 9797011"/>
              <a:gd name="connsiteY11" fmla="*/ 4388151 h 4933581"/>
              <a:gd name="connsiteX12" fmla="*/ 9550400 w 9797011"/>
              <a:gd name="connsiteY12" fmla="*/ 324151 h 4933581"/>
              <a:gd name="connsiteX13" fmla="*/ 7329714 w 9797011"/>
              <a:gd name="connsiteY13" fmla="*/ 338666 h 4933581"/>
              <a:gd name="connsiteX14" fmla="*/ 87085 w 9797011"/>
              <a:gd name="connsiteY14" fmla="*/ 440265 h 4933581"/>
              <a:gd name="connsiteX15" fmla="*/ 0 w 9797011"/>
              <a:gd name="connsiteY15" fmla="*/ 4083351 h 4933581"/>
              <a:gd name="connsiteX0" fmla="*/ 0 w 9869582"/>
              <a:gd name="connsiteY0" fmla="*/ 5259008 h 5288276"/>
              <a:gd name="connsiteX1" fmla="*/ 1262742 w 9869582"/>
              <a:gd name="connsiteY1" fmla="*/ 4925179 h 5288276"/>
              <a:gd name="connsiteX2" fmla="*/ 1814285 w 9869582"/>
              <a:gd name="connsiteY2" fmla="*/ 3473751 h 5288276"/>
              <a:gd name="connsiteX3" fmla="*/ 2699656 w 9869582"/>
              <a:gd name="connsiteY3" fmla="*/ 3038322 h 5288276"/>
              <a:gd name="connsiteX4" fmla="*/ 3904342 w 9869582"/>
              <a:gd name="connsiteY4" fmla="*/ 3241524 h 5288276"/>
              <a:gd name="connsiteX5" fmla="*/ 4586514 w 9869582"/>
              <a:gd name="connsiteY5" fmla="*/ 3822094 h 5288276"/>
              <a:gd name="connsiteX6" fmla="*/ 5515428 w 9869582"/>
              <a:gd name="connsiteY6" fmla="*/ 3285065 h 5288276"/>
              <a:gd name="connsiteX7" fmla="*/ 6313713 w 9869582"/>
              <a:gd name="connsiteY7" fmla="*/ 3168952 h 5288276"/>
              <a:gd name="connsiteX8" fmla="*/ 6952342 w 9869582"/>
              <a:gd name="connsiteY8" fmla="*/ 3647923 h 5288276"/>
              <a:gd name="connsiteX9" fmla="*/ 8403771 w 9869582"/>
              <a:gd name="connsiteY9" fmla="*/ 3183466 h 5288276"/>
              <a:gd name="connsiteX10" fmla="*/ 9085942 w 9869582"/>
              <a:gd name="connsiteY10" fmla="*/ 3807580 h 5288276"/>
              <a:gd name="connsiteX11" fmla="*/ 9855198 w 9869582"/>
              <a:gd name="connsiteY11" fmla="*/ 4388151 h 5288276"/>
              <a:gd name="connsiteX12" fmla="*/ 9622971 w 9869582"/>
              <a:gd name="connsiteY12" fmla="*/ 324151 h 5288276"/>
              <a:gd name="connsiteX13" fmla="*/ 7402285 w 9869582"/>
              <a:gd name="connsiteY13" fmla="*/ 338666 h 5288276"/>
              <a:gd name="connsiteX14" fmla="*/ 159656 w 9869582"/>
              <a:gd name="connsiteY14" fmla="*/ 440265 h 5288276"/>
              <a:gd name="connsiteX15" fmla="*/ 0 w 9869582"/>
              <a:gd name="connsiteY15" fmla="*/ 5259008 h 5288276"/>
              <a:gd name="connsiteX0" fmla="*/ 0 w 9869582"/>
              <a:gd name="connsiteY0" fmla="*/ 5259008 h 5292069"/>
              <a:gd name="connsiteX1" fmla="*/ 1538514 w 9869582"/>
              <a:gd name="connsiteY1" fmla="*/ 4954208 h 5292069"/>
              <a:gd name="connsiteX2" fmla="*/ 1814285 w 9869582"/>
              <a:gd name="connsiteY2" fmla="*/ 3473751 h 5292069"/>
              <a:gd name="connsiteX3" fmla="*/ 2699656 w 9869582"/>
              <a:gd name="connsiteY3" fmla="*/ 3038322 h 5292069"/>
              <a:gd name="connsiteX4" fmla="*/ 3904342 w 9869582"/>
              <a:gd name="connsiteY4" fmla="*/ 3241524 h 5292069"/>
              <a:gd name="connsiteX5" fmla="*/ 4586514 w 9869582"/>
              <a:gd name="connsiteY5" fmla="*/ 3822094 h 5292069"/>
              <a:gd name="connsiteX6" fmla="*/ 5515428 w 9869582"/>
              <a:gd name="connsiteY6" fmla="*/ 3285065 h 5292069"/>
              <a:gd name="connsiteX7" fmla="*/ 6313713 w 9869582"/>
              <a:gd name="connsiteY7" fmla="*/ 3168952 h 5292069"/>
              <a:gd name="connsiteX8" fmla="*/ 6952342 w 9869582"/>
              <a:gd name="connsiteY8" fmla="*/ 3647923 h 5292069"/>
              <a:gd name="connsiteX9" fmla="*/ 8403771 w 9869582"/>
              <a:gd name="connsiteY9" fmla="*/ 3183466 h 5292069"/>
              <a:gd name="connsiteX10" fmla="*/ 9085942 w 9869582"/>
              <a:gd name="connsiteY10" fmla="*/ 3807580 h 5292069"/>
              <a:gd name="connsiteX11" fmla="*/ 9855198 w 9869582"/>
              <a:gd name="connsiteY11" fmla="*/ 4388151 h 5292069"/>
              <a:gd name="connsiteX12" fmla="*/ 9622971 w 9869582"/>
              <a:gd name="connsiteY12" fmla="*/ 324151 h 5292069"/>
              <a:gd name="connsiteX13" fmla="*/ 7402285 w 9869582"/>
              <a:gd name="connsiteY13" fmla="*/ 338666 h 5292069"/>
              <a:gd name="connsiteX14" fmla="*/ 159656 w 9869582"/>
              <a:gd name="connsiteY14" fmla="*/ 440265 h 5292069"/>
              <a:gd name="connsiteX15" fmla="*/ 0 w 9869582"/>
              <a:gd name="connsiteY15" fmla="*/ 5259008 h 5292069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2699656 w 9869582"/>
              <a:gd name="connsiteY3" fmla="*/ 30383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6847"/>
              <a:gd name="connsiteX1" fmla="*/ 1538514 w 9869582"/>
              <a:gd name="connsiteY1" fmla="*/ 4954208 h 5276847"/>
              <a:gd name="connsiteX2" fmla="*/ 2873828 w 9869582"/>
              <a:gd name="connsiteY2" fmla="*/ 4605865 h 5276847"/>
              <a:gd name="connsiteX3" fmla="*/ 3004456 w 9869582"/>
              <a:gd name="connsiteY3" fmla="*/ 3343122 h 5276847"/>
              <a:gd name="connsiteX4" fmla="*/ 3904342 w 9869582"/>
              <a:gd name="connsiteY4" fmla="*/ 3241524 h 5276847"/>
              <a:gd name="connsiteX5" fmla="*/ 4586514 w 9869582"/>
              <a:gd name="connsiteY5" fmla="*/ 3822094 h 5276847"/>
              <a:gd name="connsiteX6" fmla="*/ 5515428 w 9869582"/>
              <a:gd name="connsiteY6" fmla="*/ 3285065 h 5276847"/>
              <a:gd name="connsiteX7" fmla="*/ 6313713 w 9869582"/>
              <a:gd name="connsiteY7" fmla="*/ 3168952 h 5276847"/>
              <a:gd name="connsiteX8" fmla="*/ 6952342 w 9869582"/>
              <a:gd name="connsiteY8" fmla="*/ 3647923 h 5276847"/>
              <a:gd name="connsiteX9" fmla="*/ 8403771 w 9869582"/>
              <a:gd name="connsiteY9" fmla="*/ 3183466 h 5276847"/>
              <a:gd name="connsiteX10" fmla="*/ 9085942 w 9869582"/>
              <a:gd name="connsiteY10" fmla="*/ 3807580 h 5276847"/>
              <a:gd name="connsiteX11" fmla="*/ 9855198 w 9869582"/>
              <a:gd name="connsiteY11" fmla="*/ 4388151 h 5276847"/>
              <a:gd name="connsiteX12" fmla="*/ 9622971 w 9869582"/>
              <a:gd name="connsiteY12" fmla="*/ 324151 h 5276847"/>
              <a:gd name="connsiteX13" fmla="*/ 7402285 w 9869582"/>
              <a:gd name="connsiteY13" fmla="*/ 338666 h 5276847"/>
              <a:gd name="connsiteX14" fmla="*/ 159656 w 9869582"/>
              <a:gd name="connsiteY14" fmla="*/ 440265 h 5276847"/>
              <a:gd name="connsiteX15" fmla="*/ 0 w 9869582"/>
              <a:gd name="connsiteY15" fmla="*/ 5259008 h 5276847"/>
              <a:gd name="connsiteX0" fmla="*/ 0 w 9869582"/>
              <a:gd name="connsiteY0" fmla="*/ 5259008 h 5277076"/>
              <a:gd name="connsiteX1" fmla="*/ 1538514 w 9869582"/>
              <a:gd name="connsiteY1" fmla="*/ 4954208 h 5277076"/>
              <a:gd name="connsiteX2" fmla="*/ 2656113 w 9869582"/>
              <a:gd name="connsiteY2" fmla="*/ 4576837 h 5277076"/>
              <a:gd name="connsiteX3" fmla="*/ 3004456 w 9869582"/>
              <a:gd name="connsiteY3" fmla="*/ 3343122 h 5277076"/>
              <a:gd name="connsiteX4" fmla="*/ 3904342 w 9869582"/>
              <a:gd name="connsiteY4" fmla="*/ 3241524 h 5277076"/>
              <a:gd name="connsiteX5" fmla="*/ 4586514 w 9869582"/>
              <a:gd name="connsiteY5" fmla="*/ 3822094 h 5277076"/>
              <a:gd name="connsiteX6" fmla="*/ 5515428 w 9869582"/>
              <a:gd name="connsiteY6" fmla="*/ 3285065 h 5277076"/>
              <a:gd name="connsiteX7" fmla="*/ 6313713 w 9869582"/>
              <a:gd name="connsiteY7" fmla="*/ 3168952 h 5277076"/>
              <a:gd name="connsiteX8" fmla="*/ 6952342 w 9869582"/>
              <a:gd name="connsiteY8" fmla="*/ 3647923 h 5277076"/>
              <a:gd name="connsiteX9" fmla="*/ 8403771 w 9869582"/>
              <a:gd name="connsiteY9" fmla="*/ 3183466 h 5277076"/>
              <a:gd name="connsiteX10" fmla="*/ 9085942 w 9869582"/>
              <a:gd name="connsiteY10" fmla="*/ 3807580 h 5277076"/>
              <a:gd name="connsiteX11" fmla="*/ 9855198 w 9869582"/>
              <a:gd name="connsiteY11" fmla="*/ 4388151 h 5277076"/>
              <a:gd name="connsiteX12" fmla="*/ 9622971 w 9869582"/>
              <a:gd name="connsiteY12" fmla="*/ 324151 h 5277076"/>
              <a:gd name="connsiteX13" fmla="*/ 7402285 w 9869582"/>
              <a:gd name="connsiteY13" fmla="*/ 338666 h 5277076"/>
              <a:gd name="connsiteX14" fmla="*/ 159656 w 9869582"/>
              <a:gd name="connsiteY14" fmla="*/ 440265 h 5277076"/>
              <a:gd name="connsiteX15" fmla="*/ 0 w 9869582"/>
              <a:gd name="connsiteY15" fmla="*/ 5259008 h 5277076"/>
              <a:gd name="connsiteX0" fmla="*/ 0 w 9869582"/>
              <a:gd name="connsiteY0" fmla="*/ 5259008 h 5289055"/>
              <a:gd name="connsiteX1" fmla="*/ 1538514 w 9869582"/>
              <a:gd name="connsiteY1" fmla="*/ 5099351 h 5289055"/>
              <a:gd name="connsiteX2" fmla="*/ 2656113 w 9869582"/>
              <a:gd name="connsiteY2" fmla="*/ 4576837 h 5289055"/>
              <a:gd name="connsiteX3" fmla="*/ 3004456 w 9869582"/>
              <a:gd name="connsiteY3" fmla="*/ 3343122 h 5289055"/>
              <a:gd name="connsiteX4" fmla="*/ 3904342 w 9869582"/>
              <a:gd name="connsiteY4" fmla="*/ 3241524 h 5289055"/>
              <a:gd name="connsiteX5" fmla="*/ 4586514 w 9869582"/>
              <a:gd name="connsiteY5" fmla="*/ 3822094 h 5289055"/>
              <a:gd name="connsiteX6" fmla="*/ 5515428 w 9869582"/>
              <a:gd name="connsiteY6" fmla="*/ 3285065 h 5289055"/>
              <a:gd name="connsiteX7" fmla="*/ 6313713 w 9869582"/>
              <a:gd name="connsiteY7" fmla="*/ 3168952 h 5289055"/>
              <a:gd name="connsiteX8" fmla="*/ 6952342 w 9869582"/>
              <a:gd name="connsiteY8" fmla="*/ 3647923 h 5289055"/>
              <a:gd name="connsiteX9" fmla="*/ 8403771 w 9869582"/>
              <a:gd name="connsiteY9" fmla="*/ 3183466 h 5289055"/>
              <a:gd name="connsiteX10" fmla="*/ 9085942 w 9869582"/>
              <a:gd name="connsiteY10" fmla="*/ 3807580 h 5289055"/>
              <a:gd name="connsiteX11" fmla="*/ 9855198 w 9869582"/>
              <a:gd name="connsiteY11" fmla="*/ 4388151 h 5289055"/>
              <a:gd name="connsiteX12" fmla="*/ 9622971 w 9869582"/>
              <a:gd name="connsiteY12" fmla="*/ 324151 h 5289055"/>
              <a:gd name="connsiteX13" fmla="*/ 7402285 w 9869582"/>
              <a:gd name="connsiteY13" fmla="*/ 338666 h 5289055"/>
              <a:gd name="connsiteX14" fmla="*/ 159656 w 9869582"/>
              <a:gd name="connsiteY14" fmla="*/ 440265 h 5289055"/>
              <a:gd name="connsiteX15" fmla="*/ 0 w 9869582"/>
              <a:gd name="connsiteY15" fmla="*/ 5259008 h 528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69582" h="5289055">
                <a:moveTo>
                  <a:pt x="0" y="5259008"/>
                </a:moveTo>
                <a:cubicBezTo>
                  <a:pt x="318105" y="5350931"/>
                  <a:pt x="1095829" y="5213046"/>
                  <a:pt x="1538514" y="5099351"/>
                </a:cubicBezTo>
                <a:cubicBezTo>
                  <a:pt x="1981199" y="4985656"/>
                  <a:pt x="2411789" y="4869542"/>
                  <a:pt x="2656113" y="4576837"/>
                </a:cubicBezTo>
                <a:cubicBezTo>
                  <a:pt x="2900437" y="4284132"/>
                  <a:pt x="2796418" y="3565674"/>
                  <a:pt x="3004456" y="3343122"/>
                </a:cubicBezTo>
                <a:cubicBezTo>
                  <a:pt x="3212494" y="3120570"/>
                  <a:pt x="3640666" y="3161695"/>
                  <a:pt x="3904342" y="3241524"/>
                </a:cubicBezTo>
                <a:cubicBezTo>
                  <a:pt x="4168018" y="3321353"/>
                  <a:pt x="4318000" y="3814837"/>
                  <a:pt x="4586514" y="3822094"/>
                </a:cubicBezTo>
                <a:cubicBezTo>
                  <a:pt x="4855028" y="3829351"/>
                  <a:pt x="5227562" y="3393922"/>
                  <a:pt x="5515428" y="3285065"/>
                </a:cubicBezTo>
                <a:cubicBezTo>
                  <a:pt x="5803294" y="3176208"/>
                  <a:pt x="5955694" y="2970590"/>
                  <a:pt x="6313713" y="3168952"/>
                </a:cubicBezTo>
                <a:cubicBezTo>
                  <a:pt x="6671732" y="3367314"/>
                  <a:pt x="6603999" y="3645504"/>
                  <a:pt x="6952342" y="3647923"/>
                </a:cubicBezTo>
                <a:cubicBezTo>
                  <a:pt x="7300685" y="3650342"/>
                  <a:pt x="8048171" y="3156857"/>
                  <a:pt x="8403771" y="3183466"/>
                </a:cubicBezTo>
                <a:cubicBezTo>
                  <a:pt x="8759371" y="3210076"/>
                  <a:pt x="8844038" y="3606799"/>
                  <a:pt x="9085942" y="3807580"/>
                </a:cubicBezTo>
                <a:cubicBezTo>
                  <a:pt x="9327847" y="4008361"/>
                  <a:pt x="9973731" y="4400246"/>
                  <a:pt x="9855198" y="4388151"/>
                </a:cubicBezTo>
                <a:cubicBezTo>
                  <a:pt x="9284303" y="4301065"/>
                  <a:pt x="10193866" y="411237"/>
                  <a:pt x="9622971" y="324151"/>
                </a:cubicBezTo>
                <a:cubicBezTo>
                  <a:pt x="9228666" y="-403982"/>
                  <a:pt x="8979504" y="319314"/>
                  <a:pt x="7402285" y="338666"/>
                </a:cubicBezTo>
                <a:cubicBezTo>
                  <a:pt x="5825066" y="358018"/>
                  <a:pt x="1381275" y="-48382"/>
                  <a:pt x="159656" y="440265"/>
                </a:cubicBezTo>
                <a:lnTo>
                  <a:pt x="0" y="5259008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-290285" y="-541867"/>
            <a:ext cx="9797011" cy="505866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97011" h="505866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719561" y="3016551"/>
                  <a:pt x="4905828" y="3009294"/>
                </a:cubicBezTo>
                <a:cubicBezTo>
                  <a:pt x="5092095" y="3002037"/>
                  <a:pt x="5324324" y="3055255"/>
                  <a:pt x="5442857" y="3285065"/>
                </a:cubicBezTo>
                <a:cubicBezTo>
                  <a:pt x="5561390" y="3514875"/>
                  <a:pt x="5517847" y="4112381"/>
                  <a:pt x="5617028" y="4388152"/>
                </a:cubicBezTo>
                <a:cubicBezTo>
                  <a:pt x="5716209" y="4663923"/>
                  <a:pt x="5820228" y="4850189"/>
                  <a:pt x="6037942" y="4939694"/>
                </a:cubicBezTo>
                <a:cubicBezTo>
                  <a:pt x="6255656" y="5029199"/>
                  <a:pt x="6664476" y="5162247"/>
                  <a:pt x="6923314" y="4925180"/>
                </a:cubicBezTo>
                <a:cubicBezTo>
                  <a:pt x="7182152" y="4688113"/>
                  <a:pt x="7356323" y="3807580"/>
                  <a:pt x="7590971" y="3517294"/>
                </a:cubicBezTo>
                <a:cubicBezTo>
                  <a:pt x="7825619" y="3227008"/>
                  <a:pt x="8094133" y="3135085"/>
                  <a:pt x="8331200" y="3183466"/>
                </a:cubicBezTo>
                <a:cubicBezTo>
                  <a:pt x="8568267" y="3231847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-290285" y="-541867"/>
            <a:ext cx="9797011" cy="5281187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762170 w 9733913"/>
              <a:gd name="connsiteY8" fmla="*/ 4083351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212114 w 9733913"/>
              <a:gd name="connsiteY9" fmla="*/ 4504265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6037942 w 9733913"/>
              <a:gd name="connsiteY9" fmla="*/ 4939694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7170057 w 9733913"/>
              <a:gd name="connsiteY11" fmla="*/ 3110895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442857 w 9733913"/>
              <a:gd name="connsiteY7" fmla="*/ 3285065 h 5522239"/>
              <a:gd name="connsiteX8" fmla="*/ 5558970 w 9733913"/>
              <a:gd name="connsiteY8" fmla="*/ 4359122 h 5522239"/>
              <a:gd name="connsiteX9" fmla="*/ 5457371 w 9733913"/>
              <a:gd name="connsiteY9" fmla="*/ 4533295 h 5522239"/>
              <a:gd name="connsiteX10" fmla="*/ 6037942 w 9733913"/>
              <a:gd name="connsiteY10" fmla="*/ 4939694 h 5522239"/>
              <a:gd name="connsiteX11" fmla="*/ 6923314 w 9733913"/>
              <a:gd name="connsiteY11" fmla="*/ 4925180 h 5522239"/>
              <a:gd name="connsiteX12" fmla="*/ 7590971 w 9733913"/>
              <a:gd name="connsiteY12" fmla="*/ 3517294 h 5522239"/>
              <a:gd name="connsiteX13" fmla="*/ 7924800 w 9733913"/>
              <a:gd name="connsiteY13" fmla="*/ 4562323 h 5522239"/>
              <a:gd name="connsiteX14" fmla="*/ 8694057 w 9733913"/>
              <a:gd name="connsiteY14" fmla="*/ 5331580 h 5522239"/>
              <a:gd name="connsiteX15" fmla="*/ 9695542 w 9733913"/>
              <a:gd name="connsiteY15" fmla="*/ 5520265 h 5522239"/>
              <a:gd name="connsiteX16" fmla="*/ 9550400 w 9733913"/>
              <a:gd name="connsiteY16" fmla="*/ 324151 h 5522239"/>
              <a:gd name="connsiteX17" fmla="*/ 7329714 w 9733913"/>
              <a:gd name="connsiteY17" fmla="*/ 338666 h 5522239"/>
              <a:gd name="connsiteX18" fmla="*/ 87085 w 9733913"/>
              <a:gd name="connsiteY18" fmla="*/ 440265 h 5522239"/>
              <a:gd name="connsiteX19" fmla="*/ 0 w 9733913"/>
              <a:gd name="connsiteY19" fmla="*/ 4083351 h 5522239"/>
              <a:gd name="connsiteX0" fmla="*/ 0 w 9733913"/>
              <a:gd name="connsiteY0" fmla="*/ 4083351 h 5576507"/>
              <a:gd name="connsiteX1" fmla="*/ 1219200 w 9733913"/>
              <a:gd name="connsiteY1" fmla="*/ 4112379 h 5576507"/>
              <a:gd name="connsiteX2" fmla="*/ 1741714 w 9733913"/>
              <a:gd name="connsiteY2" fmla="*/ 3473751 h 5576507"/>
              <a:gd name="connsiteX3" fmla="*/ 2627085 w 9733913"/>
              <a:gd name="connsiteY3" fmla="*/ 3038322 h 5576507"/>
              <a:gd name="connsiteX4" fmla="*/ 3585028 w 9733913"/>
              <a:gd name="connsiteY4" fmla="*/ 3705980 h 5576507"/>
              <a:gd name="connsiteX5" fmla="*/ 4325257 w 9733913"/>
              <a:gd name="connsiteY5" fmla="*/ 3328608 h 5576507"/>
              <a:gd name="connsiteX6" fmla="*/ 4905828 w 9733913"/>
              <a:gd name="connsiteY6" fmla="*/ 3009294 h 5576507"/>
              <a:gd name="connsiteX7" fmla="*/ 5442857 w 9733913"/>
              <a:gd name="connsiteY7" fmla="*/ 3285065 h 5576507"/>
              <a:gd name="connsiteX8" fmla="*/ 5558970 w 9733913"/>
              <a:gd name="connsiteY8" fmla="*/ 4359122 h 5576507"/>
              <a:gd name="connsiteX9" fmla="*/ 5457371 w 9733913"/>
              <a:gd name="connsiteY9" fmla="*/ 4533295 h 5576507"/>
              <a:gd name="connsiteX10" fmla="*/ 6037942 w 9733913"/>
              <a:gd name="connsiteY10" fmla="*/ 4939694 h 5576507"/>
              <a:gd name="connsiteX11" fmla="*/ 6923314 w 9733913"/>
              <a:gd name="connsiteY11" fmla="*/ 4925180 h 5576507"/>
              <a:gd name="connsiteX12" fmla="*/ 7590971 w 9733913"/>
              <a:gd name="connsiteY12" fmla="*/ 3517294 h 5576507"/>
              <a:gd name="connsiteX13" fmla="*/ 8331200 w 9733913"/>
              <a:gd name="connsiteY13" fmla="*/ 3183466 h 5576507"/>
              <a:gd name="connsiteX14" fmla="*/ 8694057 w 9733913"/>
              <a:gd name="connsiteY14" fmla="*/ 5331580 h 5576507"/>
              <a:gd name="connsiteX15" fmla="*/ 9695542 w 9733913"/>
              <a:gd name="connsiteY15" fmla="*/ 5520265 h 5576507"/>
              <a:gd name="connsiteX16" fmla="*/ 9550400 w 9733913"/>
              <a:gd name="connsiteY16" fmla="*/ 324151 h 5576507"/>
              <a:gd name="connsiteX17" fmla="*/ 7329714 w 9733913"/>
              <a:gd name="connsiteY17" fmla="*/ 338666 h 5576507"/>
              <a:gd name="connsiteX18" fmla="*/ 87085 w 9733913"/>
              <a:gd name="connsiteY18" fmla="*/ 440265 h 5576507"/>
              <a:gd name="connsiteX19" fmla="*/ 0 w 9733913"/>
              <a:gd name="connsiteY19" fmla="*/ 4083351 h 5576507"/>
              <a:gd name="connsiteX0" fmla="*/ 0 w 9733913"/>
              <a:gd name="connsiteY0" fmla="*/ 4083351 h 5520346"/>
              <a:gd name="connsiteX1" fmla="*/ 1219200 w 9733913"/>
              <a:gd name="connsiteY1" fmla="*/ 4112379 h 5520346"/>
              <a:gd name="connsiteX2" fmla="*/ 1741714 w 9733913"/>
              <a:gd name="connsiteY2" fmla="*/ 3473751 h 5520346"/>
              <a:gd name="connsiteX3" fmla="*/ 2627085 w 9733913"/>
              <a:gd name="connsiteY3" fmla="*/ 3038322 h 5520346"/>
              <a:gd name="connsiteX4" fmla="*/ 3585028 w 9733913"/>
              <a:gd name="connsiteY4" fmla="*/ 3705980 h 5520346"/>
              <a:gd name="connsiteX5" fmla="*/ 4325257 w 9733913"/>
              <a:gd name="connsiteY5" fmla="*/ 3328608 h 5520346"/>
              <a:gd name="connsiteX6" fmla="*/ 4905828 w 9733913"/>
              <a:gd name="connsiteY6" fmla="*/ 3009294 h 5520346"/>
              <a:gd name="connsiteX7" fmla="*/ 5442857 w 9733913"/>
              <a:gd name="connsiteY7" fmla="*/ 3285065 h 5520346"/>
              <a:gd name="connsiteX8" fmla="*/ 5558970 w 9733913"/>
              <a:gd name="connsiteY8" fmla="*/ 4359122 h 5520346"/>
              <a:gd name="connsiteX9" fmla="*/ 5457371 w 9733913"/>
              <a:gd name="connsiteY9" fmla="*/ 4533295 h 5520346"/>
              <a:gd name="connsiteX10" fmla="*/ 6037942 w 9733913"/>
              <a:gd name="connsiteY10" fmla="*/ 4939694 h 5520346"/>
              <a:gd name="connsiteX11" fmla="*/ 6923314 w 9733913"/>
              <a:gd name="connsiteY11" fmla="*/ 4925180 h 5520346"/>
              <a:gd name="connsiteX12" fmla="*/ 7590971 w 9733913"/>
              <a:gd name="connsiteY12" fmla="*/ 3517294 h 5520346"/>
              <a:gd name="connsiteX13" fmla="*/ 8331200 w 9733913"/>
              <a:gd name="connsiteY13" fmla="*/ 3183466 h 5520346"/>
              <a:gd name="connsiteX14" fmla="*/ 9013371 w 9733913"/>
              <a:gd name="connsiteY14" fmla="*/ 3807580 h 5520346"/>
              <a:gd name="connsiteX15" fmla="*/ 9695542 w 9733913"/>
              <a:gd name="connsiteY15" fmla="*/ 5520265 h 5520346"/>
              <a:gd name="connsiteX16" fmla="*/ 9550400 w 9733913"/>
              <a:gd name="connsiteY16" fmla="*/ 324151 h 5520346"/>
              <a:gd name="connsiteX17" fmla="*/ 7329714 w 9733913"/>
              <a:gd name="connsiteY17" fmla="*/ 338666 h 5520346"/>
              <a:gd name="connsiteX18" fmla="*/ 87085 w 9733913"/>
              <a:gd name="connsiteY18" fmla="*/ 440265 h 5520346"/>
              <a:gd name="connsiteX19" fmla="*/ 0 w 9733913"/>
              <a:gd name="connsiteY19" fmla="*/ 4083351 h 5520346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558970 w 9797011"/>
              <a:gd name="connsiteY8" fmla="*/ 4359122 h 5051513"/>
              <a:gd name="connsiteX9" fmla="*/ 5457371 w 9797011"/>
              <a:gd name="connsiteY9" fmla="*/ 4533295 h 5051513"/>
              <a:gd name="connsiteX10" fmla="*/ 6037942 w 9797011"/>
              <a:gd name="connsiteY10" fmla="*/ 4939694 h 5051513"/>
              <a:gd name="connsiteX11" fmla="*/ 6923314 w 9797011"/>
              <a:gd name="connsiteY11" fmla="*/ 4925180 h 5051513"/>
              <a:gd name="connsiteX12" fmla="*/ 7590971 w 9797011"/>
              <a:gd name="connsiteY12" fmla="*/ 3517294 h 5051513"/>
              <a:gd name="connsiteX13" fmla="*/ 8331200 w 9797011"/>
              <a:gd name="connsiteY13" fmla="*/ 3183466 h 5051513"/>
              <a:gd name="connsiteX14" fmla="*/ 9013371 w 9797011"/>
              <a:gd name="connsiteY14" fmla="*/ 3807580 h 5051513"/>
              <a:gd name="connsiteX15" fmla="*/ 9782627 w 9797011"/>
              <a:gd name="connsiteY15" fmla="*/ 4388151 h 5051513"/>
              <a:gd name="connsiteX16" fmla="*/ 9550400 w 9797011"/>
              <a:gd name="connsiteY16" fmla="*/ 324151 h 5051513"/>
              <a:gd name="connsiteX17" fmla="*/ 7329714 w 9797011"/>
              <a:gd name="connsiteY17" fmla="*/ 338666 h 5051513"/>
              <a:gd name="connsiteX18" fmla="*/ 87085 w 9797011"/>
              <a:gd name="connsiteY18" fmla="*/ 440265 h 5051513"/>
              <a:gd name="connsiteX19" fmla="*/ 0 w 9797011"/>
              <a:gd name="connsiteY19" fmla="*/ 4083351 h 5051513"/>
              <a:gd name="connsiteX0" fmla="*/ 0 w 9797011"/>
              <a:gd name="connsiteY0" fmla="*/ 4083351 h 5051513"/>
              <a:gd name="connsiteX1" fmla="*/ 1219200 w 9797011"/>
              <a:gd name="connsiteY1" fmla="*/ 4112379 h 5051513"/>
              <a:gd name="connsiteX2" fmla="*/ 1741714 w 9797011"/>
              <a:gd name="connsiteY2" fmla="*/ 3473751 h 5051513"/>
              <a:gd name="connsiteX3" fmla="*/ 2627085 w 9797011"/>
              <a:gd name="connsiteY3" fmla="*/ 3038322 h 5051513"/>
              <a:gd name="connsiteX4" fmla="*/ 3585028 w 9797011"/>
              <a:gd name="connsiteY4" fmla="*/ 3705980 h 5051513"/>
              <a:gd name="connsiteX5" fmla="*/ 4325257 w 9797011"/>
              <a:gd name="connsiteY5" fmla="*/ 3328608 h 5051513"/>
              <a:gd name="connsiteX6" fmla="*/ 4905828 w 9797011"/>
              <a:gd name="connsiteY6" fmla="*/ 3009294 h 5051513"/>
              <a:gd name="connsiteX7" fmla="*/ 5442857 w 9797011"/>
              <a:gd name="connsiteY7" fmla="*/ 3285065 h 5051513"/>
              <a:gd name="connsiteX8" fmla="*/ 5457371 w 9797011"/>
              <a:gd name="connsiteY8" fmla="*/ 4533295 h 5051513"/>
              <a:gd name="connsiteX9" fmla="*/ 6037942 w 9797011"/>
              <a:gd name="connsiteY9" fmla="*/ 4939694 h 5051513"/>
              <a:gd name="connsiteX10" fmla="*/ 6923314 w 9797011"/>
              <a:gd name="connsiteY10" fmla="*/ 4925180 h 5051513"/>
              <a:gd name="connsiteX11" fmla="*/ 7590971 w 9797011"/>
              <a:gd name="connsiteY11" fmla="*/ 3517294 h 5051513"/>
              <a:gd name="connsiteX12" fmla="*/ 8331200 w 9797011"/>
              <a:gd name="connsiteY12" fmla="*/ 3183466 h 5051513"/>
              <a:gd name="connsiteX13" fmla="*/ 9013371 w 9797011"/>
              <a:gd name="connsiteY13" fmla="*/ 3807580 h 5051513"/>
              <a:gd name="connsiteX14" fmla="*/ 9782627 w 9797011"/>
              <a:gd name="connsiteY14" fmla="*/ 4388151 h 5051513"/>
              <a:gd name="connsiteX15" fmla="*/ 9550400 w 9797011"/>
              <a:gd name="connsiteY15" fmla="*/ 324151 h 5051513"/>
              <a:gd name="connsiteX16" fmla="*/ 7329714 w 9797011"/>
              <a:gd name="connsiteY16" fmla="*/ 338666 h 5051513"/>
              <a:gd name="connsiteX17" fmla="*/ 87085 w 9797011"/>
              <a:gd name="connsiteY17" fmla="*/ 440265 h 5051513"/>
              <a:gd name="connsiteX18" fmla="*/ 0 w 9797011"/>
              <a:gd name="connsiteY18" fmla="*/ 4083351 h 5051513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585028 w 9797011"/>
              <a:gd name="connsiteY4" fmla="*/ 3705980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4325257 w 9797011"/>
              <a:gd name="connsiteY5" fmla="*/ 3328608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058669"/>
              <a:gd name="connsiteX1" fmla="*/ 1219200 w 9797011"/>
              <a:gd name="connsiteY1" fmla="*/ 4112379 h 5058669"/>
              <a:gd name="connsiteX2" fmla="*/ 1741714 w 9797011"/>
              <a:gd name="connsiteY2" fmla="*/ 3473751 h 5058669"/>
              <a:gd name="connsiteX3" fmla="*/ 2627085 w 9797011"/>
              <a:gd name="connsiteY3" fmla="*/ 3038322 h 5058669"/>
              <a:gd name="connsiteX4" fmla="*/ 3425371 w 9797011"/>
              <a:gd name="connsiteY4" fmla="*/ 3981752 h 5058669"/>
              <a:gd name="connsiteX5" fmla="*/ 3541486 w 9797011"/>
              <a:gd name="connsiteY5" fmla="*/ 4939693 h 5058669"/>
              <a:gd name="connsiteX6" fmla="*/ 4905828 w 9797011"/>
              <a:gd name="connsiteY6" fmla="*/ 3009294 h 5058669"/>
              <a:gd name="connsiteX7" fmla="*/ 5442857 w 9797011"/>
              <a:gd name="connsiteY7" fmla="*/ 3285065 h 5058669"/>
              <a:gd name="connsiteX8" fmla="*/ 5617028 w 9797011"/>
              <a:gd name="connsiteY8" fmla="*/ 4388152 h 5058669"/>
              <a:gd name="connsiteX9" fmla="*/ 6037942 w 9797011"/>
              <a:gd name="connsiteY9" fmla="*/ 4939694 h 5058669"/>
              <a:gd name="connsiteX10" fmla="*/ 6923314 w 9797011"/>
              <a:gd name="connsiteY10" fmla="*/ 4925180 h 5058669"/>
              <a:gd name="connsiteX11" fmla="*/ 7590971 w 9797011"/>
              <a:gd name="connsiteY11" fmla="*/ 3517294 h 5058669"/>
              <a:gd name="connsiteX12" fmla="*/ 8331200 w 9797011"/>
              <a:gd name="connsiteY12" fmla="*/ 3183466 h 5058669"/>
              <a:gd name="connsiteX13" fmla="*/ 9013371 w 9797011"/>
              <a:gd name="connsiteY13" fmla="*/ 3807580 h 5058669"/>
              <a:gd name="connsiteX14" fmla="*/ 9782627 w 9797011"/>
              <a:gd name="connsiteY14" fmla="*/ 4388151 h 5058669"/>
              <a:gd name="connsiteX15" fmla="*/ 9550400 w 9797011"/>
              <a:gd name="connsiteY15" fmla="*/ 324151 h 5058669"/>
              <a:gd name="connsiteX16" fmla="*/ 7329714 w 9797011"/>
              <a:gd name="connsiteY16" fmla="*/ 338666 h 5058669"/>
              <a:gd name="connsiteX17" fmla="*/ 87085 w 9797011"/>
              <a:gd name="connsiteY17" fmla="*/ 440265 h 5058669"/>
              <a:gd name="connsiteX18" fmla="*/ 0 w 9797011"/>
              <a:gd name="connsiteY18" fmla="*/ 4083351 h 5058669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5617028 w 9797011"/>
              <a:gd name="connsiteY8" fmla="*/ 4388152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037942 w 9797011"/>
              <a:gd name="connsiteY9" fmla="*/ 4939694 h 5281187"/>
              <a:gd name="connsiteX10" fmla="*/ 6923314 w 9797011"/>
              <a:gd name="connsiteY10" fmla="*/ 4925180 h 5281187"/>
              <a:gd name="connsiteX11" fmla="*/ 7590971 w 9797011"/>
              <a:gd name="connsiteY11" fmla="*/ 3517294 h 5281187"/>
              <a:gd name="connsiteX12" fmla="*/ 8331200 w 9797011"/>
              <a:gd name="connsiteY12" fmla="*/ 3183466 h 5281187"/>
              <a:gd name="connsiteX13" fmla="*/ 9013371 w 9797011"/>
              <a:gd name="connsiteY13" fmla="*/ 3807580 h 5281187"/>
              <a:gd name="connsiteX14" fmla="*/ 9782627 w 9797011"/>
              <a:gd name="connsiteY14" fmla="*/ 4388151 h 5281187"/>
              <a:gd name="connsiteX15" fmla="*/ 9550400 w 9797011"/>
              <a:gd name="connsiteY15" fmla="*/ 324151 h 5281187"/>
              <a:gd name="connsiteX16" fmla="*/ 7329714 w 9797011"/>
              <a:gd name="connsiteY16" fmla="*/ 338666 h 5281187"/>
              <a:gd name="connsiteX17" fmla="*/ 87085 w 9797011"/>
              <a:gd name="connsiteY17" fmla="*/ 440265 h 5281187"/>
              <a:gd name="connsiteX18" fmla="*/ 0 w 9797011"/>
              <a:gd name="connsiteY18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923314 w 9797011"/>
              <a:gd name="connsiteY9" fmla="*/ 4925180 h 5281187"/>
              <a:gd name="connsiteX10" fmla="*/ 7590971 w 9797011"/>
              <a:gd name="connsiteY10" fmla="*/ 3517294 h 5281187"/>
              <a:gd name="connsiteX11" fmla="*/ 8331200 w 9797011"/>
              <a:gd name="connsiteY11" fmla="*/ 3183466 h 5281187"/>
              <a:gd name="connsiteX12" fmla="*/ 9013371 w 9797011"/>
              <a:gd name="connsiteY12" fmla="*/ 3807580 h 5281187"/>
              <a:gd name="connsiteX13" fmla="*/ 9782627 w 9797011"/>
              <a:gd name="connsiteY13" fmla="*/ 4388151 h 5281187"/>
              <a:gd name="connsiteX14" fmla="*/ 9550400 w 9797011"/>
              <a:gd name="connsiteY14" fmla="*/ 324151 h 5281187"/>
              <a:gd name="connsiteX15" fmla="*/ 7329714 w 9797011"/>
              <a:gd name="connsiteY15" fmla="*/ 338666 h 5281187"/>
              <a:gd name="connsiteX16" fmla="*/ 87085 w 9797011"/>
              <a:gd name="connsiteY16" fmla="*/ 440265 h 5281187"/>
              <a:gd name="connsiteX17" fmla="*/ 0 w 9797011"/>
              <a:gd name="connsiteY17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7590971 w 9797011"/>
              <a:gd name="connsiteY9" fmla="*/ 3517294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26628 w 9797011"/>
              <a:gd name="connsiteY8" fmla="*/ 3241523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  <a:gd name="connsiteX0" fmla="*/ 0 w 9797011"/>
              <a:gd name="connsiteY0" fmla="*/ 4083351 h 5281187"/>
              <a:gd name="connsiteX1" fmla="*/ 1219200 w 9797011"/>
              <a:gd name="connsiteY1" fmla="*/ 4112379 h 5281187"/>
              <a:gd name="connsiteX2" fmla="*/ 1741714 w 9797011"/>
              <a:gd name="connsiteY2" fmla="*/ 3473751 h 5281187"/>
              <a:gd name="connsiteX3" fmla="*/ 2627085 w 9797011"/>
              <a:gd name="connsiteY3" fmla="*/ 3038322 h 5281187"/>
              <a:gd name="connsiteX4" fmla="*/ 3425371 w 9797011"/>
              <a:gd name="connsiteY4" fmla="*/ 3981752 h 5281187"/>
              <a:gd name="connsiteX5" fmla="*/ 3541486 w 9797011"/>
              <a:gd name="connsiteY5" fmla="*/ 4939693 h 5281187"/>
              <a:gd name="connsiteX6" fmla="*/ 4455885 w 9797011"/>
              <a:gd name="connsiteY6" fmla="*/ 5171922 h 5281187"/>
              <a:gd name="connsiteX7" fmla="*/ 5442857 w 9797011"/>
              <a:gd name="connsiteY7" fmla="*/ 3285065 h 5281187"/>
              <a:gd name="connsiteX8" fmla="*/ 6241142 w 9797011"/>
              <a:gd name="connsiteY8" fmla="*/ 3168952 h 5281187"/>
              <a:gd name="connsiteX9" fmla="*/ 6879771 w 9797011"/>
              <a:gd name="connsiteY9" fmla="*/ 3647923 h 5281187"/>
              <a:gd name="connsiteX10" fmla="*/ 8331200 w 9797011"/>
              <a:gd name="connsiteY10" fmla="*/ 3183466 h 5281187"/>
              <a:gd name="connsiteX11" fmla="*/ 9013371 w 9797011"/>
              <a:gd name="connsiteY11" fmla="*/ 3807580 h 5281187"/>
              <a:gd name="connsiteX12" fmla="*/ 9782627 w 9797011"/>
              <a:gd name="connsiteY12" fmla="*/ 4388151 h 5281187"/>
              <a:gd name="connsiteX13" fmla="*/ 9550400 w 9797011"/>
              <a:gd name="connsiteY13" fmla="*/ 324151 h 5281187"/>
              <a:gd name="connsiteX14" fmla="*/ 7329714 w 9797011"/>
              <a:gd name="connsiteY14" fmla="*/ 338666 h 5281187"/>
              <a:gd name="connsiteX15" fmla="*/ 87085 w 9797011"/>
              <a:gd name="connsiteY15" fmla="*/ 440265 h 5281187"/>
              <a:gd name="connsiteX16" fmla="*/ 0 w 9797011"/>
              <a:gd name="connsiteY16" fmla="*/ 4083351 h 52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97011" h="5281187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46476" y="2953655"/>
                  <a:pt x="2627085" y="3038322"/>
                </a:cubicBezTo>
                <a:cubicBezTo>
                  <a:pt x="2907694" y="3122989"/>
                  <a:pt x="3272971" y="3664857"/>
                  <a:pt x="3425371" y="3981752"/>
                </a:cubicBezTo>
                <a:cubicBezTo>
                  <a:pt x="3577771" y="4298647"/>
                  <a:pt x="3369734" y="4741331"/>
                  <a:pt x="3541486" y="4939693"/>
                </a:cubicBezTo>
                <a:cubicBezTo>
                  <a:pt x="3713238" y="5138055"/>
                  <a:pt x="4138990" y="5447693"/>
                  <a:pt x="4455885" y="5171922"/>
                </a:cubicBezTo>
                <a:cubicBezTo>
                  <a:pt x="4772780" y="4896151"/>
                  <a:pt x="5145314" y="3618893"/>
                  <a:pt x="5442857" y="3285065"/>
                </a:cubicBezTo>
                <a:cubicBezTo>
                  <a:pt x="5740400" y="2951237"/>
                  <a:pt x="5883123" y="2970590"/>
                  <a:pt x="6241142" y="3168952"/>
                </a:cubicBezTo>
                <a:cubicBezTo>
                  <a:pt x="6599161" y="3367314"/>
                  <a:pt x="6531428" y="3645504"/>
                  <a:pt x="6879771" y="3647923"/>
                </a:cubicBezTo>
                <a:cubicBezTo>
                  <a:pt x="7228114" y="3650342"/>
                  <a:pt x="7975600" y="3156857"/>
                  <a:pt x="8331200" y="3183466"/>
                </a:cubicBezTo>
                <a:cubicBezTo>
                  <a:pt x="8686800" y="3210076"/>
                  <a:pt x="8771467" y="3606799"/>
                  <a:pt x="9013371" y="3807580"/>
                </a:cubicBezTo>
                <a:cubicBezTo>
                  <a:pt x="9255276" y="4008361"/>
                  <a:pt x="9901160" y="4400246"/>
                  <a:pt x="9782627" y="4388151"/>
                </a:cubicBezTo>
                <a:cubicBezTo>
                  <a:pt x="9211732" y="4301065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-290285" y="-541866"/>
            <a:ext cx="9733913" cy="5522239"/>
          </a:xfrm>
          <a:custGeom>
            <a:avLst/>
            <a:gdLst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8113485 w 9695542"/>
              <a:gd name="connsiteY12" fmla="*/ 1391591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866742 w 9695542"/>
              <a:gd name="connsiteY11" fmla="*/ 593305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16914 w 9695542"/>
              <a:gd name="connsiteY9" fmla="*/ 433648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86791 h 2523705"/>
              <a:gd name="connsiteX1" fmla="*/ 914400 w 9695542"/>
              <a:gd name="connsiteY1" fmla="*/ 1159362 h 2523705"/>
              <a:gd name="connsiteX2" fmla="*/ 1669142 w 9695542"/>
              <a:gd name="connsiteY2" fmla="*/ 419134 h 2523705"/>
              <a:gd name="connsiteX3" fmla="*/ 2627085 w 9695542"/>
              <a:gd name="connsiteY3" fmla="*/ 41762 h 2523705"/>
              <a:gd name="connsiteX4" fmla="*/ 3570514 w 9695542"/>
              <a:gd name="connsiteY4" fmla="*/ 520734 h 2523705"/>
              <a:gd name="connsiteX5" fmla="*/ 4325257 w 9695542"/>
              <a:gd name="connsiteY5" fmla="*/ 332048 h 2523705"/>
              <a:gd name="connsiteX6" fmla="*/ 4905828 w 9695542"/>
              <a:gd name="connsiteY6" fmla="*/ 12734 h 2523705"/>
              <a:gd name="connsiteX7" fmla="*/ 5602514 w 9695542"/>
              <a:gd name="connsiteY7" fmla="*/ 114334 h 2523705"/>
              <a:gd name="connsiteX8" fmla="*/ 5878285 w 9695542"/>
              <a:gd name="connsiteY8" fmla="*/ 578791 h 2523705"/>
              <a:gd name="connsiteX9" fmla="*/ 6589485 w 9695542"/>
              <a:gd name="connsiteY9" fmla="*/ 201419 h 2523705"/>
              <a:gd name="connsiteX10" fmla="*/ 7024914 w 9695542"/>
              <a:gd name="connsiteY10" fmla="*/ 99820 h 2523705"/>
              <a:gd name="connsiteX11" fmla="*/ 7590971 w 9695542"/>
              <a:gd name="connsiteY11" fmla="*/ 520734 h 2523705"/>
              <a:gd name="connsiteX12" fmla="*/ 7924800 w 9695542"/>
              <a:gd name="connsiteY12" fmla="*/ 1565763 h 2523705"/>
              <a:gd name="connsiteX13" fmla="*/ 8694057 w 9695542"/>
              <a:gd name="connsiteY13" fmla="*/ 2335020 h 2523705"/>
              <a:gd name="connsiteX14" fmla="*/ 9695542 w 9695542"/>
              <a:gd name="connsiteY14" fmla="*/ 2523705 h 2523705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024914 w 9695542"/>
              <a:gd name="connsiteY10" fmla="*/ 103556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570514 w 9695542"/>
              <a:gd name="connsiteY4" fmla="*/ 524470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669142 w 9695542"/>
              <a:gd name="connsiteY2" fmla="*/ 422870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914400 w 9695542"/>
              <a:gd name="connsiteY1" fmla="*/ 1163098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643085 w 9695542"/>
              <a:gd name="connsiteY4" fmla="*/ 785727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0" fmla="*/ 0 w 9695542"/>
              <a:gd name="connsiteY0" fmla="*/ 1090527 h 2527441"/>
              <a:gd name="connsiteX1" fmla="*/ 1219200 w 9695542"/>
              <a:gd name="connsiteY1" fmla="*/ 1119555 h 2527441"/>
              <a:gd name="connsiteX2" fmla="*/ 1741714 w 9695542"/>
              <a:gd name="connsiteY2" fmla="*/ 480927 h 2527441"/>
              <a:gd name="connsiteX3" fmla="*/ 2627085 w 9695542"/>
              <a:gd name="connsiteY3" fmla="*/ 45498 h 2527441"/>
              <a:gd name="connsiteX4" fmla="*/ 3585028 w 9695542"/>
              <a:gd name="connsiteY4" fmla="*/ 713156 h 2527441"/>
              <a:gd name="connsiteX5" fmla="*/ 4325257 w 9695542"/>
              <a:gd name="connsiteY5" fmla="*/ 335784 h 2527441"/>
              <a:gd name="connsiteX6" fmla="*/ 4905828 w 9695542"/>
              <a:gd name="connsiteY6" fmla="*/ 16470 h 2527441"/>
              <a:gd name="connsiteX7" fmla="*/ 5602514 w 9695542"/>
              <a:gd name="connsiteY7" fmla="*/ 118070 h 2527441"/>
              <a:gd name="connsiteX8" fmla="*/ 5994399 w 9695542"/>
              <a:gd name="connsiteY8" fmla="*/ 727670 h 2527441"/>
              <a:gd name="connsiteX9" fmla="*/ 6589485 w 9695542"/>
              <a:gd name="connsiteY9" fmla="*/ 205155 h 2527441"/>
              <a:gd name="connsiteX10" fmla="*/ 7170057 w 9695542"/>
              <a:gd name="connsiteY10" fmla="*/ 118071 h 2527441"/>
              <a:gd name="connsiteX11" fmla="*/ 7590971 w 9695542"/>
              <a:gd name="connsiteY11" fmla="*/ 524470 h 2527441"/>
              <a:gd name="connsiteX12" fmla="*/ 7924800 w 9695542"/>
              <a:gd name="connsiteY12" fmla="*/ 1569499 h 2527441"/>
              <a:gd name="connsiteX13" fmla="*/ 8694057 w 9695542"/>
              <a:gd name="connsiteY13" fmla="*/ 2338756 h 2527441"/>
              <a:gd name="connsiteX14" fmla="*/ 9695542 w 9695542"/>
              <a:gd name="connsiteY14" fmla="*/ 2527441 h 2527441"/>
              <a:gd name="connsiteX15" fmla="*/ 0 w 9695542"/>
              <a:gd name="connsiteY15" fmla="*/ 1090527 h 2527441"/>
              <a:gd name="connsiteX0" fmla="*/ 0 w 9733913"/>
              <a:gd name="connsiteY0" fmla="*/ 3759200 h 5198088"/>
              <a:gd name="connsiteX1" fmla="*/ 1219200 w 9733913"/>
              <a:gd name="connsiteY1" fmla="*/ 3788228 h 5198088"/>
              <a:gd name="connsiteX2" fmla="*/ 1741714 w 9733913"/>
              <a:gd name="connsiteY2" fmla="*/ 3149600 h 5198088"/>
              <a:gd name="connsiteX3" fmla="*/ 2627085 w 9733913"/>
              <a:gd name="connsiteY3" fmla="*/ 2714171 h 5198088"/>
              <a:gd name="connsiteX4" fmla="*/ 3585028 w 9733913"/>
              <a:gd name="connsiteY4" fmla="*/ 3381829 h 5198088"/>
              <a:gd name="connsiteX5" fmla="*/ 4325257 w 9733913"/>
              <a:gd name="connsiteY5" fmla="*/ 3004457 h 5198088"/>
              <a:gd name="connsiteX6" fmla="*/ 4905828 w 9733913"/>
              <a:gd name="connsiteY6" fmla="*/ 2685143 h 5198088"/>
              <a:gd name="connsiteX7" fmla="*/ 5602514 w 9733913"/>
              <a:gd name="connsiteY7" fmla="*/ 2786743 h 5198088"/>
              <a:gd name="connsiteX8" fmla="*/ 5994399 w 9733913"/>
              <a:gd name="connsiteY8" fmla="*/ 3396343 h 5198088"/>
              <a:gd name="connsiteX9" fmla="*/ 6589485 w 9733913"/>
              <a:gd name="connsiteY9" fmla="*/ 2873828 h 5198088"/>
              <a:gd name="connsiteX10" fmla="*/ 7170057 w 9733913"/>
              <a:gd name="connsiteY10" fmla="*/ 2786744 h 5198088"/>
              <a:gd name="connsiteX11" fmla="*/ 7590971 w 9733913"/>
              <a:gd name="connsiteY11" fmla="*/ 3193143 h 5198088"/>
              <a:gd name="connsiteX12" fmla="*/ 7924800 w 9733913"/>
              <a:gd name="connsiteY12" fmla="*/ 4238172 h 5198088"/>
              <a:gd name="connsiteX13" fmla="*/ 8694057 w 9733913"/>
              <a:gd name="connsiteY13" fmla="*/ 5007429 h 5198088"/>
              <a:gd name="connsiteX14" fmla="*/ 9695542 w 9733913"/>
              <a:gd name="connsiteY14" fmla="*/ 5196114 h 5198088"/>
              <a:gd name="connsiteX15" fmla="*/ 9550400 w 9733913"/>
              <a:gd name="connsiteY15" fmla="*/ 0 h 5198088"/>
              <a:gd name="connsiteX16" fmla="*/ 0 w 9733913"/>
              <a:gd name="connsiteY16" fmla="*/ 3759200 h 5198088"/>
              <a:gd name="connsiteX0" fmla="*/ 0 w 9733913"/>
              <a:gd name="connsiteY0" fmla="*/ 3890547 h 5329435"/>
              <a:gd name="connsiteX1" fmla="*/ 1219200 w 9733913"/>
              <a:gd name="connsiteY1" fmla="*/ 3919575 h 5329435"/>
              <a:gd name="connsiteX2" fmla="*/ 1741714 w 9733913"/>
              <a:gd name="connsiteY2" fmla="*/ 3280947 h 5329435"/>
              <a:gd name="connsiteX3" fmla="*/ 2627085 w 9733913"/>
              <a:gd name="connsiteY3" fmla="*/ 2845518 h 5329435"/>
              <a:gd name="connsiteX4" fmla="*/ 3585028 w 9733913"/>
              <a:gd name="connsiteY4" fmla="*/ 3513176 h 5329435"/>
              <a:gd name="connsiteX5" fmla="*/ 4325257 w 9733913"/>
              <a:gd name="connsiteY5" fmla="*/ 3135804 h 5329435"/>
              <a:gd name="connsiteX6" fmla="*/ 4905828 w 9733913"/>
              <a:gd name="connsiteY6" fmla="*/ 2816490 h 5329435"/>
              <a:gd name="connsiteX7" fmla="*/ 5602514 w 9733913"/>
              <a:gd name="connsiteY7" fmla="*/ 2918090 h 5329435"/>
              <a:gd name="connsiteX8" fmla="*/ 5994399 w 9733913"/>
              <a:gd name="connsiteY8" fmla="*/ 3527690 h 5329435"/>
              <a:gd name="connsiteX9" fmla="*/ 6589485 w 9733913"/>
              <a:gd name="connsiteY9" fmla="*/ 3005175 h 5329435"/>
              <a:gd name="connsiteX10" fmla="*/ 7170057 w 9733913"/>
              <a:gd name="connsiteY10" fmla="*/ 2918091 h 5329435"/>
              <a:gd name="connsiteX11" fmla="*/ 7590971 w 9733913"/>
              <a:gd name="connsiteY11" fmla="*/ 3324490 h 5329435"/>
              <a:gd name="connsiteX12" fmla="*/ 7924800 w 9733913"/>
              <a:gd name="connsiteY12" fmla="*/ 4369519 h 5329435"/>
              <a:gd name="connsiteX13" fmla="*/ 8694057 w 9733913"/>
              <a:gd name="connsiteY13" fmla="*/ 5138776 h 5329435"/>
              <a:gd name="connsiteX14" fmla="*/ 9695542 w 9733913"/>
              <a:gd name="connsiteY14" fmla="*/ 5327461 h 5329435"/>
              <a:gd name="connsiteX15" fmla="*/ 9550400 w 9733913"/>
              <a:gd name="connsiteY15" fmla="*/ 131347 h 5329435"/>
              <a:gd name="connsiteX16" fmla="*/ 87085 w 9733913"/>
              <a:gd name="connsiteY16" fmla="*/ 247461 h 5329435"/>
              <a:gd name="connsiteX17" fmla="*/ 0 w 9733913"/>
              <a:gd name="connsiteY17" fmla="*/ 3890547 h 5329435"/>
              <a:gd name="connsiteX0" fmla="*/ 0 w 9733913"/>
              <a:gd name="connsiteY0" fmla="*/ 4083351 h 5522239"/>
              <a:gd name="connsiteX1" fmla="*/ 1219200 w 9733913"/>
              <a:gd name="connsiteY1" fmla="*/ 4112379 h 5522239"/>
              <a:gd name="connsiteX2" fmla="*/ 1741714 w 9733913"/>
              <a:gd name="connsiteY2" fmla="*/ 3473751 h 5522239"/>
              <a:gd name="connsiteX3" fmla="*/ 2627085 w 9733913"/>
              <a:gd name="connsiteY3" fmla="*/ 3038322 h 5522239"/>
              <a:gd name="connsiteX4" fmla="*/ 3585028 w 9733913"/>
              <a:gd name="connsiteY4" fmla="*/ 3705980 h 5522239"/>
              <a:gd name="connsiteX5" fmla="*/ 4325257 w 9733913"/>
              <a:gd name="connsiteY5" fmla="*/ 3328608 h 5522239"/>
              <a:gd name="connsiteX6" fmla="*/ 4905828 w 9733913"/>
              <a:gd name="connsiteY6" fmla="*/ 3009294 h 5522239"/>
              <a:gd name="connsiteX7" fmla="*/ 5602514 w 9733913"/>
              <a:gd name="connsiteY7" fmla="*/ 3110894 h 5522239"/>
              <a:gd name="connsiteX8" fmla="*/ 5994399 w 9733913"/>
              <a:gd name="connsiteY8" fmla="*/ 3720494 h 5522239"/>
              <a:gd name="connsiteX9" fmla="*/ 6589485 w 9733913"/>
              <a:gd name="connsiteY9" fmla="*/ 3197979 h 5522239"/>
              <a:gd name="connsiteX10" fmla="*/ 7170057 w 9733913"/>
              <a:gd name="connsiteY10" fmla="*/ 3110895 h 5522239"/>
              <a:gd name="connsiteX11" fmla="*/ 7590971 w 9733913"/>
              <a:gd name="connsiteY11" fmla="*/ 3517294 h 5522239"/>
              <a:gd name="connsiteX12" fmla="*/ 7924800 w 9733913"/>
              <a:gd name="connsiteY12" fmla="*/ 4562323 h 5522239"/>
              <a:gd name="connsiteX13" fmla="*/ 8694057 w 9733913"/>
              <a:gd name="connsiteY13" fmla="*/ 5331580 h 5522239"/>
              <a:gd name="connsiteX14" fmla="*/ 9695542 w 9733913"/>
              <a:gd name="connsiteY14" fmla="*/ 5520265 h 5522239"/>
              <a:gd name="connsiteX15" fmla="*/ 9550400 w 9733913"/>
              <a:gd name="connsiteY15" fmla="*/ 324151 h 5522239"/>
              <a:gd name="connsiteX16" fmla="*/ 7329714 w 9733913"/>
              <a:gd name="connsiteY16" fmla="*/ 338666 h 5522239"/>
              <a:gd name="connsiteX17" fmla="*/ 87085 w 9733913"/>
              <a:gd name="connsiteY17" fmla="*/ 440265 h 5522239"/>
              <a:gd name="connsiteX18" fmla="*/ 0 w 9733913"/>
              <a:gd name="connsiteY18" fmla="*/ 4083351 h 55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733913" h="5522239">
                <a:moveTo>
                  <a:pt x="0" y="4083351"/>
                </a:moveTo>
                <a:cubicBezTo>
                  <a:pt x="318105" y="4175274"/>
                  <a:pt x="928914" y="4213979"/>
                  <a:pt x="1219200" y="4112379"/>
                </a:cubicBezTo>
                <a:cubicBezTo>
                  <a:pt x="1509486" y="4010779"/>
                  <a:pt x="1507067" y="3652760"/>
                  <a:pt x="1741714" y="3473751"/>
                </a:cubicBezTo>
                <a:cubicBezTo>
                  <a:pt x="1976361" y="3294742"/>
                  <a:pt x="2319866" y="2999617"/>
                  <a:pt x="2627085" y="3038322"/>
                </a:cubicBezTo>
                <a:cubicBezTo>
                  <a:pt x="2934304" y="3077027"/>
                  <a:pt x="3301999" y="3657599"/>
                  <a:pt x="3585028" y="3705980"/>
                </a:cubicBezTo>
                <a:cubicBezTo>
                  <a:pt x="3868057" y="3754361"/>
                  <a:pt x="4105124" y="3444722"/>
                  <a:pt x="4325257" y="3328608"/>
                </a:cubicBezTo>
                <a:cubicBezTo>
                  <a:pt x="4545390" y="3212494"/>
                  <a:pt x="4692952" y="3045580"/>
                  <a:pt x="4905828" y="3009294"/>
                </a:cubicBezTo>
                <a:cubicBezTo>
                  <a:pt x="5118704" y="2973008"/>
                  <a:pt x="5421086" y="2992361"/>
                  <a:pt x="5602514" y="3110894"/>
                </a:cubicBezTo>
                <a:cubicBezTo>
                  <a:pt x="5783942" y="3229427"/>
                  <a:pt x="5829904" y="3705980"/>
                  <a:pt x="5994399" y="3720494"/>
                </a:cubicBezTo>
                <a:cubicBezTo>
                  <a:pt x="6158894" y="3735008"/>
                  <a:pt x="6393542" y="3299579"/>
                  <a:pt x="6589485" y="3197979"/>
                </a:cubicBezTo>
                <a:cubicBezTo>
                  <a:pt x="6785428" y="3096379"/>
                  <a:pt x="7003143" y="3057676"/>
                  <a:pt x="7170057" y="3110895"/>
                </a:cubicBezTo>
                <a:cubicBezTo>
                  <a:pt x="7336971" y="3164114"/>
                  <a:pt x="7465181" y="3275389"/>
                  <a:pt x="7590971" y="3517294"/>
                </a:cubicBezTo>
                <a:cubicBezTo>
                  <a:pt x="7716761" y="3759199"/>
                  <a:pt x="7740952" y="4259942"/>
                  <a:pt x="7924800" y="4562323"/>
                </a:cubicBezTo>
                <a:cubicBezTo>
                  <a:pt x="8108648" y="4864704"/>
                  <a:pt x="8398933" y="5171923"/>
                  <a:pt x="8694057" y="5331580"/>
                </a:cubicBezTo>
                <a:cubicBezTo>
                  <a:pt x="8989181" y="5491237"/>
                  <a:pt x="9814075" y="5532360"/>
                  <a:pt x="9695542" y="5520265"/>
                </a:cubicBezTo>
                <a:cubicBezTo>
                  <a:pt x="9124647" y="5433179"/>
                  <a:pt x="10121295" y="411237"/>
                  <a:pt x="9550400" y="324151"/>
                </a:cubicBezTo>
                <a:cubicBezTo>
                  <a:pt x="9156095" y="-403982"/>
                  <a:pt x="8906933" y="319314"/>
                  <a:pt x="7329714" y="338666"/>
                </a:cubicBezTo>
                <a:cubicBezTo>
                  <a:pt x="5752495" y="358018"/>
                  <a:pt x="1308704" y="-48382"/>
                  <a:pt x="87085" y="440265"/>
                </a:cubicBezTo>
                <a:lnTo>
                  <a:pt x="0" y="4083351"/>
                </a:lnTo>
                <a:close/>
              </a:path>
            </a:pathLst>
          </a:custGeom>
          <a:solidFill>
            <a:srgbClr val="C6D9F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implementation?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 flipH="1">
            <a:off x="7090244" y="3389090"/>
            <a:ext cx="1857827" cy="2714169"/>
            <a:chOff x="1306287" y="3367317"/>
            <a:chExt cx="1857827" cy="2714169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4945751" y="3389090"/>
            <a:ext cx="1857827" cy="2714169"/>
            <a:chOff x="1306287" y="3367317"/>
            <a:chExt cx="1857827" cy="2714169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flipH="1">
            <a:off x="2764979" y="3382235"/>
            <a:ext cx="1857827" cy="2714169"/>
            <a:chOff x="1306287" y="3367317"/>
            <a:chExt cx="1857827" cy="2714169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116952" y="3389090"/>
            <a:ext cx="1857827" cy="2714169"/>
            <a:chOff x="1306287" y="3367317"/>
            <a:chExt cx="1857827" cy="2714169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936180" y="3389089"/>
            <a:ext cx="1857827" cy="2714169"/>
            <a:chOff x="1306287" y="3367317"/>
            <a:chExt cx="1857827" cy="2714169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297723" y="3389089"/>
            <a:ext cx="1857827" cy="2714169"/>
            <a:chOff x="1306287" y="3367317"/>
            <a:chExt cx="1857827" cy="2714169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135086" y="5094516"/>
              <a:ext cx="29028" cy="986970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307772" y="4383315"/>
              <a:ext cx="856342" cy="71120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2307772" y="3367317"/>
              <a:ext cx="362857" cy="1008741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306287" y="4376058"/>
              <a:ext cx="1001485" cy="7258"/>
            </a:xfrm>
            <a:prstGeom prst="line">
              <a:avLst/>
            </a:prstGeom>
            <a:ln w="76200">
              <a:solidFill>
                <a:srgbClr val="C4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06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hard-shell bulk solvent</a:t>
            </a:r>
            <a:endParaRPr lang="en-US" dirty="0"/>
          </a:p>
        </p:txBody>
      </p:sp>
      <p:pic>
        <p:nvPicPr>
          <p:cNvPr id="8194" name="Picture 2" descr="http://bl831.als.lbl.gov/~jamesh/solvent_model/disordered_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685800" y="990600"/>
            <a:ext cx="7848600" cy="5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1091403" y="3529803"/>
            <a:ext cx="37112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1-density (relative to bulk)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6320135"/>
            <a:ext cx="44967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Distance from atom position (A)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1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multi-conformer &amp; explicit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Calibri"/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charset="0"/>
              </a:rPr>
              <a:t> = 0.0309</a:t>
            </a:r>
          </a:p>
          <a:p>
            <a:r>
              <a:rPr lang="en-US" sz="3200" dirty="0" err="1">
                <a:solidFill>
                  <a:prstClr val="black"/>
                </a:solidFill>
                <a:latin typeface="Calibri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Calibri"/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charset="0"/>
              </a:rPr>
              <a:t>  = 0.0678</a:t>
            </a:r>
          </a:p>
          <a:p>
            <a:r>
              <a:rPr lang="en-US" sz="3200" dirty="0">
                <a:solidFill>
                  <a:prstClr val="black"/>
                </a:solidFill>
                <a:latin typeface="Calibri"/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latin typeface="Calibri"/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17350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Fuzzy solvent protocol: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371600"/>
            <a:ext cx="746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1) For each residue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select one conformer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weighted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2) For each water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occupancy = probability of appearing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3) Shift all atoms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Gaussian-random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RMS =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sqrt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(B/8)/</a:t>
            </a:r>
            <a:r>
              <a:rPr lang="el-G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4) Calculate bulk solvent mask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5) Average over lots of trials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optimize: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ionprobe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rshrink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4"/>
            <a:ext cx="8229600" cy="1143000"/>
          </a:xfrm>
        </p:spPr>
        <p:txBody>
          <a:bodyPr/>
          <a:lstStyle/>
          <a:p>
            <a:r>
              <a:rPr lang="en-US" dirty="0" smtClean="0"/>
              <a:t>Multi-conformer model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" y="1266702"/>
            <a:ext cx="9144000" cy="5569037"/>
          </a:xfrm>
        </p:spPr>
      </p:pic>
    </p:spTree>
    <p:extLst>
      <p:ext uri="{BB962C8B-B14F-4D97-AF65-F5344CB8AC3E}">
        <p14:creationId xmlns:p14="http://schemas.microsoft.com/office/powerpoint/2010/main" val="25148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89176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2 1 2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50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Jiggled </a:t>
            </a:r>
            <a:r>
              <a:rPr lang="en-US" dirty="0" err="1" smtClean="0"/>
              <a:t>pdb</a:t>
            </a:r>
            <a:r>
              <a:rPr lang="en-US" dirty="0" smtClean="0"/>
              <a:t> (one conformer)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Geometry minimized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181121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Bulk solvent for 1 conformer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96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22420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2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869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1377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3</a:t>
            </a:r>
            <a:endParaRPr lang="en-US" dirty="0"/>
          </a:p>
        </p:txBody>
      </p:sp>
      <p:pic>
        <p:nvPicPr>
          <p:cNvPr id="4" name="Chart Placeholder 3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833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33405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Trial 4</a:t>
            </a:r>
            <a:endParaRPr lang="en-US" dirty="0"/>
          </a:p>
        </p:txBody>
      </p:sp>
      <p:pic>
        <p:nvPicPr>
          <p:cNvPr id="6" name="Chart Placeholder 5"/>
          <p:cNvPicPr>
            <a:picLocks noGrp="1" noChangeAspect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202"/>
            <a:ext cx="9144000" cy="5569038"/>
          </a:xfrm>
        </p:spPr>
      </p:pic>
    </p:spTree>
    <p:extLst>
      <p:ext uri="{BB962C8B-B14F-4D97-AF65-F5344CB8AC3E}">
        <p14:creationId xmlns:p14="http://schemas.microsoft.com/office/powerpoint/2010/main" val="42203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Average over 500 trials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" y="1291049"/>
            <a:ext cx="9140575" cy="556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9"/>
            <a:ext cx="8229600" cy="1143000"/>
          </a:xfrm>
        </p:spPr>
        <p:txBody>
          <a:bodyPr/>
          <a:lstStyle/>
          <a:p>
            <a:r>
              <a:rPr lang="en-US" dirty="0" smtClean="0"/>
              <a:t>“right” solvent (cheating)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545"/>
            <a:ext cx="9144000" cy="5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</a:t>
            </a:r>
            <a:r>
              <a:rPr lang="en-US" dirty="0" smtClean="0"/>
              <a:t>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242248"/>
              </p:ext>
            </p:extLst>
          </p:nvPr>
        </p:nvGraphicFramePr>
        <p:xfrm>
          <a:off x="442685" y="1349828"/>
          <a:ext cx="8229600" cy="482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1205593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2055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endParaRPr lang="en-US" sz="240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37338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106" y="4953000"/>
            <a:ext cx="9067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Fuzzy bulk </a:t>
            </a:r>
            <a:r>
              <a:rPr lang="en-US" dirty="0" smtClean="0"/>
              <a:t>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997198"/>
              </p:ext>
            </p:extLst>
          </p:nvPr>
        </p:nvGraphicFramePr>
        <p:xfrm>
          <a:off x="442685" y="1349829"/>
          <a:ext cx="8229600" cy="5346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44791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solvent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257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</a:t>
                      </a:r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1188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Fuzzy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solvent: mask averaged over 500 random fluctuations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569 ordered waters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.0628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.0975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1079196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Cheat: perfect solvent density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ordered waters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.0390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.0498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944791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phenix.refine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ordered_solvent</a:t>
                      </a:r>
                      <a:endParaRPr lang="en-US" sz="240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dirty="0" err="1" smtClean="0">
                          <a:latin typeface="Arial" panose="020B0604020202020204" pitchFamily="34" charset="0"/>
                        </a:rPr>
                        <a:t>optimize_mask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.1082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.1470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4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840193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2 1 2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7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" y="-110"/>
            <a:ext cx="9734798" cy="6858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605" y="609600"/>
            <a:ext cx="8229600" cy="1143000"/>
          </a:xfrm>
        </p:spPr>
        <p:txBody>
          <a:bodyPr/>
          <a:lstStyle/>
          <a:p>
            <a:r>
              <a:rPr lang="en-US" dirty="0" smtClean="0"/>
              <a:t>Why low R factors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it?  You will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51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51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r>
              <a:rPr lang="en-US" sz="51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</a:t>
            </a:r>
          </a:p>
          <a:p>
            <a:r>
              <a:rPr lang="en-US" sz="51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51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</a:t>
            </a:r>
          </a:p>
          <a:p>
            <a:r>
              <a:rPr lang="en-US" sz="51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CCP4 Suite</a:t>
            </a:r>
          </a:p>
          <a:p>
            <a:r>
              <a:rPr lang="en-US" sz="51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sz="51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inputs: </a:t>
            </a:r>
            <a:r>
              <a:rPr lang="en-US" sz="51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refmac_opts.txt</a:t>
            </a:r>
            <a:endParaRPr lang="en-US" sz="51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LABIN FP=FP SIGFP=SIGFP FPART1=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Fpart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</a:p>
          <a:p>
            <a:pPr marL="400050" lvl="1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PHIP1=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PHIpart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FREE=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FreeR_flag</a:t>
            </a:r>
            <a:endParaRPr lang="en-US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0050" lvl="1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scpart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</a:p>
          <a:p>
            <a:pPr marL="400050" lvl="1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solvent no</a:t>
            </a:r>
          </a:p>
          <a:p>
            <a:pPr marL="400050" lvl="1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scale type simple</a:t>
            </a:r>
          </a:p>
          <a:p>
            <a:pPr marL="400050" lvl="1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vdwrestrains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0</a:t>
            </a:r>
          </a:p>
          <a:p>
            <a:pPr marL="400050" lvl="1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#make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hout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Y</a:t>
            </a:r>
          </a:p>
          <a:p>
            <a:pPr marL="400050" lvl="1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#make </a:t>
            </a: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hydr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Y</a:t>
            </a:r>
          </a:p>
        </p:txBody>
      </p:sp>
    </p:spTree>
    <p:extLst>
      <p:ext uri="{BB962C8B-B14F-4D97-AF65-F5344CB8AC3E}">
        <p14:creationId xmlns:p14="http://schemas.microsoft.com/office/powerpoint/2010/main" val="30210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 it?  You will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http://bl831.als.lbl.gov/~jamesh/ \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solvent_model/fuzzymask.com</a:t>
            </a:r>
          </a:p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a+x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fuzzymask.com</a:t>
            </a:r>
          </a:p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./fuzzymask.com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usage: ./fuzzymask.com refme.pdb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ligand.cif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\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ksol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=0.35824] \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vdwprobe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=1.1]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ionprobe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=0.5]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rshrink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=0.5] \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ncyc_ideal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=5]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ncyc_data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=0]\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[seeds=500] [CPUs=auto] \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[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fuzzysolvent.map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[output=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Fparted.mtz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gedit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refmac_opts.txt &amp;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./fuzzymask.com model.pdb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data.mtz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useful scripts: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converge_refmac.com model.pdb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data.mtz</a:t>
            </a:r>
            <a:endParaRPr lang="en-US" sz="2800" b="1" dirty="0" smtClean="0">
              <a:solidFill>
                <a:schemeClr val="accent3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005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Auto-detects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Fpart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etc. in MTZ</a:t>
            </a:r>
          </a:p>
          <a:p>
            <a:pPr marL="40005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Uses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refmac_opts.txt</a:t>
            </a:r>
          </a:p>
          <a:p>
            <a:pPr marL="40005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Keeps running until convergence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refmac_occupancy_setup.com model.pdb</a:t>
            </a:r>
          </a:p>
          <a:p>
            <a:pPr marL="400050" lvl="1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 set up occupancy refinement (like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https://www2.mrc-lmb.cam.ac.uk/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groups/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murshudov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/content/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refmac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/refmac_keywords.html</a:t>
            </a:r>
          </a:p>
        </p:txBody>
      </p:sp>
    </p:spTree>
    <p:extLst>
      <p:ext uri="{BB962C8B-B14F-4D97-AF65-F5344CB8AC3E}">
        <p14:creationId xmlns:p14="http://schemas.microsoft.com/office/powerpoint/2010/main" val="10543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31418077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57534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37057" y="3263090"/>
            <a:ext cx="35429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Structure factor (e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structure factors: 10 11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61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954950"/>
              </p:ext>
            </p:extLst>
          </p:nvPr>
        </p:nvGraphicFramePr>
        <p:xfrm>
          <a:off x="550863" y="1657350"/>
          <a:ext cx="80264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657600" y="6262688"/>
            <a:ext cx="16687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Temperature (K)</a:t>
            </a: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 rot="-5400000">
            <a:off x="-229625" y="3475624"/>
            <a:ext cx="11641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occupancy</a:t>
            </a:r>
            <a:endParaRPr lang="en-US" alt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</a:t>
            </a:r>
            <a:r>
              <a:rPr lang="en-US" dirty="0" smtClean="0"/>
              <a:t> 113 conformer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4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288574"/>
              </p:ext>
            </p:extLst>
          </p:nvPr>
        </p:nvGraphicFramePr>
        <p:xfrm>
          <a:off x="550863" y="1657350"/>
          <a:ext cx="80264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657600" y="6262688"/>
            <a:ext cx="16687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Temperature (K)</a:t>
            </a:r>
            <a:endParaRPr lang="en-US" altLang="en-US" sz="1600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 rot="-5400000">
            <a:off x="-189549" y="3475624"/>
            <a:ext cx="10839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/>
              <a:t>X position</a:t>
            </a:r>
            <a:endParaRPr lang="en-US" alt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Phe</a:t>
            </a:r>
            <a:r>
              <a:rPr lang="en-US" dirty="0" smtClean="0"/>
              <a:t> 113 conformer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8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327563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598071" y="3263090"/>
            <a:ext cx="2064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occupancy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atomic parameters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26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it?  You will need: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CCP4 Suite</a:t>
            </a:r>
          </a:p>
          <a:p>
            <a:r>
              <a:rPr lang="en-US" dirty="0" err="1" smtClean="0"/>
              <a:t>gnuplot</a:t>
            </a:r>
            <a:r>
              <a:rPr lang="en-US" dirty="0" smtClean="0"/>
              <a:t> installed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smooth_pdbs_multi.com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smooth_pdbs_multi.com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refined_00?.pdb CPUs=12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weight=1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in_states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=100,200,250,300,310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out_states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=100-300:10</a:t>
            </a:r>
          </a:p>
          <a:p>
            <a:pPr marL="400050" lvl="1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    single PDB file containing all possible atoms</a:t>
            </a:r>
          </a:p>
          <a:p>
            <a:pPr marL="400050" lvl="1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weight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data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weight in smoothing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in_states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specify "x" axis for smoothing as comma-separated list 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start-end:step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range.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out_states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specify "x" axis for output files.  default: same as inputs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99372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978908" y="6204621"/>
            <a:ext cx="29359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Temperature (K)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746346" y="3263090"/>
            <a:ext cx="23615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 coordinate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</a:rPr>
              <a:t>Interpolation of atomic parameters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2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572</Words>
  <Application>Microsoft Office PowerPoint</Application>
  <PresentationFormat>On-screen Show (4:3)</PresentationFormat>
  <Paragraphs>153</Paragraphs>
  <Slides>34</Slides>
  <Notes>2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2_Office Theme</vt:lpstr>
      <vt:lpstr>Microsoft Graph Chart</vt:lpstr>
      <vt:lpstr>PowerPoint Presentation</vt:lpstr>
      <vt:lpstr>PowerPoint Presentation</vt:lpstr>
      <vt:lpstr>PowerPoint Presentation</vt:lpstr>
      <vt:lpstr>PowerPoint Presentation</vt:lpstr>
      <vt:lpstr>Phe 113 conformer B</vt:lpstr>
      <vt:lpstr>Phe 113 conformer B</vt:lpstr>
      <vt:lpstr>PowerPoint Presentation</vt:lpstr>
      <vt:lpstr>How to do it?  You will need:</vt:lpstr>
      <vt:lpstr>PowerPoint Presentation</vt:lpstr>
      <vt:lpstr>Solvent boundary problem</vt:lpstr>
      <vt:lpstr>Solvent boundary problem</vt:lpstr>
      <vt:lpstr>Solvent boundary problem</vt:lpstr>
      <vt:lpstr>Solvent boundary problem</vt:lpstr>
      <vt:lpstr>Current implementation</vt:lpstr>
      <vt:lpstr>Better implementation?</vt:lpstr>
      <vt:lpstr>Average hard-shell bulk solvent</vt:lpstr>
      <vt:lpstr>Combined multi-conformer &amp; explicit solvent </vt:lpstr>
      <vt:lpstr>Fuzzy solvent protocol:</vt:lpstr>
      <vt:lpstr>Multi-conformer model</vt:lpstr>
      <vt:lpstr>Jiggled pdb (one conformer)</vt:lpstr>
      <vt:lpstr>Geometry minimized</vt:lpstr>
      <vt:lpstr>Bulk solvent for 1 conformer</vt:lpstr>
      <vt:lpstr>Trial 2</vt:lpstr>
      <vt:lpstr>Trial 3</vt:lpstr>
      <vt:lpstr>Trial 4</vt:lpstr>
      <vt:lpstr>Average over 500 trials</vt:lpstr>
      <vt:lpstr>“right” solvent (cheating)</vt:lpstr>
      <vt:lpstr>Fuzzy bulk solvent</vt:lpstr>
      <vt:lpstr>Fuzzy bulk solvent</vt:lpstr>
      <vt:lpstr>Why low R factors matter</vt:lpstr>
      <vt:lpstr>How to run it?  You will need</vt:lpstr>
      <vt:lpstr>How to run it?  You will need</vt:lpstr>
      <vt:lpstr>Other useful scripts:</vt:lpstr>
      <vt:lpstr>How many conformers are there?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26</cp:revision>
  <dcterms:created xsi:type="dcterms:W3CDTF">2018-03-23T04:25:13Z</dcterms:created>
  <dcterms:modified xsi:type="dcterms:W3CDTF">2018-03-23T20:02:25Z</dcterms:modified>
</cp:coreProperties>
</file>