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theme/theme10.xml" ContentType="application/vnd.openxmlformats-officedocument.theme+xml"/>
  <Override PartName="/ppt/slideLayouts/slideLayout68.xml" ContentType="application/vnd.openxmlformats-officedocument.presentationml.slideLayout+xml"/>
  <Override PartName="/ppt/theme/theme1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7" r:id="rId4"/>
    <p:sldMasterId id="2147483712" r:id="rId5"/>
    <p:sldMasterId id="2147483741" r:id="rId6"/>
    <p:sldMasterId id="2147483743" r:id="rId7"/>
    <p:sldMasterId id="2147483745" r:id="rId8"/>
    <p:sldMasterId id="2147483747" r:id="rId9"/>
    <p:sldMasterId id="2147483749" r:id="rId10"/>
    <p:sldMasterId id="2147483751" r:id="rId11"/>
    <p:sldMasterId id="2147483753" r:id="rId12"/>
  </p:sldMasterIdLst>
  <p:notesMasterIdLst>
    <p:notesMasterId r:id="rId89"/>
  </p:notesMasterIdLst>
  <p:sldIdLst>
    <p:sldId id="278" r:id="rId13"/>
    <p:sldId id="280" r:id="rId14"/>
    <p:sldId id="385" r:id="rId15"/>
    <p:sldId id="386" r:id="rId16"/>
    <p:sldId id="290" r:id="rId17"/>
    <p:sldId id="291" r:id="rId18"/>
    <p:sldId id="289" r:id="rId19"/>
    <p:sldId id="384" r:id="rId20"/>
    <p:sldId id="383" r:id="rId21"/>
    <p:sldId id="398" r:id="rId22"/>
    <p:sldId id="382" r:id="rId23"/>
    <p:sldId id="387" r:id="rId24"/>
    <p:sldId id="388" r:id="rId25"/>
    <p:sldId id="389" r:id="rId26"/>
    <p:sldId id="390" r:id="rId27"/>
    <p:sldId id="391" r:id="rId28"/>
    <p:sldId id="392" r:id="rId29"/>
    <p:sldId id="265" r:id="rId30"/>
    <p:sldId id="397" r:id="rId31"/>
    <p:sldId id="273" r:id="rId32"/>
    <p:sldId id="274" r:id="rId33"/>
    <p:sldId id="275" r:id="rId34"/>
    <p:sldId id="267" r:id="rId35"/>
    <p:sldId id="266" r:id="rId36"/>
    <p:sldId id="257" r:id="rId37"/>
    <p:sldId id="258" r:id="rId38"/>
    <p:sldId id="399" r:id="rId39"/>
    <p:sldId id="260" r:id="rId40"/>
    <p:sldId id="348" r:id="rId41"/>
    <p:sldId id="394" r:id="rId42"/>
    <p:sldId id="393" r:id="rId43"/>
    <p:sldId id="279" r:id="rId44"/>
    <p:sldId id="311" r:id="rId45"/>
    <p:sldId id="297" r:id="rId46"/>
    <p:sldId id="282" r:id="rId47"/>
    <p:sldId id="283" r:id="rId48"/>
    <p:sldId id="284" r:id="rId49"/>
    <p:sldId id="285" r:id="rId50"/>
    <p:sldId id="286" r:id="rId51"/>
    <p:sldId id="287" r:id="rId52"/>
    <p:sldId id="292" r:id="rId53"/>
    <p:sldId id="344" r:id="rId54"/>
    <p:sldId id="395" r:id="rId55"/>
    <p:sldId id="313" r:id="rId56"/>
    <p:sldId id="314" r:id="rId57"/>
    <p:sldId id="306" r:id="rId58"/>
    <p:sldId id="359" r:id="rId59"/>
    <p:sldId id="315" r:id="rId60"/>
    <p:sldId id="316" r:id="rId61"/>
    <p:sldId id="360" r:id="rId62"/>
    <p:sldId id="307" r:id="rId63"/>
    <p:sldId id="317" r:id="rId64"/>
    <p:sldId id="318" r:id="rId65"/>
    <p:sldId id="308" r:id="rId66"/>
    <p:sldId id="349" r:id="rId67"/>
    <p:sldId id="324" r:id="rId68"/>
    <p:sldId id="320" r:id="rId69"/>
    <p:sldId id="323" r:id="rId70"/>
    <p:sldId id="322" r:id="rId71"/>
    <p:sldId id="321" r:id="rId72"/>
    <p:sldId id="327" r:id="rId73"/>
    <p:sldId id="326" r:id="rId74"/>
    <p:sldId id="345" r:id="rId75"/>
    <p:sldId id="396" r:id="rId76"/>
    <p:sldId id="369" r:id="rId77"/>
    <p:sldId id="370" r:id="rId78"/>
    <p:sldId id="371" r:id="rId79"/>
    <p:sldId id="372" r:id="rId80"/>
    <p:sldId id="373" r:id="rId81"/>
    <p:sldId id="374" r:id="rId82"/>
    <p:sldId id="375" r:id="rId83"/>
    <p:sldId id="376" r:id="rId84"/>
    <p:sldId id="377" r:id="rId85"/>
    <p:sldId id="378" r:id="rId86"/>
    <p:sldId id="379" r:id="rId87"/>
    <p:sldId id="341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B40C7C"/>
    <a:srgbClr val="C00064"/>
    <a:srgbClr val="8D78AA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830" y="-3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slide" Target="slides/slide64.xml"/><Relationship Id="rId84" Type="http://schemas.openxmlformats.org/officeDocument/2006/relationships/slide" Target="slides/slide72.xml"/><Relationship Id="rId89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presProps" Target="pres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15560391730138E-2"/>
          <c:y val="4.4374009508716325E-2"/>
          <c:w val="0.87051142546245919"/>
          <c:h val="0.816164817749603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error</c:v>
                </c:pt>
              </c:strCache>
            </c:strRef>
          </c:tx>
          <c:spPr>
            <a:ln w="36573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Sheet1!$B$2:$B$52</c:f>
              <c:numCache>
                <c:formatCode>General</c:formatCode>
                <c:ptCount val="51"/>
                <c:pt idx="0">
                  <c:v>6.38545E-3</c:v>
                </c:pt>
                <c:pt idx="1">
                  <c:v>6.3770199999999997E-3</c:v>
                </c:pt>
                <c:pt idx="2">
                  <c:v>6.3704399999999998E-3</c:v>
                </c:pt>
                <c:pt idx="3">
                  <c:v>6.3612599999999997E-3</c:v>
                </c:pt>
                <c:pt idx="4">
                  <c:v>6.35463E-3</c:v>
                </c:pt>
                <c:pt idx="5">
                  <c:v>6.3466299999999998E-3</c:v>
                </c:pt>
                <c:pt idx="6">
                  <c:v>6.3390499999999997E-3</c:v>
                </c:pt>
                <c:pt idx="7">
                  <c:v>6.3331100000000003E-3</c:v>
                </c:pt>
                <c:pt idx="8">
                  <c:v>6.3281199999999996E-3</c:v>
                </c:pt>
                <c:pt idx="9">
                  <c:v>6.3218199999999997E-3</c:v>
                </c:pt>
                <c:pt idx="10">
                  <c:v>6.3169400000000001E-3</c:v>
                </c:pt>
                <c:pt idx="11">
                  <c:v>6.3122400000000002E-3</c:v>
                </c:pt>
                <c:pt idx="12">
                  <c:v>6.30761E-3</c:v>
                </c:pt>
                <c:pt idx="13">
                  <c:v>6.3035499999999998E-3</c:v>
                </c:pt>
                <c:pt idx="14">
                  <c:v>6.2986300000000004E-3</c:v>
                </c:pt>
                <c:pt idx="15">
                  <c:v>6.29518E-3</c:v>
                </c:pt>
                <c:pt idx="16">
                  <c:v>6.2920299999999997E-3</c:v>
                </c:pt>
                <c:pt idx="17">
                  <c:v>6.2881500000000002E-3</c:v>
                </c:pt>
                <c:pt idx="18">
                  <c:v>6.2851299999999999E-3</c:v>
                </c:pt>
                <c:pt idx="19">
                  <c:v>6.2824700000000001E-3</c:v>
                </c:pt>
                <c:pt idx="20">
                  <c:v>6.2808100000000004E-3</c:v>
                </c:pt>
                <c:pt idx="21">
                  <c:v>6.2806099999999998E-3</c:v>
                </c:pt>
                <c:pt idx="22">
                  <c:v>6.2828700000000003E-3</c:v>
                </c:pt>
                <c:pt idx="23">
                  <c:v>6.2871400000000001E-3</c:v>
                </c:pt>
                <c:pt idx="24">
                  <c:v>6.3048799999999997E-3</c:v>
                </c:pt>
                <c:pt idx="25">
                  <c:v>6.3317399999999998E-3</c:v>
                </c:pt>
                <c:pt idx="26">
                  <c:v>6.3767700000000004E-3</c:v>
                </c:pt>
                <c:pt idx="27">
                  <c:v>6.4529899999999996E-3</c:v>
                </c:pt>
                <c:pt idx="28">
                  <c:v>6.5500100000000002E-3</c:v>
                </c:pt>
                <c:pt idx="29">
                  <c:v>6.7898799999999999E-3</c:v>
                </c:pt>
                <c:pt idx="30">
                  <c:v>6.93503E-3</c:v>
                </c:pt>
                <c:pt idx="31">
                  <c:v>7.2771800000000003E-3</c:v>
                </c:pt>
                <c:pt idx="32">
                  <c:v>7.5335000000000003E-3</c:v>
                </c:pt>
                <c:pt idx="33">
                  <c:v>7.9267499999999998E-3</c:v>
                </c:pt>
                <c:pt idx="34">
                  <c:v>8.2266700000000002E-3</c:v>
                </c:pt>
                <c:pt idx="35">
                  <c:v>8.5917000000000007E-3</c:v>
                </c:pt>
                <c:pt idx="36">
                  <c:v>9.0308200000000002E-3</c:v>
                </c:pt>
                <c:pt idx="37">
                  <c:v>9.6402999999999992E-3</c:v>
                </c:pt>
                <c:pt idx="38">
                  <c:v>1.0141900000000001E-2</c:v>
                </c:pt>
                <c:pt idx="39">
                  <c:v>1.0578199999999999E-2</c:v>
                </c:pt>
                <c:pt idx="40">
                  <c:v>1.12341E-2</c:v>
                </c:pt>
                <c:pt idx="41">
                  <c:v>1.17985E-2</c:v>
                </c:pt>
                <c:pt idx="42">
                  <c:v>1.26629E-2</c:v>
                </c:pt>
                <c:pt idx="43">
                  <c:v>1.3292E-2</c:v>
                </c:pt>
                <c:pt idx="44">
                  <c:v>1.39338E-2</c:v>
                </c:pt>
                <c:pt idx="45">
                  <c:v>1.4783900000000001E-2</c:v>
                </c:pt>
                <c:pt idx="46">
                  <c:v>1.52625E-2</c:v>
                </c:pt>
                <c:pt idx="47">
                  <c:v>1.6205600000000001E-2</c:v>
                </c:pt>
                <c:pt idx="48">
                  <c:v>1.71101E-2</c:v>
                </c:pt>
                <c:pt idx="49">
                  <c:v>1.8169500000000002E-2</c:v>
                </c:pt>
                <c:pt idx="50">
                  <c:v>1.87926E-2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termination</c:v>
                </c:pt>
              </c:strCache>
            </c:strRef>
          </c:tx>
          <c:spPr>
            <a:ln w="36573">
              <a:solidFill>
                <a:srgbClr val="FF66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Sheet1!$C$2:$C$52</c:f>
              <c:numCache>
                <c:formatCode>General</c:formatCode>
                <c:ptCount val="51"/>
                <c:pt idx="0">
                  <c:v>1.16696E-4</c:v>
                </c:pt>
                <c:pt idx="1">
                  <c:v>1.4118099999999999E-4</c:v>
                </c:pt>
                <c:pt idx="2">
                  <c:v>1.66928E-4</c:v>
                </c:pt>
                <c:pt idx="3">
                  <c:v>2.0737800000000001E-4</c:v>
                </c:pt>
                <c:pt idx="4">
                  <c:v>2.4052200000000001E-4</c:v>
                </c:pt>
                <c:pt idx="5">
                  <c:v>2.8835299999999998E-4</c:v>
                </c:pt>
                <c:pt idx="6">
                  <c:v>3.43934E-4</c:v>
                </c:pt>
                <c:pt idx="7">
                  <c:v>4.0287299999999999E-4</c:v>
                </c:pt>
                <c:pt idx="8">
                  <c:v>4.6367199999999999E-4</c:v>
                </c:pt>
                <c:pt idx="9">
                  <c:v>5.4496999999999998E-4</c:v>
                </c:pt>
                <c:pt idx="10">
                  <c:v>6.2311899999999999E-4</c:v>
                </c:pt>
                <c:pt idx="11">
                  <c:v>7.2092100000000002E-4</c:v>
                </c:pt>
                <c:pt idx="12">
                  <c:v>8.2139400000000003E-4</c:v>
                </c:pt>
                <c:pt idx="13">
                  <c:v>9.1786600000000004E-4</c:v>
                </c:pt>
                <c:pt idx="14">
                  <c:v>1.0631200000000001E-3</c:v>
                </c:pt>
                <c:pt idx="15">
                  <c:v>1.1962800000000001E-3</c:v>
                </c:pt>
                <c:pt idx="16">
                  <c:v>1.3388899999999999E-3</c:v>
                </c:pt>
                <c:pt idx="17">
                  <c:v>1.51271E-3</c:v>
                </c:pt>
                <c:pt idx="18">
                  <c:v>1.70755E-3</c:v>
                </c:pt>
                <c:pt idx="19">
                  <c:v>1.9086699999999999E-3</c:v>
                </c:pt>
                <c:pt idx="20">
                  <c:v>2.1400999999999998E-3</c:v>
                </c:pt>
                <c:pt idx="21">
                  <c:v>2.3446299999999999E-3</c:v>
                </c:pt>
                <c:pt idx="22">
                  <c:v>2.62407E-3</c:v>
                </c:pt>
                <c:pt idx="23">
                  <c:v>2.8107100000000001E-3</c:v>
                </c:pt>
                <c:pt idx="24">
                  <c:v>3.1804799999999999E-3</c:v>
                </c:pt>
                <c:pt idx="25">
                  <c:v>3.4765099999999999E-3</c:v>
                </c:pt>
                <c:pt idx="26">
                  <c:v>3.7848600000000001E-3</c:v>
                </c:pt>
                <c:pt idx="27">
                  <c:v>4.1158399999999999E-3</c:v>
                </c:pt>
                <c:pt idx="28">
                  <c:v>4.4212499999999998E-3</c:v>
                </c:pt>
                <c:pt idx="29">
                  <c:v>4.9665300000000003E-3</c:v>
                </c:pt>
                <c:pt idx="30">
                  <c:v>5.2371400000000004E-3</c:v>
                </c:pt>
                <c:pt idx="31">
                  <c:v>5.7965100000000004E-3</c:v>
                </c:pt>
                <c:pt idx="32">
                  <c:v>6.1838099999999997E-3</c:v>
                </c:pt>
                <c:pt idx="33">
                  <c:v>6.7416300000000002E-3</c:v>
                </c:pt>
                <c:pt idx="34">
                  <c:v>7.1473500000000002E-3</c:v>
                </c:pt>
                <c:pt idx="35">
                  <c:v>7.62336E-3</c:v>
                </c:pt>
                <c:pt idx="36">
                  <c:v>8.1752500000000002E-3</c:v>
                </c:pt>
                <c:pt idx="37">
                  <c:v>8.9132399999999994E-3</c:v>
                </c:pt>
                <c:pt idx="38">
                  <c:v>9.5025999999999999E-3</c:v>
                </c:pt>
                <c:pt idx="39">
                  <c:v>1.0003099999999999E-2</c:v>
                </c:pt>
                <c:pt idx="40">
                  <c:v>1.07393E-2</c:v>
                </c:pt>
                <c:pt idx="41">
                  <c:v>1.1360800000000001E-2</c:v>
                </c:pt>
                <c:pt idx="42">
                  <c:v>1.22965E-2</c:v>
                </c:pt>
                <c:pt idx="43">
                  <c:v>1.29686E-2</c:v>
                </c:pt>
                <c:pt idx="44">
                  <c:v>1.3647299999999999E-2</c:v>
                </c:pt>
                <c:pt idx="45">
                  <c:v>1.45386E-2</c:v>
                </c:pt>
                <c:pt idx="46">
                  <c:v>1.50365E-2</c:v>
                </c:pt>
                <c:pt idx="47">
                  <c:v>1.6012100000000001E-2</c:v>
                </c:pt>
                <c:pt idx="48">
                  <c:v>1.69424E-2</c:v>
                </c:pt>
                <c:pt idx="49">
                  <c:v>1.80267E-2</c:v>
                </c:pt>
                <c:pt idx="50">
                  <c:v>1.8662000000000002E-2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noise in data</c:v>
                </c:pt>
              </c:strCache>
            </c:strRef>
          </c:tx>
          <c:spPr>
            <a:ln w="36573">
              <a:solidFill>
                <a:srgbClr val="0066CC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Sheet1!$D$2:$D$52</c:f>
              <c:numCache>
                <c:formatCode>General</c:formatCode>
                <c:ptCount val="51"/>
                <c:pt idx="0">
                  <c:v>6.3843900000000002E-3</c:v>
                </c:pt>
                <c:pt idx="1">
                  <c:v>6.3754500000000004E-3</c:v>
                </c:pt>
                <c:pt idx="2">
                  <c:v>6.3682499999999998E-3</c:v>
                </c:pt>
                <c:pt idx="3">
                  <c:v>6.3578699999999998E-3</c:v>
                </c:pt>
                <c:pt idx="4">
                  <c:v>6.3500700000000002E-3</c:v>
                </c:pt>
                <c:pt idx="5">
                  <c:v>6.3400699999999997E-3</c:v>
                </c:pt>
                <c:pt idx="6">
                  <c:v>6.3297099999999997E-3</c:v>
                </c:pt>
                <c:pt idx="7">
                  <c:v>6.3202800000000002E-3</c:v>
                </c:pt>
                <c:pt idx="8">
                  <c:v>6.31111E-3</c:v>
                </c:pt>
                <c:pt idx="9">
                  <c:v>6.2982799999999999E-3</c:v>
                </c:pt>
                <c:pt idx="10">
                  <c:v>6.28613E-3</c:v>
                </c:pt>
                <c:pt idx="11">
                  <c:v>6.2709300000000001E-3</c:v>
                </c:pt>
                <c:pt idx="12">
                  <c:v>6.2538799999999999E-3</c:v>
                </c:pt>
                <c:pt idx="13">
                  <c:v>6.2363499999999999E-3</c:v>
                </c:pt>
                <c:pt idx="14">
                  <c:v>6.2082400000000003E-3</c:v>
                </c:pt>
                <c:pt idx="15">
                  <c:v>6.1804499999999997E-3</c:v>
                </c:pt>
                <c:pt idx="16">
                  <c:v>6.1479000000000004E-3</c:v>
                </c:pt>
                <c:pt idx="17">
                  <c:v>6.1034399999999999E-3</c:v>
                </c:pt>
                <c:pt idx="18">
                  <c:v>6.0486699999999999E-3</c:v>
                </c:pt>
                <c:pt idx="19">
                  <c:v>5.9854399999999999E-3</c:v>
                </c:pt>
                <c:pt idx="20">
                  <c:v>5.9048700000000004E-3</c:v>
                </c:pt>
                <c:pt idx="21">
                  <c:v>5.8264399999999996E-3</c:v>
                </c:pt>
                <c:pt idx="22">
                  <c:v>5.70851E-3</c:v>
                </c:pt>
                <c:pt idx="23">
                  <c:v>5.6237099999999996E-3</c:v>
                </c:pt>
                <c:pt idx="24">
                  <c:v>5.4436700000000003E-3</c:v>
                </c:pt>
                <c:pt idx="25">
                  <c:v>5.2916999999999999E-3</c:v>
                </c:pt>
                <c:pt idx="26">
                  <c:v>5.13176E-3</c:v>
                </c:pt>
                <c:pt idx="27">
                  <c:v>4.9696799999999998E-3</c:v>
                </c:pt>
                <c:pt idx="28">
                  <c:v>4.8324099999999997E-3</c:v>
                </c:pt>
                <c:pt idx="29">
                  <c:v>4.6296999999999996E-3</c:v>
                </c:pt>
                <c:pt idx="30">
                  <c:v>4.5458900000000003E-3</c:v>
                </c:pt>
                <c:pt idx="31">
                  <c:v>4.3995500000000003E-3</c:v>
                </c:pt>
                <c:pt idx="32">
                  <c:v>4.3025900000000002E-3</c:v>
                </c:pt>
                <c:pt idx="33">
                  <c:v>4.1691499999999999E-3</c:v>
                </c:pt>
                <c:pt idx="34">
                  <c:v>4.0732600000000004E-3</c:v>
                </c:pt>
                <c:pt idx="35">
                  <c:v>3.9622700000000004E-3</c:v>
                </c:pt>
                <c:pt idx="36">
                  <c:v>3.83651E-3</c:v>
                </c:pt>
                <c:pt idx="37">
                  <c:v>3.67249E-3</c:v>
                </c:pt>
                <c:pt idx="38">
                  <c:v>3.54361E-3</c:v>
                </c:pt>
                <c:pt idx="39">
                  <c:v>3.4401800000000001E-3</c:v>
                </c:pt>
                <c:pt idx="40">
                  <c:v>3.29678E-3</c:v>
                </c:pt>
                <c:pt idx="41">
                  <c:v>3.1834799999999998E-3</c:v>
                </c:pt>
                <c:pt idx="42">
                  <c:v>3.0234900000000002E-3</c:v>
                </c:pt>
                <c:pt idx="43">
                  <c:v>2.91399E-3</c:v>
                </c:pt>
                <c:pt idx="44">
                  <c:v>2.8108600000000001E-3</c:v>
                </c:pt>
                <c:pt idx="45">
                  <c:v>2.6816000000000001E-3</c:v>
                </c:pt>
                <c:pt idx="46">
                  <c:v>2.6168099999999998E-3</c:v>
                </c:pt>
                <c:pt idx="47">
                  <c:v>2.49657E-3</c:v>
                </c:pt>
                <c:pt idx="48">
                  <c:v>2.3891199999999998E-3</c:v>
                </c:pt>
                <c:pt idx="49">
                  <c:v>2.2724500000000001E-3</c:v>
                </c:pt>
                <c:pt idx="50">
                  <c:v>2.21127E-3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2180352"/>
        <c:axId val="422181888"/>
      </c:scatterChart>
      <c:valAx>
        <c:axId val="422180352"/>
        <c:scaling>
          <c:orientation val="minMax"/>
          <c:max val="1.3"/>
          <c:min val="0.8"/>
        </c:scaling>
        <c:delete val="0"/>
        <c:axPos val="b"/>
        <c:majorGridlines>
          <c:spPr>
            <a:ln w="12191">
              <a:solidFill>
                <a:srgbClr val="C0C0C0"/>
              </a:solidFill>
              <a:prstDash val="solid"/>
            </a:ln>
          </c:spPr>
        </c:majorGridlines>
        <c:minorGridlines>
          <c:spPr>
            <a:ln w="12191">
              <a:solidFill>
                <a:srgbClr val="CCCCFF"/>
              </a:solidFill>
              <a:prstDash val="solid"/>
            </a:ln>
          </c:spPr>
        </c:minorGridlines>
        <c:numFmt formatCode="General" sourceLinked="1"/>
        <c:majorTickMark val="cross"/>
        <c:minorTickMark val="cross"/>
        <c:tickLblPos val="low"/>
        <c:spPr>
          <a:ln w="12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6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2181888"/>
        <c:crosses val="autoZero"/>
        <c:crossBetween val="midCat"/>
        <c:minorUnit val="0.1"/>
      </c:valAx>
      <c:valAx>
        <c:axId val="422181888"/>
        <c:scaling>
          <c:orientation val="minMax"/>
        </c:scaling>
        <c:delete val="0"/>
        <c:axPos val="l"/>
        <c:majorGridlines>
          <c:spPr>
            <a:ln w="12191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1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22180352"/>
        <c:crossesAt val="0.8"/>
        <c:crossBetween val="midCat"/>
      </c:valAx>
      <c:spPr>
        <a:noFill/>
        <a:ln w="12191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88139281828074"/>
          <c:y val="6.6561014263074481E-2"/>
          <c:w val="0.37323177366702942"/>
          <c:h val="0.27099841521394613"/>
        </c:manualLayout>
      </c:layout>
      <c:overlay val="0"/>
      <c:spPr>
        <a:solidFill>
          <a:schemeClr val="bg1"/>
        </a:solidFill>
        <a:ln w="3048">
          <a:solidFill>
            <a:schemeClr val="tx1"/>
          </a:solidFill>
          <a:prstDash val="solid"/>
        </a:ln>
      </c:spPr>
      <c:txPr>
        <a:bodyPr/>
        <a:lstStyle/>
        <a:p>
          <a:pPr>
            <a:defRPr sz="17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7157784743994"/>
          <c:y val="6.3391442155309036E-2"/>
          <c:w val="0.83176593521421116"/>
          <c:h val="0.787638668779714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error</c:v>
                </c:pt>
              </c:strCache>
            </c:strRef>
          </c:tx>
          <c:spPr>
            <a:ln w="36559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Sheet1!$B$2:$B$52</c:f>
              <c:numCache>
                <c:formatCode>General</c:formatCode>
                <c:ptCount val="51"/>
                <c:pt idx="40">
                  <c:v>1.12341E-2</c:v>
                </c:pt>
                <c:pt idx="41">
                  <c:v>1.17985E-2</c:v>
                </c:pt>
                <c:pt idx="42">
                  <c:v>1.26629E-2</c:v>
                </c:pt>
                <c:pt idx="43">
                  <c:v>1.3292E-2</c:v>
                </c:pt>
                <c:pt idx="44">
                  <c:v>1.39338E-2</c:v>
                </c:pt>
                <c:pt idx="45">
                  <c:v>1.4783900000000001E-2</c:v>
                </c:pt>
                <c:pt idx="46">
                  <c:v>1.52625E-2</c:v>
                </c:pt>
                <c:pt idx="47">
                  <c:v>1.6205600000000001E-2</c:v>
                </c:pt>
                <c:pt idx="48">
                  <c:v>1.71101E-2</c:v>
                </c:pt>
                <c:pt idx="49">
                  <c:v>1.8169500000000002E-2</c:v>
                </c:pt>
                <c:pt idx="50">
                  <c:v>1.87926E-2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CC1/2</c:v>
                </c:pt>
              </c:strCache>
            </c:strRef>
          </c:tx>
          <c:spPr>
            <a:ln w="36559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Sheet1!$E$2:$E$52</c:f>
              <c:numCache>
                <c:formatCode>General</c:formatCode>
                <c:ptCount val="51"/>
                <c:pt idx="0">
                  <c:v>2.75429E-4</c:v>
                </c:pt>
                <c:pt idx="1">
                  <c:v>9.3159700000000005E-4</c:v>
                </c:pt>
                <c:pt idx="2">
                  <c:v>1.1407100000000001E-3</c:v>
                </c:pt>
                <c:pt idx="3">
                  <c:v>9.3939100000000003E-4</c:v>
                </c:pt>
                <c:pt idx="4">
                  <c:v>-8.5547100000000001E-4</c:v>
                </c:pt>
                <c:pt idx="5" formatCode="0.00E+00">
                  <c:v>8.5189899999999996E-5</c:v>
                </c:pt>
                <c:pt idx="6">
                  <c:v>1.7707000000000001E-3</c:v>
                </c:pt>
                <c:pt idx="7">
                  <c:v>1.86554E-3</c:v>
                </c:pt>
                <c:pt idx="8">
                  <c:v>4.47422E-4</c:v>
                </c:pt>
                <c:pt idx="9">
                  <c:v>-8.3644100000000005E-4</c:v>
                </c:pt>
                <c:pt idx="10" formatCode="0.00E+00">
                  <c:v>-8.9753000000000006E-5</c:v>
                </c:pt>
                <c:pt idx="11">
                  <c:v>-1.28557E-3</c:v>
                </c:pt>
                <c:pt idx="12">
                  <c:v>-2.2441000000000002E-3</c:v>
                </c:pt>
                <c:pt idx="13">
                  <c:v>-1.1231500000000001E-3</c:v>
                </c:pt>
                <c:pt idx="14">
                  <c:v>-6.2170200000000002E-4</c:v>
                </c:pt>
                <c:pt idx="15">
                  <c:v>-6.3862800000000003E-4</c:v>
                </c:pt>
                <c:pt idx="16">
                  <c:v>3.9935300000000002E-4</c:v>
                </c:pt>
                <c:pt idx="17">
                  <c:v>2.0736399999999999E-3</c:v>
                </c:pt>
                <c:pt idx="18">
                  <c:v>2.3748799999999998E-3</c:v>
                </c:pt>
                <c:pt idx="19">
                  <c:v>1.9910399999999999E-3</c:v>
                </c:pt>
                <c:pt idx="20">
                  <c:v>1.52541E-3</c:v>
                </c:pt>
                <c:pt idx="21">
                  <c:v>1.18738E-3</c:v>
                </c:pt>
                <c:pt idx="22">
                  <c:v>1.29656E-3</c:v>
                </c:pt>
                <c:pt idx="23">
                  <c:v>7.0441699999999998E-3</c:v>
                </c:pt>
                <c:pt idx="24">
                  <c:v>1.06587E-2</c:v>
                </c:pt>
                <c:pt idx="25">
                  <c:v>1.4305500000000001E-2</c:v>
                </c:pt>
                <c:pt idx="26">
                  <c:v>2.1538700000000001E-2</c:v>
                </c:pt>
                <c:pt idx="27">
                  <c:v>3.1659300000000001E-2</c:v>
                </c:pt>
                <c:pt idx="28">
                  <c:v>4.4803599999999999E-2</c:v>
                </c:pt>
                <c:pt idx="29">
                  <c:v>5.4607700000000002E-2</c:v>
                </c:pt>
                <c:pt idx="30">
                  <c:v>8.5054299999999999E-2</c:v>
                </c:pt>
                <c:pt idx="31">
                  <c:v>0.105119</c:v>
                </c:pt>
                <c:pt idx="32">
                  <c:v>0.151231</c:v>
                </c:pt>
                <c:pt idx="33">
                  <c:v>0.192192</c:v>
                </c:pt>
                <c:pt idx="34">
                  <c:v>0.246582</c:v>
                </c:pt>
                <c:pt idx="35">
                  <c:v>0.30220900000000001</c:v>
                </c:pt>
                <c:pt idx="36">
                  <c:v>0.374002</c:v>
                </c:pt>
                <c:pt idx="37">
                  <c:v>0.43568800000000002</c:v>
                </c:pt>
                <c:pt idx="38">
                  <c:v>0.50224899999999995</c:v>
                </c:pt>
                <c:pt idx="39">
                  <c:v>0.58077000000000001</c:v>
                </c:pt>
                <c:pt idx="40">
                  <c:v>0.63947900000000002</c:v>
                </c:pt>
                <c:pt idx="41">
                  <c:v>0.71345400000000003</c:v>
                </c:pt>
                <c:pt idx="42">
                  <c:v>0.75572700000000004</c:v>
                </c:pt>
                <c:pt idx="43">
                  <c:v>0.79925400000000002</c:v>
                </c:pt>
                <c:pt idx="44">
                  <c:v>0.83529799999999998</c:v>
                </c:pt>
                <c:pt idx="45">
                  <c:v>0.86090500000000003</c:v>
                </c:pt>
                <c:pt idx="46">
                  <c:v>0.89447699999999997</c:v>
                </c:pt>
                <c:pt idx="47">
                  <c:v>0.91137900000000005</c:v>
                </c:pt>
                <c:pt idx="48">
                  <c:v>0.92902799999999996</c:v>
                </c:pt>
                <c:pt idx="49">
                  <c:v>0.94132499999999997</c:v>
                </c:pt>
                <c:pt idx="50">
                  <c:v>0.95425400000000005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CCtrue</c:v>
                </c:pt>
              </c:strCache>
            </c:strRef>
          </c:tx>
          <c:spPr>
            <a:ln w="36559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Sheet1!$G$2:$G$52</c:f>
              <c:numCache>
                <c:formatCode>General</c:formatCode>
                <c:ptCount val="51"/>
                <c:pt idx="0">
                  <c:v>-1.87389E-3</c:v>
                </c:pt>
                <c:pt idx="1">
                  <c:v>-9.56604E-4</c:v>
                </c:pt>
                <c:pt idx="2">
                  <c:v>7.8927000000000001E-4</c:v>
                </c:pt>
                <c:pt idx="3">
                  <c:v>-4.7161300000000001E-4</c:v>
                </c:pt>
                <c:pt idx="4">
                  <c:v>8.6675900000000004E-4</c:v>
                </c:pt>
                <c:pt idx="5">
                  <c:v>1.3378999999999999E-3</c:v>
                </c:pt>
                <c:pt idx="6">
                  <c:v>2.1406999999999999E-4</c:v>
                </c:pt>
                <c:pt idx="7">
                  <c:v>1.8880100000000001E-3</c:v>
                </c:pt>
                <c:pt idx="8">
                  <c:v>2.7656E-3</c:v>
                </c:pt>
                <c:pt idx="9">
                  <c:v>3.6656200000000001E-3</c:v>
                </c:pt>
                <c:pt idx="10">
                  <c:v>5.0632400000000001E-3</c:v>
                </c:pt>
                <c:pt idx="11">
                  <c:v>6.3692899999999997E-3</c:v>
                </c:pt>
                <c:pt idx="12">
                  <c:v>6.79993E-3</c:v>
                </c:pt>
                <c:pt idx="13">
                  <c:v>1.07653E-2</c:v>
                </c:pt>
                <c:pt idx="14">
                  <c:v>1.38712E-2</c:v>
                </c:pt>
                <c:pt idx="15">
                  <c:v>1.7120099999999999E-2</c:v>
                </c:pt>
                <c:pt idx="16">
                  <c:v>2.3753699999999999E-2</c:v>
                </c:pt>
                <c:pt idx="17">
                  <c:v>3.05226E-2</c:v>
                </c:pt>
                <c:pt idx="18">
                  <c:v>3.8896399999999998E-2</c:v>
                </c:pt>
                <c:pt idx="19">
                  <c:v>4.7731900000000001E-2</c:v>
                </c:pt>
                <c:pt idx="20">
                  <c:v>6.1880499999999998E-2</c:v>
                </c:pt>
                <c:pt idx="21">
                  <c:v>7.8774499999999997E-2</c:v>
                </c:pt>
                <c:pt idx="22">
                  <c:v>9.0571499999999999E-2</c:v>
                </c:pt>
                <c:pt idx="23">
                  <c:v>0.11774999999999999</c:v>
                </c:pt>
                <c:pt idx="24">
                  <c:v>0.139349</c:v>
                </c:pt>
                <c:pt idx="25">
                  <c:v>0.16920499999999999</c:v>
                </c:pt>
                <c:pt idx="26">
                  <c:v>0.20285600000000001</c:v>
                </c:pt>
                <c:pt idx="27">
                  <c:v>0.24066799999999999</c:v>
                </c:pt>
                <c:pt idx="28">
                  <c:v>0.29171999999999998</c:v>
                </c:pt>
                <c:pt idx="29">
                  <c:v>0.32686500000000002</c:v>
                </c:pt>
                <c:pt idx="30">
                  <c:v>0.400142</c:v>
                </c:pt>
                <c:pt idx="31">
                  <c:v>0.43863400000000002</c:v>
                </c:pt>
                <c:pt idx="32">
                  <c:v>0.51218200000000003</c:v>
                </c:pt>
                <c:pt idx="33">
                  <c:v>0.56570500000000001</c:v>
                </c:pt>
                <c:pt idx="34">
                  <c:v>0.62646000000000002</c:v>
                </c:pt>
                <c:pt idx="35">
                  <c:v>0.68067699999999998</c:v>
                </c:pt>
                <c:pt idx="36">
                  <c:v>0.73760700000000001</c:v>
                </c:pt>
                <c:pt idx="37">
                  <c:v>0.77832100000000004</c:v>
                </c:pt>
                <c:pt idx="38">
                  <c:v>0.81872699999999998</c:v>
                </c:pt>
                <c:pt idx="39">
                  <c:v>0.85909599999999997</c:v>
                </c:pt>
                <c:pt idx="40">
                  <c:v>0.88409300000000002</c:v>
                </c:pt>
                <c:pt idx="41">
                  <c:v>0.91269800000000001</c:v>
                </c:pt>
                <c:pt idx="42">
                  <c:v>0.92781999999999998</c:v>
                </c:pt>
                <c:pt idx="43">
                  <c:v>0.94254499999999997</c:v>
                </c:pt>
                <c:pt idx="44">
                  <c:v>0.95428599999999997</c:v>
                </c:pt>
                <c:pt idx="45">
                  <c:v>0.96199100000000004</c:v>
                </c:pt>
                <c:pt idx="46">
                  <c:v>0.97175999999999996</c:v>
                </c:pt>
                <c:pt idx="47">
                  <c:v>0.97662899999999997</c:v>
                </c:pt>
                <c:pt idx="48">
                  <c:v>0.98145800000000005</c:v>
                </c:pt>
                <c:pt idx="49">
                  <c:v>0.98478600000000005</c:v>
                </c:pt>
                <c:pt idx="50">
                  <c:v>0.98824599999999996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1490304"/>
        <c:axId val="401491840"/>
      </c:scatterChart>
      <c:valAx>
        <c:axId val="401490304"/>
        <c:scaling>
          <c:orientation val="minMax"/>
          <c:max val="1.1000000000000001"/>
          <c:min val="0.8"/>
        </c:scaling>
        <c:delete val="0"/>
        <c:axPos val="b"/>
        <c:majorGridlines>
          <c:spPr>
            <a:ln w="12186">
              <a:solidFill>
                <a:srgbClr val="C0C0C0"/>
              </a:solidFill>
              <a:prstDash val="solid"/>
            </a:ln>
          </c:spPr>
        </c:majorGridlines>
        <c:minorGridlines>
          <c:spPr>
            <a:ln w="12186">
              <a:solidFill>
                <a:srgbClr val="CCCCFF"/>
              </a:solidFill>
              <a:prstDash val="solid"/>
            </a:ln>
          </c:spPr>
        </c:minorGridlines>
        <c:numFmt formatCode="General" sourceLinked="1"/>
        <c:majorTickMark val="cross"/>
        <c:minorTickMark val="cross"/>
        <c:tickLblPos val="low"/>
        <c:spPr>
          <a:ln w="121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6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1491840"/>
        <c:crosses val="autoZero"/>
        <c:crossBetween val="midCat"/>
        <c:minorUnit val="0.1"/>
      </c:valAx>
      <c:valAx>
        <c:axId val="401491840"/>
        <c:scaling>
          <c:orientation val="minMax"/>
          <c:max val="0.2"/>
          <c:min val="-0.01"/>
        </c:scaling>
        <c:delete val="0"/>
        <c:axPos val="l"/>
        <c:majorGridlines>
          <c:spPr>
            <a:ln w="12186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1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01490304"/>
        <c:crossesAt val="0.8"/>
        <c:crossBetween val="midCat"/>
      </c:valAx>
      <c:spPr>
        <a:noFill/>
        <a:ln w="1218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2842215256008365"/>
          <c:y val="0.10301109350237718"/>
          <c:w val="0.23719958202716823"/>
          <c:h val="0.18066561014263072"/>
        </c:manualLayout>
      </c:layout>
      <c:overlay val="0"/>
      <c:spPr>
        <a:solidFill>
          <a:schemeClr val="bg1"/>
        </a:solidFill>
        <a:ln w="3047">
          <a:solidFill>
            <a:schemeClr val="tx1"/>
          </a:solidFill>
          <a:prstDash val="solid"/>
        </a:ln>
      </c:spPr>
      <c:txPr>
        <a:bodyPr/>
        <a:lstStyle/>
        <a:p>
          <a:pPr>
            <a:defRPr sz="17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2664576802508"/>
          <c:y val="6.3391442155309036E-2"/>
          <c:w val="0.83281086729362597"/>
          <c:h val="0.7876386687797146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error</c:v>
                </c:pt>
              </c:strCache>
            </c:strRef>
          </c:tx>
          <c:spPr>
            <a:ln w="36559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Sheet1!$B$2:$B$52</c:f>
              <c:numCache>
                <c:formatCode>General</c:formatCode>
                <c:ptCount val="51"/>
                <c:pt idx="40">
                  <c:v>1.12341E-2</c:v>
                </c:pt>
                <c:pt idx="41">
                  <c:v>1.17985E-2</c:v>
                </c:pt>
                <c:pt idx="42">
                  <c:v>1.26629E-2</c:v>
                </c:pt>
                <c:pt idx="43">
                  <c:v>1.3292E-2</c:v>
                </c:pt>
                <c:pt idx="44">
                  <c:v>1.39338E-2</c:v>
                </c:pt>
                <c:pt idx="45">
                  <c:v>1.4783900000000001E-2</c:v>
                </c:pt>
                <c:pt idx="46">
                  <c:v>1.52625E-2</c:v>
                </c:pt>
                <c:pt idx="47">
                  <c:v>1.6205600000000001E-2</c:v>
                </c:pt>
                <c:pt idx="48">
                  <c:v>1.71101E-2</c:v>
                </c:pt>
                <c:pt idx="49">
                  <c:v>1.8169500000000002E-2</c:v>
                </c:pt>
                <c:pt idx="50">
                  <c:v>1.87926E-2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CC1/2</c:v>
                </c:pt>
              </c:strCache>
            </c:strRef>
          </c:tx>
          <c:spPr>
            <a:ln w="36559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Sheet1!$E$2:$E$52</c:f>
              <c:numCache>
                <c:formatCode>General</c:formatCode>
                <c:ptCount val="51"/>
                <c:pt idx="0">
                  <c:v>2.75429E-4</c:v>
                </c:pt>
                <c:pt idx="1">
                  <c:v>9.3159700000000005E-4</c:v>
                </c:pt>
                <c:pt idx="2">
                  <c:v>1.1407100000000001E-3</c:v>
                </c:pt>
                <c:pt idx="3">
                  <c:v>9.3939100000000003E-4</c:v>
                </c:pt>
                <c:pt idx="4">
                  <c:v>-8.5547100000000001E-4</c:v>
                </c:pt>
                <c:pt idx="5" formatCode="0.00E+00">
                  <c:v>8.5189899999999996E-5</c:v>
                </c:pt>
                <c:pt idx="6">
                  <c:v>1.7707000000000001E-3</c:v>
                </c:pt>
                <c:pt idx="7">
                  <c:v>1.86554E-3</c:v>
                </c:pt>
                <c:pt idx="8">
                  <c:v>4.47422E-4</c:v>
                </c:pt>
                <c:pt idx="9">
                  <c:v>-8.3644100000000005E-4</c:v>
                </c:pt>
                <c:pt idx="10" formatCode="0.00E+00">
                  <c:v>-8.9753000000000006E-5</c:v>
                </c:pt>
                <c:pt idx="11">
                  <c:v>-1.28557E-3</c:v>
                </c:pt>
                <c:pt idx="12">
                  <c:v>-2.2441000000000002E-3</c:v>
                </c:pt>
                <c:pt idx="13">
                  <c:v>-1.1231500000000001E-3</c:v>
                </c:pt>
                <c:pt idx="14">
                  <c:v>-6.2170200000000002E-4</c:v>
                </c:pt>
                <c:pt idx="15">
                  <c:v>-6.3862800000000003E-4</c:v>
                </c:pt>
                <c:pt idx="16">
                  <c:v>3.9935300000000002E-4</c:v>
                </c:pt>
                <c:pt idx="17">
                  <c:v>2.0736399999999999E-3</c:v>
                </c:pt>
                <c:pt idx="18">
                  <c:v>2.3748799999999998E-3</c:v>
                </c:pt>
                <c:pt idx="19">
                  <c:v>1.9910399999999999E-3</c:v>
                </c:pt>
                <c:pt idx="20">
                  <c:v>1.52541E-3</c:v>
                </c:pt>
                <c:pt idx="21">
                  <c:v>1.18738E-3</c:v>
                </c:pt>
                <c:pt idx="22">
                  <c:v>1.29656E-3</c:v>
                </c:pt>
                <c:pt idx="23">
                  <c:v>7.0441699999999998E-3</c:v>
                </c:pt>
                <c:pt idx="24">
                  <c:v>1.06587E-2</c:v>
                </c:pt>
                <c:pt idx="25">
                  <c:v>1.4305500000000001E-2</c:v>
                </c:pt>
                <c:pt idx="26">
                  <c:v>2.1538700000000001E-2</c:v>
                </c:pt>
                <c:pt idx="27">
                  <c:v>3.1659300000000001E-2</c:v>
                </c:pt>
                <c:pt idx="28">
                  <c:v>4.4803599999999999E-2</c:v>
                </c:pt>
                <c:pt idx="29">
                  <c:v>5.4607700000000002E-2</c:v>
                </c:pt>
                <c:pt idx="30">
                  <c:v>8.5054299999999999E-2</c:v>
                </c:pt>
                <c:pt idx="31">
                  <c:v>0.105119</c:v>
                </c:pt>
                <c:pt idx="32">
                  <c:v>0.151231</c:v>
                </c:pt>
                <c:pt idx="33">
                  <c:v>0.192192</c:v>
                </c:pt>
                <c:pt idx="34">
                  <c:v>0.246582</c:v>
                </c:pt>
                <c:pt idx="35">
                  <c:v>0.30220900000000001</c:v>
                </c:pt>
                <c:pt idx="36">
                  <c:v>0.374002</c:v>
                </c:pt>
                <c:pt idx="37">
                  <c:v>0.43568800000000002</c:v>
                </c:pt>
                <c:pt idx="38">
                  <c:v>0.50224899999999995</c:v>
                </c:pt>
                <c:pt idx="39">
                  <c:v>0.58077000000000001</c:v>
                </c:pt>
                <c:pt idx="40">
                  <c:v>0.63947900000000002</c:v>
                </c:pt>
                <c:pt idx="41">
                  <c:v>0.71345400000000003</c:v>
                </c:pt>
                <c:pt idx="42">
                  <c:v>0.75572700000000004</c:v>
                </c:pt>
                <c:pt idx="43">
                  <c:v>0.79925400000000002</c:v>
                </c:pt>
                <c:pt idx="44">
                  <c:v>0.83529799999999998</c:v>
                </c:pt>
                <c:pt idx="45">
                  <c:v>0.86090500000000003</c:v>
                </c:pt>
                <c:pt idx="46">
                  <c:v>0.89447699999999997</c:v>
                </c:pt>
                <c:pt idx="47">
                  <c:v>0.91137900000000005</c:v>
                </c:pt>
                <c:pt idx="48">
                  <c:v>0.92902799999999996</c:v>
                </c:pt>
                <c:pt idx="49">
                  <c:v>0.94132499999999997</c:v>
                </c:pt>
                <c:pt idx="50">
                  <c:v>0.95425400000000005</c:v>
                </c:pt>
              </c:numCache>
            </c:numRef>
          </c:yVal>
          <c:smooth val="1"/>
        </c:ser>
        <c:ser>
          <c:idx val="5"/>
          <c:order val="2"/>
          <c:tx>
            <c:strRef>
              <c:f>Sheet1!$G$1</c:f>
              <c:strCache>
                <c:ptCount val="1"/>
                <c:pt idx="0">
                  <c:v>CCtrue</c:v>
                </c:pt>
              </c:strCache>
            </c:strRef>
          </c:tx>
          <c:spPr>
            <a:ln w="36559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Sheet1!$G$2:$G$52</c:f>
              <c:numCache>
                <c:formatCode>General</c:formatCode>
                <c:ptCount val="51"/>
                <c:pt idx="0">
                  <c:v>-1.87389E-3</c:v>
                </c:pt>
                <c:pt idx="1">
                  <c:v>-9.56604E-4</c:v>
                </c:pt>
                <c:pt idx="2">
                  <c:v>7.8927000000000001E-4</c:v>
                </c:pt>
                <c:pt idx="3">
                  <c:v>-4.7161300000000001E-4</c:v>
                </c:pt>
                <c:pt idx="4">
                  <c:v>8.6675900000000004E-4</c:v>
                </c:pt>
                <c:pt idx="5">
                  <c:v>1.3378999999999999E-3</c:v>
                </c:pt>
                <c:pt idx="6">
                  <c:v>2.1406999999999999E-4</c:v>
                </c:pt>
                <c:pt idx="7">
                  <c:v>1.8880100000000001E-3</c:v>
                </c:pt>
                <c:pt idx="8">
                  <c:v>2.7656E-3</c:v>
                </c:pt>
                <c:pt idx="9">
                  <c:v>3.6656200000000001E-3</c:v>
                </c:pt>
                <c:pt idx="10">
                  <c:v>5.0632400000000001E-3</c:v>
                </c:pt>
                <c:pt idx="11">
                  <c:v>6.3692899999999997E-3</c:v>
                </c:pt>
                <c:pt idx="12">
                  <c:v>6.79993E-3</c:v>
                </c:pt>
                <c:pt idx="13">
                  <c:v>1.07653E-2</c:v>
                </c:pt>
                <c:pt idx="14">
                  <c:v>1.38712E-2</c:v>
                </c:pt>
                <c:pt idx="15">
                  <c:v>1.7120099999999999E-2</c:v>
                </c:pt>
                <c:pt idx="16">
                  <c:v>2.3753699999999999E-2</c:v>
                </c:pt>
                <c:pt idx="17">
                  <c:v>3.05226E-2</c:v>
                </c:pt>
                <c:pt idx="18">
                  <c:v>3.8896399999999998E-2</c:v>
                </c:pt>
                <c:pt idx="19">
                  <c:v>4.7731900000000001E-2</c:v>
                </c:pt>
                <c:pt idx="20">
                  <c:v>6.1880499999999998E-2</c:v>
                </c:pt>
                <c:pt idx="21">
                  <c:v>7.8774499999999997E-2</c:v>
                </c:pt>
                <c:pt idx="22">
                  <c:v>9.0571499999999999E-2</c:v>
                </c:pt>
                <c:pt idx="23">
                  <c:v>0.11774999999999999</c:v>
                </c:pt>
                <c:pt idx="24">
                  <c:v>0.139349</c:v>
                </c:pt>
                <c:pt idx="25">
                  <c:v>0.16920499999999999</c:v>
                </c:pt>
                <c:pt idx="26">
                  <c:v>0.20285600000000001</c:v>
                </c:pt>
                <c:pt idx="27">
                  <c:v>0.24066799999999999</c:v>
                </c:pt>
                <c:pt idx="28">
                  <c:v>0.29171999999999998</c:v>
                </c:pt>
                <c:pt idx="29">
                  <c:v>0.32686500000000002</c:v>
                </c:pt>
                <c:pt idx="30">
                  <c:v>0.400142</c:v>
                </c:pt>
                <c:pt idx="31">
                  <c:v>0.43863400000000002</c:v>
                </c:pt>
                <c:pt idx="32">
                  <c:v>0.51218200000000003</c:v>
                </c:pt>
                <c:pt idx="33">
                  <c:v>0.56570500000000001</c:v>
                </c:pt>
                <c:pt idx="34">
                  <c:v>0.62646000000000002</c:v>
                </c:pt>
                <c:pt idx="35">
                  <c:v>0.68067699999999998</c:v>
                </c:pt>
                <c:pt idx="36">
                  <c:v>0.73760700000000001</c:v>
                </c:pt>
                <c:pt idx="37">
                  <c:v>0.77832100000000004</c:v>
                </c:pt>
                <c:pt idx="38">
                  <c:v>0.81872699999999998</c:v>
                </c:pt>
                <c:pt idx="39">
                  <c:v>0.85909599999999997</c:v>
                </c:pt>
                <c:pt idx="40">
                  <c:v>0.88409300000000002</c:v>
                </c:pt>
                <c:pt idx="41">
                  <c:v>0.91269800000000001</c:v>
                </c:pt>
                <c:pt idx="42">
                  <c:v>0.92781999999999998</c:v>
                </c:pt>
                <c:pt idx="43">
                  <c:v>0.94254499999999997</c:v>
                </c:pt>
                <c:pt idx="44">
                  <c:v>0.95428599999999997</c:v>
                </c:pt>
                <c:pt idx="45">
                  <c:v>0.96199100000000004</c:v>
                </c:pt>
                <c:pt idx="46">
                  <c:v>0.97175999999999996</c:v>
                </c:pt>
                <c:pt idx="47">
                  <c:v>0.97662899999999997</c:v>
                </c:pt>
                <c:pt idx="48">
                  <c:v>0.98145800000000005</c:v>
                </c:pt>
                <c:pt idx="49">
                  <c:v>0.98478600000000005</c:v>
                </c:pt>
                <c:pt idx="50">
                  <c:v>0.98824599999999996</c:v>
                </c:pt>
              </c:numCache>
            </c:numRef>
          </c:yVal>
          <c:smooth val="1"/>
        </c:ser>
        <c:ser>
          <c:idx val="7"/>
          <c:order val="3"/>
          <c:tx>
            <c:strRef>
              <c:f>Sheet1!$I$1</c:f>
              <c:strCache>
                <c:ptCount val="1"/>
                <c:pt idx="0">
                  <c:v>CC*</c:v>
                </c:pt>
              </c:strCache>
            </c:strRef>
          </c:tx>
          <c:spPr>
            <a:ln w="36559">
              <a:solidFill>
                <a:srgbClr val="0000FF"/>
              </a:solidFill>
              <a:prstDash val="solid"/>
            </a:ln>
          </c:spPr>
          <c:marker>
            <c:symbol val="dot"/>
            <c:size val="8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Sheet1!$A$2:$A$52</c:f>
              <c:numCache>
                <c:formatCode>General</c:formatCode>
                <c:ptCount val="51"/>
                <c:pt idx="0">
                  <c:v>0.8</c:v>
                </c:pt>
                <c:pt idx="1">
                  <c:v>0.81</c:v>
                </c:pt>
                <c:pt idx="2">
                  <c:v>0.82</c:v>
                </c:pt>
                <c:pt idx="3">
                  <c:v>0.83</c:v>
                </c:pt>
                <c:pt idx="4">
                  <c:v>0.84</c:v>
                </c:pt>
                <c:pt idx="5">
                  <c:v>0.85</c:v>
                </c:pt>
                <c:pt idx="6">
                  <c:v>0.86</c:v>
                </c:pt>
                <c:pt idx="7">
                  <c:v>0.87</c:v>
                </c:pt>
                <c:pt idx="8">
                  <c:v>0.88</c:v>
                </c:pt>
                <c:pt idx="9">
                  <c:v>0.89</c:v>
                </c:pt>
                <c:pt idx="10">
                  <c:v>0.9</c:v>
                </c:pt>
                <c:pt idx="11">
                  <c:v>0.91</c:v>
                </c:pt>
                <c:pt idx="12">
                  <c:v>0.92</c:v>
                </c:pt>
                <c:pt idx="13">
                  <c:v>0.93</c:v>
                </c:pt>
                <c:pt idx="14">
                  <c:v>0.94</c:v>
                </c:pt>
                <c:pt idx="15">
                  <c:v>0.95</c:v>
                </c:pt>
                <c:pt idx="16">
                  <c:v>0.96</c:v>
                </c:pt>
                <c:pt idx="17">
                  <c:v>0.97</c:v>
                </c:pt>
                <c:pt idx="18">
                  <c:v>0.98</c:v>
                </c:pt>
                <c:pt idx="19">
                  <c:v>0.99</c:v>
                </c:pt>
                <c:pt idx="20">
                  <c:v>1</c:v>
                </c:pt>
                <c:pt idx="21">
                  <c:v>1.01</c:v>
                </c:pt>
                <c:pt idx="22">
                  <c:v>1.02</c:v>
                </c:pt>
                <c:pt idx="23">
                  <c:v>1.03</c:v>
                </c:pt>
                <c:pt idx="24">
                  <c:v>1.04</c:v>
                </c:pt>
                <c:pt idx="25">
                  <c:v>1.05</c:v>
                </c:pt>
                <c:pt idx="26">
                  <c:v>1.06</c:v>
                </c:pt>
                <c:pt idx="27">
                  <c:v>1.07</c:v>
                </c:pt>
                <c:pt idx="28">
                  <c:v>1.08</c:v>
                </c:pt>
                <c:pt idx="29">
                  <c:v>1.0900000000000001</c:v>
                </c:pt>
                <c:pt idx="30">
                  <c:v>1.1000000000000001</c:v>
                </c:pt>
                <c:pt idx="31">
                  <c:v>1.1100000000000001</c:v>
                </c:pt>
                <c:pt idx="32">
                  <c:v>1.1200000000000001</c:v>
                </c:pt>
                <c:pt idx="33">
                  <c:v>1.1299999999999999</c:v>
                </c:pt>
                <c:pt idx="34">
                  <c:v>1.1399999999999999</c:v>
                </c:pt>
                <c:pt idx="35">
                  <c:v>1.1499999999999999</c:v>
                </c:pt>
                <c:pt idx="36">
                  <c:v>1.1599999999999999</c:v>
                </c:pt>
                <c:pt idx="37">
                  <c:v>1.17</c:v>
                </c:pt>
                <c:pt idx="38">
                  <c:v>1.18</c:v>
                </c:pt>
                <c:pt idx="39">
                  <c:v>1.19</c:v>
                </c:pt>
                <c:pt idx="40">
                  <c:v>1.2</c:v>
                </c:pt>
                <c:pt idx="41">
                  <c:v>1.21</c:v>
                </c:pt>
                <c:pt idx="42">
                  <c:v>1.22</c:v>
                </c:pt>
                <c:pt idx="43">
                  <c:v>1.23</c:v>
                </c:pt>
                <c:pt idx="44">
                  <c:v>1.24</c:v>
                </c:pt>
                <c:pt idx="45">
                  <c:v>1.25</c:v>
                </c:pt>
                <c:pt idx="46">
                  <c:v>1.26</c:v>
                </c:pt>
                <c:pt idx="47">
                  <c:v>1.27</c:v>
                </c:pt>
                <c:pt idx="48">
                  <c:v>1.28</c:v>
                </c:pt>
                <c:pt idx="49">
                  <c:v>1.29</c:v>
                </c:pt>
                <c:pt idx="50">
                  <c:v>1.3</c:v>
                </c:pt>
              </c:numCache>
            </c:numRef>
          </c:xVal>
          <c:yVal>
            <c:numRef>
              <c:f>Sheet1!$I$2:$I$52</c:f>
              <c:numCache>
                <c:formatCode>General</c:formatCode>
                <c:ptCount val="51"/>
                <c:pt idx="0">
                  <c:v>2.3467100000000001E-2</c:v>
                </c:pt>
                <c:pt idx="1">
                  <c:v>4.3144599999999998E-2</c:v>
                </c:pt>
                <c:pt idx="2">
                  <c:v>4.7737000000000002E-2</c:v>
                </c:pt>
                <c:pt idx="3">
                  <c:v>4.3324599999999998E-2</c:v>
                </c:pt>
                <c:pt idx="4">
                  <c:v>0</c:v>
                </c:pt>
                <c:pt idx="5">
                  <c:v>1.30524E-2</c:v>
                </c:pt>
                <c:pt idx="6">
                  <c:v>5.9457000000000003E-2</c:v>
                </c:pt>
                <c:pt idx="7">
                  <c:v>6.1025700000000002E-2</c:v>
                </c:pt>
                <c:pt idx="8">
                  <c:v>2.9907300000000001E-2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2.8255700000000002E-2</c:v>
                </c:pt>
                <c:pt idx="17">
                  <c:v>6.4332700000000007E-2</c:v>
                </c:pt>
                <c:pt idx="18">
                  <c:v>6.8836800000000004E-2</c:v>
                </c:pt>
                <c:pt idx="19">
                  <c:v>6.3041E-2</c:v>
                </c:pt>
                <c:pt idx="20">
                  <c:v>5.5192100000000001E-2</c:v>
                </c:pt>
                <c:pt idx="21">
                  <c:v>4.8702599999999999E-2</c:v>
                </c:pt>
                <c:pt idx="22">
                  <c:v>5.0889700000000003E-2</c:v>
                </c:pt>
                <c:pt idx="23">
                  <c:v>0.11827799999999999</c:v>
                </c:pt>
                <c:pt idx="24">
                  <c:v>0.145233</c:v>
                </c:pt>
                <c:pt idx="25">
                  <c:v>0.16795099999999999</c:v>
                </c:pt>
                <c:pt idx="26">
                  <c:v>0.20535100000000001</c:v>
                </c:pt>
                <c:pt idx="27">
                  <c:v>0.24774099999999999</c:v>
                </c:pt>
                <c:pt idx="28">
                  <c:v>0.29285600000000001</c:v>
                </c:pt>
                <c:pt idx="29">
                  <c:v>0.32180799999999998</c:v>
                </c:pt>
                <c:pt idx="30">
                  <c:v>0.39594699999999999</c:v>
                </c:pt>
                <c:pt idx="31">
                  <c:v>0.43616500000000002</c:v>
                </c:pt>
                <c:pt idx="32">
                  <c:v>0.512571</c:v>
                </c:pt>
                <c:pt idx="33">
                  <c:v>0.56781899999999996</c:v>
                </c:pt>
                <c:pt idx="34">
                  <c:v>0.62897800000000004</c:v>
                </c:pt>
                <c:pt idx="35">
                  <c:v>0.681284</c:v>
                </c:pt>
                <c:pt idx="36">
                  <c:v>0.73783299999999996</c:v>
                </c:pt>
                <c:pt idx="37">
                  <c:v>0.77906299999999995</c:v>
                </c:pt>
                <c:pt idx="38">
                  <c:v>0.81771799999999994</c:v>
                </c:pt>
                <c:pt idx="39">
                  <c:v>0.85720099999999999</c:v>
                </c:pt>
                <c:pt idx="40">
                  <c:v>0.88323300000000005</c:v>
                </c:pt>
                <c:pt idx="41">
                  <c:v>0.91256099999999996</c:v>
                </c:pt>
                <c:pt idx="42">
                  <c:v>0.92783099999999996</c:v>
                </c:pt>
                <c:pt idx="43">
                  <c:v>0.94256499999999999</c:v>
                </c:pt>
                <c:pt idx="44">
                  <c:v>0.95407500000000001</c:v>
                </c:pt>
                <c:pt idx="45">
                  <c:v>0.96190100000000001</c:v>
                </c:pt>
                <c:pt idx="46">
                  <c:v>0.97175100000000003</c:v>
                </c:pt>
                <c:pt idx="47">
                  <c:v>0.97654200000000002</c:v>
                </c:pt>
                <c:pt idx="48">
                  <c:v>0.98143199999999997</c:v>
                </c:pt>
                <c:pt idx="49">
                  <c:v>0.98477199999999998</c:v>
                </c:pt>
                <c:pt idx="50">
                  <c:v>0.98822600000000005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616064"/>
        <c:axId val="182617984"/>
      </c:scatterChart>
      <c:valAx>
        <c:axId val="182616064"/>
        <c:scaling>
          <c:orientation val="minMax"/>
          <c:max val="1.1000000000000001"/>
          <c:min val="0.8"/>
        </c:scaling>
        <c:delete val="0"/>
        <c:axPos val="b"/>
        <c:majorGridlines>
          <c:spPr>
            <a:ln w="12186">
              <a:solidFill>
                <a:srgbClr val="C0C0C0"/>
              </a:solidFill>
              <a:prstDash val="solid"/>
            </a:ln>
          </c:spPr>
        </c:majorGridlines>
        <c:minorGridlines>
          <c:spPr>
            <a:ln w="12186">
              <a:solidFill>
                <a:srgbClr val="CCCCFF"/>
              </a:solidFill>
              <a:prstDash val="solid"/>
            </a:ln>
          </c:spPr>
        </c:minorGridlines>
        <c:numFmt formatCode="General" sourceLinked="1"/>
        <c:majorTickMark val="cross"/>
        <c:minorTickMark val="cross"/>
        <c:tickLblPos val="low"/>
        <c:spPr>
          <a:ln w="121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6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2617984"/>
        <c:crosses val="autoZero"/>
        <c:crossBetween val="midCat"/>
        <c:minorUnit val="0.1"/>
      </c:valAx>
      <c:valAx>
        <c:axId val="182617984"/>
        <c:scaling>
          <c:orientation val="minMax"/>
          <c:max val="0.2"/>
          <c:min val="-0.01"/>
        </c:scaling>
        <c:delete val="0"/>
        <c:axPos val="l"/>
        <c:majorGridlines>
          <c:spPr>
            <a:ln w="12186">
              <a:solidFill>
                <a:srgbClr val="C0C0C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1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1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2616064"/>
        <c:crossesAt val="0.8"/>
        <c:crossBetween val="midCat"/>
      </c:valAx>
      <c:spPr>
        <a:noFill/>
        <a:ln w="1218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2737722048066878"/>
          <c:y val="0.1045958795562599"/>
          <c:w val="0.23719958202716823"/>
          <c:h val="0.24405705229793978"/>
        </c:manualLayout>
      </c:layout>
      <c:overlay val="0"/>
      <c:spPr>
        <a:solidFill>
          <a:schemeClr val="bg1"/>
        </a:solidFill>
        <a:ln w="3047">
          <a:solidFill>
            <a:schemeClr val="tx1"/>
          </a:solidFill>
          <a:prstDash val="solid"/>
        </a:ln>
      </c:spPr>
      <c:txPr>
        <a:bodyPr/>
        <a:lstStyle/>
        <a:p>
          <a:pPr>
            <a:defRPr sz="17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10676156583629"/>
          <c:y val="3.9267015706806283E-2"/>
          <c:w val="0.83274021352313154"/>
          <c:h val="0.8298429319371727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True F</c:v>
                </c:pt>
              </c:strCache>
            </c:strRef>
          </c:tx>
          <c:spPr>
            <a:ln w="63500"/>
          </c:spPr>
          <c:marker>
            <c:symbol val="none"/>
          </c:marker>
          <c:xVal>
            <c:numRef>
              <c:f>Sheet1!$A$2:$A$203</c:f>
              <c:numCache>
                <c:formatCode>General</c:formatCode>
                <c:ptCount val="201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0.14499999999999999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0.17499999999999999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0.20499999999999999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0.23499999999999999</c:v>
                </c:pt>
                <c:pt idx="48">
                  <c:v>0.24</c:v>
                </c:pt>
                <c:pt idx="49">
                  <c:v>0.245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0.28000000000000003</c:v>
                </c:pt>
                <c:pt idx="57">
                  <c:v>0.28499999999999998</c:v>
                </c:pt>
                <c:pt idx="58">
                  <c:v>0.28999999999999998</c:v>
                </c:pt>
                <c:pt idx="59">
                  <c:v>0.29499999999999998</c:v>
                </c:pt>
                <c:pt idx="60">
                  <c:v>0.3</c:v>
                </c:pt>
                <c:pt idx="61">
                  <c:v>0.30499999999999999</c:v>
                </c:pt>
                <c:pt idx="62">
                  <c:v>0.31</c:v>
                </c:pt>
                <c:pt idx="63">
                  <c:v>0.315</c:v>
                </c:pt>
                <c:pt idx="64">
                  <c:v>0.32</c:v>
                </c:pt>
                <c:pt idx="65">
                  <c:v>0.32500000000000001</c:v>
                </c:pt>
                <c:pt idx="66">
                  <c:v>0.33</c:v>
                </c:pt>
                <c:pt idx="67">
                  <c:v>0.33500000000000002</c:v>
                </c:pt>
                <c:pt idx="68">
                  <c:v>0.34</c:v>
                </c:pt>
                <c:pt idx="69">
                  <c:v>0.34499999999999997</c:v>
                </c:pt>
                <c:pt idx="70">
                  <c:v>0.35</c:v>
                </c:pt>
                <c:pt idx="71">
                  <c:v>0.35499999999999998</c:v>
                </c:pt>
                <c:pt idx="72">
                  <c:v>0.36</c:v>
                </c:pt>
                <c:pt idx="73">
                  <c:v>0.36499999999999999</c:v>
                </c:pt>
                <c:pt idx="74">
                  <c:v>0.37</c:v>
                </c:pt>
                <c:pt idx="75">
                  <c:v>0.375</c:v>
                </c:pt>
                <c:pt idx="76">
                  <c:v>0.38</c:v>
                </c:pt>
                <c:pt idx="77">
                  <c:v>0.38500000000000001</c:v>
                </c:pt>
                <c:pt idx="78">
                  <c:v>0.39</c:v>
                </c:pt>
                <c:pt idx="79">
                  <c:v>0.39500000000000002</c:v>
                </c:pt>
                <c:pt idx="80">
                  <c:v>0.4</c:v>
                </c:pt>
                <c:pt idx="81">
                  <c:v>0.40500000000000003</c:v>
                </c:pt>
                <c:pt idx="82">
                  <c:v>0.41</c:v>
                </c:pt>
                <c:pt idx="83">
                  <c:v>0.41499999999999998</c:v>
                </c:pt>
                <c:pt idx="84">
                  <c:v>0.42</c:v>
                </c:pt>
                <c:pt idx="85">
                  <c:v>0.42499999999999999</c:v>
                </c:pt>
                <c:pt idx="86">
                  <c:v>0.43</c:v>
                </c:pt>
                <c:pt idx="87">
                  <c:v>0.435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</c:v>
                </c:pt>
                <c:pt idx="95">
                  <c:v>0.47499999999999998</c:v>
                </c:pt>
                <c:pt idx="96">
                  <c:v>0.48</c:v>
                </c:pt>
                <c:pt idx="97">
                  <c:v>0.48499999999999999</c:v>
                </c:pt>
                <c:pt idx="98">
                  <c:v>0.49</c:v>
                </c:pt>
                <c:pt idx="99">
                  <c:v>0.495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0.56499999999999995</c:v>
                </c:pt>
                <c:pt idx="114">
                  <c:v>0.56999999999999995</c:v>
                </c:pt>
                <c:pt idx="115">
                  <c:v>0.57499999999999996</c:v>
                </c:pt>
                <c:pt idx="116">
                  <c:v>0.57999999999999996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</c:v>
                </c:pt>
                <c:pt idx="121">
                  <c:v>0.60499999999999998</c:v>
                </c:pt>
                <c:pt idx="122">
                  <c:v>0.61</c:v>
                </c:pt>
                <c:pt idx="123">
                  <c:v>0.61499999999999999</c:v>
                </c:pt>
                <c:pt idx="124">
                  <c:v>0.62</c:v>
                </c:pt>
                <c:pt idx="125">
                  <c:v>0.625</c:v>
                </c:pt>
                <c:pt idx="126">
                  <c:v>0.63</c:v>
                </c:pt>
                <c:pt idx="127">
                  <c:v>0.63500000000000001</c:v>
                </c:pt>
                <c:pt idx="128">
                  <c:v>0.64</c:v>
                </c:pt>
                <c:pt idx="129">
                  <c:v>0.64500000000000002</c:v>
                </c:pt>
                <c:pt idx="130">
                  <c:v>0.65</c:v>
                </c:pt>
                <c:pt idx="131">
                  <c:v>0.65500000000000003</c:v>
                </c:pt>
                <c:pt idx="132">
                  <c:v>0.66</c:v>
                </c:pt>
                <c:pt idx="133">
                  <c:v>0.66500000000000004</c:v>
                </c:pt>
                <c:pt idx="134">
                  <c:v>0.67</c:v>
                </c:pt>
                <c:pt idx="135">
                  <c:v>0.67500000000000004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</c:v>
                </c:pt>
                <c:pt idx="139">
                  <c:v>0.69499999999999995</c:v>
                </c:pt>
                <c:pt idx="140">
                  <c:v>0.7</c:v>
                </c:pt>
                <c:pt idx="141">
                  <c:v>0.70499999999999996</c:v>
                </c:pt>
                <c:pt idx="142">
                  <c:v>0.71</c:v>
                </c:pt>
                <c:pt idx="143">
                  <c:v>0.71499999999999997</c:v>
                </c:pt>
                <c:pt idx="144">
                  <c:v>0.72</c:v>
                </c:pt>
                <c:pt idx="145">
                  <c:v>0.72499999999999998</c:v>
                </c:pt>
                <c:pt idx="146">
                  <c:v>0.73</c:v>
                </c:pt>
                <c:pt idx="147">
                  <c:v>0.73499999999999999</c:v>
                </c:pt>
                <c:pt idx="148">
                  <c:v>0.74</c:v>
                </c:pt>
                <c:pt idx="149">
                  <c:v>0.745</c:v>
                </c:pt>
                <c:pt idx="150">
                  <c:v>0.75</c:v>
                </c:pt>
                <c:pt idx="151">
                  <c:v>0.755</c:v>
                </c:pt>
                <c:pt idx="152">
                  <c:v>0.76</c:v>
                </c:pt>
                <c:pt idx="153">
                  <c:v>0.76500000000000001</c:v>
                </c:pt>
                <c:pt idx="154">
                  <c:v>0.77</c:v>
                </c:pt>
                <c:pt idx="155">
                  <c:v>0.77500000000000002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0.81499999999999995</c:v>
                </c:pt>
                <c:pt idx="164">
                  <c:v>0.82</c:v>
                </c:pt>
                <c:pt idx="165">
                  <c:v>0.82499999999999996</c:v>
                </c:pt>
                <c:pt idx="166">
                  <c:v>0.83</c:v>
                </c:pt>
                <c:pt idx="167">
                  <c:v>0.83499999999999996</c:v>
                </c:pt>
                <c:pt idx="168">
                  <c:v>0.84</c:v>
                </c:pt>
                <c:pt idx="169">
                  <c:v>0.84499999999999997</c:v>
                </c:pt>
                <c:pt idx="170">
                  <c:v>0.85</c:v>
                </c:pt>
                <c:pt idx="171">
                  <c:v>0.85499999999999998</c:v>
                </c:pt>
                <c:pt idx="172">
                  <c:v>0.86</c:v>
                </c:pt>
                <c:pt idx="173">
                  <c:v>0.86499999999999999</c:v>
                </c:pt>
                <c:pt idx="174">
                  <c:v>0.87</c:v>
                </c:pt>
                <c:pt idx="175">
                  <c:v>0.875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</c:v>
                </c:pt>
                <c:pt idx="189">
                  <c:v>0.94499999999999995</c:v>
                </c:pt>
                <c:pt idx="190">
                  <c:v>0.95</c:v>
                </c:pt>
                <c:pt idx="191">
                  <c:v>0.95499999999999996</c:v>
                </c:pt>
                <c:pt idx="192">
                  <c:v>0.96</c:v>
                </c:pt>
                <c:pt idx="193">
                  <c:v>0.96499999999999997</c:v>
                </c:pt>
                <c:pt idx="194">
                  <c:v>0.97</c:v>
                </c:pt>
                <c:pt idx="195">
                  <c:v>0.97499999999999998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</c:numCache>
            </c:numRef>
          </c:xVal>
          <c:yVal>
            <c:numRef>
              <c:f>Sheet1!$B$2:$B$203</c:f>
              <c:numCache>
                <c:formatCode>General</c:formatCode>
                <c:ptCount val="201"/>
                <c:pt idx="0">
                  <c:v>16847.400000000001</c:v>
                </c:pt>
                <c:pt idx="1">
                  <c:v>10422.5</c:v>
                </c:pt>
                <c:pt idx="2">
                  <c:v>9465.64</c:v>
                </c:pt>
                <c:pt idx="3">
                  <c:v>6689.31</c:v>
                </c:pt>
                <c:pt idx="4">
                  <c:v>5085.55</c:v>
                </c:pt>
                <c:pt idx="5">
                  <c:v>3919.1</c:v>
                </c:pt>
                <c:pt idx="6">
                  <c:v>2474.9699999999998</c:v>
                </c:pt>
                <c:pt idx="7">
                  <c:v>1868.47</c:v>
                </c:pt>
                <c:pt idx="8">
                  <c:v>1398.58</c:v>
                </c:pt>
                <c:pt idx="9">
                  <c:v>1046.1199999999999</c:v>
                </c:pt>
                <c:pt idx="10">
                  <c:v>855.23900000000003</c:v>
                </c:pt>
                <c:pt idx="11">
                  <c:v>639.28399999999999</c:v>
                </c:pt>
                <c:pt idx="12">
                  <c:v>535.27800000000002</c:v>
                </c:pt>
                <c:pt idx="13">
                  <c:v>410.57</c:v>
                </c:pt>
                <c:pt idx="14">
                  <c:v>314.82</c:v>
                </c:pt>
                <c:pt idx="15">
                  <c:v>228.773</c:v>
                </c:pt>
                <c:pt idx="16">
                  <c:v>189.459</c:v>
                </c:pt>
                <c:pt idx="17">
                  <c:v>149.4</c:v>
                </c:pt>
                <c:pt idx="18">
                  <c:v>108.678</c:v>
                </c:pt>
                <c:pt idx="19">
                  <c:v>80.372699999999995</c:v>
                </c:pt>
                <c:pt idx="20">
                  <c:v>56.832700000000003</c:v>
                </c:pt>
                <c:pt idx="21">
                  <c:v>46.9876</c:v>
                </c:pt>
                <c:pt idx="22">
                  <c:v>38.733199999999997</c:v>
                </c:pt>
                <c:pt idx="23">
                  <c:v>32.548499999999997</c:v>
                </c:pt>
                <c:pt idx="24">
                  <c:v>21.735499999999998</c:v>
                </c:pt>
                <c:pt idx="25">
                  <c:v>20.156700000000001</c:v>
                </c:pt>
                <c:pt idx="26">
                  <c:v>15.780799999999999</c:v>
                </c:pt>
                <c:pt idx="27">
                  <c:v>12.3871</c:v>
                </c:pt>
                <c:pt idx="28">
                  <c:v>9.6020900000000005</c:v>
                </c:pt>
                <c:pt idx="29">
                  <c:v>7.0586700000000002</c:v>
                </c:pt>
                <c:pt idx="30">
                  <c:v>5.8876600000000003</c:v>
                </c:pt>
                <c:pt idx="31">
                  <c:v>4.2053700000000003</c:v>
                </c:pt>
                <c:pt idx="32">
                  <c:v>3.47525</c:v>
                </c:pt>
                <c:pt idx="33">
                  <c:v>2.7046999999999999</c:v>
                </c:pt>
                <c:pt idx="34">
                  <c:v>2.1745199999999998</c:v>
                </c:pt>
                <c:pt idx="35">
                  <c:v>1.7856000000000001</c:v>
                </c:pt>
                <c:pt idx="36">
                  <c:v>1.38473</c:v>
                </c:pt>
                <c:pt idx="37">
                  <c:v>1.18872</c:v>
                </c:pt>
                <c:pt idx="38">
                  <c:v>0.89147100000000001</c:v>
                </c:pt>
                <c:pt idx="39">
                  <c:v>0.67295499999999997</c:v>
                </c:pt>
                <c:pt idx="40">
                  <c:v>0.54382600000000003</c:v>
                </c:pt>
                <c:pt idx="41">
                  <c:v>0.46145999999999998</c:v>
                </c:pt>
                <c:pt idx="42">
                  <c:v>0.35184100000000001</c:v>
                </c:pt>
                <c:pt idx="43">
                  <c:v>0.30707299999999998</c:v>
                </c:pt>
                <c:pt idx="44">
                  <c:v>0.235009</c:v>
                </c:pt>
                <c:pt idx="45">
                  <c:v>0.17616200000000001</c:v>
                </c:pt>
                <c:pt idx="46">
                  <c:v>0.14759700000000001</c:v>
                </c:pt>
                <c:pt idx="47">
                  <c:v>0.103891</c:v>
                </c:pt>
                <c:pt idx="48">
                  <c:v>9.5964499999999994E-2</c:v>
                </c:pt>
                <c:pt idx="49">
                  <c:v>6.9887099999999994E-2</c:v>
                </c:pt>
                <c:pt idx="50">
                  <c:v>6.4989199999999997E-2</c:v>
                </c:pt>
                <c:pt idx="51">
                  <c:v>5.13657E-2</c:v>
                </c:pt>
                <c:pt idx="52">
                  <c:v>3.6863899999999998E-2</c:v>
                </c:pt>
                <c:pt idx="53">
                  <c:v>2.9079000000000001E-2</c:v>
                </c:pt>
                <c:pt idx="54">
                  <c:v>2.5014999999999999E-2</c:v>
                </c:pt>
                <c:pt idx="55">
                  <c:v>1.88042E-2</c:v>
                </c:pt>
                <c:pt idx="56">
                  <c:v>1.54681E-2</c:v>
                </c:pt>
                <c:pt idx="57">
                  <c:v>1.24081E-2</c:v>
                </c:pt>
                <c:pt idx="58">
                  <c:v>1.0108600000000001E-2</c:v>
                </c:pt>
                <c:pt idx="59">
                  <c:v>8.4957100000000001E-3</c:v>
                </c:pt>
                <c:pt idx="60">
                  <c:v>6.0451400000000001E-3</c:v>
                </c:pt>
                <c:pt idx="61">
                  <c:v>5.0931500000000003E-3</c:v>
                </c:pt>
                <c:pt idx="62">
                  <c:v>4.3020100000000002E-3</c:v>
                </c:pt>
                <c:pt idx="63">
                  <c:v>3.4064500000000001E-3</c:v>
                </c:pt>
                <c:pt idx="64">
                  <c:v>2.7430100000000002E-3</c:v>
                </c:pt>
                <c:pt idx="65">
                  <c:v>2.1431800000000002E-3</c:v>
                </c:pt>
                <c:pt idx="66">
                  <c:v>1.8718000000000001E-3</c:v>
                </c:pt>
                <c:pt idx="67">
                  <c:v>1.44202E-3</c:v>
                </c:pt>
                <c:pt idx="68">
                  <c:v>1.14332E-3</c:v>
                </c:pt>
                <c:pt idx="69">
                  <c:v>9.3134499999999998E-4</c:v>
                </c:pt>
                <c:pt idx="70">
                  <c:v>7.7865300000000003E-4</c:v>
                </c:pt>
                <c:pt idx="71">
                  <c:v>6.3341899999999997E-4</c:v>
                </c:pt>
                <c:pt idx="72">
                  <c:v>4.9519899999999999E-4</c:v>
                </c:pt>
                <c:pt idx="73">
                  <c:v>3.9514299999999998E-4</c:v>
                </c:pt>
                <c:pt idx="74">
                  <c:v>3.2793999999999998E-4</c:v>
                </c:pt>
                <c:pt idx="75">
                  <c:v>2.5690400000000002E-4</c:v>
                </c:pt>
                <c:pt idx="76">
                  <c:v>2.22945E-4</c:v>
                </c:pt>
                <c:pt idx="77">
                  <c:v>1.93122E-4</c:v>
                </c:pt>
                <c:pt idx="78">
                  <c:v>1.4211900000000001E-4</c:v>
                </c:pt>
                <c:pt idx="79">
                  <c:v>1.07796E-4</c:v>
                </c:pt>
                <c:pt idx="80" formatCode="0.00E+00">
                  <c:v>9.7109599999999996E-5</c:v>
                </c:pt>
                <c:pt idx="81" formatCode="0.00E+00">
                  <c:v>7.5474000000000003E-5</c:v>
                </c:pt>
                <c:pt idx="82" formatCode="0.00E+00">
                  <c:v>6.2694000000000007E-5</c:v>
                </c:pt>
                <c:pt idx="83" formatCode="0.00E+00">
                  <c:v>4.8353499999999997E-5</c:v>
                </c:pt>
                <c:pt idx="84" formatCode="0.00E+00">
                  <c:v>4.0155299999999998E-5</c:v>
                </c:pt>
                <c:pt idx="85" formatCode="0.00E+00">
                  <c:v>3.3364500000000002E-5</c:v>
                </c:pt>
                <c:pt idx="86" formatCode="0.00E+00">
                  <c:v>2.5726200000000001E-5</c:v>
                </c:pt>
                <c:pt idx="87" formatCode="0.00E+00">
                  <c:v>1.99529E-5</c:v>
                </c:pt>
                <c:pt idx="88" formatCode="0.00E+00">
                  <c:v>1.785E-5</c:v>
                </c:pt>
                <c:pt idx="89" formatCode="0.00E+00">
                  <c:v>1.3706999999999999E-5</c:v>
                </c:pt>
                <c:pt idx="90" formatCode="0.00E+00">
                  <c:v>1.0783400000000001E-5</c:v>
                </c:pt>
                <c:pt idx="91" formatCode="0.00E+00">
                  <c:v>9.6364499999999999E-6</c:v>
                </c:pt>
                <c:pt idx="92" formatCode="0.00E+00">
                  <c:v>7.7965000000000007E-6</c:v>
                </c:pt>
                <c:pt idx="93" formatCode="0.00E+00">
                  <c:v>5.8311199999999997E-6</c:v>
                </c:pt>
                <c:pt idx="94" formatCode="0.00E+00">
                  <c:v>5.00784E-6</c:v>
                </c:pt>
                <c:pt idx="95" formatCode="0.00E+00">
                  <c:v>3.8439300000000001E-6</c:v>
                </c:pt>
                <c:pt idx="96" formatCode="0.00E+00">
                  <c:v>3.3990599999999999E-6</c:v>
                </c:pt>
                <c:pt idx="97" formatCode="0.00E+00">
                  <c:v>2.6696799999999999E-6</c:v>
                </c:pt>
                <c:pt idx="98" formatCode="0.00E+00">
                  <c:v>2.0825700000000002E-6</c:v>
                </c:pt>
                <c:pt idx="99" formatCode="0.00E+00">
                  <c:v>1.75534E-6</c:v>
                </c:pt>
                <c:pt idx="100" formatCode="0.00E+00">
                  <c:v>1.40445E-6</c:v>
                </c:pt>
                <c:pt idx="101" formatCode="0.00E+00">
                  <c:v>1.08794E-6</c:v>
                </c:pt>
                <c:pt idx="102" formatCode="0.00E+00">
                  <c:v>9.0298200000000001E-7</c:v>
                </c:pt>
                <c:pt idx="103" formatCode="0.00E+00">
                  <c:v>7.8447600000000004E-7</c:v>
                </c:pt>
                <c:pt idx="104" formatCode="0.00E+00">
                  <c:v>5.8907500000000005E-7</c:v>
                </c:pt>
                <c:pt idx="105" formatCode="0.00E+00">
                  <c:v>4.7638900000000002E-7</c:v>
                </c:pt>
                <c:pt idx="106" formatCode="0.00E+00">
                  <c:v>4.0582800000000003E-7</c:v>
                </c:pt>
                <c:pt idx="107" formatCode="0.00E+00">
                  <c:v>3.37968E-7</c:v>
                </c:pt>
                <c:pt idx="108" formatCode="0.00E+00">
                  <c:v>2.5295E-7</c:v>
                </c:pt>
                <c:pt idx="109" formatCode="0.00E+00">
                  <c:v>2.1785499999999999E-7</c:v>
                </c:pt>
                <c:pt idx="110" formatCode="0.00E+00">
                  <c:v>1.8109099999999999E-7</c:v>
                </c:pt>
                <c:pt idx="111" formatCode="0.00E+00">
                  <c:v>1.3687799999999999E-7</c:v>
                </c:pt>
                <c:pt idx="112" formatCode="0.00E+00">
                  <c:v>1.18873E-7</c:v>
                </c:pt>
                <c:pt idx="113" formatCode="0.00E+00">
                  <c:v>1.00294E-7</c:v>
                </c:pt>
                <c:pt idx="114" formatCode="0.00E+00">
                  <c:v>8.0822999999999995E-8</c:v>
                </c:pt>
                <c:pt idx="115" formatCode="0.00E+00">
                  <c:v>5.9529600000000003E-8</c:v>
                </c:pt>
                <c:pt idx="116" formatCode="0.00E+00">
                  <c:v>4.9516700000000003E-8</c:v>
                </c:pt>
                <c:pt idx="117" formatCode="0.00E+00">
                  <c:v>4.0725700000000001E-8</c:v>
                </c:pt>
                <c:pt idx="118" formatCode="0.00E+00">
                  <c:v>3.5156000000000001E-8</c:v>
                </c:pt>
                <c:pt idx="119" formatCode="0.00E+00">
                  <c:v>2.7507700000000001E-8</c:v>
                </c:pt>
                <c:pt idx="120" formatCode="0.00E+00">
                  <c:v>2.17018E-8</c:v>
                </c:pt>
                <c:pt idx="121" formatCode="0.00E+00">
                  <c:v>1.8624300000000002E-8</c:v>
                </c:pt>
                <c:pt idx="122" formatCode="0.00E+00">
                  <c:v>1.44846E-8</c:v>
                </c:pt>
                <c:pt idx="123" formatCode="0.00E+00">
                  <c:v>1.18884E-8</c:v>
                </c:pt>
                <c:pt idx="124" formatCode="0.00E+00">
                  <c:v>9.5047499999999995E-9</c:v>
                </c:pt>
                <c:pt idx="125" formatCode="0.00E+00">
                  <c:v>8.2172700000000001E-9</c:v>
                </c:pt>
                <c:pt idx="126" formatCode="0.00E+00">
                  <c:v>6.4768400000000001E-9</c:v>
                </c:pt>
                <c:pt idx="127" formatCode="0.00E+00">
                  <c:v>5.1942399999999996E-9</c:v>
                </c:pt>
                <c:pt idx="128" formatCode="0.00E+00">
                  <c:v>4.0811799999999998E-9</c:v>
                </c:pt>
                <c:pt idx="129" formatCode="0.00E+00">
                  <c:v>3.7892299999999997E-9</c:v>
                </c:pt>
                <c:pt idx="130" formatCode="0.00E+00">
                  <c:v>2.8573900000000002E-9</c:v>
                </c:pt>
                <c:pt idx="131" formatCode="0.00E+00">
                  <c:v>2.3440999999999998E-9</c:v>
                </c:pt>
                <c:pt idx="132" formatCode="0.00E+00">
                  <c:v>1.9395999999999998E-9</c:v>
                </c:pt>
                <c:pt idx="133" formatCode="0.00E+00">
                  <c:v>1.5715899999999999E-9</c:v>
                </c:pt>
                <c:pt idx="134" formatCode="0.00E+00">
                  <c:v>1.3032100000000001E-9</c:v>
                </c:pt>
                <c:pt idx="135" formatCode="0.00E+00">
                  <c:v>1.0861300000000001E-9</c:v>
                </c:pt>
                <c:pt idx="136" formatCode="0.00E+00">
                  <c:v>8.2911499999999998E-10</c:v>
                </c:pt>
                <c:pt idx="137" formatCode="0.00E+00">
                  <c:v>6.6538299999999996E-10</c:v>
                </c:pt>
                <c:pt idx="138" formatCode="0.00E+00">
                  <c:v>5.5622500000000001E-10</c:v>
                </c:pt>
                <c:pt idx="139" formatCode="0.00E+00">
                  <c:v>4.6154800000000001E-10</c:v>
                </c:pt>
                <c:pt idx="140" formatCode="0.00E+00">
                  <c:v>3.4466400000000001E-10</c:v>
                </c:pt>
                <c:pt idx="141" formatCode="0.00E+00">
                  <c:v>3.0187899999999999E-10</c:v>
                </c:pt>
                <c:pt idx="142" formatCode="0.00E+00">
                  <c:v>2.5558700000000002E-10</c:v>
                </c:pt>
                <c:pt idx="143" formatCode="0.00E+00">
                  <c:v>2.05155E-10</c:v>
                </c:pt>
                <c:pt idx="144" formatCode="0.00E+00">
                  <c:v>1.5789900000000001E-10</c:v>
                </c:pt>
                <c:pt idx="145" formatCode="0.00E+00">
                  <c:v>1.3937099999999999E-10</c:v>
                </c:pt>
                <c:pt idx="146" formatCode="0.00E+00">
                  <c:v>1.11292E-10</c:v>
                </c:pt>
                <c:pt idx="147" formatCode="0.00E+00">
                  <c:v>8.9630699999999995E-11</c:v>
                </c:pt>
                <c:pt idx="148" formatCode="0.00E+00">
                  <c:v>7.1642900000000004E-11</c:v>
                </c:pt>
                <c:pt idx="149" formatCode="0.00E+00">
                  <c:v>5.9781800000000004E-11</c:v>
                </c:pt>
                <c:pt idx="150" formatCode="0.00E+00">
                  <c:v>4.64749E-11</c:v>
                </c:pt>
                <c:pt idx="151" formatCode="0.00E+00">
                  <c:v>4.2229500000000001E-11</c:v>
                </c:pt>
                <c:pt idx="152" formatCode="0.00E+00">
                  <c:v>3.1628499999999998E-11</c:v>
                </c:pt>
                <c:pt idx="153" formatCode="0.00E+00">
                  <c:v>2.6738699999999999E-11</c:v>
                </c:pt>
                <c:pt idx="154" formatCode="0.00E+00">
                  <c:v>2.18034E-11</c:v>
                </c:pt>
                <c:pt idx="155" formatCode="0.00E+00">
                  <c:v>1.7920100000000001E-11</c:v>
                </c:pt>
                <c:pt idx="156" formatCode="0.00E+00">
                  <c:v>1.4232899999999999E-11</c:v>
                </c:pt>
                <c:pt idx="157" formatCode="0.00E+00">
                  <c:v>1.12511E-11</c:v>
                </c:pt>
                <c:pt idx="158" formatCode="0.00E+00">
                  <c:v>9.9122600000000004E-12</c:v>
                </c:pt>
                <c:pt idx="159" formatCode="0.00E+00">
                  <c:v>7.9739999999999997E-12</c:v>
                </c:pt>
                <c:pt idx="160" formatCode="0.00E+00">
                  <c:v>6.2801399999999999E-12</c:v>
                </c:pt>
                <c:pt idx="161" formatCode="0.00E+00">
                  <c:v>5.5192399999999998E-12</c:v>
                </c:pt>
                <c:pt idx="162" formatCode="0.00E+00">
                  <c:v>4.1846400000000002E-12</c:v>
                </c:pt>
                <c:pt idx="163" formatCode="0.00E+00">
                  <c:v>3.6109900000000001E-12</c:v>
                </c:pt>
                <c:pt idx="164" formatCode="0.00E+00">
                  <c:v>2.8908600000000001E-12</c:v>
                </c:pt>
                <c:pt idx="165" formatCode="0.00E+00">
                  <c:v>2.23961E-12</c:v>
                </c:pt>
                <c:pt idx="166" formatCode="0.00E+00">
                  <c:v>1.98636E-12</c:v>
                </c:pt>
                <c:pt idx="167" formatCode="0.00E+00">
                  <c:v>1.5739600000000001E-12</c:v>
                </c:pt>
                <c:pt idx="168" formatCode="0.00E+00">
                  <c:v>1.25168E-12</c:v>
                </c:pt>
                <c:pt idx="169" formatCode="0.00E+00">
                  <c:v>1.05626E-12</c:v>
                </c:pt>
                <c:pt idx="170" formatCode="0.00E+00">
                  <c:v>8.1151999999999996E-13</c:v>
                </c:pt>
                <c:pt idx="171" formatCode="0.00E+00">
                  <c:v>7.0167999999999999E-13</c:v>
                </c:pt>
                <c:pt idx="172" formatCode="0.00E+00">
                  <c:v>5.5185899999999996E-13</c:v>
                </c:pt>
                <c:pt idx="173" formatCode="0.00E+00">
                  <c:v>4.4310100000000002E-13</c:v>
                </c:pt>
                <c:pt idx="174" formatCode="0.00E+00">
                  <c:v>3.6376000000000001E-13</c:v>
                </c:pt>
                <c:pt idx="175" formatCode="0.00E+00">
                  <c:v>3.2440999999999998E-13</c:v>
                </c:pt>
                <c:pt idx="176" formatCode="0.00E+00">
                  <c:v>2.4977399999999999E-13</c:v>
                </c:pt>
                <c:pt idx="177" formatCode="0.00E+00">
                  <c:v>2.0727000000000001E-13</c:v>
                </c:pt>
                <c:pt idx="178" formatCode="0.00E+00">
                  <c:v>1.6144099999999999E-13</c:v>
                </c:pt>
                <c:pt idx="179" formatCode="0.00E+00">
                  <c:v>1.3914399999999999E-13</c:v>
                </c:pt>
                <c:pt idx="180" formatCode="0.00E+00">
                  <c:v>1.0331E-13</c:v>
                </c:pt>
                <c:pt idx="181" formatCode="0.00E+00">
                  <c:v>8.8960500000000005E-14</c:v>
                </c:pt>
                <c:pt idx="182" formatCode="0.00E+00">
                  <c:v>7.2972600000000003E-14</c:v>
                </c:pt>
                <c:pt idx="183" formatCode="0.00E+00">
                  <c:v>5.95429E-14</c:v>
                </c:pt>
                <c:pt idx="184" formatCode="0.00E+00">
                  <c:v>4.8215800000000001E-14</c:v>
                </c:pt>
                <c:pt idx="185" formatCode="0.00E+00">
                  <c:v>3.9929500000000002E-14</c:v>
                </c:pt>
                <c:pt idx="186" formatCode="0.00E+00">
                  <c:v>3.2525300000000002E-14</c:v>
                </c:pt>
                <c:pt idx="187" formatCode="0.00E+00">
                  <c:v>2.5417799999999999E-14</c:v>
                </c:pt>
                <c:pt idx="188" formatCode="0.00E+00">
                  <c:v>1.92734E-14</c:v>
                </c:pt>
                <c:pt idx="189" formatCode="0.00E+00">
                  <c:v>1.7813099999999999E-14</c:v>
                </c:pt>
                <c:pt idx="190" formatCode="0.00E+00">
                  <c:v>1.5630999999999999E-14</c:v>
                </c:pt>
                <c:pt idx="191" formatCode="0.00E+00">
                  <c:v>1.1862699999999999E-14</c:v>
                </c:pt>
                <c:pt idx="192" formatCode="0.00E+00">
                  <c:v>9.4465200000000003E-15</c:v>
                </c:pt>
                <c:pt idx="193" formatCode="0.00E+00">
                  <c:v>7.9355599999999999E-15</c:v>
                </c:pt>
                <c:pt idx="194" formatCode="0.00E+00">
                  <c:v>6.4925900000000001E-15</c:v>
                </c:pt>
                <c:pt idx="195" formatCode="0.00E+00">
                  <c:v>5.03305E-15</c:v>
                </c:pt>
                <c:pt idx="196" formatCode="0.00E+00">
                  <c:v>4.0875700000000003E-15</c:v>
                </c:pt>
                <c:pt idx="197" formatCode="0.00E+00">
                  <c:v>3.45365E-15</c:v>
                </c:pt>
                <c:pt idx="198" formatCode="0.00E+00">
                  <c:v>2.78208E-15</c:v>
                </c:pt>
                <c:pt idx="199" formatCode="0.00E+00">
                  <c:v>2.5197400000000002E-15</c:v>
                </c:pt>
                <c:pt idx="200" formatCode="0.00E+00">
                  <c:v>2.0412700000000001E-15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French-Wilson</c:v>
                </c:pt>
              </c:strCache>
            </c:strRef>
          </c:tx>
          <c:spPr>
            <a:ln w="76200"/>
          </c:spPr>
          <c:marker>
            <c:symbol val="none"/>
          </c:marker>
          <c:xVal>
            <c:numRef>
              <c:f>Sheet1!$A$2:$A$203</c:f>
              <c:numCache>
                <c:formatCode>General</c:formatCode>
                <c:ptCount val="201"/>
                <c:pt idx="0">
                  <c:v>0</c:v>
                </c:pt>
                <c:pt idx="1">
                  <c:v>5.0000000000000001E-3</c:v>
                </c:pt>
                <c:pt idx="2">
                  <c:v>0.01</c:v>
                </c:pt>
                <c:pt idx="3">
                  <c:v>1.4999999999999999E-2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3.5000000000000003E-2</c:v>
                </c:pt>
                <c:pt idx="8">
                  <c:v>0.04</c:v>
                </c:pt>
                <c:pt idx="9">
                  <c:v>4.4999999999999998E-2</c:v>
                </c:pt>
                <c:pt idx="10">
                  <c:v>0.05</c:v>
                </c:pt>
                <c:pt idx="11">
                  <c:v>5.5E-2</c:v>
                </c:pt>
                <c:pt idx="12">
                  <c:v>0.06</c:v>
                </c:pt>
                <c:pt idx="13">
                  <c:v>6.5000000000000002E-2</c:v>
                </c:pt>
                <c:pt idx="14">
                  <c:v>7.0000000000000007E-2</c:v>
                </c:pt>
                <c:pt idx="15">
                  <c:v>7.4999999999999997E-2</c:v>
                </c:pt>
                <c:pt idx="16">
                  <c:v>0.08</c:v>
                </c:pt>
                <c:pt idx="17">
                  <c:v>8.5000000000000006E-2</c:v>
                </c:pt>
                <c:pt idx="18">
                  <c:v>0.09</c:v>
                </c:pt>
                <c:pt idx="19">
                  <c:v>9.5000000000000001E-2</c:v>
                </c:pt>
                <c:pt idx="20">
                  <c:v>0.1</c:v>
                </c:pt>
                <c:pt idx="21">
                  <c:v>0.105</c:v>
                </c:pt>
                <c:pt idx="22">
                  <c:v>0.11</c:v>
                </c:pt>
                <c:pt idx="23">
                  <c:v>0.115</c:v>
                </c:pt>
                <c:pt idx="24">
                  <c:v>0.12</c:v>
                </c:pt>
                <c:pt idx="25">
                  <c:v>0.125</c:v>
                </c:pt>
                <c:pt idx="26">
                  <c:v>0.13</c:v>
                </c:pt>
                <c:pt idx="27">
                  <c:v>0.13500000000000001</c:v>
                </c:pt>
                <c:pt idx="28">
                  <c:v>0.14000000000000001</c:v>
                </c:pt>
                <c:pt idx="29">
                  <c:v>0.14499999999999999</c:v>
                </c:pt>
                <c:pt idx="30">
                  <c:v>0.15</c:v>
                </c:pt>
                <c:pt idx="31">
                  <c:v>0.155</c:v>
                </c:pt>
                <c:pt idx="32">
                  <c:v>0.16</c:v>
                </c:pt>
                <c:pt idx="33">
                  <c:v>0.16500000000000001</c:v>
                </c:pt>
                <c:pt idx="34">
                  <c:v>0.17</c:v>
                </c:pt>
                <c:pt idx="35">
                  <c:v>0.17499999999999999</c:v>
                </c:pt>
                <c:pt idx="36">
                  <c:v>0.18</c:v>
                </c:pt>
                <c:pt idx="37">
                  <c:v>0.185</c:v>
                </c:pt>
                <c:pt idx="38">
                  <c:v>0.19</c:v>
                </c:pt>
                <c:pt idx="39">
                  <c:v>0.19500000000000001</c:v>
                </c:pt>
                <c:pt idx="40">
                  <c:v>0.2</c:v>
                </c:pt>
                <c:pt idx="41">
                  <c:v>0.20499999999999999</c:v>
                </c:pt>
                <c:pt idx="42">
                  <c:v>0.21</c:v>
                </c:pt>
                <c:pt idx="43">
                  <c:v>0.215</c:v>
                </c:pt>
                <c:pt idx="44">
                  <c:v>0.22</c:v>
                </c:pt>
                <c:pt idx="45">
                  <c:v>0.22500000000000001</c:v>
                </c:pt>
                <c:pt idx="46">
                  <c:v>0.23</c:v>
                </c:pt>
                <c:pt idx="47">
                  <c:v>0.23499999999999999</c:v>
                </c:pt>
                <c:pt idx="48">
                  <c:v>0.24</c:v>
                </c:pt>
                <c:pt idx="49">
                  <c:v>0.245</c:v>
                </c:pt>
                <c:pt idx="50">
                  <c:v>0.25</c:v>
                </c:pt>
                <c:pt idx="51">
                  <c:v>0.255</c:v>
                </c:pt>
                <c:pt idx="52">
                  <c:v>0.26</c:v>
                </c:pt>
                <c:pt idx="53">
                  <c:v>0.26500000000000001</c:v>
                </c:pt>
                <c:pt idx="54">
                  <c:v>0.27</c:v>
                </c:pt>
                <c:pt idx="55">
                  <c:v>0.27500000000000002</c:v>
                </c:pt>
                <c:pt idx="56">
                  <c:v>0.28000000000000003</c:v>
                </c:pt>
                <c:pt idx="57">
                  <c:v>0.28499999999999998</c:v>
                </c:pt>
                <c:pt idx="58">
                  <c:v>0.28999999999999998</c:v>
                </c:pt>
                <c:pt idx="59">
                  <c:v>0.29499999999999998</c:v>
                </c:pt>
                <c:pt idx="60">
                  <c:v>0.3</c:v>
                </c:pt>
                <c:pt idx="61">
                  <c:v>0.30499999999999999</c:v>
                </c:pt>
                <c:pt idx="62">
                  <c:v>0.31</c:v>
                </c:pt>
                <c:pt idx="63">
                  <c:v>0.315</c:v>
                </c:pt>
                <c:pt idx="64">
                  <c:v>0.32</c:v>
                </c:pt>
                <c:pt idx="65">
                  <c:v>0.32500000000000001</c:v>
                </c:pt>
                <c:pt idx="66">
                  <c:v>0.33</c:v>
                </c:pt>
                <c:pt idx="67">
                  <c:v>0.33500000000000002</c:v>
                </c:pt>
                <c:pt idx="68">
                  <c:v>0.34</c:v>
                </c:pt>
                <c:pt idx="69">
                  <c:v>0.34499999999999997</c:v>
                </c:pt>
                <c:pt idx="70">
                  <c:v>0.35</c:v>
                </c:pt>
                <c:pt idx="71">
                  <c:v>0.35499999999999998</c:v>
                </c:pt>
                <c:pt idx="72">
                  <c:v>0.36</c:v>
                </c:pt>
                <c:pt idx="73">
                  <c:v>0.36499999999999999</c:v>
                </c:pt>
                <c:pt idx="74">
                  <c:v>0.37</c:v>
                </c:pt>
                <c:pt idx="75">
                  <c:v>0.375</c:v>
                </c:pt>
                <c:pt idx="76">
                  <c:v>0.38</c:v>
                </c:pt>
                <c:pt idx="77">
                  <c:v>0.38500000000000001</c:v>
                </c:pt>
                <c:pt idx="78">
                  <c:v>0.39</c:v>
                </c:pt>
                <c:pt idx="79">
                  <c:v>0.39500000000000002</c:v>
                </c:pt>
                <c:pt idx="80">
                  <c:v>0.4</c:v>
                </c:pt>
                <c:pt idx="81">
                  <c:v>0.40500000000000003</c:v>
                </c:pt>
                <c:pt idx="82">
                  <c:v>0.41</c:v>
                </c:pt>
                <c:pt idx="83">
                  <c:v>0.41499999999999998</c:v>
                </c:pt>
                <c:pt idx="84">
                  <c:v>0.42</c:v>
                </c:pt>
                <c:pt idx="85">
                  <c:v>0.42499999999999999</c:v>
                </c:pt>
                <c:pt idx="86">
                  <c:v>0.43</c:v>
                </c:pt>
                <c:pt idx="87">
                  <c:v>0.435</c:v>
                </c:pt>
                <c:pt idx="88">
                  <c:v>0.44</c:v>
                </c:pt>
                <c:pt idx="89">
                  <c:v>0.44500000000000001</c:v>
                </c:pt>
                <c:pt idx="90">
                  <c:v>0.45</c:v>
                </c:pt>
                <c:pt idx="91">
                  <c:v>0.45500000000000002</c:v>
                </c:pt>
                <c:pt idx="92">
                  <c:v>0.46</c:v>
                </c:pt>
                <c:pt idx="93">
                  <c:v>0.46500000000000002</c:v>
                </c:pt>
                <c:pt idx="94">
                  <c:v>0.47</c:v>
                </c:pt>
                <c:pt idx="95">
                  <c:v>0.47499999999999998</c:v>
                </c:pt>
                <c:pt idx="96">
                  <c:v>0.48</c:v>
                </c:pt>
                <c:pt idx="97">
                  <c:v>0.48499999999999999</c:v>
                </c:pt>
                <c:pt idx="98">
                  <c:v>0.49</c:v>
                </c:pt>
                <c:pt idx="99">
                  <c:v>0.495</c:v>
                </c:pt>
                <c:pt idx="100">
                  <c:v>0.5</c:v>
                </c:pt>
                <c:pt idx="101">
                  <c:v>0.505</c:v>
                </c:pt>
                <c:pt idx="102">
                  <c:v>0.51</c:v>
                </c:pt>
                <c:pt idx="103">
                  <c:v>0.51500000000000001</c:v>
                </c:pt>
                <c:pt idx="104">
                  <c:v>0.52</c:v>
                </c:pt>
                <c:pt idx="105">
                  <c:v>0.52500000000000002</c:v>
                </c:pt>
                <c:pt idx="106">
                  <c:v>0.53</c:v>
                </c:pt>
                <c:pt idx="107">
                  <c:v>0.53500000000000003</c:v>
                </c:pt>
                <c:pt idx="108">
                  <c:v>0.54</c:v>
                </c:pt>
                <c:pt idx="109">
                  <c:v>0.54500000000000004</c:v>
                </c:pt>
                <c:pt idx="110">
                  <c:v>0.55000000000000004</c:v>
                </c:pt>
                <c:pt idx="111">
                  <c:v>0.55500000000000005</c:v>
                </c:pt>
                <c:pt idx="112">
                  <c:v>0.56000000000000005</c:v>
                </c:pt>
                <c:pt idx="113">
                  <c:v>0.56499999999999995</c:v>
                </c:pt>
                <c:pt idx="114">
                  <c:v>0.56999999999999995</c:v>
                </c:pt>
                <c:pt idx="115">
                  <c:v>0.57499999999999996</c:v>
                </c:pt>
                <c:pt idx="116">
                  <c:v>0.57999999999999996</c:v>
                </c:pt>
                <c:pt idx="117">
                  <c:v>0.58499999999999996</c:v>
                </c:pt>
                <c:pt idx="118">
                  <c:v>0.59</c:v>
                </c:pt>
                <c:pt idx="119">
                  <c:v>0.59499999999999997</c:v>
                </c:pt>
                <c:pt idx="120">
                  <c:v>0.6</c:v>
                </c:pt>
                <c:pt idx="121">
                  <c:v>0.60499999999999998</c:v>
                </c:pt>
                <c:pt idx="122">
                  <c:v>0.61</c:v>
                </c:pt>
                <c:pt idx="123">
                  <c:v>0.61499999999999999</c:v>
                </c:pt>
                <c:pt idx="124">
                  <c:v>0.62</c:v>
                </c:pt>
                <c:pt idx="125">
                  <c:v>0.625</c:v>
                </c:pt>
                <c:pt idx="126">
                  <c:v>0.63</c:v>
                </c:pt>
                <c:pt idx="127">
                  <c:v>0.63500000000000001</c:v>
                </c:pt>
                <c:pt idx="128">
                  <c:v>0.64</c:v>
                </c:pt>
                <c:pt idx="129">
                  <c:v>0.64500000000000002</c:v>
                </c:pt>
                <c:pt idx="130">
                  <c:v>0.65</c:v>
                </c:pt>
                <c:pt idx="131">
                  <c:v>0.65500000000000003</c:v>
                </c:pt>
                <c:pt idx="132">
                  <c:v>0.66</c:v>
                </c:pt>
                <c:pt idx="133">
                  <c:v>0.66500000000000004</c:v>
                </c:pt>
                <c:pt idx="134">
                  <c:v>0.67</c:v>
                </c:pt>
                <c:pt idx="135">
                  <c:v>0.67500000000000004</c:v>
                </c:pt>
                <c:pt idx="136">
                  <c:v>0.68</c:v>
                </c:pt>
                <c:pt idx="137">
                  <c:v>0.68500000000000005</c:v>
                </c:pt>
                <c:pt idx="138">
                  <c:v>0.69</c:v>
                </c:pt>
                <c:pt idx="139">
                  <c:v>0.69499999999999995</c:v>
                </c:pt>
                <c:pt idx="140">
                  <c:v>0.7</c:v>
                </c:pt>
                <c:pt idx="141">
                  <c:v>0.70499999999999996</c:v>
                </c:pt>
                <c:pt idx="142">
                  <c:v>0.71</c:v>
                </c:pt>
                <c:pt idx="143">
                  <c:v>0.71499999999999997</c:v>
                </c:pt>
                <c:pt idx="144">
                  <c:v>0.72</c:v>
                </c:pt>
                <c:pt idx="145">
                  <c:v>0.72499999999999998</c:v>
                </c:pt>
                <c:pt idx="146">
                  <c:v>0.73</c:v>
                </c:pt>
                <c:pt idx="147">
                  <c:v>0.73499999999999999</c:v>
                </c:pt>
                <c:pt idx="148">
                  <c:v>0.74</c:v>
                </c:pt>
                <c:pt idx="149">
                  <c:v>0.745</c:v>
                </c:pt>
                <c:pt idx="150">
                  <c:v>0.75</c:v>
                </c:pt>
                <c:pt idx="151">
                  <c:v>0.755</c:v>
                </c:pt>
                <c:pt idx="152">
                  <c:v>0.76</c:v>
                </c:pt>
                <c:pt idx="153">
                  <c:v>0.76500000000000001</c:v>
                </c:pt>
                <c:pt idx="154">
                  <c:v>0.77</c:v>
                </c:pt>
                <c:pt idx="155">
                  <c:v>0.77500000000000002</c:v>
                </c:pt>
                <c:pt idx="156">
                  <c:v>0.78</c:v>
                </c:pt>
                <c:pt idx="157">
                  <c:v>0.78500000000000003</c:v>
                </c:pt>
                <c:pt idx="158">
                  <c:v>0.79</c:v>
                </c:pt>
                <c:pt idx="159">
                  <c:v>0.79500000000000004</c:v>
                </c:pt>
                <c:pt idx="160">
                  <c:v>0.8</c:v>
                </c:pt>
                <c:pt idx="161">
                  <c:v>0.80500000000000005</c:v>
                </c:pt>
                <c:pt idx="162">
                  <c:v>0.81</c:v>
                </c:pt>
                <c:pt idx="163">
                  <c:v>0.81499999999999995</c:v>
                </c:pt>
                <c:pt idx="164">
                  <c:v>0.82</c:v>
                </c:pt>
                <c:pt idx="165">
                  <c:v>0.82499999999999996</c:v>
                </c:pt>
                <c:pt idx="166">
                  <c:v>0.83</c:v>
                </c:pt>
                <c:pt idx="167">
                  <c:v>0.83499999999999996</c:v>
                </c:pt>
                <c:pt idx="168">
                  <c:v>0.84</c:v>
                </c:pt>
                <c:pt idx="169">
                  <c:v>0.84499999999999997</c:v>
                </c:pt>
                <c:pt idx="170">
                  <c:v>0.85</c:v>
                </c:pt>
                <c:pt idx="171">
                  <c:v>0.85499999999999998</c:v>
                </c:pt>
                <c:pt idx="172">
                  <c:v>0.86</c:v>
                </c:pt>
                <c:pt idx="173">
                  <c:v>0.86499999999999999</c:v>
                </c:pt>
                <c:pt idx="174">
                  <c:v>0.87</c:v>
                </c:pt>
                <c:pt idx="175">
                  <c:v>0.875</c:v>
                </c:pt>
                <c:pt idx="176">
                  <c:v>0.88</c:v>
                </c:pt>
                <c:pt idx="177">
                  <c:v>0.88500000000000001</c:v>
                </c:pt>
                <c:pt idx="178">
                  <c:v>0.89</c:v>
                </c:pt>
                <c:pt idx="179">
                  <c:v>0.89500000000000002</c:v>
                </c:pt>
                <c:pt idx="180">
                  <c:v>0.9</c:v>
                </c:pt>
                <c:pt idx="181">
                  <c:v>0.90500000000000003</c:v>
                </c:pt>
                <c:pt idx="182">
                  <c:v>0.91</c:v>
                </c:pt>
                <c:pt idx="183">
                  <c:v>0.91500000000000004</c:v>
                </c:pt>
                <c:pt idx="184">
                  <c:v>0.92</c:v>
                </c:pt>
                <c:pt idx="185">
                  <c:v>0.92500000000000004</c:v>
                </c:pt>
                <c:pt idx="186">
                  <c:v>0.93</c:v>
                </c:pt>
                <c:pt idx="187">
                  <c:v>0.93500000000000005</c:v>
                </c:pt>
                <c:pt idx="188">
                  <c:v>0.94</c:v>
                </c:pt>
                <c:pt idx="189">
                  <c:v>0.94499999999999995</c:v>
                </c:pt>
                <c:pt idx="190">
                  <c:v>0.95</c:v>
                </c:pt>
                <c:pt idx="191">
                  <c:v>0.95499999999999996</c:v>
                </c:pt>
                <c:pt idx="192">
                  <c:v>0.96</c:v>
                </c:pt>
                <c:pt idx="193">
                  <c:v>0.96499999999999997</c:v>
                </c:pt>
                <c:pt idx="194">
                  <c:v>0.97</c:v>
                </c:pt>
                <c:pt idx="195">
                  <c:v>0.97499999999999998</c:v>
                </c:pt>
                <c:pt idx="196">
                  <c:v>0.98</c:v>
                </c:pt>
                <c:pt idx="197">
                  <c:v>0.98499999999999999</c:v>
                </c:pt>
                <c:pt idx="198">
                  <c:v>0.99</c:v>
                </c:pt>
                <c:pt idx="199">
                  <c:v>0.995</c:v>
                </c:pt>
                <c:pt idx="200">
                  <c:v>1</c:v>
                </c:pt>
              </c:numCache>
            </c:numRef>
          </c:xVal>
          <c:yVal>
            <c:numRef>
              <c:f>Sheet1!$D$2:$D$203</c:f>
              <c:numCache>
                <c:formatCode>General</c:formatCode>
                <c:ptCount val="201"/>
                <c:pt idx="0">
                  <c:v>16846.400000000001</c:v>
                </c:pt>
                <c:pt idx="1">
                  <c:v>10422.9</c:v>
                </c:pt>
                <c:pt idx="2">
                  <c:v>9466.08</c:v>
                </c:pt>
                <c:pt idx="3">
                  <c:v>6689.95</c:v>
                </c:pt>
                <c:pt idx="4">
                  <c:v>5085.51</c:v>
                </c:pt>
                <c:pt idx="5">
                  <c:v>3918.81</c:v>
                </c:pt>
                <c:pt idx="6">
                  <c:v>2474.96</c:v>
                </c:pt>
                <c:pt idx="7">
                  <c:v>1868.53</c:v>
                </c:pt>
                <c:pt idx="8">
                  <c:v>1398.49</c:v>
                </c:pt>
                <c:pt idx="9">
                  <c:v>1045.98</c:v>
                </c:pt>
                <c:pt idx="10">
                  <c:v>855.25300000000004</c:v>
                </c:pt>
                <c:pt idx="11">
                  <c:v>639.10400000000004</c:v>
                </c:pt>
                <c:pt idx="12">
                  <c:v>535.37800000000004</c:v>
                </c:pt>
                <c:pt idx="13">
                  <c:v>410.572</c:v>
                </c:pt>
                <c:pt idx="14">
                  <c:v>314.738</c:v>
                </c:pt>
                <c:pt idx="15">
                  <c:v>228.86099999999999</c:v>
                </c:pt>
                <c:pt idx="16">
                  <c:v>189.39500000000001</c:v>
                </c:pt>
                <c:pt idx="17">
                  <c:v>149.37899999999999</c:v>
                </c:pt>
                <c:pt idx="18">
                  <c:v>108.70399999999999</c:v>
                </c:pt>
                <c:pt idx="19">
                  <c:v>80.4178</c:v>
                </c:pt>
                <c:pt idx="20">
                  <c:v>56.790199999999999</c:v>
                </c:pt>
                <c:pt idx="21">
                  <c:v>46.851199999999999</c:v>
                </c:pt>
                <c:pt idx="22">
                  <c:v>38.705300000000001</c:v>
                </c:pt>
                <c:pt idx="23">
                  <c:v>32.500500000000002</c:v>
                </c:pt>
                <c:pt idx="24">
                  <c:v>21.722999999999999</c:v>
                </c:pt>
                <c:pt idx="25">
                  <c:v>20.135300000000001</c:v>
                </c:pt>
                <c:pt idx="26">
                  <c:v>15.651899999999999</c:v>
                </c:pt>
                <c:pt idx="27">
                  <c:v>12.371499999999999</c:v>
                </c:pt>
                <c:pt idx="28">
                  <c:v>9.5516100000000002</c:v>
                </c:pt>
                <c:pt idx="29">
                  <c:v>6.9750399999999999</c:v>
                </c:pt>
                <c:pt idx="30">
                  <c:v>5.8085699999999996</c:v>
                </c:pt>
                <c:pt idx="31">
                  <c:v>4.0883799999999999</c:v>
                </c:pt>
                <c:pt idx="32">
                  <c:v>3.3549799999999999</c:v>
                </c:pt>
                <c:pt idx="33">
                  <c:v>2.5823200000000002</c:v>
                </c:pt>
                <c:pt idx="34">
                  <c:v>2.1332100000000001</c:v>
                </c:pt>
                <c:pt idx="35">
                  <c:v>1.70933</c:v>
                </c:pt>
                <c:pt idx="36">
                  <c:v>1.2580899999999999</c:v>
                </c:pt>
                <c:pt idx="37">
                  <c:v>1.135</c:v>
                </c:pt>
                <c:pt idx="38">
                  <c:v>0.79053200000000001</c:v>
                </c:pt>
                <c:pt idx="39">
                  <c:v>0.60916199999999998</c:v>
                </c:pt>
                <c:pt idx="40">
                  <c:v>0.43304900000000002</c:v>
                </c:pt>
                <c:pt idx="41">
                  <c:v>0.39992699999999998</c:v>
                </c:pt>
                <c:pt idx="42">
                  <c:v>0.28105400000000003</c:v>
                </c:pt>
                <c:pt idx="43">
                  <c:v>0.28272000000000003</c:v>
                </c:pt>
                <c:pt idx="44">
                  <c:v>0.26027</c:v>
                </c:pt>
                <c:pt idx="45">
                  <c:v>0.242812</c:v>
                </c:pt>
                <c:pt idx="46">
                  <c:v>0.271148</c:v>
                </c:pt>
                <c:pt idx="47">
                  <c:v>0.26101799999999997</c:v>
                </c:pt>
                <c:pt idx="48">
                  <c:v>0.22798099999999999</c:v>
                </c:pt>
                <c:pt idx="49">
                  <c:v>0.21743199999999999</c:v>
                </c:pt>
                <c:pt idx="50">
                  <c:v>0.21726100000000001</c:v>
                </c:pt>
                <c:pt idx="51">
                  <c:v>0.22829099999999999</c:v>
                </c:pt>
                <c:pt idx="52">
                  <c:v>0.239703</c:v>
                </c:pt>
                <c:pt idx="53">
                  <c:v>0.223027</c:v>
                </c:pt>
                <c:pt idx="55">
                  <c:v>0.28174900000000003</c:v>
                </c:pt>
                <c:pt idx="56">
                  <c:v>0.225051</c:v>
                </c:pt>
                <c:pt idx="57">
                  <c:v>0.235204</c:v>
                </c:pt>
                <c:pt idx="59">
                  <c:v>0.21269199999999999</c:v>
                </c:pt>
                <c:pt idx="61">
                  <c:v>0.20982000000000001</c:v>
                </c:pt>
                <c:pt idx="64">
                  <c:v>0.19992099999999999</c:v>
                </c:pt>
                <c:pt idx="65">
                  <c:v>0.23026099999999999</c:v>
                </c:pt>
                <c:pt idx="69">
                  <c:v>0.23291700000000001</c:v>
                </c:pt>
                <c:pt idx="71">
                  <c:v>0.21596099999999999</c:v>
                </c:pt>
                <c:pt idx="73">
                  <c:v>0.24157200000000001</c:v>
                </c:pt>
                <c:pt idx="74">
                  <c:v>0.216027</c:v>
                </c:pt>
                <c:pt idx="76">
                  <c:v>0.21783</c:v>
                </c:pt>
                <c:pt idx="78">
                  <c:v>0.189141</c:v>
                </c:pt>
                <c:pt idx="80">
                  <c:v>0.19106200000000001</c:v>
                </c:pt>
                <c:pt idx="81">
                  <c:v>0.21939900000000001</c:v>
                </c:pt>
                <c:pt idx="84">
                  <c:v>0.197154</c:v>
                </c:pt>
                <c:pt idx="86">
                  <c:v>0.19993900000000001</c:v>
                </c:pt>
                <c:pt idx="87">
                  <c:v>0.18198800000000001</c:v>
                </c:pt>
                <c:pt idx="88">
                  <c:v>0.216282</c:v>
                </c:pt>
                <c:pt idx="89">
                  <c:v>0.223472</c:v>
                </c:pt>
                <c:pt idx="90">
                  <c:v>0.217224</c:v>
                </c:pt>
                <c:pt idx="91">
                  <c:v>0.201511</c:v>
                </c:pt>
                <c:pt idx="92">
                  <c:v>0.21826999999999999</c:v>
                </c:pt>
                <c:pt idx="93">
                  <c:v>0.18037</c:v>
                </c:pt>
                <c:pt idx="94">
                  <c:v>0.21648200000000001</c:v>
                </c:pt>
                <c:pt idx="95">
                  <c:v>0.19942199999999999</c:v>
                </c:pt>
                <c:pt idx="96">
                  <c:v>0.20385200000000001</c:v>
                </c:pt>
                <c:pt idx="97">
                  <c:v>0.213564</c:v>
                </c:pt>
                <c:pt idx="101">
                  <c:v>0.205149</c:v>
                </c:pt>
                <c:pt idx="105">
                  <c:v>0.27889000000000003</c:v>
                </c:pt>
                <c:pt idx="106">
                  <c:v>0.20133200000000001</c:v>
                </c:pt>
                <c:pt idx="107">
                  <c:v>0.218144</c:v>
                </c:pt>
                <c:pt idx="108">
                  <c:v>0.22140899999999999</c:v>
                </c:pt>
                <c:pt idx="109">
                  <c:v>0.19117700000000001</c:v>
                </c:pt>
                <c:pt idx="111">
                  <c:v>0.20949100000000001</c:v>
                </c:pt>
                <c:pt idx="113">
                  <c:v>0.205956</c:v>
                </c:pt>
                <c:pt idx="115">
                  <c:v>0.20705999999999999</c:v>
                </c:pt>
                <c:pt idx="116">
                  <c:v>0.22317500000000001</c:v>
                </c:pt>
                <c:pt idx="117">
                  <c:v>0.217032</c:v>
                </c:pt>
                <c:pt idx="119">
                  <c:v>0.18216399999999999</c:v>
                </c:pt>
                <c:pt idx="120">
                  <c:v>0.20746000000000001</c:v>
                </c:pt>
                <c:pt idx="121">
                  <c:v>0.200048</c:v>
                </c:pt>
                <c:pt idx="122">
                  <c:v>0.205572</c:v>
                </c:pt>
                <c:pt idx="123">
                  <c:v>0.20061599999999999</c:v>
                </c:pt>
                <c:pt idx="126">
                  <c:v>0.22583500000000001</c:v>
                </c:pt>
                <c:pt idx="127">
                  <c:v>0.24751799999999999</c:v>
                </c:pt>
                <c:pt idx="128">
                  <c:v>0.243365</c:v>
                </c:pt>
                <c:pt idx="129">
                  <c:v>0.19975200000000001</c:v>
                </c:pt>
                <c:pt idx="130">
                  <c:v>0.20594399999999999</c:v>
                </c:pt>
                <c:pt idx="132">
                  <c:v>0.18399199999999999</c:v>
                </c:pt>
                <c:pt idx="133">
                  <c:v>0.21149999999999999</c:v>
                </c:pt>
                <c:pt idx="135">
                  <c:v>0.19121099999999999</c:v>
                </c:pt>
                <c:pt idx="138">
                  <c:v>0.19669200000000001</c:v>
                </c:pt>
                <c:pt idx="141">
                  <c:v>0.21388399999999999</c:v>
                </c:pt>
                <c:pt idx="142">
                  <c:v>0.21851599999999999</c:v>
                </c:pt>
                <c:pt idx="143">
                  <c:v>0.22160299999999999</c:v>
                </c:pt>
                <c:pt idx="144">
                  <c:v>0.22788</c:v>
                </c:pt>
                <c:pt idx="145">
                  <c:v>0.20203699999999999</c:v>
                </c:pt>
                <c:pt idx="146">
                  <c:v>0.21061099999999999</c:v>
                </c:pt>
                <c:pt idx="147">
                  <c:v>0.20693400000000001</c:v>
                </c:pt>
                <c:pt idx="150">
                  <c:v>0.19680300000000001</c:v>
                </c:pt>
                <c:pt idx="151">
                  <c:v>0.20894799999999999</c:v>
                </c:pt>
                <c:pt idx="152">
                  <c:v>0.21105199999999999</c:v>
                </c:pt>
                <c:pt idx="154">
                  <c:v>0.20682200000000001</c:v>
                </c:pt>
                <c:pt idx="156">
                  <c:v>0.20518400000000001</c:v>
                </c:pt>
                <c:pt idx="157">
                  <c:v>0.18003</c:v>
                </c:pt>
                <c:pt idx="158">
                  <c:v>0.204036</c:v>
                </c:pt>
                <c:pt idx="161">
                  <c:v>0.210619</c:v>
                </c:pt>
                <c:pt idx="162">
                  <c:v>0.18447</c:v>
                </c:pt>
                <c:pt idx="163">
                  <c:v>0.190798</c:v>
                </c:pt>
                <c:pt idx="165">
                  <c:v>0.182585</c:v>
                </c:pt>
                <c:pt idx="166">
                  <c:v>0.21519199999999999</c:v>
                </c:pt>
                <c:pt idx="168">
                  <c:v>0.20064799999999999</c:v>
                </c:pt>
                <c:pt idx="169">
                  <c:v>0.240232</c:v>
                </c:pt>
                <c:pt idx="170">
                  <c:v>0.217996</c:v>
                </c:pt>
                <c:pt idx="172">
                  <c:v>0.208535</c:v>
                </c:pt>
                <c:pt idx="173">
                  <c:v>0.20346500000000001</c:v>
                </c:pt>
                <c:pt idx="174">
                  <c:v>0.194746</c:v>
                </c:pt>
                <c:pt idx="176">
                  <c:v>0.22017600000000001</c:v>
                </c:pt>
                <c:pt idx="177">
                  <c:v>0.218973</c:v>
                </c:pt>
                <c:pt idx="178">
                  <c:v>0.20627899999999999</c:v>
                </c:pt>
                <c:pt idx="179">
                  <c:v>0.20552200000000001</c:v>
                </c:pt>
                <c:pt idx="180">
                  <c:v>0.19955600000000001</c:v>
                </c:pt>
                <c:pt idx="181">
                  <c:v>0.19573699999999999</c:v>
                </c:pt>
                <c:pt idx="182">
                  <c:v>0.202432</c:v>
                </c:pt>
                <c:pt idx="184">
                  <c:v>0.21232500000000001</c:v>
                </c:pt>
                <c:pt idx="186">
                  <c:v>0.202515</c:v>
                </c:pt>
                <c:pt idx="187">
                  <c:v>0.2</c:v>
                </c:pt>
                <c:pt idx="190">
                  <c:v>0.197909</c:v>
                </c:pt>
                <c:pt idx="191">
                  <c:v>0.18610599999999999</c:v>
                </c:pt>
                <c:pt idx="192">
                  <c:v>0.202013</c:v>
                </c:pt>
                <c:pt idx="195">
                  <c:v>0.219391</c:v>
                </c:pt>
                <c:pt idx="196">
                  <c:v>0.21192</c:v>
                </c:pt>
                <c:pt idx="197">
                  <c:v>0.21796199999999999</c:v>
                </c:pt>
                <c:pt idx="199">
                  <c:v>0.21865100000000001</c:v>
                </c:pt>
                <c:pt idx="20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7309056"/>
        <c:axId val="247311744"/>
      </c:scatterChart>
      <c:valAx>
        <c:axId val="247309056"/>
        <c:scaling>
          <c:orientation val="minMax"/>
          <c:max val="0.5"/>
          <c:min val="0"/>
        </c:scaling>
        <c:delete val="0"/>
        <c:axPos val="b"/>
        <c:majorGridlines/>
        <c:minorGridlines/>
        <c:numFmt formatCode="General" sourceLinked="1"/>
        <c:majorTickMark val="cross"/>
        <c:minorTickMark val="cross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247311744"/>
        <c:crosses val="autoZero"/>
        <c:crossBetween val="midCat"/>
        <c:majorUnit val="0.05"/>
        <c:minorUnit val="0.05"/>
      </c:valAx>
      <c:valAx>
        <c:axId val="247311744"/>
        <c:scaling>
          <c:logBase val="10"/>
          <c:orientation val="minMax"/>
          <c:min val="9.9999999999999995E-7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000" b="1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47309056"/>
        <c:crossesAt val="0"/>
        <c:crossBetween val="midCat"/>
      </c:valAx>
    </c:plotArea>
    <c:legend>
      <c:legendPos val="r"/>
      <c:layout>
        <c:manualLayout>
          <c:xMode val="edge"/>
          <c:yMode val="edge"/>
          <c:x val="0.66508851064155394"/>
          <c:y val="6.5267565326237606E-2"/>
          <c:w val="0.26043411499598174"/>
          <c:h val="0.1732418742309433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2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4AD1-5FFD-406F-A8F8-E88122A42054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F5288-F3E0-4846-BD93-0B0CE35B3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0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91E80-1F70-4D5E-9E70-3346552B3E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4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91E80-1F70-4D5E-9E70-3346552B3E5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46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3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3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0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A2FFB-0404-4ABC-B174-5EB869EEB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94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3066-AC0A-4D1B-A0CA-E7EEB99507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86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2168-BE1C-4838-BDEF-39CF02F991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54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56D13-3270-4518-B5FB-4BC7495E44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44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3920D-AD85-43C6-8E39-1B32EC1A29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56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0908-B101-4183-8E78-A26B8164CE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58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942EB-4BB4-47BB-A347-8281C20B51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425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10EEE-14BF-4B15-BA0E-AB81D0F320A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9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56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C4F2-151C-491D-8505-7D157EEF64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20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0B49-625E-4777-BE10-0E1CB757C1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02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912E-57AA-4537-B561-00F759FA80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41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BB03-3830-4928-AF47-9D38DDC4B8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04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2172-BB84-4520-8BDF-5BB7BA07DA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17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75AB5E-2347-40F8-9751-6BE3CE352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45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87B317A-F778-4BDF-A8D0-CE2F94D8D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0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1B0393E-B0AA-4188-9B5D-4443AB405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5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6550082-AF02-4976-BF10-71FE00574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0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B1F1ECE-69C0-43CF-BAFA-01FF10CEB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5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01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50CC5A2-281F-49AD-B737-A26E7EB9F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67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9F37CB-B11C-40AE-925D-BA73C6642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20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D03C856-AA97-4D0A-8861-976C994E8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42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AE2115-05B2-486E-A0BA-141622973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20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60ECB7-5377-46C4-9586-F8147AF8F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76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3A1304-1AD8-4477-A761-F0984D940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21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65E865-6F26-447A-B36F-F810D5AF2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59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F14C04-FCAA-4967-B0EA-4609B82AE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56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FBD0-D551-43EA-B76E-10004F78D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CC5E-0F15-463E-AF0C-3491C97A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633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FBD0-D551-43EA-B76E-10004F78D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CC5E-0F15-463E-AF0C-3491C97A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5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51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FBD0-D551-43EA-B76E-10004F78D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CC5E-0F15-463E-AF0C-3491C97A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628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FBD0-D551-43EA-B76E-10004F78D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CC5E-0F15-463E-AF0C-3491C97A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96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FBD0-D551-43EA-B76E-10004F78D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CC5E-0F15-463E-AF0C-3491C97A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68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FBD0-D551-43EA-B76E-10004F78D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CC5E-0F15-463E-AF0C-3491C97A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239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FBD0-D551-43EA-B76E-10004F78D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CC5E-0F15-463E-AF0C-3491C97A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23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FBD0-D551-43EA-B76E-10004F78D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CC5E-0F15-463E-AF0C-3491C97A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3459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FBD0-D551-43EA-B76E-10004F78D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CC5E-0F15-463E-AF0C-3491C97A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462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FBD0-D551-43EA-B76E-10004F78D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CC5E-0F15-463E-AF0C-3491C97A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5179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7FBD0-D551-43EA-B76E-10004F78D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8CC5E-0F15-463E-AF0C-3491C97A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777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9C4DF-6C90-4A72-9862-0FC45E4D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47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74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7881E-BF0B-426B-B339-62562C7A5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92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009F5-A1D4-49D8-AA2E-509E8E1A3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99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2EB4-9D58-4B87-A6FE-996A4927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12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6D0BD-E322-44F4-9BF6-E56508542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07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80C1B-745B-47EA-8A4C-613650D36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233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C918-D432-488B-B63D-D9D72B7F5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77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6AD1-60DD-4B13-895C-F5850DCDA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20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CD13-7744-471C-A25F-30AEC6733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24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68CB-7CF3-4B82-A840-44C6521AD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333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81739-2B20-4387-8F4C-2C00A7430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072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A54D-A463-4394-9A36-922731D06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99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79BD6-2009-460E-9BAA-C9CEEBEAB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90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91FB1-7F7C-48FF-B605-02D84E152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780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714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797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75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75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75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4AB5-7778-40AE-B503-377C8AF7E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3A42A-E813-4C45-94A4-3E91378D7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175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CC74-722A-411B-97DE-846B955F17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F633-C696-4C21-9D88-85B3ABAB72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8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222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42C9-3274-4260-8B13-BF5DC5CA7B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0715-29BA-4307-8F91-2F022EEA92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166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98C4-FD10-458A-8D81-AB0E98B29C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15FE-579C-4ACD-BC28-231461DFB3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642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2F50-40E3-4684-9D5A-A6BB96B3E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7D59-28AC-4490-861B-531C91623B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822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DBDF-D767-4EF9-BCEA-A825500EC0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0695-E251-4F0F-BEA7-1983E0940A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55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10E1-F58B-4BCE-9FA9-739E58BD7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C66F-4941-4190-B66D-7F5A1D070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832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E797-5663-47EF-B5B1-A46FAF55A4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5873-04AA-4AB9-A662-9A335355A8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925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57BE-5736-444A-B94A-AE49859197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5915-E075-4D45-8F64-C639A36AC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991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2F5A-F564-48EF-A10C-2C5A787138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87DA-E62B-4CCE-9B91-720DC565B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842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A750-B2D8-4FE6-BBDF-DB2B7AF71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5BD5-9E4D-4CDA-9D86-45AEC78DC8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206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6D48-F767-4B8F-87B5-919144904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C149-9C8A-45CC-80DD-667EF37A33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4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8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C786C-E146-49E1-A290-1421B967E3A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1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6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65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C786C-E146-49E1-A290-1421B967E3A9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560CC-0998-4AA9-A49E-06018AD3F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7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4AB5-7778-40AE-B503-377C8AF7E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A42A-E813-4C45-94A4-3E91378D7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5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4AB5-7778-40AE-B503-377C8AF7E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A42A-E813-4C45-94A4-3E91378D7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5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D5569A-5FF9-47CA-995B-8586E06472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E8E52-D886-484D-99DC-06649A733D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A09F52-ABE3-4390-AA3A-DA238C283DD7}" type="slidenum">
              <a:rPr lang="en-US" alt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3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FB296-6699-48E2-AA58-4057871644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7FBD0-D551-43EA-B76E-10004F78D3F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8CC5E-0F15-463E-AF0C-3491C97A34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94B84-0735-4ACE-B93D-BDD7427E8D5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24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1/18/2023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22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4AB5-7778-40AE-B503-377C8AF7E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A42A-E813-4C45-94A4-3E91378D7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5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4AB5-7778-40AE-B503-377C8AF7EC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3A42A-E813-4C45-94A4-3E91378D74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5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2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3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5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7.emf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58" y="423000"/>
            <a:ext cx="6361762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77822" y="2699073"/>
            <a:ext cx="777240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8.3.1: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TomAlberTron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NIGMS R01 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GM124149  (Holton)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NIH NIAID P50 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AI150476 (</a:t>
            </a:r>
            <a:r>
              <a:rPr lang="en-US" altLang="en-US" sz="2000" b="1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Krogan</a:t>
            </a:r>
            <a:r>
              <a:rPr lang="en-US" altLang="en-US" sz="20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  <a:endParaRPr lang="en-US" altLang="en-US" sz="20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</a:t>
            </a:r>
            <a:r>
              <a:rPr lang="en-US" altLang="en-US" sz="2000" b="1" dirty="0">
                <a:solidFill>
                  <a:srgbClr val="663300"/>
                </a:solidFill>
                <a:cs typeface="Arial" panose="020B0604020202020204" pitchFamily="34" charset="0"/>
              </a:rPr>
              <a:t>NIGMS P30 </a:t>
            </a:r>
            <a:r>
              <a:rPr lang="en-US" altLang="en-US" sz="2000" b="1" dirty="0" smtClean="0">
                <a:solidFill>
                  <a:srgbClr val="663300"/>
                </a:solidFill>
                <a:cs typeface="Arial" panose="020B0604020202020204" pitchFamily="34" charset="0"/>
              </a:rPr>
              <a:t>GM124169  (Adams)</a:t>
            </a:r>
            <a:endParaRPr lang="en-US" altLang="en-US" sz="2000" b="1" dirty="0" smtClean="0">
              <a:solidFill>
                <a:srgbClr val="663300"/>
              </a:solidFill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DOE-BER </a:t>
            </a: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IDAT (</a:t>
            </a:r>
            <a:r>
              <a:rPr lang="en-US" altLang="en-US" sz="20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Hura</a:t>
            </a:r>
            <a:r>
              <a:rPr lang="en-US" altLang="en-US" sz="20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000" b="1" dirty="0" smtClean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NIH NIGMS </a:t>
            </a:r>
            <a:r>
              <a:rPr lang="en-US" alt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P30 GM133894 </a:t>
            </a:r>
            <a:r>
              <a:rPr lang="en-US" altLang="en-US" sz="20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 (Hodgson)</a:t>
            </a:r>
            <a:endParaRPr lang="en-US" altLang="en-US" sz="2000" b="1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Light Source is supported by the Director, Office of Science, Office of Basic Energy Sciences, Materials Sciences Division, of the US Department of Energy under contract No. DE-AC02-05CH11231 at Lawrence Berkeley National Laboratory.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8705" y="1542415"/>
            <a:ext cx="5664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Robert </a:t>
            </a:r>
            <a:r>
              <a:rPr lang="en-US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Stroud      James 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Fraser   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Nevan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Krogan</a:t>
            </a:r>
            <a:r>
              <a:rPr lang="en-US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Paul Adams   John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Tainer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Greg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Hura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 Nick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Sauter</a:t>
            </a:r>
            <a:endParaRPr lang="en-US" dirty="0">
              <a:solidFill>
                <a:srgbClr val="6633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Aina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Cohen  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Art Lyubimov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Jeney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Wierman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3999" cy="61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en-US" sz="2600" b="1" dirty="0">
                <a:solidFill>
                  <a:srgbClr val="000000"/>
                </a:solidFill>
                <a:latin typeface="Arial Narrow" panose="020B0606020202030204" pitchFamily="34" charset="0"/>
              </a:rPr>
              <a:t>http://bl831.als.lbl.gov/~</a:t>
            </a:r>
            <a:r>
              <a:rPr lang="en-US" altLang="en-US" sz="2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jamesh/powerpoint/UCLA_summit_2023.pptx</a:t>
            </a:r>
            <a:endParaRPr lang="en-US" altLang="en-US" sz="2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540835"/>
            <a:ext cx="26860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7434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6" y="-1"/>
            <a:ext cx="10511946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050"/>
            <a:ext cx="2667000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0.0823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0.1106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   1.0 Å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1841" y="5750004"/>
            <a:ext cx="229215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r>
              <a:rPr lang="el-GR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9050"/>
            <a:ext cx="2667000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0.0823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0.1106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0.014 Å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1.92°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1.15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0.49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1.7%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3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does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ensemble refinement 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(3 parameters/observation and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still high!)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4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906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868363" y="1360488"/>
          <a:ext cx="7418387" cy="519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Chart" r:id="rId3" imgW="7448400" imgH="5219753" progId="MSGraph.Chart.8">
                  <p:embed followColorScheme="full"/>
                </p:oleObj>
              </mc:Choice>
              <mc:Fallback>
                <p:oleObj name="Chart" r:id="rId3" imgW="7448400" imgH="521975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60488"/>
                        <a:ext cx="7418387" cy="519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07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structure factor (F)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4032250" y="642461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spot index (h)</a:t>
            </a:r>
            <a:endParaRPr lang="el-GR" altLang="en-US" sz="1800" b="1" baseline="30000">
              <a:solidFill>
                <a:srgbClr val="000000"/>
              </a:solidFill>
            </a:endParaRPr>
          </a:p>
        </p:txBody>
      </p:sp>
      <p:sp>
        <p:nvSpPr>
          <p:cNvPr id="251909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Fitting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930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868363" y="1360488"/>
          <a:ext cx="7418387" cy="519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Chart" r:id="rId3" imgW="7448400" imgH="5219753" progId="MSGraph.Chart.8">
                  <p:embed followColorScheme="full"/>
                </p:oleObj>
              </mc:Choice>
              <mc:Fallback>
                <p:oleObj name="Chart" r:id="rId3" imgW="7448400" imgH="521975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60488"/>
                        <a:ext cx="7418387" cy="519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1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structure factor (F)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4032250" y="642461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spot index (h)</a:t>
            </a:r>
            <a:endParaRPr lang="el-GR" altLang="en-US" sz="1800" b="1" baseline="30000">
              <a:solidFill>
                <a:srgbClr val="000000"/>
              </a:solidFill>
            </a:endParaRPr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Fitting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954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868363" y="1360488"/>
          <a:ext cx="7418387" cy="519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Chart" r:id="rId3" imgW="7448400" imgH="5219753" progId="MSGraph.Chart.8">
                  <p:embed followColorScheme="full"/>
                </p:oleObj>
              </mc:Choice>
              <mc:Fallback>
                <p:oleObj name="Chart" r:id="rId3" imgW="7448400" imgH="521975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60488"/>
                        <a:ext cx="7418387" cy="519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55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structure factor (F)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4032250" y="642461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spot index (h)</a:t>
            </a:r>
            <a:endParaRPr lang="el-GR" altLang="en-US" sz="1800" b="1" baseline="30000">
              <a:solidFill>
                <a:srgbClr val="000000"/>
              </a:solidFill>
            </a:endParaRPr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000000"/>
                </a:solidFill>
              </a:rPr>
              <a:t>Fitting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497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868363" y="1360488"/>
          <a:ext cx="7418387" cy="519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Chart" r:id="rId3" imgW="7448400" imgH="5219753" progId="MSGraph.Chart.8">
                  <p:embed followColorScheme="full"/>
                </p:oleObj>
              </mc:Choice>
              <mc:Fallback>
                <p:oleObj name="Chart" r:id="rId3" imgW="7448400" imgH="521975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60488"/>
                        <a:ext cx="7418387" cy="519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79" name="Text Box 3"/>
          <p:cNvSpPr txBox="1">
            <a:spLocks noChangeArrowheads="1"/>
          </p:cNvSpPr>
          <p:nvPr/>
        </p:nvSpPr>
        <p:spPr bwMode="auto">
          <a:xfrm rot="-5400000">
            <a:off x="-1181100" y="36957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structure factor (F)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4032250" y="6424613"/>
            <a:ext cx="168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spot index (h)</a:t>
            </a:r>
            <a:endParaRPr lang="el-GR" altLang="en-US" sz="1800" b="1" baseline="30000">
              <a:solidFill>
                <a:srgbClr val="000000"/>
              </a:solidFill>
            </a:endParaRPr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solidFill>
                  <a:srgbClr val="000000"/>
                </a:solidFill>
              </a:rPr>
              <a:t>Over-Fitting </a:t>
            </a:r>
            <a:r>
              <a:rPr lang="en-US" altLang="en-US" sz="4400" dirty="0">
                <a:solidFill>
                  <a:srgbClr val="000000"/>
                </a:solidFill>
              </a:rPr>
              <a:t>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-1" y="19050"/>
            <a:ext cx="2631689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0.0823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  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0.1106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0.014 Å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ngle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1.92°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549676"/>
            <a:ext cx="2362200" cy="2308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1.15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0.49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1.7%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0.03%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7188" y="0"/>
            <a:ext cx="4777270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3 parameters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per observation!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43411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does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refinement 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suck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parameters/observation and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still high!)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3549" y="4995075"/>
            <a:ext cx="5747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chains are “tangled”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11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1"/>
          <a:stretch/>
        </p:blipFill>
        <p:spPr>
          <a:xfrm>
            <a:off x="0" y="1371601"/>
            <a:ext cx="91440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5794917" y="1241508"/>
            <a:ext cx="2686050" cy="1476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932" y="6027003"/>
            <a:ext cx="837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implest possible chain tangle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10600" cy="19811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Errors!</a:t>
            </a:r>
            <a:b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how to eliminate them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60198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Non-isomorphism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Damage</a:t>
            </a: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endParaRPr lang="en-US" sz="28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1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250260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1.2%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0.06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wap assignments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932" y="6027003"/>
            <a:ext cx="837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implest possible chain tangle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9425" r="16631" b="18109"/>
          <a:stretch/>
        </p:blipFill>
        <p:spPr>
          <a:xfrm>
            <a:off x="5794917" y="1241508"/>
            <a:ext cx="26860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efault refinement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7.07%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932" y="6027003"/>
            <a:ext cx="837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implest possible chain tangle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5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answer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6069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0.8%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0.0002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932" y="6027003"/>
            <a:ext cx="837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implest possible chain tangle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81"/>
          <a:stretch/>
        </p:blipFill>
        <p:spPr>
          <a:xfrm>
            <a:off x="0" y="-612648"/>
            <a:ext cx="9144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81"/>
          <a:stretch/>
        </p:blipFill>
        <p:spPr>
          <a:xfrm>
            <a:off x="0" y="-609600"/>
            <a:ext cx="9144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180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25146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9050"/>
            <a:ext cx="29718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0.1226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0.1385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0.0319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Angle:   3.57</a:t>
            </a:r>
          </a:p>
        </p:txBody>
      </p:sp>
      <p:sp>
        <p:nvSpPr>
          <p:cNvPr id="5" name="AutoShape 2" descr="Nancy Pelosi poised to return as House spea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52600" y="4919008"/>
            <a:ext cx="23622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2.12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6.52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  11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2.78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1.61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3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Nancy Pelosi poised to return as House spea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180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25146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9050"/>
            <a:ext cx="25146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0.1107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0.1250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0.024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Angle:   4.11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919008"/>
            <a:ext cx="23622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0.89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0.54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 1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0.93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6002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2589170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 = 7.07%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bond = 0.001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322" y="964350"/>
            <a:ext cx="4192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One crossover</a:t>
            </a:r>
          </a:p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is detectable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56117" y="1215483"/>
            <a:ext cx="2899317" cy="1315844"/>
          </a:xfrm>
          <a:prstGeom prst="flowChartAlternateProcess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1"/>
            <a:ext cx="9144000" cy="6818095"/>
          </a:xfrm>
          <a:prstGeom prst="rect">
            <a:avLst/>
          </a:prstGeom>
        </p:spPr>
      </p:pic>
      <p:sp>
        <p:nvSpPr>
          <p:cNvPr id="5" name="AutoShape 2" descr="Nancy Pelosi poised to return as House spea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25146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9050"/>
            <a:ext cx="26670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0.0815</a:t>
            </a: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0.0805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bond:	   0.0101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Angle:  1.83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4919008"/>
            <a:ext cx="23622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MoPro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 0.72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Clash:	    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l-G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dev:   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Rota:	    0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Rama:	    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064" y="990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Take home: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334589" y="3276600"/>
            <a:ext cx="647484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Single-electron changes</a:t>
            </a:r>
          </a:p>
          <a:p>
            <a:pPr algn="ctr"/>
            <a:r>
              <a:rPr lang="en-US" sz="3600" dirty="0" smtClean="0"/>
              <a:t>are visible at 3.5 Å</a:t>
            </a:r>
          </a:p>
          <a:p>
            <a:pPr algn="ctr"/>
            <a:r>
              <a:rPr lang="en-US" sz="2800" dirty="0" smtClean="0"/>
              <a:t>(but only if </a:t>
            </a:r>
            <a:r>
              <a:rPr lang="en-US" sz="2800" dirty="0" err="1" smtClean="0"/>
              <a:t>R</a:t>
            </a:r>
            <a:r>
              <a:rPr lang="en-US" sz="2800" baseline="-25000" dirty="0" err="1" smtClean="0"/>
              <a:t>free</a:t>
            </a:r>
            <a:r>
              <a:rPr lang="en-US" sz="2800" dirty="0" smtClean="0"/>
              <a:t> ~ 5</a:t>
            </a:r>
            <a:r>
              <a:rPr lang="en-US" sz="2800" dirty="0" smtClean="0"/>
              <a:t>%)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possible with “true” ensemble?</a:t>
            </a:r>
            <a:endParaRPr lang="en-US" sz="2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38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5829" y="2438400"/>
            <a:ext cx="4243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 &lt; 2*</a:t>
            </a:r>
            <a:r>
              <a:rPr lang="en-US" sz="5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endParaRPr lang="en-US" sz="5400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28" y="1712685"/>
            <a:ext cx="686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criterion for chemical crystallography: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627" y="3722914"/>
            <a:ext cx="76097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 		=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4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F</a:t>
            </a:r>
            <a:r>
              <a:rPr lang="en-US" sz="44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I/</a:t>
            </a:r>
            <a:r>
              <a:rPr lang="el-G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 &gt; 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4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= &lt;</a:t>
            </a:r>
            <a:r>
              <a:rPr lang="el-G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(I)&gt;/&lt;I&gt;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76401"/>
          </a:xfrm>
        </p:spPr>
        <p:txBody>
          <a:bodyPr/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R-factor Gap </a:t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small vs macro molecules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10600" cy="19811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Errors!</a:t>
            </a:r>
            <a:b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how to eliminate them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60198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Non-isomorphism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Damage</a:t>
            </a: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sz="4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endParaRPr lang="en-US" sz="2800" baseline="-25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Zero-dose extrapolation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7" y="1215483"/>
            <a:ext cx="8521582" cy="465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273225"/>
            <a:ext cx="7904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Diederichs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(2003, 2006, 2009 )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0" y="12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Radiation Damage World Records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2272681" y="0"/>
            <a:ext cx="8064500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  <a:cs typeface="Arial" charset="0"/>
              </a:rPr>
              <a:t>MGy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	reaction			reference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cs typeface="Arial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~45	global damage		Owen </a:t>
            </a:r>
            <a:r>
              <a:rPr lang="en-US" altLang="en-US" sz="2000" i="1" dirty="0">
                <a:solidFill>
                  <a:srgbClr val="000000"/>
                </a:solidFill>
                <a:cs typeface="Arial" charset="0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 (2006)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70C0"/>
                </a:solidFill>
                <a:cs typeface="Arial" charset="0"/>
              </a:rPr>
              <a:t>10/Å	global damage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		Howells et al. (2009)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5	Se</a:t>
            </a:r>
            <a:r>
              <a:rPr lang="en-US" altLang="en-US" sz="2000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Met			Holton (2007)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4	Hg</a:t>
            </a:r>
            <a:r>
              <a:rPr lang="en-US" altLang="en-US" sz="2000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S			</a:t>
            </a:r>
            <a:r>
              <a:rPr lang="en-US" altLang="en-US" sz="2000" dirty="0" err="1">
                <a:solidFill>
                  <a:srgbClr val="000000"/>
                </a:solidFill>
                <a:cs typeface="Arial" charset="0"/>
              </a:rPr>
              <a:t>Ramagopal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cs typeface="Arial" charset="0"/>
              </a:rPr>
              <a:t>et al.</a:t>
            </a:r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(2004)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4	R-C</a:t>
            </a:r>
            <a:r>
              <a:rPr lang="en-US" altLang="en-US" sz="2000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COOH		Garman et al. (2015)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3	S</a:t>
            </a:r>
            <a:r>
              <a:rPr lang="en-US" altLang="en-US" sz="2000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S			Murray </a:t>
            </a:r>
            <a:r>
              <a:rPr lang="en-US" altLang="en-US" sz="2000" i="1" dirty="0">
                <a:solidFill>
                  <a:srgbClr val="000000"/>
                </a:solidFill>
                <a:cs typeface="Arial" charset="0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 (2002)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1	Br</a:t>
            </a:r>
            <a:r>
              <a:rPr lang="en-US" altLang="en-US" sz="2000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RNA			</a:t>
            </a:r>
            <a:r>
              <a:rPr lang="en-US" altLang="en-US" sz="2000" dirty="0" err="1">
                <a:solidFill>
                  <a:srgbClr val="000000"/>
                </a:solidFill>
                <a:cs typeface="Arial" charset="0"/>
              </a:rPr>
              <a:t>Olieric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cs typeface="Arial" charset="0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 (2007)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~1?	Cl</a:t>
            </a:r>
            <a:r>
              <a:rPr lang="en-US" altLang="en-US" sz="2000" dirty="0">
                <a:solidFill>
                  <a:srgbClr val="FF0000"/>
                </a:solidFill>
                <a:cs typeface="Arial" charset="0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C			???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0.5	</a:t>
            </a:r>
            <a:r>
              <a:rPr lang="en-US" altLang="en-US" sz="2000" dirty="0" err="1">
                <a:solidFill>
                  <a:srgbClr val="000000"/>
                </a:solidFill>
                <a:cs typeface="Arial" charset="0"/>
              </a:rPr>
              <a:t>Mn</a:t>
            </a:r>
            <a:r>
              <a:rPr lang="en-US" altLang="en-US" sz="2000" dirty="0">
                <a:solidFill>
                  <a:srgbClr val="FF0000"/>
                </a:solidFill>
                <a:cs typeface="Arial" charset="0"/>
              </a:rPr>
              <a:t> in 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PS II		Yano </a:t>
            </a:r>
            <a:r>
              <a:rPr lang="en-US" altLang="en-US" sz="2000" i="1" dirty="0">
                <a:solidFill>
                  <a:srgbClr val="000000"/>
                </a:solidFill>
                <a:cs typeface="Arial" charset="0"/>
              </a:rPr>
              <a:t>et al. 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(2005)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0.06	</a:t>
            </a:r>
            <a:r>
              <a:rPr lang="en-US" altLang="en-US" sz="2000" dirty="0" err="1">
                <a:solidFill>
                  <a:srgbClr val="000000"/>
                </a:solidFill>
                <a:cs typeface="Arial" charset="0"/>
              </a:rPr>
              <a:t>putidaredoxin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		Corbett </a:t>
            </a:r>
            <a:r>
              <a:rPr lang="en-US" altLang="en-US" sz="2000" i="1" dirty="0">
                <a:solidFill>
                  <a:srgbClr val="000000"/>
                </a:solidFill>
                <a:cs typeface="Arial" charset="0"/>
              </a:rPr>
              <a:t>et al. 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(2007)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0.02	Fe</a:t>
            </a:r>
            <a:r>
              <a:rPr lang="en-US" altLang="en-US" sz="2000" dirty="0">
                <a:solidFill>
                  <a:srgbClr val="FF0000"/>
                </a:solidFill>
                <a:cs typeface="Arial" charset="0"/>
              </a:rPr>
              <a:t> in 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myoglobin		Denisov </a:t>
            </a:r>
            <a:r>
              <a:rPr lang="en-US" altLang="en-US" sz="2000" i="1" dirty="0">
                <a:solidFill>
                  <a:srgbClr val="000000"/>
                </a:solidFill>
                <a:cs typeface="Arial" charset="0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 (2007)</a:t>
            </a:r>
          </a:p>
        </p:txBody>
      </p:sp>
      <p:sp>
        <p:nvSpPr>
          <p:cNvPr id="301061" name="Line 5"/>
          <p:cNvSpPr>
            <a:spLocks noChangeShapeType="1"/>
          </p:cNvSpPr>
          <p:nvPr/>
        </p:nvSpPr>
        <p:spPr bwMode="auto">
          <a:xfrm>
            <a:off x="2297151" y="1504169"/>
            <a:ext cx="60197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1512" y="0"/>
            <a:ext cx="959009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e</a:t>
            </a:r>
            <a:r>
              <a:rPr lang="en-US" altLang="en-US" sz="2000" baseline="30000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/Å</a:t>
            </a:r>
            <a:r>
              <a:rPr lang="en-US" altLang="en-US" sz="2000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300keV</a:t>
            </a:r>
            <a:endParaRPr lang="en-US" altLang="en-US" sz="2000" dirty="0">
              <a:solidFill>
                <a:srgbClr val="000000"/>
              </a:solidFill>
              <a:cs typeface="Arial" charset="0"/>
            </a:endParaRP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25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5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2.7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2.2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2.2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1.7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0.6</a:t>
            </a:r>
            <a:endParaRPr lang="en-US" altLang="en-US" sz="2000" dirty="0" smtClean="0">
              <a:solidFill>
                <a:srgbClr val="000000"/>
              </a:solidFill>
              <a:cs typeface="Arial" charset="0"/>
            </a:endParaRP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0.6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0.3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0.03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0.01</a:t>
            </a:r>
            <a:endParaRPr lang="en-US" alt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11408" y="0"/>
            <a:ext cx="959009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e</a:t>
            </a:r>
            <a:r>
              <a:rPr lang="en-US" altLang="en-US" sz="2000" baseline="30000" dirty="0" smtClean="0">
                <a:solidFill>
                  <a:srgbClr val="000000"/>
                </a:solidFill>
                <a:cs typeface="Arial" charset="0"/>
              </a:rPr>
              <a:t>-</a:t>
            </a: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/Å</a:t>
            </a:r>
            <a:r>
              <a:rPr lang="en-US" altLang="en-US" sz="2000" baseline="30000" dirty="0" smtClean="0">
                <a:solidFill>
                  <a:srgbClr val="000000"/>
                </a:solidFill>
                <a:cs typeface="Arial" charset="0"/>
              </a:rPr>
              <a:t>2</a:t>
            </a: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200keV</a:t>
            </a:r>
            <a:endParaRPr lang="en-US" altLang="en-US" sz="2000" dirty="0">
              <a:solidFill>
                <a:srgbClr val="000000"/>
              </a:solidFill>
              <a:cs typeface="Arial" charset="0"/>
            </a:endParaRP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18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4</a:t>
            </a:r>
            <a:endParaRPr lang="en-US" altLang="en-US" sz="2000" dirty="0" smtClean="0">
              <a:solidFill>
                <a:srgbClr val="000000"/>
              </a:solidFill>
              <a:cs typeface="Arial" charset="0"/>
            </a:endParaRP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cs typeface="Arial" charset="0"/>
              </a:rPr>
              <a:t>2</a:t>
            </a:r>
            <a:endParaRPr lang="en-US" altLang="en-US" sz="2000" dirty="0" smtClean="0">
              <a:solidFill>
                <a:srgbClr val="000000"/>
              </a:solidFill>
              <a:cs typeface="Arial" charset="0"/>
            </a:endParaRP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1.6</a:t>
            </a:r>
            <a:endParaRPr lang="en-US" altLang="en-US" sz="2000" dirty="0" smtClean="0">
              <a:solidFill>
                <a:srgbClr val="000000"/>
              </a:solidFill>
              <a:cs typeface="Arial" charset="0"/>
            </a:endParaRP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1.6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1.2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0.4</a:t>
            </a:r>
            <a:endParaRPr lang="en-US" altLang="en-US" sz="2000" dirty="0" smtClean="0">
              <a:solidFill>
                <a:srgbClr val="000000"/>
              </a:solidFill>
              <a:cs typeface="Arial" charset="0"/>
            </a:endParaRP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0.4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0.2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0.024</a:t>
            </a:r>
          </a:p>
          <a:p>
            <a:pPr algn="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smtClean="0">
                <a:solidFill>
                  <a:srgbClr val="000000"/>
                </a:solidFill>
                <a:cs typeface="Arial" charset="0"/>
              </a:rPr>
              <a:t>0.008</a:t>
            </a:r>
            <a:endParaRPr lang="en-US" alt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https://bl831.als.lbl.gov/~jamesh/dose2dose.html</a:t>
            </a:r>
          </a:p>
        </p:txBody>
      </p:sp>
    </p:spTree>
    <p:extLst>
      <p:ext uri="{BB962C8B-B14F-4D97-AF65-F5344CB8AC3E}">
        <p14:creationId xmlns:p14="http://schemas.microsoft.com/office/powerpoint/2010/main" val="1561787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Shape Dichotomy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Flat-top beam</a:t>
            </a:r>
          </a:p>
          <a:p>
            <a:pPr lvl="1"/>
            <a:r>
              <a:rPr lang="en-US" dirty="0" smtClean="0">
                <a:solidFill>
                  <a:srgbClr val="003300"/>
                </a:solidFill>
              </a:rPr>
              <a:t>Uniform dose in illuminated region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High background (poor resolution)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/>
              <a:t>Gaussian beam</a:t>
            </a:r>
          </a:p>
          <a:p>
            <a:pPr lvl="1"/>
            <a:r>
              <a:rPr lang="en-US" dirty="0" smtClean="0">
                <a:solidFill>
                  <a:srgbClr val="003300"/>
                </a:solidFill>
              </a:rPr>
              <a:t>Softer edges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</a:t>
            </a:r>
            <a:r>
              <a:rPr lang="en-US" dirty="0" smtClean="0">
                <a:solidFill>
                  <a:srgbClr val="C00000"/>
                </a:solidFill>
              </a:rPr>
              <a:t>igh dose </a:t>
            </a:r>
            <a:r>
              <a:rPr lang="en-US" dirty="0" smtClean="0">
                <a:solidFill>
                  <a:srgbClr val="C00000"/>
                </a:solidFill>
              </a:rPr>
              <a:t>contrast (distortion)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Best of both?</a:t>
            </a:r>
          </a:p>
          <a:p>
            <a:pPr lvl="1"/>
            <a:r>
              <a:rPr lang="en-US" dirty="0" smtClean="0">
                <a:solidFill>
                  <a:srgbClr val="003300"/>
                </a:solidFill>
              </a:rPr>
              <a:t>“dose flattening”</a:t>
            </a:r>
            <a:endParaRPr lang="en-US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lose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3578" y="1600200"/>
            <a:ext cx="6443221" cy="4838307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long exposures</a:t>
            </a:r>
          </a:p>
          <a:p>
            <a:pPr marL="400050" lvl="1" indent="0">
              <a:buNone/>
            </a:pPr>
            <a:r>
              <a:rPr lang="en-US" sz="1800" dirty="0" smtClean="0"/>
              <a:t>	&gt;1 photon/image = order of arrivals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Wide phi slice</a:t>
            </a:r>
          </a:p>
          <a:p>
            <a:pPr marL="400050" lvl="1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sum over </a:t>
            </a:r>
            <a:r>
              <a:rPr lang="en-US" sz="1900" dirty="0"/>
              <a:t>angle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Large </a:t>
            </a:r>
            <a:r>
              <a:rPr lang="en-US" dirty="0"/>
              <a:t>beams</a:t>
            </a:r>
          </a:p>
          <a:p>
            <a:pPr marL="400050" lvl="1" indent="0">
              <a:buNone/>
            </a:pPr>
            <a:r>
              <a:rPr lang="en-US" sz="1900" dirty="0"/>
              <a:t>	</a:t>
            </a:r>
            <a:r>
              <a:rPr lang="en-US" sz="1900" dirty="0" smtClean="0"/>
              <a:t>sum over profile area</a:t>
            </a:r>
            <a:endParaRPr lang="en-US" sz="19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Pink/divergent beam</a:t>
            </a:r>
          </a:p>
          <a:p>
            <a:pPr marL="400050" lvl="1" indent="0">
              <a:buNone/>
            </a:pPr>
            <a:r>
              <a:rPr lang="en-US" sz="1800" dirty="0"/>
              <a:t>	sum over lambda/angle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Background</a:t>
            </a:r>
            <a:endParaRPr lang="en-US" dirty="0"/>
          </a:p>
          <a:p>
            <a:pPr marL="400050" lvl="1" indent="0">
              <a:buNone/>
            </a:pPr>
            <a:r>
              <a:rPr lang="en-US" sz="1900" dirty="0"/>
              <a:t>	non-crystal stuff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Systematics</a:t>
            </a:r>
          </a:p>
          <a:p>
            <a:pPr marL="400050" lvl="1" indent="0">
              <a:buNone/>
            </a:pPr>
            <a:r>
              <a:rPr lang="en-US" sz="1900" dirty="0" smtClean="0"/>
              <a:t>	Dose contrast, drift, read-out gap</a:t>
            </a:r>
          </a:p>
        </p:txBody>
      </p:sp>
    </p:spTree>
    <p:extLst>
      <p:ext uri="{BB962C8B-B14F-4D97-AF65-F5344CB8AC3E}">
        <p14:creationId xmlns:p14="http://schemas.microsoft.com/office/powerpoint/2010/main" val="359618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6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0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77" y="2438400"/>
            <a:ext cx="4910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5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5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2*</a:t>
            </a:r>
            <a:r>
              <a:rPr lang="en-US" sz="5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</a:t>
            </a:r>
            <a:endParaRPr lang="en-US" sz="5400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28" y="1712685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criterion ? :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502" y="4120465"/>
            <a:ext cx="72410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PDB </a:t>
            </a: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pass this test!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76401"/>
          </a:xfrm>
        </p:spPr>
        <p:txBody>
          <a:bodyPr/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R-factor Gap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3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7083" y="959005"/>
            <a:ext cx="4455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Order-of-arrival information has been lost!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1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28649" y="1849670"/>
            <a:ext cx="3362325" cy="1952625"/>
          </a:xfrm>
          <a:prstGeom prst="rect">
            <a:avLst/>
          </a:prstGeom>
          <a:gradFill>
            <a:gsLst>
              <a:gs pos="0">
                <a:srgbClr val="FFFF00"/>
              </a:gs>
              <a:gs pos="69000">
                <a:srgbClr val="FFFF8F"/>
              </a:gs>
              <a:gs pos="26000">
                <a:srgbClr val="FFC000"/>
              </a:gs>
              <a:gs pos="51000">
                <a:srgbClr val="C00000"/>
              </a:gs>
              <a:gs pos="100000">
                <a:schemeClr val="bg1"/>
              </a:gs>
            </a:gsLst>
            <a:lin ang="7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70"/>
          <p:cNvSpPr/>
          <p:nvPr/>
        </p:nvSpPr>
        <p:spPr>
          <a:xfrm>
            <a:off x="608192" y="1828800"/>
            <a:ext cx="3411358" cy="2011598"/>
          </a:xfrm>
          <a:custGeom>
            <a:avLst/>
            <a:gdLst>
              <a:gd name="connsiteX0" fmla="*/ 0 w 5676900"/>
              <a:gd name="connsiteY0" fmla="*/ 0 h 2019300"/>
              <a:gd name="connsiteX1" fmla="*/ 5676900 w 5676900"/>
              <a:gd name="connsiteY1" fmla="*/ 0 h 2019300"/>
              <a:gd name="connsiteX2" fmla="*/ 5676900 w 5676900"/>
              <a:gd name="connsiteY2" fmla="*/ 2019300 h 2019300"/>
              <a:gd name="connsiteX3" fmla="*/ 0 w 5676900"/>
              <a:gd name="connsiteY3" fmla="*/ 2019300 h 2019300"/>
              <a:gd name="connsiteX4" fmla="*/ 0 w 5676900"/>
              <a:gd name="connsiteY4" fmla="*/ 0 h 2019300"/>
              <a:gd name="connsiteX0" fmla="*/ 5676900 w 5676900"/>
              <a:gd name="connsiteY0" fmla="*/ 0 h 2019300"/>
              <a:gd name="connsiteX1" fmla="*/ 5676900 w 5676900"/>
              <a:gd name="connsiteY1" fmla="*/ 2019300 h 2019300"/>
              <a:gd name="connsiteX2" fmla="*/ 0 w 5676900"/>
              <a:gd name="connsiteY2" fmla="*/ 2019300 h 2019300"/>
              <a:gd name="connsiteX3" fmla="*/ 91440 w 5676900"/>
              <a:gd name="connsiteY3" fmla="*/ 91440 h 2019300"/>
              <a:gd name="connsiteX0" fmla="*/ 5714668 w 5714668"/>
              <a:gd name="connsiteY0" fmla="*/ 17891 h 2037191"/>
              <a:gd name="connsiteX1" fmla="*/ 5714668 w 5714668"/>
              <a:gd name="connsiteY1" fmla="*/ 2037191 h 2037191"/>
              <a:gd name="connsiteX2" fmla="*/ 37768 w 5714668"/>
              <a:gd name="connsiteY2" fmla="*/ 2037191 h 2037191"/>
              <a:gd name="connsiteX3" fmla="*/ 0 w 5714668"/>
              <a:gd name="connsiteY3" fmla="*/ 0 h 2037191"/>
              <a:gd name="connsiteX0" fmla="*/ 5714668 w 5714668"/>
              <a:gd name="connsiteY0" fmla="*/ 2037191 h 2037191"/>
              <a:gd name="connsiteX1" fmla="*/ 37768 w 5714668"/>
              <a:gd name="connsiteY1" fmla="*/ 2037191 h 2037191"/>
              <a:gd name="connsiteX2" fmla="*/ 0 w 5714668"/>
              <a:gd name="connsiteY2" fmla="*/ 0 h 2037191"/>
              <a:gd name="connsiteX0" fmla="*/ 5676900 w 5676900"/>
              <a:gd name="connsiteY0" fmla="*/ 2027252 h 2027252"/>
              <a:gd name="connsiteX1" fmla="*/ 0 w 5676900"/>
              <a:gd name="connsiteY1" fmla="*/ 2027252 h 2027252"/>
              <a:gd name="connsiteX2" fmla="*/ 1988 w 5676900"/>
              <a:gd name="connsiteY2" fmla="*/ 0 h 2027252"/>
              <a:gd name="connsiteX0" fmla="*/ 5694790 w 5694790"/>
              <a:gd name="connsiteY0" fmla="*/ 2027252 h 2027252"/>
              <a:gd name="connsiteX1" fmla="*/ 17890 w 5694790"/>
              <a:gd name="connsiteY1" fmla="*/ 2027252 h 2027252"/>
              <a:gd name="connsiteX2" fmla="*/ 0 w 5694790"/>
              <a:gd name="connsiteY2" fmla="*/ 0 h 2027252"/>
              <a:gd name="connsiteX0" fmla="*/ 5676900 w 5676900"/>
              <a:gd name="connsiteY0" fmla="*/ 2017313 h 2017313"/>
              <a:gd name="connsiteX1" fmla="*/ 0 w 5676900"/>
              <a:gd name="connsiteY1" fmla="*/ 2017313 h 2017313"/>
              <a:gd name="connsiteX2" fmla="*/ 11927 w 5676900"/>
              <a:gd name="connsiteY2" fmla="*/ 0 h 2017313"/>
              <a:gd name="connsiteX0" fmla="*/ 5680213 w 5680213"/>
              <a:gd name="connsiteY0" fmla="*/ 2015408 h 2015408"/>
              <a:gd name="connsiteX1" fmla="*/ 3313 w 5680213"/>
              <a:gd name="connsiteY1" fmla="*/ 2015408 h 2015408"/>
              <a:gd name="connsiteX2" fmla="*/ 0 w 5680213"/>
              <a:gd name="connsiteY2" fmla="*/ 0 h 2015408"/>
              <a:gd name="connsiteX0" fmla="*/ 5676900 w 5676900"/>
              <a:gd name="connsiteY0" fmla="*/ 2013503 h 2013503"/>
              <a:gd name="connsiteX1" fmla="*/ 0 w 5676900"/>
              <a:gd name="connsiteY1" fmla="*/ 2013503 h 2013503"/>
              <a:gd name="connsiteX2" fmla="*/ 4307 w 5676900"/>
              <a:gd name="connsiteY2" fmla="*/ 0 h 2013503"/>
              <a:gd name="connsiteX0" fmla="*/ 5678308 w 5678308"/>
              <a:gd name="connsiteY0" fmla="*/ 2011598 h 2011598"/>
              <a:gd name="connsiteX1" fmla="*/ 1408 w 5678308"/>
              <a:gd name="connsiteY1" fmla="*/ 2011598 h 2011598"/>
              <a:gd name="connsiteX2" fmla="*/ 0 w 5678308"/>
              <a:gd name="connsiteY2" fmla="*/ 0 h 201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8308" h="2011598">
                <a:moveTo>
                  <a:pt x="5678308" y="2011598"/>
                </a:moveTo>
                <a:lnTo>
                  <a:pt x="1408" y="2011598"/>
                </a:lnTo>
                <a:cubicBezTo>
                  <a:pt x="1408" y="1338498"/>
                  <a:pt x="0" y="0"/>
                  <a:pt x="0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410647" y="2460345"/>
            <a:ext cx="149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cs typeface="Arial" panose="020B0604020202020204" pitchFamily="34" charset="0"/>
              </a:rPr>
              <a:t>counts</a:t>
            </a:r>
            <a:endParaRPr lang="en-US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" y="36594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75" y="18306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66775" y="3249846"/>
            <a:ext cx="533400" cy="5552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400" y="4181475"/>
            <a:ext cx="3867150" cy="2430696"/>
            <a:chOff x="152400" y="4181475"/>
            <a:chExt cx="3867150" cy="2430696"/>
          </a:xfrm>
        </p:grpSpPr>
        <p:sp>
          <p:nvSpPr>
            <p:cNvPr id="42" name="Rectangle 41"/>
            <p:cNvSpPr/>
            <p:nvPr/>
          </p:nvSpPr>
          <p:spPr>
            <a:xfrm>
              <a:off x="638174" y="4221395"/>
              <a:ext cx="3362325" cy="1952625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91000">
                  <a:srgbClr val="FFFF8F"/>
                </a:gs>
                <a:gs pos="8000">
                  <a:srgbClr val="FFFF00"/>
                </a:gs>
                <a:gs pos="51000">
                  <a:srgbClr val="C00000"/>
                </a:gs>
                <a:gs pos="100000">
                  <a:schemeClr val="bg1"/>
                </a:gs>
              </a:gsLst>
              <a:lin ang="36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93356" y="6242839"/>
              <a:ext cx="1495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time</a:t>
              </a:r>
              <a:endParaRPr lang="en-US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70"/>
            <p:cNvSpPr/>
            <p:nvPr/>
          </p:nvSpPr>
          <p:spPr>
            <a:xfrm>
              <a:off x="608192" y="4181475"/>
              <a:ext cx="3411358" cy="2011598"/>
            </a:xfrm>
            <a:custGeom>
              <a:avLst/>
              <a:gdLst>
                <a:gd name="connsiteX0" fmla="*/ 0 w 5676900"/>
                <a:gd name="connsiteY0" fmla="*/ 0 h 2019300"/>
                <a:gd name="connsiteX1" fmla="*/ 5676900 w 5676900"/>
                <a:gd name="connsiteY1" fmla="*/ 0 h 2019300"/>
                <a:gd name="connsiteX2" fmla="*/ 5676900 w 5676900"/>
                <a:gd name="connsiteY2" fmla="*/ 2019300 h 2019300"/>
                <a:gd name="connsiteX3" fmla="*/ 0 w 5676900"/>
                <a:gd name="connsiteY3" fmla="*/ 2019300 h 2019300"/>
                <a:gd name="connsiteX4" fmla="*/ 0 w 5676900"/>
                <a:gd name="connsiteY4" fmla="*/ 0 h 2019300"/>
                <a:gd name="connsiteX0" fmla="*/ 5676900 w 5676900"/>
                <a:gd name="connsiteY0" fmla="*/ 0 h 2019300"/>
                <a:gd name="connsiteX1" fmla="*/ 5676900 w 5676900"/>
                <a:gd name="connsiteY1" fmla="*/ 2019300 h 2019300"/>
                <a:gd name="connsiteX2" fmla="*/ 0 w 5676900"/>
                <a:gd name="connsiteY2" fmla="*/ 2019300 h 2019300"/>
                <a:gd name="connsiteX3" fmla="*/ 91440 w 5676900"/>
                <a:gd name="connsiteY3" fmla="*/ 91440 h 2019300"/>
                <a:gd name="connsiteX0" fmla="*/ 5714668 w 5714668"/>
                <a:gd name="connsiteY0" fmla="*/ 17891 h 2037191"/>
                <a:gd name="connsiteX1" fmla="*/ 5714668 w 5714668"/>
                <a:gd name="connsiteY1" fmla="*/ 2037191 h 2037191"/>
                <a:gd name="connsiteX2" fmla="*/ 37768 w 5714668"/>
                <a:gd name="connsiteY2" fmla="*/ 2037191 h 2037191"/>
                <a:gd name="connsiteX3" fmla="*/ 0 w 5714668"/>
                <a:gd name="connsiteY3" fmla="*/ 0 h 2037191"/>
                <a:gd name="connsiteX0" fmla="*/ 5714668 w 5714668"/>
                <a:gd name="connsiteY0" fmla="*/ 2037191 h 2037191"/>
                <a:gd name="connsiteX1" fmla="*/ 37768 w 5714668"/>
                <a:gd name="connsiteY1" fmla="*/ 2037191 h 2037191"/>
                <a:gd name="connsiteX2" fmla="*/ 0 w 5714668"/>
                <a:gd name="connsiteY2" fmla="*/ 0 h 2037191"/>
                <a:gd name="connsiteX0" fmla="*/ 5676900 w 5676900"/>
                <a:gd name="connsiteY0" fmla="*/ 2027252 h 2027252"/>
                <a:gd name="connsiteX1" fmla="*/ 0 w 5676900"/>
                <a:gd name="connsiteY1" fmla="*/ 2027252 h 2027252"/>
                <a:gd name="connsiteX2" fmla="*/ 1988 w 5676900"/>
                <a:gd name="connsiteY2" fmla="*/ 0 h 2027252"/>
                <a:gd name="connsiteX0" fmla="*/ 5694790 w 5694790"/>
                <a:gd name="connsiteY0" fmla="*/ 2027252 h 2027252"/>
                <a:gd name="connsiteX1" fmla="*/ 17890 w 5694790"/>
                <a:gd name="connsiteY1" fmla="*/ 2027252 h 2027252"/>
                <a:gd name="connsiteX2" fmla="*/ 0 w 5694790"/>
                <a:gd name="connsiteY2" fmla="*/ 0 h 2027252"/>
                <a:gd name="connsiteX0" fmla="*/ 5676900 w 5676900"/>
                <a:gd name="connsiteY0" fmla="*/ 2017313 h 2017313"/>
                <a:gd name="connsiteX1" fmla="*/ 0 w 5676900"/>
                <a:gd name="connsiteY1" fmla="*/ 2017313 h 2017313"/>
                <a:gd name="connsiteX2" fmla="*/ 11927 w 5676900"/>
                <a:gd name="connsiteY2" fmla="*/ 0 h 2017313"/>
                <a:gd name="connsiteX0" fmla="*/ 5680213 w 5680213"/>
                <a:gd name="connsiteY0" fmla="*/ 2015408 h 2015408"/>
                <a:gd name="connsiteX1" fmla="*/ 3313 w 5680213"/>
                <a:gd name="connsiteY1" fmla="*/ 2015408 h 2015408"/>
                <a:gd name="connsiteX2" fmla="*/ 0 w 5680213"/>
                <a:gd name="connsiteY2" fmla="*/ 0 h 2015408"/>
                <a:gd name="connsiteX0" fmla="*/ 5676900 w 5676900"/>
                <a:gd name="connsiteY0" fmla="*/ 2013503 h 2013503"/>
                <a:gd name="connsiteX1" fmla="*/ 0 w 5676900"/>
                <a:gd name="connsiteY1" fmla="*/ 2013503 h 2013503"/>
                <a:gd name="connsiteX2" fmla="*/ 4307 w 5676900"/>
                <a:gd name="connsiteY2" fmla="*/ 0 h 2013503"/>
                <a:gd name="connsiteX0" fmla="*/ 5678308 w 5678308"/>
                <a:gd name="connsiteY0" fmla="*/ 2011598 h 2011598"/>
                <a:gd name="connsiteX1" fmla="*/ 1408 w 5678308"/>
                <a:gd name="connsiteY1" fmla="*/ 2011598 h 2011598"/>
                <a:gd name="connsiteX2" fmla="*/ 0 w 5678308"/>
                <a:gd name="connsiteY2" fmla="*/ 0 h 2011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78308" h="2011598">
                  <a:moveTo>
                    <a:pt x="5678308" y="2011598"/>
                  </a:moveTo>
                  <a:lnTo>
                    <a:pt x="1408" y="2011598"/>
                  </a:lnTo>
                  <a:cubicBezTo>
                    <a:pt x="1408" y="1338498"/>
                    <a:pt x="0" y="0"/>
                    <a:pt x="0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-410647" y="4813020"/>
              <a:ext cx="14954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cs typeface="Arial" panose="020B0604020202020204" pitchFamily="34" charset="0"/>
                </a:rPr>
                <a:t>counts</a:t>
              </a:r>
              <a:endParaRPr lang="en-US" b="1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6700" y="60120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0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7175" y="418329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4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57525" y="5669195"/>
              <a:ext cx="533400" cy="5074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791075" y="1828800"/>
            <a:ext cx="3867150" cy="2199953"/>
            <a:chOff x="4791075" y="1828800"/>
            <a:chExt cx="3867150" cy="2199953"/>
          </a:xfrm>
        </p:grpSpPr>
        <p:grpSp>
          <p:nvGrpSpPr>
            <p:cNvPr id="52" name="Group 51"/>
            <p:cNvGrpSpPr/>
            <p:nvPr/>
          </p:nvGrpSpPr>
          <p:grpSpPr>
            <a:xfrm>
              <a:off x="4791075" y="1828800"/>
              <a:ext cx="3867150" cy="2199953"/>
              <a:chOff x="4714875" y="369654"/>
              <a:chExt cx="3867150" cy="2199953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5181599" y="400049"/>
                <a:ext cx="3362325" cy="1952625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82000">
                    <a:srgbClr val="FFFF8F"/>
                  </a:gs>
                  <a:gs pos="17000">
                    <a:srgbClr val="FFC000"/>
                  </a:gs>
                  <a:gs pos="51000">
                    <a:srgbClr val="C00000"/>
                  </a:gs>
                  <a:gs pos="100000">
                    <a:schemeClr val="bg1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70"/>
              <p:cNvSpPr/>
              <p:nvPr/>
            </p:nvSpPr>
            <p:spPr>
              <a:xfrm>
                <a:off x="5170667" y="369654"/>
                <a:ext cx="3411358" cy="2011598"/>
              </a:xfrm>
              <a:custGeom>
                <a:avLst/>
                <a:gdLst>
                  <a:gd name="connsiteX0" fmla="*/ 0 w 5676900"/>
                  <a:gd name="connsiteY0" fmla="*/ 0 h 2019300"/>
                  <a:gd name="connsiteX1" fmla="*/ 5676900 w 5676900"/>
                  <a:gd name="connsiteY1" fmla="*/ 0 h 2019300"/>
                  <a:gd name="connsiteX2" fmla="*/ 5676900 w 5676900"/>
                  <a:gd name="connsiteY2" fmla="*/ 2019300 h 2019300"/>
                  <a:gd name="connsiteX3" fmla="*/ 0 w 5676900"/>
                  <a:gd name="connsiteY3" fmla="*/ 2019300 h 2019300"/>
                  <a:gd name="connsiteX4" fmla="*/ 0 w 5676900"/>
                  <a:gd name="connsiteY4" fmla="*/ 0 h 2019300"/>
                  <a:gd name="connsiteX0" fmla="*/ 5676900 w 5676900"/>
                  <a:gd name="connsiteY0" fmla="*/ 0 h 2019300"/>
                  <a:gd name="connsiteX1" fmla="*/ 5676900 w 5676900"/>
                  <a:gd name="connsiteY1" fmla="*/ 2019300 h 2019300"/>
                  <a:gd name="connsiteX2" fmla="*/ 0 w 5676900"/>
                  <a:gd name="connsiteY2" fmla="*/ 2019300 h 2019300"/>
                  <a:gd name="connsiteX3" fmla="*/ 91440 w 5676900"/>
                  <a:gd name="connsiteY3" fmla="*/ 91440 h 2019300"/>
                  <a:gd name="connsiteX0" fmla="*/ 5714668 w 5714668"/>
                  <a:gd name="connsiteY0" fmla="*/ 17891 h 2037191"/>
                  <a:gd name="connsiteX1" fmla="*/ 5714668 w 5714668"/>
                  <a:gd name="connsiteY1" fmla="*/ 2037191 h 2037191"/>
                  <a:gd name="connsiteX2" fmla="*/ 37768 w 5714668"/>
                  <a:gd name="connsiteY2" fmla="*/ 2037191 h 2037191"/>
                  <a:gd name="connsiteX3" fmla="*/ 0 w 5714668"/>
                  <a:gd name="connsiteY3" fmla="*/ 0 h 2037191"/>
                  <a:gd name="connsiteX0" fmla="*/ 5714668 w 5714668"/>
                  <a:gd name="connsiteY0" fmla="*/ 2037191 h 2037191"/>
                  <a:gd name="connsiteX1" fmla="*/ 37768 w 5714668"/>
                  <a:gd name="connsiteY1" fmla="*/ 2037191 h 2037191"/>
                  <a:gd name="connsiteX2" fmla="*/ 0 w 5714668"/>
                  <a:gd name="connsiteY2" fmla="*/ 0 h 2037191"/>
                  <a:gd name="connsiteX0" fmla="*/ 5676900 w 5676900"/>
                  <a:gd name="connsiteY0" fmla="*/ 2027252 h 2027252"/>
                  <a:gd name="connsiteX1" fmla="*/ 0 w 5676900"/>
                  <a:gd name="connsiteY1" fmla="*/ 2027252 h 2027252"/>
                  <a:gd name="connsiteX2" fmla="*/ 1988 w 5676900"/>
                  <a:gd name="connsiteY2" fmla="*/ 0 h 2027252"/>
                  <a:gd name="connsiteX0" fmla="*/ 5694790 w 5694790"/>
                  <a:gd name="connsiteY0" fmla="*/ 2027252 h 2027252"/>
                  <a:gd name="connsiteX1" fmla="*/ 17890 w 5694790"/>
                  <a:gd name="connsiteY1" fmla="*/ 2027252 h 2027252"/>
                  <a:gd name="connsiteX2" fmla="*/ 0 w 5694790"/>
                  <a:gd name="connsiteY2" fmla="*/ 0 h 2027252"/>
                  <a:gd name="connsiteX0" fmla="*/ 5676900 w 5676900"/>
                  <a:gd name="connsiteY0" fmla="*/ 2017313 h 2017313"/>
                  <a:gd name="connsiteX1" fmla="*/ 0 w 5676900"/>
                  <a:gd name="connsiteY1" fmla="*/ 2017313 h 2017313"/>
                  <a:gd name="connsiteX2" fmla="*/ 11927 w 5676900"/>
                  <a:gd name="connsiteY2" fmla="*/ 0 h 2017313"/>
                  <a:gd name="connsiteX0" fmla="*/ 5680213 w 5680213"/>
                  <a:gd name="connsiteY0" fmla="*/ 2015408 h 2015408"/>
                  <a:gd name="connsiteX1" fmla="*/ 3313 w 5680213"/>
                  <a:gd name="connsiteY1" fmla="*/ 2015408 h 2015408"/>
                  <a:gd name="connsiteX2" fmla="*/ 0 w 5680213"/>
                  <a:gd name="connsiteY2" fmla="*/ 0 h 2015408"/>
                  <a:gd name="connsiteX0" fmla="*/ 5676900 w 5676900"/>
                  <a:gd name="connsiteY0" fmla="*/ 2013503 h 2013503"/>
                  <a:gd name="connsiteX1" fmla="*/ 0 w 5676900"/>
                  <a:gd name="connsiteY1" fmla="*/ 2013503 h 2013503"/>
                  <a:gd name="connsiteX2" fmla="*/ 4307 w 5676900"/>
                  <a:gd name="connsiteY2" fmla="*/ 0 h 2013503"/>
                  <a:gd name="connsiteX0" fmla="*/ 5678308 w 5678308"/>
                  <a:gd name="connsiteY0" fmla="*/ 2011598 h 2011598"/>
                  <a:gd name="connsiteX1" fmla="*/ 1408 w 5678308"/>
                  <a:gd name="connsiteY1" fmla="*/ 2011598 h 2011598"/>
                  <a:gd name="connsiteX2" fmla="*/ 0 w 5678308"/>
                  <a:gd name="connsiteY2" fmla="*/ 0 h 201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78308" h="2011598">
                    <a:moveTo>
                      <a:pt x="5678308" y="2011598"/>
                    </a:moveTo>
                    <a:lnTo>
                      <a:pt x="1408" y="2011598"/>
                    </a:lnTo>
                    <a:cubicBezTo>
                      <a:pt x="1408" y="1338498"/>
                      <a:pt x="0" y="0"/>
                      <a:pt x="0" y="0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4151828" y="1001199"/>
                <a:ext cx="1495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counts</a:t>
                </a:r>
                <a:endParaRPr lang="en-US" b="1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829175" y="2200275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4819650" y="371475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4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6657975" y="3249846"/>
              <a:ext cx="533400" cy="55524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91075" y="4181475"/>
            <a:ext cx="3867150" cy="2430696"/>
            <a:chOff x="4791075" y="4181475"/>
            <a:chExt cx="3867150" cy="2430696"/>
          </a:xfrm>
        </p:grpSpPr>
        <p:grpSp>
          <p:nvGrpSpPr>
            <p:cNvPr id="50" name="Group 49"/>
            <p:cNvGrpSpPr/>
            <p:nvPr/>
          </p:nvGrpSpPr>
          <p:grpSpPr>
            <a:xfrm>
              <a:off x="4791075" y="4181475"/>
              <a:ext cx="3867150" cy="2430696"/>
              <a:chOff x="4733925" y="2722329"/>
              <a:chExt cx="3867150" cy="243069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5181599" y="2762249"/>
                <a:ext cx="3362325" cy="1952625"/>
              </a:xfrm>
              <a:prstGeom prst="rect">
                <a:avLst/>
              </a:prstGeom>
              <a:gradFill>
                <a:gsLst>
                  <a:gs pos="57000">
                    <a:srgbClr val="FFFF8F"/>
                  </a:gs>
                  <a:gs pos="333">
                    <a:srgbClr val="FFA700"/>
                  </a:gs>
                  <a:gs pos="22000">
                    <a:srgbClr val="C00000"/>
                  </a:gs>
                  <a:gs pos="100000">
                    <a:schemeClr val="bg1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374881" y="4783693"/>
                <a:ext cx="1495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00"/>
                    </a:solidFill>
                    <a:cs typeface="Arial" panose="020B0604020202020204" pitchFamily="34" charset="0"/>
                  </a:rPr>
                  <a:t>time</a:t>
                </a:r>
                <a:endParaRPr lang="en-US" b="1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2" name="Rectangle 70"/>
              <p:cNvSpPr/>
              <p:nvPr/>
            </p:nvSpPr>
            <p:spPr>
              <a:xfrm>
                <a:off x="5189717" y="2722329"/>
                <a:ext cx="3411358" cy="2011598"/>
              </a:xfrm>
              <a:custGeom>
                <a:avLst/>
                <a:gdLst>
                  <a:gd name="connsiteX0" fmla="*/ 0 w 5676900"/>
                  <a:gd name="connsiteY0" fmla="*/ 0 h 2019300"/>
                  <a:gd name="connsiteX1" fmla="*/ 5676900 w 5676900"/>
                  <a:gd name="connsiteY1" fmla="*/ 0 h 2019300"/>
                  <a:gd name="connsiteX2" fmla="*/ 5676900 w 5676900"/>
                  <a:gd name="connsiteY2" fmla="*/ 2019300 h 2019300"/>
                  <a:gd name="connsiteX3" fmla="*/ 0 w 5676900"/>
                  <a:gd name="connsiteY3" fmla="*/ 2019300 h 2019300"/>
                  <a:gd name="connsiteX4" fmla="*/ 0 w 5676900"/>
                  <a:gd name="connsiteY4" fmla="*/ 0 h 2019300"/>
                  <a:gd name="connsiteX0" fmla="*/ 5676900 w 5676900"/>
                  <a:gd name="connsiteY0" fmla="*/ 0 h 2019300"/>
                  <a:gd name="connsiteX1" fmla="*/ 5676900 w 5676900"/>
                  <a:gd name="connsiteY1" fmla="*/ 2019300 h 2019300"/>
                  <a:gd name="connsiteX2" fmla="*/ 0 w 5676900"/>
                  <a:gd name="connsiteY2" fmla="*/ 2019300 h 2019300"/>
                  <a:gd name="connsiteX3" fmla="*/ 91440 w 5676900"/>
                  <a:gd name="connsiteY3" fmla="*/ 91440 h 2019300"/>
                  <a:gd name="connsiteX0" fmla="*/ 5714668 w 5714668"/>
                  <a:gd name="connsiteY0" fmla="*/ 17891 h 2037191"/>
                  <a:gd name="connsiteX1" fmla="*/ 5714668 w 5714668"/>
                  <a:gd name="connsiteY1" fmla="*/ 2037191 h 2037191"/>
                  <a:gd name="connsiteX2" fmla="*/ 37768 w 5714668"/>
                  <a:gd name="connsiteY2" fmla="*/ 2037191 h 2037191"/>
                  <a:gd name="connsiteX3" fmla="*/ 0 w 5714668"/>
                  <a:gd name="connsiteY3" fmla="*/ 0 h 2037191"/>
                  <a:gd name="connsiteX0" fmla="*/ 5714668 w 5714668"/>
                  <a:gd name="connsiteY0" fmla="*/ 2037191 h 2037191"/>
                  <a:gd name="connsiteX1" fmla="*/ 37768 w 5714668"/>
                  <a:gd name="connsiteY1" fmla="*/ 2037191 h 2037191"/>
                  <a:gd name="connsiteX2" fmla="*/ 0 w 5714668"/>
                  <a:gd name="connsiteY2" fmla="*/ 0 h 2037191"/>
                  <a:gd name="connsiteX0" fmla="*/ 5676900 w 5676900"/>
                  <a:gd name="connsiteY0" fmla="*/ 2027252 h 2027252"/>
                  <a:gd name="connsiteX1" fmla="*/ 0 w 5676900"/>
                  <a:gd name="connsiteY1" fmla="*/ 2027252 h 2027252"/>
                  <a:gd name="connsiteX2" fmla="*/ 1988 w 5676900"/>
                  <a:gd name="connsiteY2" fmla="*/ 0 h 2027252"/>
                  <a:gd name="connsiteX0" fmla="*/ 5694790 w 5694790"/>
                  <a:gd name="connsiteY0" fmla="*/ 2027252 h 2027252"/>
                  <a:gd name="connsiteX1" fmla="*/ 17890 w 5694790"/>
                  <a:gd name="connsiteY1" fmla="*/ 2027252 h 2027252"/>
                  <a:gd name="connsiteX2" fmla="*/ 0 w 5694790"/>
                  <a:gd name="connsiteY2" fmla="*/ 0 h 2027252"/>
                  <a:gd name="connsiteX0" fmla="*/ 5676900 w 5676900"/>
                  <a:gd name="connsiteY0" fmla="*/ 2017313 h 2017313"/>
                  <a:gd name="connsiteX1" fmla="*/ 0 w 5676900"/>
                  <a:gd name="connsiteY1" fmla="*/ 2017313 h 2017313"/>
                  <a:gd name="connsiteX2" fmla="*/ 11927 w 5676900"/>
                  <a:gd name="connsiteY2" fmla="*/ 0 h 2017313"/>
                  <a:gd name="connsiteX0" fmla="*/ 5680213 w 5680213"/>
                  <a:gd name="connsiteY0" fmla="*/ 2015408 h 2015408"/>
                  <a:gd name="connsiteX1" fmla="*/ 3313 w 5680213"/>
                  <a:gd name="connsiteY1" fmla="*/ 2015408 h 2015408"/>
                  <a:gd name="connsiteX2" fmla="*/ 0 w 5680213"/>
                  <a:gd name="connsiteY2" fmla="*/ 0 h 2015408"/>
                  <a:gd name="connsiteX0" fmla="*/ 5676900 w 5676900"/>
                  <a:gd name="connsiteY0" fmla="*/ 2013503 h 2013503"/>
                  <a:gd name="connsiteX1" fmla="*/ 0 w 5676900"/>
                  <a:gd name="connsiteY1" fmla="*/ 2013503 h 2013503"/>
                  <a:gd name="connsiteX2" fmla="*/ 4307 w 5676900"/>
                  <a:gd name="connsiteY2" fmla="*/ 0 h 2013503"/>
                  <a:gd name="connsiteX0" fmla="*/ 5678308 w 5678308"/>
                  <a:gd name="connsiteY0" fmla="*/ 2011598 h 2011598"/>
                  <a:gd name="connsiteX1" fmla="*/ 1408 w 5678308"/>
                  <a:gd name="connsiteY1" fmla="*/ 2011598 h 2011598"/>
                  <a:gd name="connsiteX2" fmla="*/ 0 w 5678308"/>
                  <a:gd name="connsiteY2" fmla="*/ 0 h 201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678308" h="2011598">
                    <a:moveTo>
                      <a:pt x="5678308" y="2011598"/>
                    </a:moveTo>
                    <a:lnTo>
                      <a:pt x="1408" y="2011598"/>
                    </a:lnTo>
                    <a:cubicBezTo>
                      <a:pt x="1408" y="1338498"/>
                      <a:pt x="0" y="0"/>
                      <a:pt x="0" y="0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6200000">
                <a:off x="4170878" y="3353874"/>
                <a:ext cx="14954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counts</a:t>
                </a:r>
                <a:endParaRPr lang="en-US" b="1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8225" y="455295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0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838700" y="272415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4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5372100" y="5669195"/>
              <a:ext cx="533400" cy="5074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020050" y="5669195"/>
              <a:ext cx="533400" cy="507415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6330" y="0"/>
            <a:ext cx="887133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ingle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ounts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arry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</a:rPr>
              <a:t>nformation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</a:rPr>
              <a:t>bout </a:t>
            </a:r>
            <a:r>
              <a:rPr lang="en-US" sz="3200" b="1" dirty="0">
                <a:solidFill>
                  <a:srgbClr val="C00000"/>
                </a:solidFill>
              </a:rPr>
              <a:t>R</a:t>
            </a:r>
            <a:r>
              <a:rPr lang="en-US" sz="3200" b="1" dirty="0" smtClean="0">
                <a:solidFill>
                  <a:srgbClr val="C00000"/>
                </a:solidFill>
              </a:rPr>
              <a:t>adiation </a:t>
            </a:r>
            <a:r>
              <a:rPr lang="en-US" sz="3200" b="1" dirty="0">
                <a:solidFill>
                  <a:srgbClr val="C00000"/>
                </a:solidFill>
              </a:rPr>
              <a:t>D</a:t>
            </a:r>
            <a:r>
              <a:rPr lang="en-US" sz="3200" b="1" dirty="0" smtClean="0">
                <a:solidFill>
                  <a:srgbClr val="C00000"/>
                </a:solidFill>
              </a:rPr>
              <a:t>amage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064" y="990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Take home: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450760" y="3276600"/>
            <a:ext cx="424250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rad dam is</a:t>
            </a:r>
            <a:endParaRPr lang="en-US" sz="3600" dirty="0" smtClean="0"/>
          </a:p>
          <a:p>
            <a:pPr algn="ctr"/>
            <a:r>
              <a:rPr lang="en-US" sz="3600" dirty="0"/>
              <a:t>c</a:t>
            </a:r>
            <a:r>
              <a:rPr lang="en-US" sz="3600" dirty="0" smtClean="0"/>
              <a:t>orrectable</a:t>
            </a:r>
          </a:p>
          <a:p>
            <a:pPr algn="ctr"/>
            <a:r>
              <a:rPr lang="en-US" sz="2800" dirty="0" smtClean="0"/>
              <a:t>(if we can use weak images)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39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10600" cy="19811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Errors!</a:t>
            </a:r>
            <a:b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how to eliminate them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60198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Non-isomorphism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Damage</a:t>
            </a: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sz="4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endParaRPr lang="en-US" sz="2800" baseline="-25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95494" y="5560526"/>
            <a:ext cx="5918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cs typeface="Arial" panose="020B0604020202020204" pitchFamily="34" charset="0"/>
              </a:rPr>
              <a:t>0.5% cell change → 15%</a:t>
            </a:r>
          </a:p>
        </p:txBody>
      </p:sp>
      <p:sp>
        <p:nvSpPr>
          <p:cNvPr id="91" name="Rectangle 90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Crick &amp; </a:t>
            </a:r>
            <a:r>
              <a:rPr lang="en-US" dirty="0" err="1">
                <a:solidFill>
                  <a:prstClr val="black"/>
                </a:solidFill>
              </a:rPr>
              <a:t>Magdoff</a:t>
            </a:r>
            <a:r>
              <a:rPr lang="en-US" dirty="0">
                <a:solidFill>
                  <a:prstClr val="black"/>
                </a:solidFill>
              </a:rPr>
              <a:t> (1956) “theory method isomorphous replacement”, </a:t>
            </a:r>
            <a:r>
              <a:rPr lang="en-US" i="1" dirty="0" err="1">
                <a:solidFill>
                  <a:prstClr val="black"/>
                </a:solidFill>
              </a:rPr>
              <a:t>Acta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Cryst</a:t>
            </a:r>
            <a:r>
              <a:rPr lang="en-US" i="1" dirty="0">
                <a:solidFill>
                  <a:prstClr val="black"/>
                </a:solidFill>
              </a:rPr>
              <a:t>. </a:t>
            </a:r>
            <a:r>
              <a:rPr lang="en-US" b="1" dirty="0">
                <a:solidFill>
                  <a:prstClr val="black"/>
                </a:solidFill>
              </a:rPr>
              <a:t>9</a:t>
            </a:r>
            <a:r>
              <a:rPr lang="en-US" dirty="0">
                <a:solidFill>
                  <a:prstClr val="black"/>
                </a:solidFill>
              </a:rPr>
              <a:t>, 901-8.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</a:rPr>
              <a:t>Same structure, different cell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3133" y="1951514"/>
            <a:ext cx="4586426" cy="3531444"/>
            <a:chOff x="2283133" y="1951514"/>
            <a:chExt cx="4586426" cy="3531444"/>
          </a:xfrm>
        </p:grpSpPr>
        <p:cxnSp>
          <p:nvCxnSpPr>
            <p:cNvPr id="78" name="Straight Connector 77"/>
            <p:cNvCxnSpPr/>
            <p:nvPr/>
          </p:nvCxnSpPr>
          <p:spPr>
            <a:xfrm flipV="1">
              <a:off x="2283133" y="1951514"/>
              <a:ext cx="1196782" cy="8067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5672777" y="4676228"/>
              <a:ext cx="1196782" cy="8067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2283133" y="4676228"/>
              <a:ext cx="1196782" cy="80673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3479915" y="4676228"/>
              <a:ext cx="3389644" cy="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3479915" y="1951514"/>
              <a:ext cx="3389644" cy="2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479915" y="1951514"/>
              <a:ext cx="0" cy="272471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6869559" y="1951516"/>
              <a:ext cx="0" cy="2724716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2" descr="http://upload.wikimedia.org/wikipedia/commons/d/df/Myoglobin-1mba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4" b="-64"/>
            <a:stretch/>
          </p:blipFill>
          <p:spPr bwMode="auto">
            <a:xfrm>
              <a:off x="2592491" y="2865828"/>
              <a:ext cx="2463076" cy="260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http://upload.wikimedia.org/wikipedia/commons/d/df/Myoglobin-1mba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4" b="-64"/>
            <a:stretch/>
          </p:blipFill>
          <p:spPr bwMode="auto">
            <a:xfrm>
              <a:off x="4384649" y="2100598"/>
              <a:ext cx="2463076" cy="260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Rectangle 76"/>
            <p:cNvSpPr/>
            <p:nvPr/>
          </p:nvSpPr>
          <p:spPr>
            <a:xfrm>
              <a:off x="2283133" y="2758244"/>
              <a:ext cx="3389644" cy="27247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5650942" y="1951514"/>
              <a:ext cx="1196782" cy="8067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26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Straight Connector 218"/>
          <p:cNvCxnSpPr/>
          <p:nvPr/>
        </p:nvCxnSpPr>
        <p:spPr>
          <a:xfrm flipV="1">
            <a:off x="2278837" y="957943"/>
            <a:ext cx="1461896" cy="10356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 flipV="1">
            <a:off x="6392690" y="957943"/>
            <a:ext cx="1461896" cy="10356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V="1">
            <a:off x="6419361" y="4455877"/>
            <a:ext cx="1461896" cy="10356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/>
        </p:nvCxnSpPr>
        <p:spPr>
          <a:xfrm flipV="1">
            <a:off x="2278837" y="4455877"/>
            <a:ext cx="1461896" cy="103566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flipV="1">
            <a:off x="3740733" y="4455877"/>
            <a:ext cx="4140524" cy="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/>
          <p:cNvCxnSpPr/>
          <p:nvPr/>
        </p:nvCxnSpPr>
        <p:spPr>
          <a:xfrm flipV="1">
            <a:off x="3740733" y="957943"/>
            <a:ext cx="4140524" cy="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>
            <a:off x="3740733" y="957943"/>
            <a:ext cx="0" cy="349793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/>
          <p:nvPr/>
        </p:nvCxnSpPr>
        <p:spPr>
          <a:xfrm>
            <a:off x="7881257" y="957946"/>
            <a:ext cx="0" cy="3497937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</a:rPr>
              <a:t>Same structure, different cell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95494" y="5560526"/>
            <a:ext cx="5918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cs typeface="Arial" panose="020B0604020202020204" pitchFamily="34" charset="0"/>
              </a:rPr>
              <a:t>0.5% cell change → 15%</a:t>
            </a:r>
          </a:p>
        </p:txBody>
      </p:sp>
      <p:sp>
        <p:nvSpPr>
          <p:cNvPr id="57" name="Rectangle 5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Crick &amp; </a:t>
            </a:r>
            <a:r>
              <a:rPr lang="en-US" dirty="0" err="1">
                <a:solidFill>
                  <a:prstClr val="black"/>
                </a:solidFill>
              </a:rPr>
              <a:t>Magdoff</a:t>
            </a:r>
            <a:r>
              <a:rPr lang="en-US" dirty="0">
                <a:solidFill>
                  <a:prstClr val="black"/>
                </a:solidFill>
              </a:rPr>
              <a:t> (1956) “theory method isomorphous replacement”, </a:t>
            </a:r>
            <a:r>
              <a:rPr lang="en-US" i="1" dirty="0" err="1">
                <a:solidFill>
                  <a:prstClr val="black"/>
                </a:solidFill>
              </a:rPr>
              <a:t>Acta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en-US" i="1" dirty="0" err="1">
                <a:solidFill>
                  <a:prstClr val="black"/>
                </a:solidFill>
              </a:rPr>
              <a:t>Cryst</a:t>
            </a:r>
            <a:r>
              <a:rPr lang="en-US" i="1" dirty="0">
                <a:solidFill>
                  <a:prstClr val="black"/>
                </a:solidFill>
              </a:rPr>
              <a:t>. </a:t>
            </a:r>
            <a:r>
              <a:rPr lang="en-US" b="1" dirty="0">
                <a:solidFill>
                  <a:prstClr val="black"/>
                </a:solidFill>
              </a:rPr>
              <a:t>9</a:t>
            </a:r>
            <a:r>
              <a:rPr lang="en-US" dirty="0">
                <a:solidFill>
                  <a:prstClr val="black"/>
                </a:solidFill>
              </a:rPr>
              <a:t>, 901-8.</a:t>
            </a:r>
          </a:p>
        </p:txBody>
      </p:sp>
      <p:pic>
        <p:nvPicPr>
          <p:cNvPr id="18" name="Picture 2" descr="http://upload.wikimedia.org/wikipedia/commons/d/df/Myoglobin-1mba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" b="-64"/>
          <a:stretch/>
        </p:blipFill>
        <p:spPr bwMode="auto">
          <a:xfrm>
            <a:off x="2592491" y="2865828"/>
            <a:ext cx="2463076" cy="260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upload.wikimedia.org/wikipedia/commons/d/df/Myoglobin-1mba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" b="-64"/>
          <a:stretch/>
        </p:blipFill>
        <p:spPr bwMode="auto">
          <a:xfrm>
            <a:off x="4384649" y="2100598"/>
            <a:ext cx="2463076" cy="260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" name="Rectangle 217"/>
          <p:cNvSpPr/>
          <p:nvPr/>
        </p:nvSpPr>
        <p:spPr>
          <a:xfrm>
            <a:off x="2278837" y="1993607"/>
            <a:ext cx="4140524" cy="349793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7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Non-isomorphism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293" y="144780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 annoying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3886200"/>
            <a:ext cx="4038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Caused by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 dam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humidity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temperature</a:t>
            </a:r>
          </a:p>
          <a:p>
            <a:pPr algn="l"/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495800" y="4038600"/>
            <a:ext cx="4038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conditions</a:t>
            </a:r>
          </a:p>
          <a:p>
            <a:pPr algn="l"/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-cooling</a:t>
            </a:r>
          </a:p>
          <a:p>
            <a:pPr algn="l"/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</a:p>
          <a:p>
            <a:pPr algn="l"/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33400" y="2209800"/>
            <a:ext cx="3352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you: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can’t merge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419600" y="2362200"/>
            <a:ext cx="23622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172200" y="2362200"/>
            <a:ext cx="2590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subtract</a:t>
            </a:r>
          </a:p>
        </p:txBody>
      </p:sp>
    </p:spTree>
    <p:extLst>
      <p:ext uri="{BB962C8B-B14F-4D97-AF65-F5344CB8AC3E}">
        <p14:creationId xmlns:p14="http://schemas.microsoft.com/office/powerpoint/2010/main" val="267305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clustering: 100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49186" name="Picture 2" descr="http://bl831.als.lbl.gov/~jamesh/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9061"/>
            <a:ext cx="9053852" cy="57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02849" y="1582892"/>
            <a:ext cx="2287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Reality: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Perfect isomorphism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(simulated data)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2506222"/>
            <a:ext cx="9144000" cy="4301991"/>
            <a:chOff x="0" y="2506222"/>
            <a:chExt cx="9144000" cy="4301991"/>
          </a:xfrm>
        </p:grpSpPr>
        <p:sp>
          <p:nvSpPr>
            <p:cNvPr id="7" name="Rectangle 6"/>
            <p:cNvSpPr/>
            <p:nvPr/>
          </p:nvSpPr>
          <p:spPr>
            <a:xfrm>
              <a:off x="0" y="6408103"/>
              <a:ext cx="850700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dirty="0" err="1"/>
                <a:t>Holton</a:t>
              </a:r>
              <a:r>
                <a:rPr lang="es-ES" sz="2000" dirty="0"/>
                <a:t>, J. (2019).</a:t>
              </a:r>
              <a:r>
                <a:rPr lang="es-ES" sz="2000" i="1" dirty="0"/>
                <a:t> Acta </a:t>
              </a:r>
              <a:r>
                <a:rPr lang="es-ES" sz="2000" i="1" dirty="0" err="1"/>
                <a:t>Cryst</a:t>
              </a:r>
              <a:r>
                <a:rPr lang="es-ES" sz="2000" i="1" dirty="0"/>
                <a:t>. D</a:t>
              </a:r>
              <a:r>
                <a:rPr lang="es-ES" sz="2000" dirty="0"/>
                <a:t> </a:t>
              </a:r>
              <a:r>
                <a:rPr lang="es-ES" sz="2000" b="1" dirty="0"/>
                <a:t>75</a:t>
              </a:r>
              <a:r>
                <a:rPr lang="es-ES" sz="2000" dirty="0"/>
                <a:t>, 113-122.</a:t>
              </a:r>
              <a:endParaRPr 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pic>
          <p:nvPicPr>
            <p:cNvPr id="6" name="Picture 4" descr="http://bl831.als.lbl.gov/~jamesh/challenge/microfocus/movie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552" y="2506222"/>
              <a:ext cx="4045448" cy="4061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6636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</a:rPr>
              <a:t>Uniform stretch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5419" y="5560526"/>
            <a:ext cx="4293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cs typeface="Arial" panose="020B0604020202020204" pitchFamily="34" charset="0"/>
              </a:rPr>
              <a:t>5% change → 0%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3133" y="1951514"/>
            <a:ext cx="4586426" cy="3531444"/>
            <a:chOff x="2283133" y="1951514"/>
            <a:chExt cx="4586426" cy="3531444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283133" y="1951514"/>
              <a:ext cx="1196782" cy="8067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672777" y="4676228"/>
              <a:ext cx="1196782" cy="8067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283133" y="4676228"/>
              <a:ext cx="1196782" cy="80673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479915" y="4676228"/>
              <a:ext cx="3389644" cy="2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479915" y="1951514"/>
              <a:ext cx="3389644" cy="2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479915" y="1951514"/>
              <a:ext cx="0" cy="2724716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869559" y="1951516"/>
              <a:ext cx="0" cy="2724716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" descr="http://upload.wikimedia.org/wikipedia/commons/d/df/Myoglobin-1mba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4" b="-64"/>
            <a:stretch/>
          </p:blipFill>
          <p:spPr bwMode="auto">
            <a:xfrm>
              <a:off x="2592491" y="2865828"/>
              <a:ext cx="2463076" cy="260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upload.wikimedia.org/wikipedia/commons/d/df/Myoglobin-1mba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4" b="-64"/>
            <a:stretch/>
          </p:blipFill>
          <p:spPr bwMode="auto">
            <a:xfrm>
              <a:off x="4384649" y="2100598"/>
              <a:ext cx="2463076" cy="2609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2283133" y="2758244"/>
              <a:ext cx="3389644" cy="272471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400" dirty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650942" y="1951514"/>
              <a:ext cx="1196782" cy="8067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57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425419" y="5560526"/>
            <a:ext cx="42931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cs typeface="Arial" panose="020B0604020202020204" pitchFamily="34" charset="0"/>
              </a:rPr>
              <a:t>5% change → 0%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2283132" y="1524000"/>
            <a:ext cx="1341664" cy="9043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6083123" y="4578566"/>
            <a:ext cx="1341664" cy="9043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2283132" y="4578566"/>
            <a:ext cx="1341664" cy="904392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624796" y="4578566"/>
            <a:ext cx="3799991" cy="3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3624796" y="1524000"/>
            <a:ext cx="3799991" cy="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624796" y="1524000"/>
            <a:ext cx="0" cy="305456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424787" y="1524003"/>
            <a:ext cx="0" cy="3054568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" descr="http://upload.wikimedia.org/wikipedia/commons/d/df/Myoglobin-1mba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" b="-64"/>
          <a:stretch/>
        </p:blipFill>
        <p:spPr bwMode="auto">
          <a:xfrm>
            <a:off x="2629941" y="2549000"/>
            <a:ext cx="2761254" cy="292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http://upload.wikimedia.org/wikipedia/commons/d/df/Myoglobin-1mba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" b="-64"/>
          <a:stretch/>
        </p:blipFill>
        <p:spPr bwMode="auto">
          <a:xfrm>
            <a:off x="4639056" y="1691132"/>
            <a:ext cx="2761254" cy="292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prstClr val="black"/>
                </a:solidFill>
              </a:rPr>
              <a:t>Uniform stretch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283132" y="2428392"/>
            <a:ext cx="3799991" cy="305456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6058645" y="1524000"/>
            <a:ext cx="1341664" cy="9043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181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171"/>
            <a:ext cx="9144000" cy="6058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914400"/>
            <a:ext cx="298132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0.04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</a:t>
            </a:r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283765" y="542926"/>
            <a:ext cx="3644505" cy="1565542"/>
          </a:xfrm>
          <a:custGeom>
            <a:avLst/>
            <a:gdLst>
              <a:gd name="connsiteX0" fmla="*/ 0 w 3644505"/>
              <a:gd name="connsiteY0" fmla="*/ 79513 h 1263641"/>
              <a:gd name="connsiteX1" fmla="*/ 159026 w 3644505"/>
              <a:gd name="connsiteY1" fmla="*/ 447261 h 1263641"/>
              <a:gd name="connsiteX2" fmla="*/ 616226 w 3644505"/>
              <a:gd name="connsiteY2" fmla="*/ 695739 h 1263641"/>
              <a:gd name="connsiteX3" fmla="*/ 1451113 w 3644505"/>
              <a:gd name="connsiteY3" fmla="*/ 1133061 h 1263641"/>
              <a:gd name="connsiteX4" fmla="*/ 2146852 w 3644505"/>
              <a:gd name="connsiteY4" fmla="*/ 1222513 h 1263641"/>
              <a:gd name="connsiteX5" fmla="*/ 2773018 w 3644505"/>
              <a:gd name="connsiteY5" fmla="*/ 1182757 h 1263641"/>
              <a:gd name="connsiteX6" fmla="*/ 3597965 w 3644505"/>
              <a:gd name="connsiteY6" fmla="*/ 327991 h 1263641"/>
              <a:gd name="connsiteX7" fmla="*/ 3468757 w 3644505"/>
              <a:gd name="connsiteY7" fmla="*/ 0 h 126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4505" h="1263641">
                <a:moveTo>
                  <a:pt x="0" y="79513"/>
                </a:moveTo>
                <a:cubicBezTo>
                  <a:pt x="28161" y="212035"/>
                  <a:pt x="56322" y="344557"/>
                  <a:pt x="159026" y="447261"/>
                </a:cubicBezTo>
                <a:cubicBezTo>
                  <a:pt x="261730" y="549965"/>
                  <a:pt x="616226" y="695739"/>
                  <a:pt x="616226" y="695739"/>
                </a:cubicBezTo>
                <a:cubicBezTo>
                  <a:pt x="831574" y="810039"/>
                  <a:pt x="1196009" y="1045265"/>
                  <a:pt x="1451113" y="1133061"/>
                </a:cubicBezTo>
                <a:cubicBezTo>
                  <a:pt x="1706217" y="1220857"/>
                  <a:pt x="1926535" y="1214230"/>
                  <a:pt x="2146852" y="1222513"/>
                </a:cubicBezTo>
                <a:cubicBezTo>
                  <a:pt x="2367169" y="1230796"/>
                  <a:pt x="2531166" y="1331844"/>
                  <a:pt x="2773018" y="1182757"/>
                </a:cubicBezTo>
                <a:cubicBezTo>
                  <a:pt x="3014870" y="1033670"/>
                  <a:pt x="3482009" y="525117"/>
                  <a:pt x="3597965" y="327991"/>
                </a:cubicBezTo>
                <a:cubicBezTo>
                  <a:pt x="3713922" y="130865"/>
                  <a:pt x="3591339" y="65432"/>
                  <a:pt x="3468757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46424" y="1239470"/>
            <a:ext cx="379757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e</a:t>
            </a:r>
            <a:r>
              <a:rPr lang="en-US" sz="6600" b="1" baseline="30000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5349895"/>
            <a:ext cx="2674434" cy="15081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Realistic noise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“perfect” model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 baseline="-25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534" y="19050"/>
            <a:ext cx="86934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Hydrogen: visible at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Å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resolution!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7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Hygrostatic</a:t>
            </a:r>
            <a:r>
              <a:rPr lang="en-US" dirty="0" smtClean="0"/>
              <a:t> gradients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86400" y="2667000"/>
            <a:ext cx="2286000" cy="2240280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92D05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2"/>
          <p:cNvSpPr>
            <a:spLocks/>
          </p:cNvSpPr>
          <p:nvPr/>
        </p:nvSpPr>
        <p:spPr bwMode="auto">
          <a:xfrm>
            <a:off x="2357437" y="3608387"/>
            <a:ext cx="1701800" cy="1408113"/>
          </a:xfrm>
          <a:custGeom>
            <a:avLst/>
            <a:gdLst>
              <a:gd name="T0" fmla="*/ 705 w 1072"/>
              <a:gd name="T1" fmla="*/ 274 h 887"/>
              <a:gd name="T2" fmla="*/ 1013 w 1072"/>
              <a:gd name="T3" fmla="*/ 511 h 887"/>
              <a:gd name="T4" fmla="*/ 1037 w 1072"/>
              <a:gd name="T5" fmla="*/ 772 h 887"/>
              <a:gd name="T6" fmla="*/ 800 w 1072"/>
              <a:gd name="T7" fmla="*/ 874 h 887"/>
              <a:gd name="T8" fmla="*/ 563 w 1072"/>
              <a:gd name="T9" fmla="*/ 850 h 887"/>
              <a:gd name="T10" fmla="*/ 279 w 1072"/>
              <a:gd name="T11" fmla="*/ 667 h 887"/>
              <a:gd name="T12" fmla="*/ 49 w 1072"/>
              <a:gd name="T13" fmla="*/ 165 h 887"/>
              <a:gd name="T14" fmla="*/ 16 w 1072"/>
              <a:gd name="T15" fmla="*/ 25 h 887"/>
              <a:gd name="T16" fmla="*/ 115 w 1072"/>
              <a:gd name="T17" fmla="*/ 41 h 887"/>
              <a:gd name="T18" fmla="*/ 705 w 1072"/>
              <a:gd name="T19" fmla="*/ 274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2" h="887">
                <a:moveTo>
                  <a:pt x="705" y="274"/>
                </a:moveTo>
                <a:cubicBezTo>
                  <a:pt x="855" y="352"/>
                  <a:pt x="958" y="428"/>
                  <a:pt x="1013" y="511"/>
                </a:cubicBezTo>
                <a:cubicBezTo>
                  <a:pt x="1068" y="594"/>
                  <a:pt x="1072" y="712"/>
                  <a:pt x="1037" y="772"/>
                </a:cubicBezTo>
                <a:cubicBezTo>
                  <a:pt x="1002" y="832"/>
                  <a:pt x="879" y="861"/>
                  <a:pt x="800" y="874"/>
                </a:cubicBezTo>
                <a:cubicBezTo>
                  <a:pt x="721" y="887"/>
                  <a:pt x="650" y="884"/>
                  <a:pt x="563" y="850"/>
                </a:cubicBezTo>
                <a:cubicBezTo>
                  <a:pt x="476" y="816"/>
                  <a:pt x="365" y="781"/>
                  <a:pt x="279" y="667"/>
                </a:cubicBezTo>
                <a:cubicBezTo>
                  <a:pt x="193" y="553"/>
                  <a:pt x="93" y="272"/>
                  <a:pt x="49" y="165"/>
                </a:cubicBezTo>
                <a:cubicBezTo>
                  <a:pt x="5" y="58"/>
                  <a:pt x="5" y="46"/>
                  <a:pt x="16" y="25"/>
                </a:cubicBezTo>
                <a:cubicBezTo>
                  <a:pt x="27" y="4"/>
                  <a:pt x="0" y="0"/>
                  <a:pt x="115" y="41"/>
                </a:cubicBezTo>
                <a:cubicBezTo>
                  <a:pt x="230" y="82"/>
                  <a:pt x="555" y="196"/>
                  <a:pt x="705" y="274"/>
                </a:cubicBezTo>
                <a:close/>
              </a:path>
            </a:pathLst>
          </a:custGeom>
          <a:gradFill flip="none" rotWithShape="1">
            <a:gsLst>
              <a:gs pos="0">
                <a:srgbClr val="00B0F0"/>
              </a:gs>
              <a:gs pos="100000">
                <a:srgbClr val="92D050"/>
              </a:gs>
            </a:gsLst>
            <a:lin ang="27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685800" y="2057400"/>
            <a:ext cx="3359150" cy="3021012"/>
            <a:chOff x="11" y="1490"/>
            <a:chExt cx="2116" cy="1903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11" y="1543"/>
              <a:ext cx="2116" cy="1766"/>
            </a:xfrm>
            <a:custGeom>
              <a:avLst/>
              <a:gdLst>
                <a:gd name="T0" fmla="*/ 2020 w 2116"/>
                <a:gd name="T1" fmla="*/ 1766 h 1766"/>
                <a:gd name="T2" fmla="*/ 2096 w 2116"/>
                <a:gd name="T3" fmla="*/ 1668 h 1766"/>
                <a:gd name="T4" fmla="*/ 2017 w 2116"/>
                <a:gd name="T5" fmla="*/ 1369 h 1766"/>
                <a:gd name="T6" fmla="*/ 1504 w 2116"/>
                <a:gd name="T7" fmla="*/ 1029 h 1766"/>
                <a:gd name="T8" fmla="*/ 1054 w 2116"/>
                <a:gd name="T9" fmla="*/ 911 h 1766"/>
                <a:gd name="T10" fmla="*/ 819 w 2116"/>
                <a:gd name="T11" fmla="*/ 812 h 1766"/>
                <a:gd name="T12" fmla="*/ 711 w 2116"/>
                <a:gd name="T13" fmla="*/ 530 h 1766"/>
                <a:gd name="T14" fmla="*/ 413 w 2116"/>
                <a:gd name="T15" fmla="*/ 398 h 1766"/>
                <a:gd name="T16" fmla="*/ 299 w 2116"/>
                <a:gd name="T17" fmla="*/ 110 h 1766"/>
                <a:gd name="T18" fmla="*/ 0 w 2116"/>
                <a:gd name="T19" fmla="*/ 0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6" h="1766">
                  <a:moveTo>
                    <a:pt x="2020" y="1766"/>
                  </a:moveTo>
                  <a:cubicBezTo>
                    <a:pt x="2033" y="1750"/>
                    <a:pt x="2096" y="1734"/>
                    <a:pt x="2096" y="1668"/>
                  </a:cubicBezTo>
                  <a:cubicBezTo>
                    <a:pt x="2096" y="1602"/>
                    <a:pt x="2116" y="1475"/>
                    <a:pt x="2017" y="1369"/>
                  </a:cubicBezTo>
                  <a:cubicBezTo>
                    <a:pt x="1918" y="1263"/>
                    <a:pt x="1665" y="1105"/>
                    <a:pt x="1504" y="1029"/>
                  </a:cubicBezTo>
                  <a:cubicBezTo>
                    <a:pt x="1343" y="953"/>
                    <a:pt x="1168" y="947"/>
                    <a:pt x="1054" y="911"/>
                  </a:cubicBezTo>
                  <a:cubicBezTo>
                    <a:pt x="940" y="875"/>
                    <a:pt x="876" y="876"/>
                    <a:pt x="819" y="812"/>
                  </a:cubicBezTo>
                  <a:cubicBezTo>
                    <a:pt x="762" y="748"/>
                    <a:pt x="778" y="599"/>
                    <a:pt x="711" y="530"/>
                  </a:cubicBezTo>
                  <a:cubicBezTo>
                    <a:pt x="644" y="461"/>
                    <a:pt x="481" y="468"/>
                    <a:pt x="413" y="398"/>
                  </a:cubicBezTo>
                  <a:cubicBezTo>
                    <a:pt x="344" y="327"/>
                    <a:pt x="369" y="177"/>
                    <a:pt x="299" y="110"/>
                  </a:cubicBezTo>
                  <a:cubicBezTo>
                    <a:pt x="230" y="44"/>
                    <a:pt x="51" y="18"/>
                    <a:pt x="0" y="0"/>
                  </a:cubicBezTo>
                </a:path>
              </a:pathLst>
            </a:custGeom>
            <a:noFill/>
            <a:ln w="1778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31" y="1490"/>
              <a:ext cx="1930" cy="1903"/>
            </a:xfrm>
            <a:custGeom>
              <a:avLst/>
              <a:gdLst>
                <a:gd name="T0" fmla="*/ 1930 w 1930"/>
                <a:gd name="T1" fmla="*/ 1804 h 1903"/>
                <a:gd name="T2" fmla="*/ 1636 w 1930"/>
                <a:gd name="T3" fmla="*/ 1887 h 1903"/>
                <a:gd name="T4" fmla="*/ 1321 w 1930"/>
                <a:gd name="T5" fmla="*/ 1706 h 1903"/>
                <a:gd name="T6" fmla="*/ 1053 w 1930"/>
                <a:gd name="T7" fmla="*/ 1351 h 1903"/>
                <a:gd name="T8" fmla="*/ 911 w 1930"/>
                <a:gd name="T9" fmla="*/ 1051 h 1903"/>
                <a:gd name="T10" fmla="*/ 819 w 1930"/>
                <a:gd name="T11" fmla="*/ 812 h 1903"/>
                <a:gd name="T12" fmla="*/ 537 w 1930"/>
                <a:gd name="T13" fmla="*/ 706 h 1903"/>
                <a:gd name="T14" fmla="*/ 402 w 1930"/>
                <a:gd name="T15" fmla="*/ 409 h 1903"/>
                <a:gd name="T16" fmla="*/ 113 w 1930"/>
                <a:gd name="T17" fmla="*/ 298 h 1903"/>
                <a:gd name="T18" fmla="*/ 0 w 1930"/>
                <a:gd name="T19" fmla="*/ 0 h 1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0" h="1903">
                  <a:moveTo>
                    <a:pt x="1930" y="1804"/>
                  </a:moveTo>
                  <a:cubicBezTo>
                    <a:pt x="1881" y="1818"/>
                    <a:pt x="1737" y="1903"/>
                    <a:pt x="1636" y="1887"/>
                  </a:cubicBezTo>
                  <a:cubicBezTo>
                    <a:pt x="1535" y="1871"/>
                    <a:pt x="1418" y="1795"/>
                    <a:pt x="1321" y="1706"/>
                  </a:cubicBezTo>
                  <a:cubicBezTo>
                    <a:pt x="1224" y="1617"/>
                    <a:pt x="1121" y="1460"/>
                    <a:pt x="1053" y="1351"/>
                  </a:cubicBezTo>
                  <a:cubicBezTo>
                    <a:pt x="985" y="1242"/>
                    <a:pt x="950" y="1141"/>
                    <a:pt x="911" y="1051"/>
                  </a:cubicBezTo>
                  <a:cubicBezTo>
                    <a:pt x="872" y="961"/>
                    <a:pt x="881" y="869"/>
                    <a:pt x="819" y="812"/>
                  </a:cubicBezTo>
                  <a:cubicBezTo>
                    <a:pt x="757" y="755"/>
                    <a:pt x="606" y="773"/>
                    <a:pt x="537" y="706"/>
                  </a:cubicBezTo>
                  <a:cubicBezTo>
                    <a:pt x="467" y="640"/>
                    <a:pt x="473" y="477"/>
                    <a:pt x="402" y="409"/>
                  </a:cubicBezTo>
                  <a:cubicBezTo>
                    <a:pt x="330" y="341"/>
                    <a:pt x="180" y="367"/>
                    <a:pt x="113" y="298"/>
                  </a:cubicBezTo>
                  <a:cubicBezTo>
                    <a:pt x="46" y="229"/>
                    <a:pt x="19" y="51"/>
                    <a:pt x="0" y="0"/>
                  </a:cubicBezTo>
                </a:path>
              </a:pathLst>
            </a:custGeom>
            <a:noFill/>
            <a:ln w="17780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070225" y="4335462"/>
            <a:ext cx="225425" cy="225425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0999999" lon="212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5562600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loop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5410200"/>
            <a:ext cx="6174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jet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5562600" y="3124200"/>
            <a:ext cx="225425" cy="225425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0999999" lon="212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553200" y="3657600"/>
            <a:ext cx="225425" cy="225425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20999999" lon="21299999" rev="0"/>
            </a:camera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274193" y="2286000"/>
            <a:ext cx="5803007" cy="3316311"/>
            <a:chOff x="2274193" y="2286000"/>
            <a:chExt cx="5803007" cy="3316311"/>
          </a:xfrm>
        </p:grpSpPr>
        <p:sp>
          <p:nvSpPr>
            <p:cNvPr id="17" name="Freeform 16"/>
            <p:cNvSpPr/>
            <p:nvPr/>
          </p:nvSpPr>
          <p:spPr>
            <a:xfrm>
              <a:off x="3036194" y="3453685"/>
              <a:ext cx="1764406" cy="1880315"/>
            </a:xfrm>
            <a:custGeom>
              <a:avLst/>
              <a:gdLst>
                <a:gd name="connsiteX0" fmla="*/ 1764406 w 1764406"/>
                <a:gd name="connsiteY0" fmla="*/ 1880315 h 1880315"/>
                <a:gd name="connsiteX1" fmla="*/ 1313646 w 1764406"/>
                <a:gd name="connsiteY1" fmla="*/ 1378039 h 1880315"/>
                <a:gd name="connsiteX2" fmla="*/ 1133341 w 1764406"/>
                <a:gd name="connsiteY2" fmla="*/ 656822 h 1880315"/>
                <a:gd name="connsiteX3" fmla="*/ 0 w 1764406"/>
                <a:gd name="connsiteY3" fmla="*/ 0 h 188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64406" h="1880315">
                  <a:moveTo>
                    <a:pt x="1764406" y="1880315"/>
                  </a:moveTo>
                  <a:cubicBezTo>
                    <a:pt x="1591614" y="1731134"/>
                    <a:pt x="1418823" y="1581954"/>
                    <a:pt x="1313646" y="1378039"/>
                  </a:cubicBezTo>
                  <a:cubicBezTo>
                    <a:pt x="1208468" y="1174123"/>
                    <a:pt x="1352282" y="886495"/>
                    <a:pt x="1133341" y="656822"/>
                  </a:cubicBezTo>
                  <a:cubicBezTo>
                    <a:pt x="914400" y="427149"/>
                    <a:pt x="457200" y="213574"/>
                    <a:pt x="0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74193" y="4404577"/>
              <a:ext cx="2189409" cy="1197734"/>
            </a:xfrm>
            <a:custGeom>
              <a:avLst/>
              <a:gdLst>
                <a:gd name="connsiteX0" fmla="*/ 1764406 w 1764406"/>
                <a:gd name="connsiteY0" fmla="*/ 1880315 h 1880315"/>
                <a:gd name="connsiteX1" fmla="*/ 1313646 w 1764406"/>
                <a:gd name="connsiteY1" fmla="*/ 1378039 h 1880315"/>
                <a:gd name="connsiteX2" fmla="*/ 1133341 w 1764406"/>
                <a:gd name="connsiteY2" fmla="*/ 656822 h 1880315"/>
                <a:gd name="connsiteX3" fmla="*/ 0 w 1764406"/>
                <a:gd name="connsiteY3" fmla="*/ 0 h 1880315"/>
                <a:gd name="connsiteX0" fmla="*/ 2678806 w 2678806"/>
                <a:gd name="connsiteY0" fmla="*/ 1237233 h 1237233"/>
                <a:gd name="connsiteX1" fmla="*/ 2228046 w 2678806"/>
                <a:gd name="connsiteY1" fmla="*/ 734957 h 1237233"/>
                <a:gd name="connsiteX2" fmla="*/ 2047741 w 2678806"/>
                <a:gd name="connsiteY2" fmla="*/ 13740 h 1237233"/>
                <a:gd name="connsiteX3" fmla="*/ 0 w 2678806"/>
                <a:gd name="connsiteY3" fmla="*/ 155409 h 1237233"/>
                <a:gd name="connsiteX0" fmla="*/ 2678806 w 2678806"/>
                <a:gd name="connsiteY0" fmla="*/ 1081824 h 1081824"/>
                <a:gd name="connsiteX1" fmla="*/ 2228046 w 2678806"/>
                <a:gd name="connsiteY1" fmla="*/ 579548 h 1081824"/>
                <a:gd name="connsiteX2" fmla="*/ 875764 w 2678806"/>
                <a:gd name="connsiteY2" fmla="*/ 862883 h 1081824"/>
                <a:gd name="connsiteX3" fmla="*/ 0 w 2678806"/>
                <a:gd name="connsiteY3" fmla="*/ 0 h 1081824"/>
                <a:gd name="connsiteX0" fmla="*/ 2678806 w 2678806"/>
                <a:gd name="connsiteY0" fmla="*/ 1081824 h 1081824"/>
                <a:gd name="connsiteX1" fmla="*/ 1571223 w 2678806"/>
                <a:gd name="connsiteY1" fmla="*/ 837125 h 1081824"/>
                <a:gd name="connsiteX2" fmla="*/ 875764 w 2678806"/>
                <a:gd name="connsiteY2" fmla="*/ 862883 h 1081824"/>
                <a:gd name="connsiteX3" fmla="*/ 0 w 2678806"/>
                <a:gd name="connsiteY3" fmla="*/ 0 h 1081824"/>
                <a:gd name="connsiteX0" fmla="*/ 2189409 w 2189409"/>
                <a:gd name="connsiteY0" fmla="*/ 1197734 h 1197734"/>
                <a:gd name="connsiteX1" fmla="*/ 1571223 w 2189409"/>
                <a:gd name="connsiteY1" fmla="*/ 837125 h 1197734"/>
                <a:gd name="connsiteX2" fmla="*/ 875764 w 2189409"/>
                <a:gd name="connsiteY2" fmla="*/ 862883 h 1197734"/>
                <a:gd name="connsiteX3" fmla="*/ 0 w 2189409"/>
                <a:gd name="connsiteY3" fmla="*/ 0 h 119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9409" h="1197734">
                  <a:moveTo>
                    <a:pt x="2189409" y="1197734"/>
                  </a:moveTo>
                  <a:cubicBezTo>
                    <a:pt x="2016617" y="1048553"/>
                    <a:pt x="1790164" y="892933"/>
                    <a:pt x="1571223" y="837125"/>
                  </a:cubicBezTo>
                  <a:cubicBezTo>
                    <a:pt x="1352282" y="781317"/>
                    <a:pt x="1137634" y="1002404"/>
                    <a:pt x="875764" y="862883"/>
                  </a:cubicBezTo>
                  <a:cubicBezTo>
                    <a:pt x="613894" y="723362"/>
                    <a:pt x="457200" y="213574"/>
                    <a:pt x="0" y="0"/>
                  </a:cubicBezTo>
                </a:path>
              </a:pathLst>
            </a:custGeom>
            <a:noFill/>
            <a:ln w="31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5181600" y="3886200"/>
              <a:ext cx="685800" cy="1143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6629400" y="2286000"/>
              <a:ext cx="0" cy="914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7162800" y="3581400"/>
              <a:ext cx="9144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858000" y="4114800"/>
              <a:ext cx="50800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5867400" y="4267200"/>
              <a:ext cx="533400" cy="6667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83286" y="1752600"/>
            <a:ext cx="3922268" cy="2868768"/>
            <a:chOff x="2583286" y="1752600"/>
            <a:chExt cx="3922268" cy="2868768"/>
          </a:xfrm>
        </p:grpSpPr>
        <p:sp>
          <p:nvSpPr>
            <p:cNvPr id="40" name="Freeform 39"/>
            <p:cNvSpPr/>
            <p:nvPr/>
          </p:nvSpPr>
          <p:spPr>
            <a:xfrm>
              <a:off x="2583286" y="1957589"/>
              <a:ext cx="1249252" cy="1893193"/>
            </a:xfrm>
            <a:custGeom>
              <a:avLst/>
              <a:gdLst>
                <a:gd name="connsiteX0" fmla="*/ 1764406 w 1764406"/>
                <a:gd name="connsiteY0" fmla="*/ 1880315 h 1880315"/>
                <a:gd name="connsiteX1" fmla="*/ 1313646 w 1764406"/>
                <a:gd name="connsiteY1" fmla="*/ 1378039 h 1880315"/>
                <a:gd name="connsiteX2" fmla="*/ 1133341 w 1764406"/>
                <a:gd name="connsiteY2" fmla="*/ 656822 h 1880315"/>
                <a:gd name="connsiteX3" fmla="*/ 0 w 1764406"/>
                <a:gd name="connsiteY3" fmla="*/ 0 h 1880315"/>
                <a:gd name="connsiteX0" fmla="*/ 2369713 w 2369713"/>
                <a:gd name="connsiteY0" fmla="*/ 1635617 h 1635617"/>
                <a:gd name="connsiteX1" fmla="*/ 1918953 w 2369713"/>
                <a:gd name="connsiteY1" fmla="*/ 1133341 h 1635617"/>
                <a:gd name="connsiteX2" fmla="*/ 1738648 w 2369713"/>
                <a:gd name="connsiteY2" fmla="*/ 412124 h 1635617"/>
                <a:gd name="connsiteX3" fmla="*/ 0 w 2369713"/>
                <a:gd name="connsiteY3" fmla="*/ 0 h 1635617"/>
                <a:gd name="connsiteX0" fmla="*/ 2369713 w 2369713"/>
                <a:gd name="connsiteY0" fmla="*/ 1888848 h 1888848"/>
                <a:gd name="connsiteX1" fmla="*/ 1918953 w 2369713"/>
                <a:gd name="connsiteY1" fmla="*/ 1386572 h 1888848"/>
                <a:gd name="connsiteX2" fmla="*/ 1738648 w 2369713"/>
                <a:gd name="connsiteY2" fmla="*/ 665355 h 1888848"/>
                <a:gd name="connsiteX3" fmla="*/ 0 w 2369713"/>
                <a:gd name="connsiteY3" fmla="*/ 253231 h 1888848"/>
                <a:gd name="connsiteX0" fmla="*/ 2369713 w 2369713"/>
                <a:gd name="connsiteY0" fmla="*/ 2802732 h 2802732"/>
                <a:gd name="connsiteX1" fmla="*/ 1918953 w 2369713"/>
                <a:gd name="connsiteY1" fmla="*/ 2300456 h 2802732"/>
                <a:gd name="connsiteX2" fmla="*/ 682581 w 2369713"/>
                <a:gd name="connsiteY2" fmla="*/ 33774 h 2802732"/>
                <a:gd name="connsiteX3" fmla="*/ 0 w 2369713"/>
                <a:gd name="connsiteY3" fmla="*/ 1167115 h 2802732"/>
                <a:gd name="connsiteX0" fmla="*/ 2369713 w 2369713"/>
                <a:gd name="connsiteY0" fmla="*/ 2795329 h 2795329"/>
                <a:gd name="connsiteX1" fmla="*/ 1571223 w 2369713"/>
                <a:gd name="connsiteY1" fmla="*/ 567284 h 2795329"/>
                <a:gd name="connsiteX2" fmla="*/ 682581 w 2369713"/>
                <a:gd name="connsiteY2" fmla="*/ 26371 h 2795329"/>
                <a:gd name="connsiteX3" fmla="*/ 0 w 2369713"/>
                <a:gd name="connsiteY3" fmla="*/ 1159712 h 2795329"/>
                <a:gd name="connsiteX0" fmla="*/ 1571223 w 1571223"/>
                <a:gd name="connsiteY0" fmla="*/ 567284 h 1159712"/>
                <a:gd name="connsiteX1" fmla="*/ 682581 w 1571223"/>
                <a:gd name="connsiteY1" fmla="*/ 26371 h 1159712"/>
                <a:gd name="connsiteX2" fmla="*/ 0 w 1571223"/>
                <a:gd name="connsiteY2" fmla="*/ 1159712 h 1159712"/>
                <a:gd name="connsiteX0" fmla="*/ 1210615 w 1210615"/>
                <a:gd name="connsiteY0" fmla="*/ 221811 h 1471061"/>
                <a:gd name="connsiteX1" fmla="*/ 682581 w 1210615"/>
                <a:gd name="connsiteY1" fmla="*/ 337720 h 1471061"/>
                <a:gd name="connsiteX2" fmla="*/ 0 w 1210615"/>
                <a:gd name="connsiteY2" fmla="*/ 1471061 h 1471061"/>
                <a:gd name="connsiteX0" fmla="*/ 1210615 w 1210615"/>
                <a:gd name="connsiteY0" fmla="*/ 190020 h 1439270"/>
                <a:gd name="connsiteX1" fmla="*/ 334852 w 1210615"/>
                <a:gd name="connsiteY1" fmla="*/ 434717 h 1439270"/>
                <a:gd name="connsiteX2" fmla="*/ 0 w 1210615"/>
                <a:gd name="connsiteY2" fmla="*/ 1439270 h 1439270"/>
                <a:gd name="connsiteX0" fmla="*/ 1210615 w 1210615"/>
                <a:gd name="connsiteY0" fmla="*/ 0 h 1249250"/>
                <a:gd name="connsiteX1" fmla="*/ 0 w 1210615"/>
                <a:gd name="connsiteY1" fmla="*/ 1249250 h 1249250"/>
                <a:gd name="connsiteX0" fmla="*/ 1210615 w 1210615"/>
                <a:gd name="connsiteY0" fmla="*/ 0 h 1249250"/>
                <a:gd name="connsiteX1" fmla="*/ 0 w 1210615"/>
                <a:gd name="connsiteY1" fmla="*/ 1249250 h 1249250"/>
                <a:gd name="connsiteX0" fmla="*/ 1210615 w 1210615"/>
                <a:gd name="connsiteY0" fmla="*/ 0 h 1249250"/>
                <a:gd name="connsiteX1" fmla="*/ 0 w 1210615"/>
                <a:gd name="connsiteY1" fmla="*/ 1249250 h 1249250"/>
                <a:gd name="connsiteX0" fmla="*/ 1017432 w 1017432"/>
                <a:gd name="connsiteY0" fmla="*/ 0 h 1700010"/>
                <a:gd name="connsiteX1" fmla="*/ 0 w 1017432"/>
                <a:gd name="connsiteY1" fmla="*/ 1700010 h 1700010"/>
                <a:gd name="connsiteX0" fmla="*/ 1249252 w 1249252"/>
                <a:gd name="connsiteY0" fmla="*/ 0 h 1893193"/>
                <a:gd name="connsiteX1" fmla="*/ 0 w 1249252"/>
                <a:gd name="connsiteY1" fmla="*/ 1893193 h 1893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252" h="1893193">
                  <a:moveTo>
                    <a:pt x="1249252" y="0"/>
                  </a:moveTo>
                  <a:cubicBezTo>
                    <a:pt x="382074" y="4293"/>
                    <a:pt x="133082" y="1167683"/>
                    <a:pt x="0" y="1893193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422822" y="1955442"/>
              <a:ext cx="2082732" cy="1596979"/>
            </a:xfrm>
            <a:custGeom>
              <a:avLst/>
              <a:gdLst>
                <a:gd name="connsiteX0" fmla="*/ 1764406 w 1764406"/>
                <a:gd name="connsiteY0" fmla="*/ 1880315 h 1880315"/>
                <a:gd name="connsiteX1" fmla="*/ 1313646 w 1764406"/>
                <a:gd name="connsiteY1" fmla="*/ 1378039 h 1880315"/>
                <a:gd name="connsiteX2" fmla="*/ 1133341 w 1764406"/>
                <a:gd name="connsiteY2" fmla="*/ 656822 h 1880315"/>
                <a:gd name="connsiteX3" fmla="*/ 0 w 1764406"/>
                <a:gd name="connsiteY3" fmla="*/ 0 h 1880315"/>
                <a:gd name="connsiteX0" fmla="*/ 2369713 w 2369713"/>
                <a:gd name="connsiteY0" fmla="*/ 1635617 h 1635617"/>
                <a:gd name="connsiteX1" fmla="*/ 1918953 w 2369713"/>
                <a:gd name="connsiteY1" fmla="*/ 1133341 h 1635617"/>
                <a:gd name="connsiteX2" fmla="*/ 1738648 w 2369713"/>
                <a:gd name="connsiteY2" fmla="*/ 412124 h 1635617"/>
                <a:gd name="connsiteX3" fmla="*/ 0 w 2369713"/>
                <a:gd name="connsiteY3" fmla="*/ 0 h 1635617"/>
                <a:gd name="connsiteX0" fmla="*/ 2369713 w 2369713"/>
                <a:gd name="connsiteY0" fmla="*/ 1888848 h 1888848"/>
                <a:gd name="connsiteX1" fmla="*/ 1918953 w 2369713"/>
                <a:gd name="connsiteY1" fmla="*/ 1386572 h 1888848"/>
                <a:gd name="connsiteX2" fmla="*/ 1738648 w 2369713"/>
                <a:gd name="connsiteY2" fmla="*/ 665355 h 1888848"/>
                <a:gd name="connsiteX3" fmla="*/ 0 w 2369713"/>
                <a:gd name="connsiteY3" fmla="*/ 253231 h 1888848"/>
                <a:gd name="connsiteX0" fmla="*/ 2369713 w 2369713"/>
                <a:gd name="connsiteY0" fmla="*/ 2802732 h 2802732"/>
                <a:gd name="connsiteX1" fmla="*/ 1918953 w 2369713"/>
                <a:gd name="connsiteY1" fmla="*/ 2300456 h 2802732"/>
                <a:gd name="connsiteX2" fmla="*/ 682581 w 2369713"/>
                <a:gd name="connsiteY2" fmla="*/ 33774 h 2802732"/>
                <a:gd name="connsiteX3" fmla="*/ 0 w 2369713"/>
                <a:gd name="connsiteY3" fmla="*/ 1167115 h 2802732"/>
                <a:gd name="connsiteX0" fmla="*/ 2369713 w 2369713"/>
                <a:gd name="connsiteY0" fmla="*/ 2795329 h 2795329"/>
                <a:gd name="connsiteX1" fmla="*/ 1571223 w 2369713"/>
                <a:gd name="connsiteY1" fmla="*/ 567284 h 2795329"/>
                <a:gd name="connsiteX2" fmla="*/ 682581 w 2369713"/>
                <a:gd name="connsiteY2" fmla="*/ 26371 h 2795329"/>
                <a:gd name="connsiteX3" fmla="*/ 0 w 2369713"/>
                <a:gd name="connsiteY3" fmla="*/ 1159712 h 2795329"/>
                <a:gd name="connsiteX0" fmla="*/ 1571223 w 1571223"/>
                <a:gd name="connsiteY0" fmla="*/ 567284 h 1159712"/>
                <a:gd name="connsiteX1" fmla="*/ 682581 w 1571223"/>
                <a:gd name="connsiteY1" fmla="*/ 26371 h 1159712"/>
                <a:gd name="connsiteX2" fmla="*/ 0 w 1571223"/>
                <a:gd name="connsiteY2" fmla="*/ 1159712 h 1159712"/>
                <a:gd name="connsiteX0" fmla="*/ 1210615 w 1210615"/>
                <a:gd name="connsiteY0" fmla="*/ 221811 h 1471061"/>
                <a:gd name="connsiteX1" fmla="*/ 682581 w 1210615"/>
                <a:gd name="connsiteY1" fmla="*/ 337720 h 1471061"/>
                <a:gd name="connsiteX2" fmla="*/ 0 w 1210615"/>
                <a:gd name="connsiteY2" fmla="*/ 1471061 h 1471061"/>
                <a:gd name="connsiteX0" fmla="*/ 1210615 w 1210615"/>
                <a:gd name="connsiteY0" fmla="*/ 190020 h 1439270"/>
                <a:gd name="connsiteX1" fmla="*/ 334852 w 1210615"/>
                <a:gd name="connsiteY1" fmla="*/ 434717 h 1439270"/>
                <a:gd name="connsiteX2" fmla="*/ 0 w 1210615"/>
                <a:gd name="connsiteY2" fmla="*/ 1439270 h 1439270"/>
                <a:gd name="connsiteX0" fmla="*/ 1210615 w 1210615"/>
                <a:gd name="connsiteY0" fmla="*/ 0 h 1249250"/>
                <a:gd name="connsiteX1" fmla="*/ 0 w 1210615"/>
                <a:gd name="connsiteY1" fmla="*/ 1249250 h 1249250"/>
                <a:gd name="connsiteX0" fmla="*/ 1210615 w 1210615"/>
                <a:gd name="connsiteY0" fmla="*/ 0 h 1249250"/>
                <a:gd name="connsiteX1" fmla="*/ 0 w 1210615"/>
                <a:gd name="connsiteY1" fmla="*/ 1249250 h 1249250"/>
                <a:gd name="connsiteX0" fmla="*/ 1210615 w 1210615"/>
                <a:gd name="connsiteY0" fmla="*/ 0 h 1249250"/>
                <a:gd name="connsiteX1" fmla="*/ 0 w 1210615"/>
                <a:gd name="connsiteY1" fmla="*/ 1249250 h 1249250"/>
                <a:gd name="connsiteX0" fmla="*/ 136607 w 2690278"/>
                <a:gd name="connsiteY0" fmla="*/ 0 h 798489"/>
                <a:gd name="connsiteX1" fmla="*/ 2686623 w 2690278"/>
                <a:gd name="connsiteY1" fmla="*/ 798489 h 798489"/>
                <a:gd name="connsiteX0" fmla="*/ 166783 w 1974427"/>
                <a:gd name="connsiteY0" fmla="*/ 0 h 1068945"/>
                <a:gd name="connsiteX1" fmla="*/ 1969824 w 1974427"/>
                <a:gd name="connsiteY1" fmla="*/ 1068945 h 1068945"/>
                <a:gd name="connsiteX0" fmla="*/ 0 w 1814382"/>
                <a:gd name="connsiteY0" fmla="*/ 0 h 1068945"/>
                <a:gd name="connsiteX1" fmla="*/ 1803041 w 1814382"/>
                <a:gd name="connsiteY1" fmla="*/ 1068945 h 1068945"/>
                <a:gd name="connsiteX0" fmla="*/ 0 w 1814382"/>
                <a:gd name="connsiteY0" fmla="*/ 0 h 991672"/>
                <a:gd name="connsiteX1" fmla="*/ 1803041 w 1814382"/>
                <a:gd name="connsiteY1" fmla="*/ 991672 h 991672"/>
                <a:gd name="connsiteX0" fmla="*/ 0 w 1686966"/>
                <a:gd name="connsiteY0" fmla="*/ 0 h 1378038"/>
                <a:gd name="connsiteX1" fmla="*/ 1674252 w 1686966"/>
                <a:gd name="connsiteY1" fmla="*/ 1378038 h 1378038"/>
                <a:gd name="connsiteX0" fmla="*/ 0 w 2082732"/>
                <a:gd name="connsiteY0" fmla="*/ 0 h 1596979"/>
                <a:gd name="connsiteX1" fmla="*/ 2073497 w 2082732"/>
                <a:gd name="connsiteY1" fmla="*/ 1596979 h 159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82732" h="1596979">
                  <a:moveTo>
                    <a:pt x="0" y="0"/>
                  </a:moveTo>
                  <a:cubicBezTo>
                    <a:pt x="871470" y="42930"/>
                    <a:pt x="2206579" y="871469"/>
                    <a:pt x="2073497" y="1596979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52800" y="1752600"/>
              <a:ext cx="15183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h</a:t>
              </a:r>
              <a:r>
                <a:rPr lang="en-US" dirty="0" smtClean="0">
                  <a:solidFill>
                    <a:srgbClr val="000000"/>
                  </a:solidFill>
                </a:rPr>
                <a:t>igh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</a:rPr>
                <a:t>w</a:t>
              </a:r>
              <a:r>
                <a:rPr lang="en-US" dirty="0" smtClean="0">
                  <a:solidFill>
                    <a:srgbClr val="000000"/>
                  </a:solidFill>
                </a:rPr>
                <a:t>ater activity</a:t>
              </a:r>
            </a:p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low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489019" y="2483478"/>
              <a:ext cx="392888" cy="2137890"/>
            </a:xfrm>
            <a:custGeom>
              <a:avLst/>
              <a:gdLst>
                <a:gd name="connsiteX0" fmla="*/ 1764406 w 1764406"/>
                <a:gd name="connsiteY0" fmla="*/ 1880315 h 1880315"/>
                <a:gd name="connsiteX1" fmla="*/ 1313646 w 1764406"/>
                <a:gd name="connsiteY1" fmla="*/ 1378039 h 1880315"/>
                <a:gd name="connsiteX2" fmla="*/ 1133341 w 1764406"/>
                <a:gd name="connsiteY2" fmla="*/ 656822 h 1880315"/>
                <a:gd name="connsiteX3" fmla="*/ 0 w 1764406"/>
                <a:gd name="connsiteY3" fmla="*/ 0 h 1880315"/>
                <a:gd name="connsiteX0" fmla="*/ 2369713 w 2369713"/>
                <a:gd name="connsiteY0" fmla="*/ 1635617 h 1635617"/>
                <a:gd name="connsiteX1" fmla="*/ 1918953 w 2369713"/>
                <a:gd name="connsiteY1" fmla="*/ 1133341 h 1635617"/>
                <a:gd name="connsiteX2" fmla="*/ 1738648 w 2369713"/>
                <a:gd name="connsiteY2" fmla="*/ 412124 h 1635617"/>
                <a:gd name="connsiteX3" fmla="*/ 0 w 2369713"/>
                <a:gd name="connsiteY3" fmla="*/ 0 h 1635617"/>
                <a:gd name="connsiteX0" fmla="*/ 2369713 w 2369713"/>
                <a:gd name="connsiteY0" fmla="*/ 1888848 h 1888848"/>
                <a:gd name="connsiteX1" fmla="*/ 1918953 w 2369713"/>
                <a:gd name="connsiteY1" fmla="*/ 1386572 h 1888848"/>
                <a:gd name="connsiteX2" fmla="*/ 1738648 w 2369713"/>
                <a:gd name="connsiteY2" fmla="*/ 665355 h 1888848"/>
                <a:gd name="connsiteX3" fmla="*/ 0 w 2369713"/>
                <a:gd name="connsiteY3" fmla="*/ 253231 h 1888848"/>
                <a:gd name="connsiteX0" fmla="*/ 2369713 w 2369713"/>
                <a:gd name="connsiteY0" fmla="*/ 2802732 h 2802732"/>
                <a:gd name="connsiteX1" fmla="*/ 1918953 w 2369713"/>
                <a:gd name="connsiteY1" fmla="*/ 2300456 h 2802732"/>
                <a:gd name="connsiteX2" fmla="*/ 682581 w 2369713"/>
                <a:gd name="connsiteY2" fmla="*/ 33774 h 2802732"/>
                <a:gd name="connsiteX3" fmla="*/ 0 w 2369713"/>
                <a:gd name="connsiteY3" fmla="*/ 1167115 h 2802732"/>
                <a:gd name="connsiteX0" fmla="*/ 2369713 w 2369713"/>
                <a:gd name="connsiteY0" fmla="*/ 2795329 h 2795329"/>
                <a:gd name="connsiteX1" fmla="*/ 1571223 w 2369713"/>
                <a:gd name="connsiteY1" fmla="*/ 567284 h 2795329"/>
                <a:gd name="connsiteX2" fmla="*/ 682581 w 2369713"/>
                <a:gd name="connsiteY2" fmla="*/ 26371 h 2795329"/>
                <a:gd name="connsiteX3" fmla="*/ 0 w 2369713"/>
                <a:gd name="connsiteY3" fmla="*/ 1159712 h 2795329"/>
                <a:gd name="connsiteX0" fmla="*/ 1571223 w 1571223"/>
                <a:gd name="connsiteY0" fmla="*/ 567284 h 1159712"/>
                <a:gd name="connsiteX1" fmla="*/ 682581 w 1571223"/>
                <a:gd name="connsiteY1" fmla="*/ 26371 h 1159712"/>
                <a:gd name="connsiteX2" fmla="*/ 0 w 1571223"/>
                <a:gd name="connsiteY2" fmla="*/ 1159712 h 1159712"/>
                <a:gd name="connsiteX0" fmla="*/ 1210615 w 1210615"/>
                <a:gd name="connsiteY0" fmla="*/ 221811 h 1471061"/>
                <a:gd name="connsiteX1" fmla="*/ 682581 w 1210615"/>
                <a:gd name="connsiteY1" fmla="*/ 337720 h 1471061"/>
                <a:gd name="connsiteX2" fmla="*/ 0 w 1210615"/>
                <a:gd name="connsiteY2" fmla="*/ 1471061 h 1471061"/>
                <a:gd name="connsiteX0" fmla="*/ 1210615 w 1210615"/>
                <a:gd name="connsiteY0" fmla="*/ 190020 h 1439270"/>
                <a:gd name="connsiteX1" fmla="*/ 334852 w 1210615"/>
                <a:gd name="connsiteY1" fmla="*/ 434717 h 1439270"/>
                <a:gd name="connsiteX2" fmla="*/ 0 w 1210615"/>
                <a:gd name="connsiteY2" fmla="*/ 1439270 h 1439270"/>
                <a:gd name="connsiteX0" fmla="*/ 1210615 w 1210615"/>
                <a:gd name="connsiteY0" fmla="*/ 0 h 1249250"/>
                <a:gd name="connsiteX1" fmla="*/ 0 w 1210615"/>
                <a:gd name="connsiteY1" fmla="*/ 1249250 h 1249250"/>
                <a:gd name="connsiteX0" fmla="*/ 1210615 w 1210615"/>
                <a:gd name="connsiteY0" fmla="*/ 0 h 1249250"/>
                <a:gd name="connsiteX1" fmla="*/ 0 w 1210615"/>
                <a:gd name="connsiteY1" fmla="*/ 1249250 h 1249250"/>
                <a:gd name="connsiteX0" fmla="*/ 1210615 w 1210615"/>
                <a:gd name="connsiteY0" fmla="*/ 0 h 1249250"/>
                <a:gd name="connsiteX1" fmla="*/ 0 w 1210615"/>
                <a:gd name="connsiteY1" fmla="*/ 1249250 h 1249250"/>
                <a:gd name="connsiteX0" fmla="*/ 1017432 w 1017432"/>
                <a:gd name="connsiteY0" fmla="*/ 0 h 1700010"/>
                <a:gd name="connsiteX1" fmla="*/ 0 w 1017432"/>
                <a:gd name="connsiteY1" fmla="*/ 1700010 h 1700010"/>
                <a:gd name="connsiteX0" fmla="*/ 1249252 w 1249252"/>
                <a:gd name="connsiteY0" fmla="*/ 0 h 1893193"/>
                <a:gd name="connsiteX1" fmla="*/ 0 w 1249252"/>
                <a:gd name="connsiteY1" fmla="*/ 1893193 h 1893193"/>
                <a:gd name="connsiteX0" fmla="*/ 423431 w 423431"/>
                <a:gd name="connsiteY0" fmla="*/ 0 h 2511378"/>
                <a:gd name="connsiteX1" fmla="*/ 178731 w 423431"/>
                <a:gd name="connsiteY1" fmla="*/ 2511378 h 2511378"/>
                <a:gd name="connsiteX0" fmla="*/ 392888 w 392888"/>
                <a:gd name="connsiteY0" fmla="*/ 0 h 2137890"/>
                <a:gd name="connsiteX1" fmla="*/ 251219 w 392888"/>
                <a:gd name="connsiteY1" fmla="*/ 2137890 h 2137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2888" h="2137890">
                  <a:moveTo>
                    <a:pt x="392888" y="0"/>
                  </a:moveTo>
                  <a:cubicBezTo>
                    <a:pt x="-474290" y="4293"/>
                    <a:pt x="384301" y="1412380"/>
                    <a:pt x="251219" y="2137890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4330521" y="2494208"/>
              <a:ext cx="1275008" cy="1107582"/>
            </a:xfrm>
            <a:custGeom>
              <a:avLst/>
              <a:gdLst>
                <a:gd name="connsiteX0" fmla="*/ 1764406 w 1764406"/>
                <a:gd name="connsiteY0" fmla="*/ 1880315 h 1880315"/>
                <a:gd name="connsiteX1" fmla="*/ 1313646 w 1764406"/>
                <a:gd name="connsiteY1" fmla="*/ 1378039 h 1880315"/>
                <a:gd name="connsiteX2" fmla="*/ 1133341 w 1764406"/>
                <a:gd name="connsiteY2" fmla="*/ 656822 h 1880315"/>
                <a:gd name="connsiteX3" fmla="*/ 0 w 1764406"/>
                <a:gd name="connsiteY3" fmla="*/ 0 h 1880315"/>
                <a:gd name="connsiteX0" fmla="*/ 2369713 w 2369713"/>
                <a:gd name="connsiteY0" fmla="*/ 1635617 h 1635617"/>
                <a:gd name="connsiteX1" fmla="*/ 1918953 w 2369713"/>
                <a:gd name="connsiteY1" fmla="*/ 1133341 h 1635617"/>
                <a:gd name="connsiteX2" fmla="*/ 1738648 w 2369713"/>
                <a:gd name="connsiteY2" fmla="*/ 412124 h 1635617"/>
                <a:gd name="connsiteX3" fmla="*/ 0 w 2369713"/>
                <a:gd name="connsiteY3" fmla="*/ 0 h 1635617"/>
                <a:gd name="connsiteX0" fmla="*/ 2369713 w 2369713"/>
                <a:gd name="connsiteY0" fmla="*/ 1888848 h 1888848"/>
                <a:gd name="connsiteX1" fmla="*/ 1918953 w 2369713"/>
                <a:gd name="connsiteY1" fmla="*/ 1386572 h 1888848"/>
                <a:gd name="connsiteX2" fmla="*/ 1738648 w 2369713"/>
                <a:gd name="connsiteY2" fmla="*/ 665355 h 1888848"/>
                <a:gd name="connsiteX3" fmla="*/ 0 w 2369713"/>
                <a:gd name="connsiteY3" fmla="*/ 253231 h 1888848"/>
                <a:gd name="connsiteX0" fmla="*/ 2369713 w 2369713"/>
                <a:gd name="connsiteY0" fmla="*/ 2802732 h 2802732"/>
                <a:gd name="connsiteX1" fmla="*/ 1918953 w 2369713"/>
                <a:gd name="connsiteY1" fmla="*/ 2300456 h 2802732"/>
                <a:gd name="connsiteX2" fmla="*/ 682581 w 2369713"/>
                <a:gd name="connsiteY2" fmla="*/ 33774 h 2802732"/>
                <a:gd name="connsiteX3" fmla="*/ 0 w 2369713"/>
                <a:gd name="connsiteY3" fmla="*/ 1167115 h 2802732"/>
                <a:gd name="connsiteX0" fmla="*/ 2369713 w 2369713"/>
                <a:gd name="connsiteY0" fmla="*/ 2795329 h 2795329"/>
                <a:gd name="connsiteX1" fmla="*/ 1571223 w 2369713"/>
                <a:gd name="connsiteY1" fmla="*/ 567284 h 2795329"/>
                <a:gd name="connsiteX2" fmla="*/ 682581 w 2369713"/>
                <a:gd name="connsiteY2" fmla="*/ 26371 h 2795329"/>
                <a:gd name="connsiteX3" fmla="*/ 0 w 2369713"/>
                <a:gd name="connsiteY3" fmla="*/ 1159712 h 2795329"/>
                <a:gd name="connsiteX0" fmla="*/ 1571223 w 1571223"/>
                <a:gd name="connsiteY0" fmla="*/ 567284 h 1159712"/>
                <a:gd name="connsiteX1" fmla="*/ 682581 w 1571223"/>
                <a:gd name="connsiteY1" fmla="*/ 26371 h 1159712"/>
                <a:gd name="connsiteX2" fmla="*/ 0 w 1571223"/>
                <a:gd name="connsiteY2" fmla="*/ 1159712 h 1159712"/>
                <a:gd name="connsiteX0" fmla="*/ 1210615 w 1210615"/>
                <a:gd name="connsiteY0" fmla="*/ 221811 h 1471061"/>
                <a:gd name="connsiteX1" fmla="*/ 682581 w 1210615"/>
                <a:gd name="connsiteY1" fmla="*/ 337720 h 1471061"/>
                <a:gd name="connsiteX2" fmla="*/ 0 w 1210615"/>
                <a:gd name="connsiteY2" fmla="*/ 1471061 h 1471061"/>
                <a:gd name="connsiteX0" fmla="*/ 1210615 w 1210615"/>
                <a:gd name="connsiteY0" fmla="*/ 190020 h 1439270"/>
                <a:gd name="connsiteX1" fmla="*/ 334852 w 1210615"/>
                <a:gd name="connsiteY1" fmla="*/ 434717 h 1439270"/>
                <a:gd name="connsiteX2" fmla="*/ 0 w 1210615"/>
                <a:gd name="connsiteY2" fmla="*/ 1439270 h 1439270"/>
                <a:gd name="connsiteX0" fmla="*/ 1210615 w 1210615"/>
                <a:gd name="connsiteY0" fmla="*/ 0 h 1249250"/>
                <a:gd name="connsiteX1" fmla="*/ 0 w 1210615"/>
                <a:gd name="connsiteY1" fmla="*/ 1249250 h 1249250"/>
                <a:gd name="connsiteX0" fmla="*/ 1210615 w 1210615"/>
                <a:gd name="connsiteY0" fmla="*/ 0 h 1249250"/>
                <a:gd name="connsiteX1" fmla="*/ 0 w 1210615"/>
                <a:gd name="connsiteY1" fmla="*/ 1249250 h 1249250"/>
                <a:gd name="connsiteX0" fmla="*/ 1210615 w 1210615"/>
                <a:gd name="connsiteY0" fmla="*/ 0 h 1249250"/>
                <a:gd name="connsiteX1" fmla="*/ 0 w 1210615"/>
                <a:gd name="connsiteY1" fmla="*/ 1249250 h 1249250"/>
                <a:gd name="connsiteX0" fmla="*/ 136607 w 2690278"/>
                <a:gd name="connsiteY0" fmla="*/ 0 h 798489"/>
                <a:gd name="connsiteX1" fmla="*/ 2686623 w 2690278"/>
                <a:gd name="connsiteY1" fmla="*/ 798489 h 798489"/>
                <a:gd name="connsiteX0" fmla="*/ 166783 w 1974427"/>
                <a:gd name="connsiteY0" fmla="*/ 0 h 1068945"/>
                <a:gd name="connsiteX1" fmla="*/ 1969824 w 1974427"/>
                <a:gd name="connsiteY1" fmla="*/ 1068945 h 1068945"/>
                <a:gd name="connsiteX0" fmla="*/ 0 w 1814382"/>
                <a:gd name="connsiteY0" fmla="*/ 0 h 1068945"/>
                <a:gd name="connsiteX1" fmla="*/ 1803041 w 1814382"/>
                <a:gd name="connsiteY1" fmla="*/ 1068945 h 1068945"/>
                <a:gd name="connsiteX0" fmla="*/ 0 w 1814382"/>
                <a:gd name="connsiteY0" fmla="*/ 0 h 991672"/>
                <a:gd name="connsiteX1" fmla="*/ 1803041 w 1814382"/>
                <a:gd name="connsiteY1" fmla="*/ 991672 h 991672"/>
                <a:gd name="connsiteX0" fmla="*/ 0 w 1686966"/>
                <a:gd name="connsiteY0" fmla="*/ 0 h 1378038"/>
                <a:gd name="connsiteX1" fmla="*/ 1674252 w 1686966"/>
                <a:gd name="connsiteY1" fmla="*/ 1378038 h 1378038"/>
                <a:gd name="connsiteX0" fmla="*/ 0 w 2082732"/>
                <a:gd name="connsiteY0" fmla="*/ 0 h 1596979"/>
                <a:gd name="connsiteX1" fmla="*/ 2073497 w 2082732"/>
                <a:gd name="connsiteY1" fmla="*/ 1596979 h 1596979"/>
                <a:gd name="connsiteX0" fmla="*/ 0 w 2326098"/>
                <a:gd name="connsiteY0" fmla="*/ 0 h 1210613"/>
                <a:gd name="connsiteX1" fmla="*/ 2318196 w 2326098"/>
                <a:gd name="connsiteY1" fmla="*/ 1210613 h 1210613"/>
                <a:gd name="connsiteX0" fmla="*/ 0 w 1295183"/>
                <a:gd name="connsiteY0" fmla="*/ 0 h 1107582"/>
                <a:gd name="connsiteX1" fmla="*/ 1275008 w 1295183"/>
                <a:gd name="connsiteY1" fmla="*/ 1107582 h 1107582"/>
                <a:gd name="connsiteX0" fmla="*/ 0 w 1275008"/>
                <a:gd name="connsiteY0" fmla="*/ 0 h 1107582"/>
                <a:gd name="connsiteX1" fmla="*/ 1275008 w 1275008"/>
                <a:gd name="connsiteY1" fmla="*/ 1107582 h 1107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5008" h="1107582">
                  <a:moveTo>
                    <a:pt x="0" y="0"/>
                  </a:moveTo>
                  <a:cubicBezTo>
                    <a:pt x="871470" y="42930"/>
                    <a:pt x="880056" y="884348"/>
                    <a:pt x="1275008" y="1107582"/>
                  </a:cubicBezTo>
                </a:path>
              </a:pathLst>
            </a:custGeom>
            <a:noFill/>
            <a:ln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69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225" y="352029"/>
            <a:ext cx="8709660" cy="7543800"/>
          </a:xfrm>
        </p:spPr>
      </p:pic>
      <p:sp>
        <p:nvSpPr>
          <p:cNvPr id="6" name="TextBox 5"/>
          <p:cNvSpPr txBox="1"/>
          <p:nvPr/>
        </p:nvSpPr>
        <p:spPr>
          <a:xfrm>
            <a:off x="6726775" y="1710050"/>
            <a:ext cx="272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</a:rPr>
              <a:t>RH: 84.2%</a:t>
            </a:r>
          </a:p>
          <a:p>
            <a:pPr>
              <a:defRPr/>
            </a:pPr>
            <a:r>
              <a:rPr lang="en-US" sz="3200" dirty="0">
                <a:solidFill>
                  <a:prstClr val="black"/>
                </a:solidFill>
              </a:rPr>
              <a:t>  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prstClr val="black"/>
                </a:solidFill>
              </a:rPr>
              <a:t>vs 71.9%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3764" y="1052500"/>
            <a:ext cx="2460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prstClr val="black"/>
                </a:solidFill>
              </a:rPr>
              <a:t>R</a:t>
            </a:r>
            <a:r>
              <a:rPr lang="en-US" sz="3200" baseline="-25000" dirty="0" err="1">
                <a:solidFill>
                  <a:prstClr val="black"/>
                </a:solidFill>
              </a:rPr>
              <a:t>iso</a:t>
            </a:r>
            <a:r>
              <a:rPr lang="en-US" sz="3200" dirty="0">
                <a:solidFill>
                  <a:prstClr val="black"/>
                </a:solidFill>
              </a:rPr>
              <a:t> = 44.5%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99247" y="440774"/>
            <a:ext cx="152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8197" y="5559029"/>
            <a:ext cx="922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3aw6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3aw7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36513" y="1052500"/>
            <a:ext cx="2590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3200" dirty="0">
                <a:solidFill>
                  <a:srgbClr val="FF0000"/>
                </a:solidFill>
              </a:rPr>
              <a:t>Δ</a:t>
            </a:r>
            <a:r>
              <a:rPr lang="en-US" sz="3200" dirty="0">
                <a:solidFill>
                  <a:srgbClr val="FF0000"/>
                </a:solidFill>
              </a:rPr>
              <a:t>cell = 0.7 %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Non-isomorphism in lysozyme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052500"/>
            <a:ext cx="3046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</a:rPr>
              <a:t>RMSD = 1.70 Å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516295"/>
            <a:ext cx="3382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</a:rPr>
              <a:t>RMSD = 0.18 </a:t>
            </a:r>
            <a:r>
              <a:rPr lang="en-US" sz="3200" dirty="0" smtClean="0">
                <a:solidFill>
                  <a:prstClr val="black"/>
                </a:solidFill>
              </a:rPr>
              <a:t>Å LSQ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0" grpId="0"/>
      <p:bldP spid="1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7422"/>
          </a:xfrm>
        </p:spPr>
        <p:txBody>
          <a:bodyPr/>
          <a:lstStyle/>
          <a:p>
            <a:r>
              <a:rPr lang="en-US" dirty="0" smtClean="0"/>
              <a:t>3aw6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422"/>
            <a:ext cx="9144000" cy="594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7422"/>
          </a:xfrm>
        </p:spPr>
        <p:txBody>
          <a:bodyPr/>
          <a:lstStyle/>
          <a:p>
            <a:r>
              <a:rPr lang="en-US" dirty="0" smtClean="0"/>
              <a:t>3aw6 3aw7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422"/>
            <a:ext cx="9144000" cy="594057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934200" y="4648200"/>
            <a:ext cx="228600" cy="4572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324600" y="4581525"/>
            <a:ext cx="171450" cy="46672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153275" y="5238750"/>
            <a:ext cx="171450" cy="46672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00125" y="2867025"/>
            <a:ext cx="9525" cy="37147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76600" y="3057525"/>
            <a:ext cx="161925" cy="51435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24150" y="5810250"/>
            <a:ext cx="142876" cy="40957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53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609600"/>
            <a:ext cx="9117875" cy="68384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" y="76200"/>
            <a:ext cx="8908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Periodic Spatial Distortion Vector Field</a:t>
            </a:r>
            <a:endParaRPr lang="en-US" sz="4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5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7422"/>
          </a:xfrm>
        </p:spPr>
        <p:txBody>
          <a:bodyPr/>
          <a:lstStyle/>
          <a:p>
            <a:r>
              <a:rPr lang="en-US" dirty="0" smtClean="0"/>
              <a:t>3aw6 3aw7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422"/>
            <a:ext cx="9144000" cy="594057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934200" y="4648200"/>
            <a:ext cx="228600" cy="45720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324600" y="4581525"/>
            <a:ext cx="171450" cy="46672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153275" y="5238750"/>
            <a:ext cx="171450" cy="46672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00125" y="2867025"/>
            <a:ext cx="9525" cy="37147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76600" y="3057525"/>
            <a:ext cx="161925" cy="514350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24150" y="5810250"/>
            <a:ext cx="142876" cy="409575"/>
          </a:xfrm>
          <a:prstGeom prst="straightConnector1">
            <a:avLst/>
          </a:prstGeom>
          <a:ln w="571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64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7422"/>
          </a:xfrm>
        </p:spPr>
        <p:txBody>
          <a:bodyPr/>
          <a:lstStyle/>
          <a:p>
            <a:r>
              <a:rPr lang="en-US" dirty="0" smtClean="0"/>
              <a:t>3aw6, 3aw7, “bent” 3aw6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422"/>
            <a:ext cx="9144000" cy="594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1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7422"/>
          </a:xfrm>
        </p:spPr>
        <p:txBody>
          <a:bodyPr/>
          <a:lstStyle/>
          <a:p>
            <a:r>
              <a:rPr lang="en-US" dirty="0" smtClean="0"/>
              <a:t>3aw7, “bent” 3aw6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422"/>
            <a:ext cx="9144000" cy="594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1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259"/>
            <a:ext cx="9144000" cy="6404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7422"/>
          </a:xfrm>
        </p:spPr>
        <p:txBody>
          <a:bodyPr/>
          <a:lstStyle/>
          <a:p>
            <a:r>
              <a:rPr lang="en-US" dirty="0" smtClean="0"/>
              <a:t>3aw7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2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8" y="450655"/>
            <a:ext cx="9147717" cy="6407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7422"/>
          </a:xfrm>
        </p:spPr>
        <p:txBody>
          <a:bodyPr/>
          <a:lstStyle/>
          <a:p>
            <a:r>
              <a:rPr lang="en-US" dirty="0" smtClean="0"/>
              <a:t>“bent” 3aw7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3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0010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792214" y="3230614"/>
            <a:ext cx="36301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Fo</a:t>
            </a:r>
            <a:r>
              <a:rPr lang="en-US" dirty="0" smtClean="0">
                <a:solidFill>
                  <a:srgbClr val="000000"/>
                </a:solidFill>
              </a:rPr>
              <a:t>-Fc difference map peak height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587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Model building: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real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vs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sim 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data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50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259"/>
            <a:ext cx="9144000" cy="64047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7422"/>
          </a:xfrm>
        </p:spPr>
        <p:txBody>
          <a:bodyPr/>
          <a:lstStyle/>
          <a:p>
            <a:r>
              <a:rPr lang="en-US" dirty="0" smtClean="0"/>
              <a:t>3aw6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393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57775" y="390525"/>
            <a:ext cx="36535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-F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difference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1.8 Å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“unbent”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239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57775" y="390525"/>
            <a:ext cx="36076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-F</a:t>
            </a:r>
            <a:r>
              <a:rPr lang="en-US" sz="32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difference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1.8 Å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old way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064" y="990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Take home: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2764335" y="3276600"/>
            <a:ext cx="361534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Non-isomorphism</a:t>
            </a:r>
          </a:p>
          <a:p>
            <a:pPr algn="ctr"/>
            <a:r>
              <a:rPr lang="en-US" sz="3600" dirty="0"/>
              <a:t>i</a:t>
            </a:r>
            <a:r>
              <a:rPr lang="en-US" sz="3600" dirty="0" smtClean="0"/>
              <a:t>s </a:t>
            </a:r>
            <a:r>
              <a:rPr lang="en-US" sz="3600" dirty="0" smtClean="0"/>
              <a:t>correctable</a:t>
            </a:r>
            <a:endParaRPr lang="en-US" sz="3600" dirty="0" smtClean="0"/>
          </a:p>
          <a:p>
            <a:pPr algn="ctr"/>
            <a:r>
              <a:rPr lang="en-US" sz="2800" dirty="0" smtClean="0"/>
              <a:t>(in real space)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53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8610600" cy="198119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Systematic Errors!</a:t>
            </a:r>
            <a:b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how to eliminate them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752600"/>
            <a:ext cx="60198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Non-isomorphism</a:t>
            </a:r>
            <a:endParaRPr lang="en-US" sz="40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Damage</a:t>
            </a:r>
          </a:p>
          <a:p>
            <a:pPr>
              <a:lnSpc>
                <a:spcPct val="150000"/>
              </a:lnSpc>
            </a:pPr>
            <a:r>
              <a:rPr lang="en-US" sz="4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US" sz="40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b="1" baseline="-25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endParaRPr lang="en-US" sz="2800" baseline="-25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Optimum resolution cutoff is: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 optimistic: add nothing but noise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 pessimistic: series-termination error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Happy medium?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Simulate: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Random atoms, compute F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Gaussian noise, RMS = 1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Convert 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ack to F (French-Wilson Truncate)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Subtract “right” map, RMS difference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1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322735"/>
              </p:ext>
            </p:extLst>
          </p:nvPr>
        </p:nvGraphicFramePr>
        <p:xfrm>
          <a:off x="663611" y="639628"/>
          <a:ext cx="8436521" cy="5796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434044" y="3263090"/>
            <a:ext cx="3736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Error in map (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rms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 e</a:t>
            </a:r>
            <a:r>
              <a:rPr lang="en-US" altLang="en-US" sz="2800" b="1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-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33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cs typeface="Arial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39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052930"/>
              </p:ext>
            </p:extLst>
          </p:nvPr>
        </p:nvGraphicFramePr>
        <p:xfrm>
          <a:off x="317500" y="641350"/>
          <a:ext cx="8775700" cy="579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690533" y="3263090"/>
            <a:ext cx="4060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Correlation Coefficient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33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cs typeface="Arial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460938" y="851338"/>
            <a:ext cx="6369269" cy="3759214"/>
          </a:xfrm>
          <a:custGeom>
            <a:avLst/>
            <a:gdLst>
              <a:gd name="connsiteX0" fmla="*/ 0 w 6369269"/>
              <a:gd name="connsiteY0" fmla="*/ 430924 h 3759214"/>
              <a:gd name="connsiteX1" fmla="*/ 714703 w 6369269"/>
              <a:gd name="connsiteY1" fmla="*/ 1177159 h 3759214"/>
              <a:gd name="connsiteX2" fmla="*/ 1524000 w 6369269"/>
              <a:gd name="connsiteY2" fmla="*/ 1954924 h 3759214"/>
              <a:gd name="connsiteX3" fmla="*/ 2343807 w 6369269"/>
              <a:gd name="connsiteY3" fmla="*/ 2543503 h 3759214"/>
              <a:gd name="connsiteX4" fmla="*/ 3121572 w 6369269"/>
              <a:gd name="connsiteY4" fmla="*/ 3048000 h 3759214"/>
              <a:gd name="connsiteX5" fmla="*/ 3888828 w 6369269"/>
              <a:gd name="connsiteY5" fmla="*/ 3405352 h 3759214"/>
              <a:gd name="connsiteX6" fmla="*/ 4435365 w 6369269"/>
              <a:gd name="connsiteY6" fmla="*/ 3657600 h 3759214"/>
              <a:gd name="connsiteX7" fmla="*/ 4813738 w 6369269"/>
              <a:gd name="connsiteY7" fmla="*/ 3741683 h 3759214"/>
              <a:gd name="connsiteX8" fmla="*/ 5129048 w 6369269"/>
              <a:gd name="connsiteY8" fmla="*/ 3752193 h 3759214"/>
              <a:gd name="connsiteX9" fmla="*/ 5423338 w 6369269"/>
              <a:gd name="connsiteY9" fmla="*/ 3657600 h 3759214"/>
              <a:gd name="connsiteX10" fmla="*/ 5591503 w 6369269"/>
              <a:gd name="connsiteY10" fmla="*/ 3531476 h 3759214"/>
              <a:gd name="connsiteX11" fmla="*/ 5707117 w 6369269"/>
              <a:gd name="connsiteY11" fmla="*/ 3247696 h 3759214"/>
              <a:gd name="connsiteX12" fmla="*/ 5854262 w 6369269"/>
              <a:gd name="connsiteY12" fmla="*/ 2848303 h 3759214"/>
              <a:gd name="connsiteX13" fmla="*/ 6043448 w 6369269"/>
              <a:gd name="connsiteY13" fmla="*/ 2186152 h 3759214"/>
              <a:gd name="connsiteX14" fmla="*/ 6211614 w 6369269"/>
              <a:gd name="connsiteY14" fmla="*/ 1292772 h 3759214"/>
              <a:gd name="connsiteX15" fmla="*/ 6316717 w 6369269"/>
              <a:gd name="connsiteY15" fmla="*/ 546538 h 3759214"/>
              <a:gd name="connsiteX16" fmla="*/ 6369269 w 6369269"/>
              <a:gd name="connsiteY16" fmla="*/ 0 h 37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69269" h="3759214">
                <a:moveTo>
                  <a:pt x="0" y="430924"/>
                </a:moveTo>
                <a:cubicBezTo>
                  <a:pt x="230351" y="677041"/>
                  <a:pt x="460703" y="923159"/>
                  <a:pt x="714703" y="1177159"/>
                </a:cubicBezTo>
                <a:cubicBezTo>
                  <a:pt x="968703" y="1431159"/>
                  <a:pt x="1252483" y="1727200"/>
                  <a:pt x="1524000" y="1954924"/>
                </a:cubicBezTo>
                <a:cubicBezTo>
                  <a:pt x="1795517" y="2182648"/>
                  <a:pt x="2077545" y="2361324"/>
                  <a:pt x="2343807" y="2543503"/>
                </a:cubicBezTo>
                <a:cubicBezTo>
                  <a:pt x="2610069" y="2725682"/>
                  <a:pt x="2864068" y="2904358"/>
                  <a:pt x="3121572" y="3048000"/>
                </a:cubicBezTo>
                <a:cubicBezTo>
                  <a:pt x="3379076" y="3191642"/>
                  <a:pt x="3888828" y="3405352"/>
                  <a:pt x="3888828" y="3405352"/>
                </a:cubicBezTo>
                <a:cubicBezTo>
                  <a:pt x="4107793" y="3506952"/>
                  <a:pt x="4281213" y="3601545"/>
                  <a:pt x="4435365" y="3657600"/>
                </a:cubicBezTo>
                <a:cubicBezTo>
                  <a:pt x="4589517" y="3713655"/>
                  <a:pt x="4698124" y="3725918"/>
                  <a:pt x="4813738" y="3741683"/>
                </a:cubicBezTo>
                <a:cubicBezTo>
                  <a:pt x="4929352" y="3757448"/>
                  <a:pt x="5027448" y="3766207"/>
                  <a:pt x="5129048" y="3752193"/>
                </a:cubicBezTo>
                <a:cubicBezTo>
                  <a:pt x="5230648" y="3738179"/>
                  <a:pt x="5346262" y="3694386"/>
                  <a:pt x="5423338" y="3657600"/>
                </a:cubicBezTo>
                <a:cubicBezTo>
                  <a:pt x="5500414" y="3620814"/>
                  <a:pt x="5544207" y="3599793"/>
                  <a:pt x="5591503" y="3531476"/>
                </a:cubicBezTo>
                <a:cubicBezTo>
                  <a:pt x="5638799" y="3463159"/>
                  <a:pt x="5663324" y="3361558"/>
                  <a:pt x="5707117" y="3247696"/>
                </a:cubicBezTo>
                <a:cubicBezTo>
                  <a:pt x="5750910" y="3133834"/>
                  <a:pt x="5798207" y="3025227"/>
                  <a:pt x="5854262" y="2848303"/>
                </a:cubicBezTo>
                <a:cubicBezTo>
                  <a:pt x="5910317" y="2671379"/>
                  <a:pt x="5983889" y="2445407"/>
                  <a:pt x="6043448" y="2186152"/>
                </a:cubicBezTo>
                <a:cubicBezTo>
                  <a:pt x="6103007" y="1926897"/>
                  <a:pt x="6166069" y="1566041"/>
                  <a:pt x="6211614" y="1292772"/>
                </a:cubicBezTo>
                <a:cubicBezTo>
                  <a:pt x="6257159" y="1019503"/>
                  <a:pt x="6290441" y="762000"/>
                  <a:pt x="6316717" y="546538"/>
                </a:cubicBezTo>
                <a:cubicBezTo>
                  <a:pt x="6342993" y="331076"/>
                  <a:pt x="6356131" y="165538"/>
                  <a:pt x="636926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50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8824"/>
              </p:ext>
            </p:extLst>
          </p:nvPr>
        </p:nvGraphicFramePr>
        <p:xfrm>
          <a:off x="317500" y="641350"/>
          <a:ext cx="8775700" cy="579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690533" y="3263090"/>
            <a:ext cx="4060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Correlation Coefficient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33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cs typeface="Arial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460938" y="851338"/>
            <a:ext cx="6369269" cy="3759214"/>
          </a:xfrm>
          <a:custGeom>
            <a:avLst/>
            <a:gdLst>
              <a:gd name="connsiteX0" fmla="*/ 0 w 6369269"/>
              <a:gd name="connsiteY0" fmla="*/ 430924 h 3759214"/>
              <a:gd name="connsiteX1" fmla="*/ 714703 w 6369269"/>
              <a:gd name="connsiteY1" fmla="*/ 1177159 h 3759214"/>
              <a:gd name="connsiteX2" fmla="*/ 1524000 w 6369269"/>
              <a:gd name="connsiteY2" fmla="*/ 1954924 h 3759214"/>
              <a:gd name="connsiteX3" fmla="*/ 2343807 w 6369269"/>
              <a:gd name="connsiteY3" fmla="*/ 2543503 h 3759214"/>
              <a:gd name="connsiteX4" fmla="*/ 3121572 w 6369269"/>
              <a:gd name="connsiteY4" fmla="*/ 3048000 h 3759214"/>
              <a:gd name="connsiteX5" fmla="*/ 3888828 w 6369269"/>
              <a:gd name="connsiteY5" fmla="*/ 3405352 h 3759214"/>
              <a:gd name="connsiteX6" fmla="*/ 4435365 w 6369269"/>
              <a:gd name="connsiteY6" fmla="*/ 3657600 h 3759214"/>
              <a:gd name="connsiteX7" fmla="*/ 4813738 w 6369269"/>
              <a:gd name="connsiteY7" fmla="*/ 3741683 h 3759214"/>
              <a:gd name="connsiteX8" fmla="*/ 5129048 w 6369269"/>
              <a:gd name="connsiteY8" fmla="*/ 3752193 h 3759214"/>
              <a:gd name="connsiteX9" fmla="*/ 5423338 w 6369269"/>
              <a:gd name="connsiteY9" fmla="*/ 3657600 h 3759214"/>
              <a:gd name="connsiteX10" fmla="*/ 5591503 w 6369269"/>
              <a:gd name="connsiteY10" fmla="*/ 3531476 h 3759214"/>
              <a:gd name="connsiteX11" fmla="*/ 5707117 w 6369269"/>
              <a:gd name="connsiteY11" fmla="*/ 3247696 h 3759214"/>
              <a:gd name="connsiteX12" fmla="*/ 5854262 w 6369269"/>
              <a:gd name="connsiteY12" fmla="*/ 2848303 h 3759214"/>
              <a:gd name="connsiteX13" fmla="*/ 6043448 w 6369269"/>
              <a:gd name="connsiteY13" fmla="*/ 2186152 h 3759214"/>
              <a:gd name="connsiteX14" fmla="*/ 6211614 w 6369269"/>
              <a:gd name="connsiteY14" fmla="*/ 1292772 h 3759214"/>
              <a:gd name="connsiteX15" fmla="*/ 6316717 w 6369269"/>
              <a:gd name="connsiteY15" fmla="*/ 546538 h 3759214"/>
              <a:gd name="connsiteX16" fmla="*/ 6369269 w 6369269"/>
              <a:gd name="connsiteY16" fmla="*/ 0 h 37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69269" h="3759214">
                <a:moveTo>
                  <a:pt x="0" y="430924"/>
                </a:moveTo>
                <a:cubicBezTo>
                  <a:pt x="230351" y="677041"/>
                  <a:pt x="460703" y="923159"/>
                  <a:pt x="714703" y="1177159"/>
                </a:cubicBezTo>
                <a:cubicBezTo>
                  <a:pt x="968703" y="1431159"/>
                  <a:pt x="1252483" y="1727200"/>
                  <a:pt x="1524000" y="1954924"/>
                </a:cubicBezTo>
                <a:cubicBezTo>
                  <a:pt x="1795517" y="2182648"/>
                  <a:pt x="2077545" y="2361324"/>
                  <a:pt x="2343807" y="2543503"/>
                </a:cubicBezTo>
                <a:cubicBezTo>
                  <a:pt x="2610069" y="2725682"/>
                  <a:pt x="2864068" y="2904358"/>
                  <a:pt x="3121572" y="3048000"/>
                </a:cubicBezTo>
                <a:cubicBezTo>
                  <a:pt x="3379076" y="3191642"/>
                  <a:pt x="3888828" y="3405352"/>
                  <a:pt x="3888828" y="3405352"/>
                </a:cubicBezTo>
                <a:cubicBezTo>
                  <a:pt x="4107793" y="3506952"/>
                  <a:pt x="4281213" y="3601545"/>
                  <a:pt x="4435365" y="3657600"/>
                </a:cubicBezTo>
                <a:cubicBezTo>
                  <a:pt x="4589517" y="3713655"/>
                  <a:pt x="4698124" y="3725918"/>
                  <a:pt x="4813738" y="3741683"/>
                </a:cubicBezTo>
                <a:cubicBezTo>
                  <a:pt x="4929352" y="3757448"/>
                  <a:pt x="5027448" y="3766207"/>
                  <a:pt x="5129048" y="3752193"/>
                </a:cubicBezTo>
                <a:cubicBezTo>
                  <a:pt x="5230648" y="3738179"/>
                  <a:pt x="5346262" y="3694386"/>
                  <a:pt x="5423338" y="3657600"/>
                </a:cubicBezTo>
                <a:cubicBezTo>
                  <a:pt x="5500414" y="3620814"/>
                  <a:pt x="5544207" y="3599793"/>
                  <a:pt x="5591503" y="3531476"/>
                </a:cubicBezTo>
                <a:cubicBezTo>
                  <a:pt x="5638799" y="3463159"/>
                  <a:pt x="5663324" y="3361558"/>
                  <a:pt x="5707117" y="3247696"/>
                </a:cubicBezTo>
                <a:cubicBezTo>
                  <a:pt x="5750910" y="3133834"/>
                  <a:pt x="5798207" y="3025227"/>
                  <a:pt x="5854262" y="2848303"/>
                </a:cubicBezTo>
                <a:cubicBezTo>
                  <a:pt x="5910317" y="2671379"/>
                  <a:pt x="5983889" y="2445407"/>
                  <a:pt x="6043448" y="2186152"/>
                </a:cubicBezTo>
                <a:cubicBezTo>
                  <a:pt x="6103007" y="1926897"/>
                  <a:pt x="6166069" y="1566041"/>
                  <a:pt x="6211614" y="1292772"/>
                </a:cubicBezTo>
                <a:cubicBezTo>
                  <a:pt x="6257159" y="1019503"/>
                  <a:pt x="6290441" y="762000"/>
                  <a:pt x="6316717" y="546538"/>
                </a:cubicBezTo>
                <a:cubicBezTo>
                  <a:pt x="6342993" y="331076"/>
                  <a:pt x="6356131" y="165538"/>
                  <a:pt x="636926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5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838051"/>
              </p:ext>
            </p:extLst>
          </p:nvPr>
        </p:nvGraphicFramePr>
        <p:xfrm>
          <a:off x="146050" y="652500"/>
          <a:ext cx="8886954" cy="5837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949677" y="2989821"/>
            <a:ext cx="26420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log( intensity 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7265" y="0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Wilson Plot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37420" y="5867400"/>
            <a:ext cx="8092966" cy="1261884"/>
            <a:chOff x="914400" y="5867400"/>
            <a:chExt cx="8092966" cy="1261884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914400" y="5867400"/>
              <a:ext cx="8092966" cy="1261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 dirty="0">
                  <a:solidFill>
                    <a:srgbClr val="000000"/>
                  </a:solidFill>
                  <a:cs typeface="Arial" charset="0"/>
                </a:rPr>
                <a:t> </a:t>
              </a:r>
              <a:r>
                <a:rPr lang="en-US" altLang="en-US" sz="2000" b="1" dirty="0" smtClean="0">
                  <a:solidFill>
                    <a:srgbClr val="000000"/>
                  </a:solidFill>
                  <a:cs typeface="Arial" charset="0"/>
                </a:rPr>
                <a:t>        2.2     1.6      1.3      1.1     1.0      0.9    0.85     0.8    0.75     0.7</a:t>
              </a:r>
              <a:endParaRPr lang="en-US" altLang="en-US" sz="2000" b="1" dirty="0">
                <a:solidFill>
                  <a:srgbClr val="000000"/>
                </a:solidFill>
                <a:cs typeface="Arial" charset="0"/>
              </a:endParaRPr>
            </a:p>
            <a:p>
              <a:pPr eaLnBrk="1" fontAlgn="base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b="1" dirty="0">
                  <a:solidFill>
                    <a:srgbClr val="000000"/>
                  </a:solidFill>
                  <a:cs typeface="Arial" charset="0"/>
                </a:rPr>
                <a:t>			resolution (Å)</a:t>
              </a:r>
            </a:p>
            <a:p>
              <a:pPr eaLnBrk="1" fontAlgn="base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20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5400000">
              <a:off x="963612" y="5853082"/>
              <a:ext cx="3016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Arial" charset="0"/>
                </a:rPr>
                <a:t>8</a:t>
              </a:r>
              <a:endParaRPr lang="en-US" sz="2000" b="1" dirty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04244" y="945029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Arial" charset="0"/>
              </a:rPr>
              <a:t>2</a:t>
            </a:r>
            <a:endParaRPr lang="en-US" sz="2000" b="1" dirty="0">
              <a:solidFill>
                <a:prstClr val="black"/>
              </a:solidFill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157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t="13949" r="15259" b="3261"/>
          <a:stretch/>
        </p:blipFill>
        <p:spPr bwMode="auto">
          <a:xfrm>
            <a:off x="152400" y="914400"/>
            <a:ext cx="8763000" cy="551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Model building: </a:t>
            </a:r>
            <a:r>
              <a:rPr lang="en-US" altLang="en-US" b="1" dirty="0" smtClean="0">
                <a:solidFill>
                  <a:schemeClr val="accent6">
                    <a:lumMod val="75000"/>
                  </a:schemeClr>
                </a:solidFill>
              </a:rPr>
              <a:t>real</a:t>
            </a:r>
            <a:r>
              <a:rPr lang="en-US" altLang="en-US" b="1" dirty="0" smtClean="0"/>
              <a:t> vs 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sim</a:t>
            </a:r>
            <a:r>
              <a:rPr lang="en-US" altLang="en-US" b="1" dirty="0" smtClean="0"/>
              <a:t> data</a:t>
            </a:r>
            <a:endParaRPr lang="en-US" alt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, 4046-4060. </a:t>
            </a:r>
          </a:p>
        </p:txBody>
      </p:sp>
    </p:spTree>
    <p:extLst>
      <p:ext uri="{BB962C8B-B14F-4D97-AF65-F5344CB8AC3E}">
        <p14:creationId xmlns:p14="http://schemas.microsoft.com/office/powerpoint/2010/main" val="406115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Optimum resolution cutoff is: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0.0 Å</a:t>
            </a:r>
            <a:endParaRPr lang="en-US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my reviewer says…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9509"/>
            <a:ext cx="8229600" cy="35266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R</a:t>
            </a:r>
            <a:r>
              <a:rPr lang="en-US" baseline="-25000" dirty="0" err="1" smtClean="0">
                <a:solidFill>
                  <a:srgbClr val="C00000"/>
                </a:solidFill>
              </a:rPr>
              <a:t>merge</a:t>
            </a:r>
            <a:r>
              <a:rPr lang="en-US" dirty="0" smtClean="0">
                <a:solidFill>
                  <a:srgbClr val="C00000"/>
                </a:solidFill>
              </a:rPr>
              <a:t> in high-resolution bin is &gt;100% !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Answer:  this is expected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06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6609"/>
          </a:xfrm>
          <a:noFill/>
        </p:spPr>
        <p:txBody>
          <a:bodyPr>
            <a:normAutofit fontScale="90000"/>
          </a:bodyPr>
          <a:lstStyle/>
          <a:p>
            <a:r>
              <a:rPr lang="en-US" altLang="en-US" sz="6000" dirty="0" smtClean="0">
                <a:latin typeface="Arial" pitchFamily="34" charset="0"/>
                <a:cs typeface="Arial" pitchFamily="34" charset="0"/>
              </a:rPr>
              <a:t>Expected </a:t>
            </a:r>
            <a:r>
              <a:rPr lang="en-US" altLang="en-US" sz="6000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altLang="en-US" sz="6000" baseline="-25000" dirty="0" err="1" smtClean="0">
                <a:latin typeface="Arial" pitchFamily="34" charset="0"/>
                <a:cs typeface="Arial" pitchFamily="34" charset="0"/>
              </a:rPr>
              <a:t>merge</a:t>
            </a:r>
            <a:r>
              <a:rPr lang="en-US" altLang="en-US" sz="6000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6000" dirty="0">
                <a:solidFill>
                  <a:srgbClr val="FF0000"/>
                </a:solidFill>
              </a:rPr>
              <a:t>as </a:t>
            </a:r>
            <a:r>
              <a:rPr lang="en-US" altLang="en-US" sz="6000" i="1" dirty="0" err="1" smtClean="0">
                <a:solidFill>
                  <a:srgbClr val="FF0000"/>
                </a:solidFill>
              </a:rPr>
              <a:t>I</a:t>
            </a:r>
            <a:r>
              <a:rPr lang="en-US" altLang="en-US" sz="6000" i="1" baseline="-25000" dirty="0" err="1" smtClean="0">
                <a:solidFill>
                  <a:srgbClr val="FF0000"/>
                </a:solidFill>
              </a:rPr>
              <a:t>obs</a:t>
            </a:r>
            <a:r>
              <a:rPr lang="en-US" altLang="en-US" sz="6000" dirty="0" smtClean="0">
                <a:solidFill>
                  <a:srgbClr val="FF0000"/>
                </a:solidFill>
              </a:rPr>
              <a:t> </a:t>
            </a:r>
            <a:r>
              <a:rPr lang="en-US" altLang="en-US" sz="6000" dirty="0">
                <a:solidFill>
                  <a:srgbClr val="FF0000"/>
                </a:solidFill>
                <a:cs typeface="Arial" charset="0"/>
              </a:rPr>
              <a:t>→ 0</a:t>
            </a:r>
            <a:br>
              <a:rPr lang="en-US" altLang="en-US" sz="6000" dirty="0">
                <a:solidFill>
                  <a:srgbClr val="FF0000"/>
                </a:solidFill>
                <a:cs typeface="Arial" charset="0"/>
              </a:rPr>
            </a:br>
            <a:endParaRPr lang="en-US" altLang="en-US" sz="6000" baseline="-25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776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055810"/>
              </p:ext>
            </p:extLst>
          </p:nvPr>
        </p:nvGraphicFramePr>
        <p:xfrm>
          <a:off x="1210818" y="2518265"/>
          <a:ext cx="6602773" cy="2575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1269720" imgH="495000" progId="Equation.3">
                  <p:embed/>
                </p:oleObj>
              </mc:Choice>
              <mc:Fallback>
                <p:oleObj name="Equation" r:id="rId3" imgW="126972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818" y="2518265"/>
                        <a:ext cx="6602773" cy="25750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13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075163"/>
              </p:ext>
            </p:extLst>
          </p:nvPr>
        </p:nvGraphicFramePr>
        <p:xfrm>
          <a:off x="391899" y="837489"/>
          <a:ext cx="8752101" cy="558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99" y="837489"/>
                        <a:ext cx="8752101" cy="558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747219" y="3051375"/>
            <a:ext cx="19144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Average value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Averaging Gaussian error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83004" y="6322990"/>
            <a:ext cx="37609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Number of samples averaged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304727"/>
              </p:ext>
            </p:extLst>
          </p:nvPr>
        </p:nvGraphicFramePr>
        <p:xfrm>
          <a:off x="2649849" y="4068184"/>
          <a:ext cx="2614613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Chart" r:id="rId5" imgW="7534440" imgH="4981642" progId="MSGraph.Chart.8">
                  <p:embed followColorScheme="full"/>
                </p:oleObj>
              </mc:Choice>
              <mc:Fallback>
                <p:oleObj name="Chart" r:id="rId5" imgW="7534440" imgH="4981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849" y="4068184"/>
                        <a:ext cx="2614613" cy="172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518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705727"/>
              </p:ext>
            </p:extLst>
          </p:nvPr>
        </p:nvGraphicFramePr>
        <p:xfrm>
          <a:off x="391899" y="837489"/>
          <a:ext cx="8752101" cy="558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99" y="837489"/>
                        <a:ext cx="8752101" cy="558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747219" y="3051375"/>
            <a:ext cx="19144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Average value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Averaging Gauss/Gauss error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883004" y="6322990"/>
            <a:ext cx="37609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Number of samples averaged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640846"/>
              </p:ext>
            </p:extLst>
          </p:nvPr>
        </p:nvGraphicFramePr>
        <p:xfrm>
          <a:off x="2649538" y="4068763"/>
          <a:ext cx="2614612" cy="172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Chart" r:id="rId5" imgW="7534440" imgH="4981642" progId="MSGraph.Chart.8">
                  <p:embed followColorScheme="full"/>
                </p:oleObj>
              </mc:Choice>
              <mc:Fallback>
                <p:oleObj name="Chart" r:id="rId5" imgW="7534440" imgH="49816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538" y="4068763"/>
                        <a:ext cx="2614612" cy="172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617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238556"/>
              </p:ext>
            </p:extLst>
          </p:nvPr>
        </p:nvGraphicFramePr>
        <p:xfrm>
          <a:off x="391899" y="837489"/>
          <a:ext cx="8752101" cy="558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Chart" r:id="rId3" imgW="7543800" imgH="4971930" progId="MSGraph.Chart.8">
                  <p:embed followColorScheme="full"/>
                </p:oleObj>
              </mc:Choice>
              <mc:Fallback>
                <p:oleObj name="Chart" r:id="rId3" imgW="7543800" imgH="49719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899" y="837489"/>
                        <a:ext cx="8752101" cy="558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458949" y="3051375"/>
            <a:ext cx="3337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Average outer-shell </a:t>
            </a:r>
            <a:r>
              <a:rPr lang="en-US" alt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R</a:t>
            </a:r>
            <a:r>
              <a:rPr lang="en-US" altLang="en-US" sz="2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merge</a:t>
            </a:r>
            <a:endParaRPr lang="en-US" altLang="en-US" sz="2000" b="1" baseline="-25000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R</a:t>
            </a:r>
            <a:r>
              <a:rPr lang="en-US" sz="4000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merge</a:t>
            </a: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 at the resolution limit in PDB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400118" y="6322990"/>
            <a:ext cx="7267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Year</a:t>
            </a:r>
            <a:endParaRPr lang="en-US" altLang="en-US" sz="2000" b="1" dirty="0">
              <a:solidFill>
                <a:prstClr val="black"/>
              </a:solidFill>
              <a:latin typeface="Arial" panose="020B0604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644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9588" y="2486826"/>
            <a:ext cx="8162925" cy="404466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n-US" sz="4000" b="1" dirty="0" smtClean="0">
                <a:solidFill>
                  <a:srgbClr val="008000"/>
                </a:solidFill>
              </a:rPr>
              <a:t>Low counts/image is the future</a:t>
            </a:r>
            <a:endParaRPr lang="en-US" altLang="en-US" sz="4000" b="1" dirty="0" smtClean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n-US" sz="4000" b="1" dirty="0" smtClean="0">
                <a:solidFill>
                  <a:srgbClr val="008000"/>
                </a:solidFill>
              </a:rPr>
              <a:t>Non-isomorphism is </a:t>
            </a:r>
            <a:r>
              <a:rPr lang="en-US" altLang="en-US" sz="4000" b="1" dirty="0" smtClean="0">
                <a:solidFill>
                  <a:srgbClr val="008000"/>
                </a:solidFill>
              </a:rPr>
              <a:t>correctable</a:t>
            </a:r>
            <a:endParaRPr lang="en-US" altLang="en-US" sz="4000" b="1" dirty="0" smtClean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n-US" sz="4000" b="1" dirty="0" smtClean="0">
                <a:solidFill>
                  <a:srgbClr val="008000"/>
                </a:solidFill>
              </a:rPr>
              <a:t>Untangling improves models</a:t>
            </a:r>
            <a:endParaRPr lang="en-US" altLang="en-US" sz="4000" b="1" dirty="0" smtClean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n-US" sz="4000" b="1" dirty="0" smtClean="0">
                <a:solidFill>
                  <a:srgbClr val="008000"/>
                </a:solidFill>
              </a:rPr>
              <a:t>Hydrogens at 3.5 </a:t>
            </a:r>
            <a:r>
              <a:rPr lang="en-US" altLang="en-US" sz="4000" b="1" dirty="0" smtClean="0">
                <a:solidFill>
                  <a:srgbClr val="008000"/>
                </a:solidFill>
              </a:rPr>
              <a:t>Å</a:t>
            </a:r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n-US" sz="4000" b="1" dirty="0" smtClean="0">
                <a:solidFill>
                  <a:srgbClr val="008000"/>
                </a:solidFill>
              </a:rPr>
              <a:t>0.0 Å resolution</a:t>
            </a:r>
            <a:endParaRPr lang="en-US" altLang="en-US" sz="4000" b="1" dirty="0" smtClean="0">
              <a:solidFill>
                <a:srgbClr val="008000"/>
              </a:solidFill>
            </a:endParaRP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>
          <a:xfrm>
            <a:off x="-239751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b="1" dirty="0" smtClean="0"/>
              <a:t>Summary</a:t>
            </a:r>
          </a:p>
        </p:txBody>
      </p:sp>
      <p:sp>
        <p:nvSpPr>
          <p:cNvPr id="273412" name="Rectangle 4"/>
          <p:cNvSpPr>
            <a:spLocks noChangeArrowheads="1"/>
          </p:cNvSpPr>
          <p:nvPr/>
        </p:nvSpPr>
        <p:spPr bwMode="auto">
          <a:xfrm>
            <a:off x="133815" y="1185863"/>
            <a:ext cx="9010185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http://bl831.als.lbl.gov/~jamesh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/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Courier New" pitchFamily="49" charset="0"/>
              </a:rPr>
              <a:t>powerpoint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/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UCLA_summit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_2023.pptx</a:t>
            </a:r>
            <a:endParaRPr lang="en-US" altLang="en-US" sz="2400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0"/>
            <a:ext cx="26860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421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6" y="-1"/>
            <a:ext cx="10511946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050"/>
            <a:ext cx="2667000" cy="1384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0.0823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0.1106</a:t>
            </a: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   1.0 Å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1597" y="4439865"/>
            <a:ext cx="15561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6600" b="1" dirty="0" smtClean="0">
                <a:solidFill>
                  <a:srgbClr val="5098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5098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7188" y="0"/>
            <a:ext cx="474681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1841" y="5750004"/>
            <a:ext cx="229215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r>
              <a:rPr lang="el-GR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942" y="0"/>
            <a:ext cx="10511942" cy="6858000"/>
          </a:xfrm>
        </p:spPr>
      </p:pic>
      <p:sp>
        <p:nvSpPr>
          <p:cNvPr id="7" name="TextBox 6"/>
          <p:cNvSpPr txBox="1"/>
          <p:nvPr/>
        </p:nvSpPr>
        <p:spPr>
          <a:xfrm>
            <a:off x="6851841" y="5750004"/>
            <a:ext cx="229215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 </a:t>
            </a:r>
            <a:r>
              <a:rPr lang="el-GR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endParaRPr lang="en-US" sz="4400" b="1" baseline="30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396335"/>
            <a:ext cx="23622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     1.0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9050"/>
            <a:ext cx="2667000" cy="9541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0.0823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	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0.1106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1083</Words>
  <Application>Microsoft Office PowerPoint</Application>
  <PresentationFormat>On-screen Show (4:3)</PresentationFormat>
  <Paragraphs>375</Paragraphs>
  <Slides>76</Slides>
  <Notes>2</Notes>
  <HiddenSlides>15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76</vt:i4>
      </vt:variant>
    </vt:vector>
  </HeadingPairs>
  <TitlesOfParts>
    <vt:vector size="91" baseType="lpstr">
      <vt:lpstr>Office Theme</vt:lpstr>
      <vt:lpstr>12_Default Design</vt:lpstr>
      <vt:lpstr>4_Default Design</vt:lpstr>
      <vt:lpstr>1_Office Theme</vt:lpstr>
      <vt:lpstr>13_Default Design</vt:lpstr>
      <vt:lpstr>3_Office Theme</vt:lpstr>
      <vt:lpstr>9_Office Theme</vt:lpstr>
      <vt:lpstr>2_Office Theme</vt:lpstr>
      <vt:lpstr>4_Office Theme</vt:lpstr>
      <vt:lpstr>5_Office Theme</vt:lpstr>
      <vt:lpstr>6_Office Theme</vt:lpstr>
      <vt:lpstr>7_Office Theme</vt:lpstr>
      <vt:lpstr>Equation</vt:lpstr>
      <vt:lpstr>Chart</vt:lpstr>
      <vt:lpstr>Microsoft Graph Chart</vt:lpstr>
      <vt:lpstr>Acknowledgements</vt:lpstr>
      <vt:lpstr>Systematic Errors! … and how to eliminate them</vt:lpstr>
      <vt:lpstr>R-factor Gap  small vs macro molecules</vt:lpstr>
      <vt:lpstr>R-factor Gap   </vt:lpstr>
      <vt:lpstr>PowerPoint Presentation</vt:lpstr>
      <vt:lpstr>PowerPoint Presentation</vt:lpstr>
      <vt:lpstr>Model building: real vs sim data</vt:lpstr>
      <vt:lpstr>PowerPoint Presentation</vt:lpstr>
      <vt:lpstr>PowerPoint Presentation</vt:lpstr>
      <vt:lpstr>PowerPoint Presentation</vt:lpstr>
      <vt:lpstr>PowerPoint Presentation</vt:lpstr>
      <vt:lpstr>Why does  ensemble refinement  suck?  (3 parameters/observation and Rwork still high!)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does  ensemble refinement  suck?  (3 parameters/observation and Rwork still high!)</vt:lpstr>
      <vt:lpstr>Right answer</vt:lpstr>
      <vt:lpstr>swap assignments</vt:lpstr>
      <vt:lpstr>default refinement</vt:lpstr>
      <vt:lpstr>Right answer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Systematic Errors! … and how to eliminate them</vt:lpstr>
      <vt:lpstr>Zero-dose extrapolation</vt:lpstr>
      <vt:lpstr>PowerPoint Presentation</vt:lpstr>
      <vt:lpstr>Beam Shape Dichotomy</vt:lpstr>
      <vt:lpstr>How to lose information</vt:lpstr>
      <vt:lpstr>Dose slicing: is that a spot?</vt:lpstr>
      <vt:lpstr>Dose slicing: is that a spot?</vt:lpstr>
      <vt:lpstr>Dose slicing: is that a spot?</vt:lpstr>
      <vt:lpstr>Dose slicing: is that a spot?</vt:lpstr>
      <vt:lpstr>Dose slicing: is that a spot?</vt:lpstr>
      <vt:lpstr>Dose slicing: is that a spot?</vt:lpstr>
      <vt:lpstr>PowerPoint Presentation</vt:lpstr>
      <vt:lpstr>PowerPoint Presentation</vt:lpstr>
      <vt:lpstr>Systematic Errors! … and how to eliminate them</vt:lpstr>
      <vt:lpstr>PowerPoint Presentation</vt:lpstr>
      <vt:lpstr>PowerPoint Presentation</vt:lpstr>
      <vt:lpstr>Non-isomorphism </vt:lpstr>
      <vt:lpstr>Cell clustering: 100 datasets</vt:lpstr>
      <vt:lpstr>PowerPoint Presentation</vt:lpstr>
      <vt:lpstr>PowerPoint Presentation</vt:lpstr>
      <vt:lpstr>Hygrostatic gradients</vt:lpstr>
      <vt:lpstr>Non-isomorphism in lysozyme</vt:lpstr>
      <vt:lpstr>3aw6</vt:lpstr>
      <vt:lpstr>3aw6 3aw7</vt:lpstr>
      <vt:lpstr>PowerPoint Presentation</vt:lpstr>
      <vt:lpstr>3aw6 3aw7</vt:lpstr>
      <vt:lpstr>3aw6, 3aw7, “bent” 3aw6</vt:lpstr>
      <vt:lpstr>3aw7, “bent” 3aw6</vt:lpstr>
      <vt:lpstr>3aw7</vt:lpstr>
      <vt:lpstr>“bent” 3aw7</vt:lpstr>
      <vt:lpstr>3aw6</vt:lpstr>
      <vt:lpstr>PowerPoint Presentation</vt:lpstr>
      <vt:lpstr>PowerPoint Presentation</vt:lpstr>
      <vt:lpstr>PowerPoint Presentation</vt:lpstr>
      <vt:lpstr>Systematic Errors! … and how to eliminate them</vt:lpstr>
      <vt:lpstr>Optimum resolution cutoff is:</vt:lpstr>
      <vt:lpstr>PowerPoint Presentation</vt:lpstr>
      <vt:lpstr>PowerPoint Presentation</vt:lpstr>
      <vt:lpstr>PowerPoint Presentation</vt:lpstr>
      <vt:lpstr>PowerPoint Presentation</vt:lpstr>
      <vt:lpstr>Optimum resolution cutoff is:</vt:lpstr>
      <vt:lpstr>But my reviewer says…</vt:lpstr>
      <vt:lpstr>Expected Rmerge as Iobs → 0 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James_Holton</dc:creator>
  <cp:lastModifiedBy>James_Holton</cp:lastModifiedBy>
  <cp:revision>89</cp:revision>
  <dcterms:created xsi:type="dcterms:W3CDTF">2022-05-01T23:15:01Z</dcterms:created>
  <dcterms:modified xsi:type="dcterms:W3CDTF">2023-01-19T23:45:25Z</dcterms:modified>
</cp:coreProperties>
</file>