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74" r:id="rId5"/>
    <p:sldId id="276" r:id="rId6"/>
    <p:sldId id="271" r:id="rId7"/>
    <p:sldId id="258" r:id="rId8"/>
    <p:sldId id="262" r:id="rId9"/>
    <p:sldId id="268" r:id="rId10"/>
    <p:sldId id="273" r:id="rId11"/>
    <p:sldId id="260" r:id="rId12"/>
    <p:sldId id="259" r:id="rId13"/>
    <p:sldId id="269" r:id="rId14"/>
    <p:sldId id="263" r:id="rId15"/>
    <p:sldId id="264" r:id="rId16"/>
    <p:sldId id="265" r:id="rId17"/>
    <p:sldId id="266" r:id="rId18"/>
    <p:sldId id="267" r:id="rId19"/>
    <p:sldId id="272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900FF"/>
    <a:srgbClr val="0000FF"/>
    <a:srgbClr val="FF0000"/>
    <a:srgbClr val="A50021"/>
    <a:srgbClr val="FF8181"/>
    <a:srgbClr val="FFFFFF"/>
    <a:srgbClr val="A6A6A0"/>
    <a:srgbClr val="FFC9C9"/>
    <a:srgbClr val="C8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6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DAA7-FD3D-4CF1-AA17-C60C9BE4EE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146-8834-4F98-87CE-6F26B91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DAA7-FD3D-4CF1-AA17-C60C9BE4EE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146-8834-4F98-87CE-6F26B91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1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DAA7-FD3D-4CF1-AA17-C60C9BE4EE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146-8834-4F98-87CE-6F26B91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DAA7-FD3D-4CF1-AA17-C60C9BE4EE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146-8834-4F98-87CE-6F26B91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DAA7-FD3D-4CF1-AA17-C60C9BE4EE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146-8834-4F98-87CE-6F26B91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6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DAA7-FD3D-4CF1-AA17-C60C9BE4EE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146-8834-4F98-87CE-6F26B91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2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DAA7-FD3D-4CF1-AA17-C60C9BE4EE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146-8834-4F98-87CE-6F26B91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DAA7-FD3D-4CF1-AA17-C60C9BE4EE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146-8834-4F98-87CE-6F26B91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1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DAA7-FD3D-4CF1-AA17-C60C9BE4EE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146-8834-4F98-87CE-6F26B91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6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DAA7-FD3D-4CF1-AA17-C60C9BE4EE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146-8834-4F98-87CE-6F26B91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1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DAA7-FD3D-4CF1-AA17-C60C9BE4EE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0146-8834-4F98-87CE-6F26B91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0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DAA7-FD3D-4CF1-AA17-C60C9BE4EE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A0146-8834-4F98-87CE-6F26B91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6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187748/" TargetMode="External"/><Relationship Id="rId2" Type="http://schemas.openxmlformats.org/officeDocument/2006/relationships/hyperlink" Target="https://www.nature.com/articles/srep40203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virus surveillance: billion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4196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$1000/test is infeasible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PPE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Centralization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Specialized equipment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Specialized skills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Antibodies unreliable?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1524000"/>
            <a:ext cx="3810000" cy="4800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2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$1 test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Self-test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decentralize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Pre-distributed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hw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YouTube training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Robust reagents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_Holton\Desktop\James_Holton\projects\SARS-CoV-2\fret\phone_camera_sensitiv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686" y="-400053"/>
            <a:ext cx="9796436" cy="306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32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(pixel array) Detector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40468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https://arxiv.org/abs/1906.04155</a:t>
            </a:r>
          </a:p>
        </p:txBody>
      </p:sp>
      <p:pic>
        <p:nvPicPr>
          <p:cNvPr id="7" name="Picture 7" descr="Phone Camera Flash: LED VS True Tone VS Dual LED - Gadgets To Use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0"/>
          <a:stretch/>
        </p:blipFill>
        <p:spPr bwMode="auto">
          <a:xfrm rot="16200000">
            <a:off x="7708421" y="-306866"/>
            <a:ext cx="1528765" cy="13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ames_Holton\Desktop\James_Holton\projects\SARS-CoV-2\fret\800px-White_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4343400"/>
            <a:ext cx="1447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"/>
          <a:stretch/>
        </p:blipFill>
        <p:spPr>
          <a:xfrm>
            <a:off x="280987" y="2514600"/>
            <a:ext cx="8429625" cy="24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mes_Holton\Desktop\James_Holton\projects\SARS-CoV-2\fret\800px-White_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077200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5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(advanced) Light Source</a:t>
            </a:r>
            <a:endParaRPr lang="en-US" dirty="0"/>
          </a:p>
        </p:txBody>
      </p:sp>
      <p:pic>
        <p:nvPicPr>
          <p:cNvPr id="3076" name="Picture 4" descr="7 Creative Ways to Use the LED Light on Your Smartphone - Gizbot N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3" b="51478"/>
          <a:stretch/>
        </p:blipFill>
        <p:spPr bwMode="auto">
          <a:xfrm>
            <a:off x="6890426" y="914400"/>
            <a:ext cx="2274651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3352800"/>
            <a:ext cx="289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~100 lumens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~4x10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Singh, </a:t>
            </a:r>
            <a:r>
              <a:rPr lang="en-US" dirty="0" err="1"/>
              <a:t>Subhash</a:t>
            </a:r>
            <a:r>
              <a:rPr lang="en-US" dirty="0"/>
              <a:t>. (2009). Basics of Light Emitting diodes, Characterizations and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20773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Sharpie and Scotch tape as filters</a:t>
            </a:r>
            <a:endParaRPr lang="en-US" dirty="0"/>
          </a:p>
        </p:txBody>
      </p:sp>
      <p:pic>
        <p:nvPicPr>
          <p:cNvPr id="1026" name="Picture 2" descr="how to turn your phone into a black ligh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2885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4478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www.techadvisor.co.uk/how-to/mobile-phone/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how-turn-your-phone-into-black-light-3651570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491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“rolling shutter”</a:t>
            </a:r>
            <a:endParaRPr lang="en-US" dirty="0"/>
          </a:p>
        </p:txBody>
      </p:sp>
      <p:pic>
        <p:nvPicPr>
          <p:cNvPr id="7172" name="Picture 4" descr="Rolling Shutter Simulation in C « null pr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4582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flash turn-on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flash turn-off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5975" y="-228601"/>
            <a:ext cx="4972051" cy="88392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79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252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217"/>
            <a:ext cx="9144000" cy="669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396335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PMC4596616</a:t>
            </a:r>
          </a:p>
        </p:txBody>
      </p:sp>
      <p:pic>
        <p:nvPicPr>
          <p:cNvPr id="5124" name="Picture 4" descr="Fluorescent properties of cryptate of terbium, Lumi4-Tb. (A) Structure of the terbium cryptate (lumi4-Tb). (B) Temporal selectivity. The introduction of a time delay (usually about 50 μs) between a flash excitation (blue flag) and the measurement of the fluorescence (orange zone) at the acceptor emission wavelength allows to discriminate long lived from short-lived fluorescence and to increase signal-to-noise ratio. (C) Spectral compatibility. Absorption (dark blue line) and fluorescence emission (light blue line) of Lumi4-Tb. The lanthanide cryptate exhibits four emission peaks: 490, 548, 587, and 621 nm. Lumi4-Tb as donor is therefore compatible with fluorescein-like (green zone) and Cy5- or dy647-like (red zone) acceptor to perform TR-FRET experiment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r="36311" b="73858"/>
          <a:stretch/>
        </p:blipFill>
        <p:spPr bwMode="auto">
          <a:xfrm>
            <a:off x="4876800" y="2362200"/>
            <a:ext cx="24606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Dots?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4196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endParaRPr lang="en-US" sz="2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10x brighter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Tunable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Versatile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La-based possible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upconverting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1524000"/>
            <a:ext cx="3810000" cy="4800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lang="en-US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Large radius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&lt; 10% FRET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Cd toxic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fragile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acceptors</a:t>
            </a:r>
          </a:p>
        </p:txBody>
      </p:sp>
    </p:spTree>
    <p:extLst>
      <p:ext uri="{BB962C8B-B14F-4D97-AF65-F5344CB8AC3E}">
        <p14:creationId xmlns:p14="http://schemas.microsoft.com/office/powerpoint/2010/main" val="86871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https://physicsworld.com/a/smartphone-based-device-detects-norovirus/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48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2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I could use help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/>
              <a:t>Design ~1000 </a:t>
            </a:r>
            <a:r>
              <a:rPr lang="en-US" dirty="0" err="1"/>
              <a:t>oligos</a:t>
            </a:r>
            <a:endParaRPr lang="en-US" dirty="0"/>
          </a:p>
          <a:p>
            <a:r>
              <a:rPr lang="en-US" dirty="0" smtClean="0"/>
              <a:t>FRET filter selection &amp; tests!</a:t>
            </a:r>
          </a:p>
          <a:p>
            <a:r>
              <a:rPr lang="en-US" dirty="0"/>
              <a:t>RAW mode phone app</a:t>
            </a:r>
          </a:p>
          <a:p>
            <a:r>
              <a:rPr lang="en-US" dirty="0" smtClean="0"/>
              <a:t>Establish FRET detection limit</a:t>
            </a:r>
          </a:p>
          <a:p>
            <a:r>
              <a:rPr lang="en-US" dirty="0" smtClean="0"/>
              <a:t>Time-resolved phone app</a:t>
            </a:r>
          </a:p>
          <a:p>
            <a:r>
              <a:rPr lang="en-US" dirty="0"/>
              <a:t>Establish </a:t>
            </a:r>
            <a:r>
              <a:rPr lang="en-US" dirty="0" smtClean="0"/>
              <a:t>TR-FRET </a:t>
            </a:r>
            <a:r>
              <a:rPr lang="en-US" dirty="0"/>
              <a:t>detection limit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2051732" y="4020994"/>
            <a:ext cx="1507926" cy="2167911"/>
            <a:chOff x="1364157" y="1539854"/>
            <a:chExt cx="1507926" cy="2167911"/>
          </a:xfrm>
        </p:grpSpPr>
        <p:pic>
          <p:nvPicPr>
            <p:cNvPr id="8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8520" r="64520" b="14177"/>
            <a:stretch/>
          </p:blipFill>
          <p:spPr bwMode="auto">
            <a:xfrm rot="10800000">
              <a:off x="1709046" y="1990723"/>
              <a:ext cx="1163037" cy="1137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" name="Rectangle 84"/>
            <p:cNvSpPr/>
            <p:nvPr/>
          </p:nvSpPr>
          <p:spPr>
            <a:xfrm rot="18499403">
              <a:off x="1318713" y="1812827"/>
              <a:ext cx="1036375" cy="49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8056838">
              <a:off x="1336398" y="2699149"/>
              <a:ext cx="1036375" cy="9808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0" y="720699"/>
            <a:ext cx="3962400" cy="1412901"/>
            <a:chOff x="3048000" y="720699"/>
            <a:chExt cx="3962400" cy="1412901"/>
          </a:xfrm>
        </p:grpSpPr>
        <p:sp>
          <p:nvSpPr>
            <p:cNvPr id="83" name="Rounded Rectangle 82"/>
            <p:cNvSpPr/>
            <p:nvPr/>
          </p:nvSpPr>
          <p:spPr>
            <a:xfrm>
              <a:off x="3048000" y="720699"/>
              <a:ext cx="3962400" cy="1412901"/>
            </a:xfrm>
            <a:prstGeom prst="roundRect">
              <a:avLst>
                <a:gd name="adj" fmla="val 24619"/>
              </a:avLst>
            </a:prstGeom>
            <a:solidFill>
              <a:srgbClr val="C8FFC8"/>
            </a:solidFill>
            <a:ln>
              <a:solidFill>
                <a:srgbClr val="C8FF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396037" y="1219200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1" name="TextBox 1050"/>
            <p:cNvSpPr txBox="1"/>
            <p:nvPr/>
          </p:nvSpPr>
          <p:spPr>
            <a:xfrm>
              <a:off x="6416888" y="91440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48000" y="2234171"/>
            <a:ext cx="3962400" cy="1676854"/>
            <a:chOff x="3048000" y="2234171"/>
            <a:chExt cx="3962400" cy="1676854"/>
          </a:xfrm>
        </p:grpSpPr>
        <p:sp>
          <p:nvSpPr>
            <p:cNvPr id="1048" name="Rounded Rectangle 1047"/>
            <p:cNvSpPr/>
            <p:nvPr/>
          </p:nvSpPr>
          <p:spPr>
            <a:xfrm>
              <a:off x="3048000" y="2234171"/>
              <a:ext cx="3962400" cy="1676854"/>
            </a:xfrm>
            <a:prstGeom prst="roundRect">
              <a:avLst>
                <a:gd name="adj" fmla="val 24619"/>
              </a:avLst>
            </a:prstGeom>
            <a:solidFill>
              <a:srgbClr val="FFC9C9"/>
            </a:solidFill>
            <a:ln>
              <a:solidFill>
                <a:srgbClr val="FF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/>
            <p:nvPr/>
          </p:nvSpPr>
          <p:spPr>
            <a:xfrm>
              <a:off x="6396037" y="2843998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05717" y="1082040"/>
            <a:ext cx="3851602" cy="3489961"/>
            <a:chOff x="5805717" y="1082040"/>
            <a:chExt cx="3851602" cy="3489961"/>
          </a:xfrm>
        </p:grpSpPr>
        <p:pic>
          <p:nvPicPr>
            <p:cNvPr id="1033" name="Picture 9" descr="Transparent Iphone Template Png - Iphone In Hand Mockup Png, Png Downloa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34" b="95413" l="7326" r="915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2170" flipH="1">
              <a:off x="5805717" y="1250762"/>
              <a:ext cx="3851602" cy="2929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7010400" y="4162849"/>
              <a:ext cx="2286000" cy="375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134224" y="4203413"/>
              <a:ext cx="428625" cy="368588"/>
            </a:xfrm>
            <a:custGeom>
              <a:avLst/>
              <a:gdLst>
                <a:gd name="connsiteX0" fmla="*/ 0 w 1894577"/>
                <a:gd name="connsiteY0" fmla="*/ 0 h 2771487"/>
                <a:gd name="connsiteX1" fmla="*/ 457200 w 1894577"/>
                <a:gd name="connsiteY1" fmla="*/ 1409700 h 2771487"/>
                <a:gd name="connsiteX2" fmla="*/ 1838325 w 1894577"/>
                <a:gd name="connsiteY2" fmla="*/ 2657475 h 2771487"/>
                <a:gd name="connsiteX3" fmla="*/ 1495425 w 1894577"/>
                <a:gd name="connsiteY3" fmla="*/ 2638425 h 2771487"/>
                <a:gd name="connsiteX0" fmla="*/ 0 w 1838325"/>
                <a:gd name="connsiteY0" fmla="*/ 0 h 2657475"/>
                <a:gd name="connsiteX1" fmla="*/ 457200 w 1838325"/>
                <a:gd name="connsiteY1" fmla="*/ 1409700 h 2657475"/>
                <a:gd name="connsiteX2" fmla="*/ 1838325 w 1838325"/>
                <a:gd name="connsiteY2" fmla="*/ 2657475 h 2657475"/>
                <a:gd name="connsiteX0" fmla="*/ 0 w 1962150"/>
                <a:gd name="connsiteY0" fmla="*/ 0 h 1400175"/>
                <a:gd name="connsiteX1" fmla="*/ 581025 w 1962150"/>
                <a:gd name="connsiteY1" fmla="*/ 152400 h 1400175"/>
                <a:gd name="connsiteX2" fmla="*/ 1962150 w 1962150"/>
                <a:gd name="connsiteY2" fmla="*/ 1400175 h 1400175"/>
                <a:gd name="connsiteX0" fmla="*/ 0 w 1962150"/>
                <a:gd name="connsiteY0" fmla="*/ 157541 h 1557716"/>
                <a:gd name="connsiteX1" fmla="*/ 581025 w 1962150"/>
                <a:gd name="connsiteY1" fmla="*/ 309941 h 1557716"/>
                <a:gd name="connsiteX2" fmla="*/ 1962150 w 1962150"/>
                <a:gd name="connsiteY2" fmla="*/ 1557716 h 1557716"/>
                <a:gd name="connsiteX0" fmla="*/ 0 w 857250"/>
                <a:gd name="connsiteY0" fmla="*/ 1023726 h 1204144"/>
                <a:gd name="connsiteX1" fmla="*/ 581025 w 857250"/>
                <a:gd name="connsiteY1" fmla="*/ 1176126 h 1204144"/>
                <a:gd name="connsiteX2" fmla="*/ 857250 w 857250"/>
                <a:gd name="connsiteY2" fmla="*/ 23601 h 1204144"/>
                <a:gd name="connsiteX0" fmla="*/ 0 w 857250"/>
                <a:gd name="connsiteY0" fmla="*/ 1046269 h 1046269"/>
                <a:gd name="connsiteX1" fmla="*/ 552450 w 857250"/>
                <a:gd name="connsiteY1" fmla="*/ 541444 h 1046269"/>
                <a:gd name="connsiteX2" fmla="*/ 857250 w 857250"/>
                <a:gd name="connsiteY2" fmla="*/ 46144 h 1046269"/>
                <a:gd name="connsiteX0" fmla="*/ 0 w 857250"/>
                <a:gd name="connsiteY0" fmla="*/ 1000125 h 1000125"/>
                <a:gd name="connsiteX1" fmla="*/ 552450 w 857250"/>
                <a:gd name="connsiteY1" fmla="*/ 495300 h 1000125"/>
                <a:gd name="connsiteX2" fmla="*/ 857250 w 857250"/>
                <a:gd name="connsiteY2" fmla="*/ 0 h 1000125"/>
                <a:gd name="connsiteX0" fmla="*/ 0 w 857250"/>
                <a:gd name="connsiteY0" fmla="*/ 1000125 h 1000125"/>
                <a:gd name="connsiteX1" fmla="*/ 552450 w 857250"/>
                <a:gd name="connsiteY1" fmla="*/ 495300 h 1000125"/>
                <a:gd name="connsiteX2" fmla="*/ 857250 w 857250"/>
                <a:gd name="connsiteY2" fmla="*/ 0 h 1000125"/>
                <a:gd name="connsiteX0" fmla="*/ 0 w 857250"/>
                <a:gd name="connsiteY0" fmla="*/ 1000125 h 1000125"/>
                <a:gd name="connsiteX1" fmla="*/ 495300 w 857250"/>
                <a:gd name="connsiteY1" fmla="*/ 609600 h 1000125"/>
                <a:gd name="connsiteX2" fmla="*/ 857250 w 857250"/>
                <a:gd name="connsiteY2" fmla="*/ 0 h 1000125"/>
                <a:gd name="connsiteX0" fmla="*/ 0 w 857250"/>
                <a:gd name="connsiteY0" fmla="*/ 1000125 h 1000125"/>
                <a:gd name="connsiteX1" fmla="*/ 495300 w 857250"/>
                <a:gd name="connsiteY1" fmla="*/ 609600 h 1000125"/>
                <a:gd name="connsiteX2" fmla="*/ 857250 w 857250"/>
                <a:gd name="connsiteY2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0" h="1000125">
                  <a:moveTo>
                    <a:pt x="0" y="1000125"/>
                  </a:moveTo>
                  <a:cubicBezTo>
                    <a:pt x="313531" y="673894"/>
                    <a:pt x="361950" y="747712"/>
                    <a:pt x="495300" y="609600"/>
                  </a:cubicBezTo>
                  <a:cubicBezTo>
                    <a:pt x="628650" y="471488"/>
                    <a:pt x="684212" y="442912"/>
                    <a:pt x="857250" y="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Freeform 1052"/>
            <p:cNvSpPr/>
            <p:nvPr/>
          </p:nvSpPr>
          <p:spPr>
            <a:xfrm>
              <a:off x="7597140" y="1082040"/>
              <a:ext cx="782955" cy="2023110"/>
            </a:xfrm>
            <a:custGeom>
              <a:avLst/>
              <a:gdLst>
                <a:gd name="connsiteX0" fmla="*/ 22860 w 756285"/>
                <a:gd name="connsiteY0" fmla="*/ 1017270 h 1064895"/>
                <a:gd name="connsiteX1" fmla="*/ 0 w 756285"/>
                <a:gd name="connsiteY1" fmla="*/ 5715 h 1064895"/>
                <a:gd name="connsiteX2" fmla="*/ 718185 w 756285"/>
                <a:gd name="connsiteY2" fmla="*/ 0 h 1064895"/>
                <a:gd name="connsiteX3" fmla="*/ 756285 w 756285"/>
                <a:gd name="connsiteY3" fmla="*/ 861060 h 1064895"/>
                <a:gd name="connsiteX4" fmla="*/ 699135 w 756285"/>
                <a:gd name="connsiteY4" fmla="*/ 958215 h 1064895"/>
                <a:gd name="connsiteX5" fmla="*/ 81915 w 756285"/>
                <a:gd name="connsiteY5" fmla="*/ 1064895 h 1064895"/>
                <a:gd name="connsiteX0" fmla="*/ 22860 w 756285"/>
                <a:gd name="connsiteY0" fmla="*/ 1017270 h 1064895"/>
                <a:gd name="connsiteX1" fmla="*/ 0 w 756285"/>
                <a:gd name="connsiteY1" fmla="*/ 5715 h 1064895"/>
                <a:gd name="connsiteX2" fmla="*/ 718185 w 756285"/>
                <a:gd name="connsiteY2" fmla="*/ 0 h 1064895"/>
                <a:gd name="connsiteX3" fmla="*/ 756285 w 756285"/>
                <a:gd name="connsiteY3" fmla="*/ 861060 h 1064895"/>
                <a:gd name="connsiteX4" fmla="*/ 741045 w 756285"/>
                <a:gd name="connsiteY4" fmla="*/ 916305 h 1064895"/>
                <a:gd name="connsiteX5" fmla="*/ 699135 w 756285"/>
                <a:gd name="connsiteY5" fmla="*/ 958215 h 1064895"/>
                <a:gd name="connsiteX6" fmla="*/ 81915 w 756285"/>
                <a:gd name="connsiteY6" fmla="*/ 1064895 h 1064895"/>
                <a:gd name="connsiteX0" fmla="*/ 49530 w 782955"/>
                <a:gd name="connsiteY0" fmla="*/ 1764030 h 1811655"/>
                <a:gd name="connsiteX1" fmla="*/ 0 w 782955"/>
                <a:gd name="connsiteY1" fmla="*/ 0 h 1811655"/>
                <a:gd name="connsiteX2" fmla="*/ 744855 w 782955"/>
                <a:gd name="connsiteY2" fmla="*/ 746760 h 1811655"/>
                <a:gd name="connsiteX3" fmla="*/ 782955 w 782955"/>
                <a:gd name="connsiteY3" fmla="*/ 1607820 h 1811655"/>
                <a:gd name="connsiteX4" fmla="*/ 767715 w 782955"/>
                <a:gd name="connsiteY4" fmla="*/ 1663065 h 1811655"/>
                <a:gd name="connsiteX5" fmla="*/ 725805 w 782955"/>
                <a:gd name="connsiteY5" fmla="*/ 1704975 h 1811655"/>
                <a:gd name="connsiteX6" fmla="*/ 108585 w 782955"/>
                <a:gd name="connsiteY6" fmla="*/ 1811655 h 1811655"/>
                <a:gd name="connsiteX0" fmla="*/ 49530 w 782955"/>
                <a:gd name="connsiteY0" fmla="*/ 1975485 h 2023110"/>
                <a:gd name="connsiteX1" fmla="*/ 0 w 782955"/>
                <a:gd name="connsiteY1" fmla="*/ 211455 h 2023110"/>
                <a:gd name="connsiteX2" fmla="*/ 693420 w 782955"/>
                <a:gd name="connsiteY2" fmla="*/ 0 h 2023110"/>
                <a:gd name="connsiteX3" fmla="*/ 782955 w 782955"/>
                <a:gd name="connsiteY3" fmla="*/ 1819275 h 2023110"/>
                <a:gd name="connsiteX4" fmla="*/ 767715 w 782955"/>
                <a:gd name="connsiteY4" fmla="*/ 1874520 h 2023110"/>
                <a:gd name="connsiteX5" fmla="*/ 725805 w 782955"/>
                <a:gd name="connsiteY5" fmla="*/ 1916430 h 2023110"/>
                <a:gd name="connsiteX6" fmla="*/ 108585 w 782955"/>
                <a:gd name="connsiteY6" fmla="*/ 2023110 h 2023110"/>
                <a:gd name="connsiteX0" fmla="*/ 49530 w 782955"/>
                <a:gd name="connsiteY0" fmla="*/ 1975485 h 2023110"/>
                <a:gd name="connsiteX1" fmla="*/ 0 w 782955"/>
                <a:gd name="connsiteY1" fmla="*/ 211455 h 2023110"/>
                <a:gd name="connsiteX2" fmla="*/ 693420 w 782955"/>
                <a:gd name="connsiteY2" fmla="*/ 0 h 2023110"/>
                <a:gd name="connsiteX3" fmla="*/ 782955 w 782955"/>
                <a:gd name="connsiteY3" fmla="*/ 1819275 h 2023110"/>
                <a:gd name="connsiteX4" fmla="*/ 767715 w 782955"/>
                <a:gd name="connsiteY4" fmla="*/ 1874520 h 2023110"/>
                <a:gd name="connsiteX5" fmla="*/ 725805 w 782955"/>
                <a:gd name="connsiteY5" fmla="*/ 1916430 h 2023110"/>
                <a:gd name="connsiteX6" fmla="*/ 108585 w 782955"/>
                <a:gd name="connsiteY6" fmla="*/ 2023110 h 2023110"/>
                <a:gd name="connsiteX7" fmla="*/ 49530 w 782955"/>
                <a:gd name="connsiteY7" fmla="*/ 1975485 h 2023110"/>
                <a:gd name="connsiteX0" fmla="*/ 49530 w 782955"/>
                <a:gd name="connsiteY0" fmla="*/ 1975485 h 2023110"/>
                <a:gd name="connsiteX1" fmla="*/ 0 w 782955"/>
                <a:gd name="connsiteY1" fmla="*/ 211455 h 2023110"/>
                <a:gd name="connsiteX2" fmla="*/ 693420 w 782955"/>
                <a:gd name="connsiteY2" fmla="*/ 0 h 2023110"/>
                <a:gd name="connsiteX3" fmla="*/ 782955 w 782955"/>
                <a:gd name="connsiteY3" fmla="*/ 1819275 h 2023110"/>
                <a:gd name="connsiteX4" fmla="*/ 767715 w 782955"/>
                <a:gd name="connsiteY4" fmla="*/ 1874520 h 2023110"/>
                <a:gd name="connsiteX5" fmla="*/ 725805 w 782955"/>
                <a:gd name="connsiteY5" fmla="*/ 1916430 h 2023110"/>
                <a:gd name="connsiteX6" fmla="*/ 108585 w 782955"/>
                <a:gd name="connsiteY6" fmla="*/ 2023110 h 2023110"/>
                <a:gd name="connsiteX7" fmla="*/ 70485 w 782955"/>
                <a:gd name="connsiteY7" fmla="*/ 2013585 h 2023110"/>
                <a:gd name="connsiteX8" fmla="*/ 49530 w 782955"/>
                <a:gd name="connsiteY8" fmla="*/ 1975485 h 202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955" h="2023110">
                  <a:moveTo>
                    <a:pt x="49530" y="1975485"/>
                  </a:moveTo>
                  <a:lnTo>
                    <a:pt x="0" y="211455"/>
                  </a:lnTo>
                  <a:lnTo>
                    <a:pt x="693420" y="0"/>
                  </a:lnTo>
                  <a:lnTo>
                    <a:pt x="782955" y="1819275"/>
                  </a:lnTo>
                  <a:cubicBezTo>
                    <a:pt x="773430" y="1834515"/>
                    <a:pt x="777240" y="1859280"/>
                    <a:pt x="767715" y="1874520"/>
                  </a:cubicBezTo>
                  <a:lnTo>
                    <a:pt x="725805" y="1916430"/>
                  </a:lnTo>
                  <a:lnTo>
                    <a:pt x="108585" y="2023110"/>
                  </a:lnTo>
                  <a:cubicBezTo>
                    <a:pt x="98425" y="2015490"/>
                    <a:pt x="80645" y="2021205"/>
                    <a:pt x="70485" y="2013585"/>
                  </a:cubicBezTo>
                  <a:lnTo>
                    <a:pt x="49530" y="1975485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TextBox 1053"/>
            <p:cNvSpPr txBox="1"/>
            <p:nvPr/>
          </p:nvSpPr>
          <p:spPr>
            <a:xfrm rot="20983285">
              <a:off x="7597707" y="1910047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COVID-19</a:t>
              </a:r>
            </a:p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detected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 rot="21064750">
              <a:off x="7731518" y="1407081"/>
              <a:ext cx="457200" cy="4046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31" name="Picture 7" descr="Phone Camera Flash: LED VS True Tone VS Dual LED - Gadgets To Use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537940"/>
            <a:ext cx="55149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120" y="3643941"/>
            <a:ext cx="1831588" cy="2914468"/>
            <a:chOff x="13120" y="3643941"/>
            <a:chExt cx="1831588" cy="29144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84463">
              <a:off x="13120" y="3643941"/>
              <a:ext cx="1831588" cy="1703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 rot="18369">
              <a:off x="131261" y="5481191"/>
              <a:ext cx="159530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ry chemical</a:t>
              </a:r>
            </a:p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lister pack</a:t>
              </a:r>
            </a:p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(reflective &amp;</a:t>
              </a:r>
            </a:p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light tight)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54195" y="934745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= patient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23" y="32861"/>
            <a:ext cx="900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SARS-CoV-2 test with smartphone and $1 reagents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76885" y="2338249"/>
            <a:ext cx="2960318" cy="1529080"/>
            <a:chOff x="3176885" y="2338249"/>
            <a:chExt cx="2960318" cy="1529080"/>
          </a:xfrm>
        </p:grpSpPr>
        <p:sp>
          <p:nvSpPr>
            <p:cNvPr id="4" name="Rectangle 3"/>
            <p:cNvSpPr/>
            <p:nvPr/>
          </p:nvSpPr>
          <p:spPr>
            <a:xfrm>
              <a:off x="3176885" y="3036332"/>
              <a:ext cx="29603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gtctaagttgaccgt</a:t>
              </a:r>
              <a:r>
                <a:rPr lang="en-US" sz="12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cattggtcttacctc</a:t>
              </a:r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/>
              </a:r>
              <a:b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1200" b="1" dirty="0" err="1">
                  <a:solidFill>
                    <a:schemeClr val="accent4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cagattcaactggcagtaaccagaatggag</a:t>
              </a:r>
              <a:endParaRPr lang="en-US" sz="12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411996" y="2338249"/>
              <a:ext cx="456690" cy="758859"/>
              <a:chOff x="4276304" y="3400053"/>
              <a:chExt cx="407906" cy="559206"/>
            </a:xfrm>
          </p:grpSpPr>
          <p:sp>
            <p:nvSpPr>
              <p:cNvPr id="12" name="Oval 11"/>
              <p:cNvSpPr/>
              <p:nvPr/>
            </p:nvSpPr>
            <p:spPr>
              <a:xfrm rot="20640357">
                <a:off x="4276304" y="3400053"/>
                <a:ext cx="152400" cy="40362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rot="883297">
                <a:off x="4531810" y="3400499"/>
                <a:ext cx="152400" cy="40362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422067" y="3789714"/>
                <a:ext cx="34294" cy="167640"/>
              </a:xfrm>
              <a:custGeom>
                <a:avLst/>
                <a:gdLst>
                  <a:gd name="connsiteX0" fmla="*/ 1905 w 34294"/>
                  <a:gd name="connsiteY0" fmla="*/ 167640 h 167640"/>
                  <a:gd name="connsiteX1" fmla="*/ 34290 w 34294"/>
                  <a:gd name="connsiteY1" fmla="*/ 80010 h 167640"/>
                  <a:gd name="connsiteX2" fmla="*/ 0 w 34294"/>
                  <a:gd name="connsiteY2" fmla="*/ 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4" h="167640">
                    <a:moveTo>
                      <a:pt x="1905" y="167640"/>
                    </a:moveTo>
                    <a:cubicBezTo>
                      <a:pt x="18256" y="137795"/>
                      <a:pt x="34608" y="107950"/>
                      <a:pt x="34290" y="80010"/>
                    </a:cubicBezTo>
                    <a:cubicBezTo>
                      <a:pt x="33973" y="52070"/>
                      <a:pt x="16986" y="2603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flipH="1">
                <a:off x="4524933" y="3791619"/>
                <a:ext cx="34294" cy="167640"/>
              </a:xfrm>
              <a:custGeom>
                <a:avLst/>
                <a:gdLst>
                  <a:gd name="connsiteX0" fmla="*/ 1905 w 34294"/>
                  <a:gd name="connsiteY0" fmla="*/ 167640 h 167640"/>
                  <a:gd name="connsiteX1" fmla="*/ 34290 w 34294"/>
                  <a:gd name="connsiteY1" fmla="*/ 80010 h 167640"/>
                  <a:gd name="connsiteX2" fmla="*/ 0 w 34294"/>
                  <a:gd name="connsiteY2" fmla="*/ 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4" h="167640">
                    <a:moveTo>
                      <a:pt x="1905" y="167640"/>
                    </a:moveTo>
                    <a:cubicBezTo>
                      <a:pt x="18256" y="137795"/>
                      <a:pt x="34608" y="107950"/>
                      <a:pt x="34290" y="80010"/>
                    </a:cubicBezTo>
                    <a:cubicBezTo>
                      <a:pt x="33973" y="52070"/>
                      <a:pt x="16986" y="26035"/>
                      <a:pt x="0" y="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06818" y="2529550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acceptor</a:t>
              </a:r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87618" y="2529939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donor</a:t>
              </a:r>
              <a:endPara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12241" y="3497997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irus genome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4619799" y="3987258"/>
            <a:ext cx="315682" cy="203254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806818" y="3987258"/>
            <a:ext cx="222382" cy="20325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Group 1040"/>
          <p:cNvGrpSpPr/>
          <p:nvPr/>
        </p:nvGrpSpPr>
        <p:grpSpPr>
          <a:xfrm rot="882681">
            <a:off x="3411315" y="1223103"/>
            <a:ext cx="2237738" cy="322341"/>
            <a:chOff x="3540350" y="1480486"/>
            <a:chExt cx="2237738" cy="322341"/>
          </a:xfrm>
        </p:grpSpPr>
        <p:sp>
          <p:nvSpPr>
            <p:cNvPr id="47" name="Rectangle 46"/>
            <p:cNvSpPr/>
            <p:nvPr/>
          </p:nvSpPr>
          <p:spPr>
            <a:xfrm rot="249811">
              <a:off x="3540350" y="1525828"/>
              <a:ext cx="16316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gtctaagttgaccgt</a:t>
              </a:r>
              <a:endParaRPr lang="en-US" sz="12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035" name="Group 1034"/>
            <p:cNvGrpSpPr/>
            <p:nvPr/>
          </p:nvGrpSpPr>
          <p:grpSpPr>
            <a:xfrm rot="4578860">
              <a:off x="5299156" y="1203145"/>
              <a:ext cx="201591" cy="756273"/>
              <a:chOff x="4521424" y="589064"/>
              <a:chExt cx="201591" cy="756273"/>
            </a:xfrm>
          </p:grpSpPr>
          <p:sp>
            <p:nvSpPr>
              <p:cNvPr id="49" name="Oval 48"/>
              <p:cNvSpPr/>
              <p:nvPr/>
            </p:nvSpPr>
            <p:spPr>
              <a:xfrm rot="20640357">
                <a:off x="4521424" y="589064"/>
                <a:ext cx="170626" cy="54772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4684620" y="1117845"/>
                <a:ext cx="38395" cy="227492"/>
              </a:xfrm>
              <a:custGeom>
                <a:avLst/>
                <a:gdLst>
                  <a:gd name="connsiteX0" fmla="*/ 1905 w 34294"/>
                  <a:gd name="connsiteY0" fmla="*/ 167640 h 167640"/>
                  <a:gd name="connsiteX1" fmla="*/ 34290 w 34294"/>
                  <a:gd name="connsiteY1" fmla="*/ 80010 h 167640"/>
                  <a:gd name="connsiteX2" fmla="*/ 0 w 34294"/>
                  <a:gd name="connsiteY2" fmla="*/ 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4" h="167640">
                    <a:moveTo>
                      <a:pt x="1905" y="167640"/>
                    </a:moveTo>
                    <a:cubicBezTo>
                      <a:pt x="18256" y="137795"/>
                      <a:pt x="34608" y="107950"/>
                      <a:pt x="34290" y="80010"/>
                    </a:cubicBezTo>
                    <a:cubicBezTo>
                      <a:pt x="33973" y="52070"/>
                      <a:pt x="16986" y="2603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40" name="Group 1039"/>
          <p:cNvGrpSpPr/>
          <p:nvPr/>
        </p:nvGrpSpPr>
        <p:grpSpPr>
          <a:xfrm rot="19455242">
            <a:off x="3402528" y="949281"/>
            <a:ext cx="2198302" cy="430337"/>
            <a:chOff x="3201073" y="878174"/>
            <a:chExt cx="2198302" cy="430337"/>
          </a:xfrm>
        </p:grpSpPr>
        <p:grpSp>
          <p:nvGrpSpPr>
            <p:cNvPr id="1036" name="Group 1035"/>
            <p:cNvGrpSpPr/>
            <p:nvPr/>
          </p:nvGrpSpPr>
          <p:grpSpPr>
            <a:xfrm rot="5400000" flipV="1">
              <a:off x="3491037" y="588210"/>
              <a:ext cx="178326" cy="758254"/>
              <a:chOff x="4799788" y="589669"/>
              <a:chExt cx="178326" cy="758254"/>
            </a:xfrm>
          </p:grpSpPr>
          <p:sp>
            <p:nvSpPr>
              <p:cNvPr id="50" name="Oval 49"/>
              <p:cNvSpPr/>
              <p:nvPr/>
            </p:nvSpPr>
            <p:spPr>
              <a:xfrm rot="883297">
                <a:off x="4807488" y="589669"/>
                <a:ext cx="170626" cy="54772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 flipH="1">
                <a:off x="4799788" y="1120431"/>
                <a:ext cx="38395" cy="227492"/>
              </a:xfrm>
              <a:custGeom>
                <a:avLst/>
                <a:gdLst>
                  <a:gd name="connsiteX0" fmla="*/ 1905 w 34294"/>
                  <a:gd name="connsiteY0" fmla="*/ 167640 h 167640"/>
                  <a:gd name="connsiteX1" fmla="*/ 34290 w 34294"/>
                  <a:gd name="connsiteY1" fmla="*/ 80010 h 167640"/>
                  <a:gd name="connsiteX2" fmla="*/ 0 w 34294"/>
                  <a:gd name="connsiteY2" fmla="*/ 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4" h="167640">
                    <a:moveTo>
                      <a:pt x="1905" y="167640"/>
                    </a:moveTo>
                    <a:cubicBezTo>
                      <a:pt x="18256" y="137795"/>
                      <a:pt x="34608" y="107950"/>
                      <a:pt x="34290" y="80010"/>
                    </a:cubicBezTo>
                    <a:cubicBezTo>
                      <a:pt x="33973" y="52070"/>
                      <a:pt x="16986" y="26035"/>
                      <a:pt x="0" y="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 rot="1312172">
              <a:off x="3827798" y="1031512"/>
              <a:ext cx="157157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cattggtcttacctc</a:t>
              </a:r>
              <a:endParaRPr lang="en-US" sz="12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3765012" y="2402047"/>
            <a:ext cx="483901" cy="11381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002499" y="2362200"/>
            <a:ext cx="483901" cy="1511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667058" y="1310188"/>
            <a:ext cx="1470146" cy="209309"/>
            <a:chOff x="4667058" y="1310188"/>
            <a:chExt cx="1470146" cy="209309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4667058" y="1310188"/>
              <a:ext cx="483901" cy="11381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5653303" y="1368362"/>
              <a:ext cx="483901" cy="15113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276600" y="1433614"/>
            <a:ext cx="1087082" cy="254496"/>
            <a:chOff x="3276600" y="1433614"/>
            <a:chExt cx="1087082" cy="254496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3276600" y="1433614"/>
              <a:ext cx="483901" cy="11381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3879781" y="1574292"/>
              <a:ext cx="483901" cy="11381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051732" y="3206770"/>
            <a:ext cx="824617" cy="1289030"/>
            <a:chOff x="2051732" y="3206770"/>
            <a:chExt cx="824617" cy="1289030"/>
          </a:xfrm>
        </p:grpSpPr>
        <p:pic>
          <p:nvPicPr>
            <p:cNvPr id="1046" name="Picture 11" descr="Black icon coffee cup cartoon Royalty Free Vector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91"/>
            <a:stretch/>
          </p:blipFill>
          <p:spPr bwMode="auto">
            <a:xfrm>
              <a:off x="2051732" y="3206770"/>
              <a:ext cx="593098" cy="776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2270094" y="3911025"/>
              <a:ext cx="6062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eat</a:t>
              </a:r>
            </a:p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kill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9624" y="1295400"/>
            <a:ext cx="1507926" cy="2321576"/>
            <a:chOff x="1279624" y="1295400"/>
            <a:chExt cx="1507926" cy="2321576"/>
          </a:xfrm>
        </p:grpSpPr>
        <p:grpSp>
          <p:nvGrpSpPr>
            <p:cNvPr id="1044" name="Group 1043"/>
            <p:cNvGrpSpPr/>
            <p:nvPr/>
          </p:nvGrpSpPr>
          <p:grpSpPr>
            <a:xfrm>
              <a:off x="1279624" y="1449065"/>
              <a:ext cx="1507926" cy="2167911"/>
              <a:chOff x="1364157" y="1539854"/>
              <a:chExt cx="1507926" cy="2167911"/>
            </a:xfrm>
          </p:grpSpPr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48520" r="64520" b="14177"/>
              <a:stretch/>
            </p:blipFill>
            <p:spPr bwMode="auto">
              <a:xfrm rot="10800000">
                <a:off x="1709046" y="1990723"/>
                <a:ext cx="1163037" cy="1137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4" name="Rectangle 73"/>
              <p:cNvSpPr/>
              <p:nvPr/>
            </p:nvSpPr>
            <p:spPr>
              <a:xfrm rot="18499403">
                <a:off x="1318713" y="1812827"/>
                <a:ext cx="1036375" cy="490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3" name="Rectangle 1042"/>
              <p:cNvSpPr/>
              <p:nvPr/>
            </p:nvSpPr>
            <p:spPr>
              <a:xfrm rot="18056838">
                <a:off x="1336398" y="2699149"/>
                <a:ext cx="1036375" cy="9808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99209" y="1295400"/>
              <a:ext cx="891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saliva</a:t>
              </a:r>
            </a:p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628700" y="5343401"/>
            <a:ext cx="867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absorb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coated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</a:p>
        </p:txBody>
      </p:sp>
      <p:sp>
        <p:nvSpPr>
          <p:cNvPr id="1045" name="Freeform 1044"/>
          <p:cNvSpPr/>
          <p:nvPr/>
        </p:nvSpPr>
        <p:spPr>
          <a:xfrm>
            <a:off x="2543175" y="2924175"/>
            <a:ext cx="1838325" cy="2657475"/>
          </a:xfrm>
          <a:custGeom>
            <a:avLst/>
            <a:gdLst>
              <a:gd name="connsiteX0" fmla="*/ 0 w 1894577"/>
              <a:gd name="connsiteY0" fmla="*/ 0 h 2771487"/>
              <a:gd name="connsiteX1" fmla="*/ 457200 w 1894577"/>
              <a:gd name="connsiteY1" fmla="*/ 1409700 h 2771487"/>
              <a:gd name="connsiteX2" fmla="*/ 1838325 w 1894577"/>
              <a:gd name="connsiteY2" fmla="*/ 2657475 h 2771487"/>
              <a:gd name="connsiteX3" fmla="*/ 1495425 w 1894577"/>
              <a:gd name="connsiteY3" fmla="*/ 2638425 h 2771487"/>
              <a:gd name="connsiteX0" fmla="*/ 0 w 1838325"/>
              <a:gd name="connsiteY0" fmla="*/ 0 h 2657475"/>
              <a:gd name="connsiteX1" fmla="*/ 457200 w 1838325"/>
              <a:gd name="connsiteY1" fmla="*/ 1409700 h 2657475"/>
              <a:gd name="connsiteX2" fmla="*/ 1838325 w 1838325"/>
              <a:gd name="connsiteY2" fmla="*/ 2657475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325" h="2657475">
                <a:moveTo>
                  <a:pt x="0" y="0"/>
                </a:moveTo>
                <a:cubicBezTo>
                  <a:pt x="75406" y="483394"/>
                  <a:pt x="150813" y="966788"/>
                  <a:pt x="457200" y="1409700"/>
                </a:cubicBezTo>
                <a:cubicBezTo>
                  <a:pt x="763588" y="1852613"/>
                  <a:pt x="1665287" y="2452687"/>
                  <a:pt x="1838325" y="265747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322187" y="3987258"/>
            <a:ext cx="1130520" cy="1894752"/>
            <a:chOff x="5322187" y="3987258"/>
            <a:chExt cx="1130520" cy="1894752"/>
          </a:xfrm>
        </p:grpSpPr>
        <p:cxnSp>
          <p:nvCxnSpPr>
            <p:cNvPr id="1024" name="Straight Arrow Connector 1023"/>
            <p:cNvCxnSpPr/>
            <p:nvPr/>
          </p:nvCxnSpPr>
          <p:spPr>
            <a:xfrm flipH="1" flipV="1">
              <a:off x="5322187" y="3987258"/>
              <a:ext cx="664139" cy="1894752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2" name="TextBox 1051"/>
            <p:cNvSpPr txBox="1"/>
            <p:nvPr/>
          </p:nvSpPr>
          <p:spPr>
            <a:xfrm>
              <a:off x="5821700" y="4908963"/>
              <a:ext cx="631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b</a:t>
              </a:r>
              <a:r>
                <a:rPr lang="en-US" dirty="0" smtClean="0">
                  <a:solidFill>
                    <a:srgbClr val="0000FF"/>
                  </a:solidFill>
                </a:rPr>
                <a:t>lue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filter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286391" y="172430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virus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86200" y="6096000"/>
            <a:ext cx="1435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Place directly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ver camera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28283" y="4902101"/>
            <a:ext cx="2469515" cy="1764030"/>
            <a:chOff x="6328283" y="4902101"/>
            <a:chExt cx="2469515" cy="176403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9895">
              <a:off x="6991081" y="4902101"/>
              <a:ext cx="1806717" cy="1664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328283" y="6019800"/>
              <a:ext cx="18858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blister pack</a:t>
              </a:r>
            </a:p>
            <a:p>
              <a:r>
                <a:rPr lang="en-US" dirty="0"/>
                <a:t>b</a:t>
              </a:r>
              <a:r>
                <a:rPr lang="en-US" dirty="0" smtClean="0"/>
                <a:t>ecomes reflector</a:t>
              </a:r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3621560">
              <a:off x="6392636" y="5339546"/>
              <a:ext cx="793535" cy="789568"/>
            </a:xfrm>
            <a:custGeom>
              <a:avLst/>
              <a:gdLst>
                <a:gd name="connsiteX0" fmla="*/ 0 w 1894577"/>
                <a:gd name="connsiteY0" fmla="*/ 0 h 2771487"/>
                <a:gd name="connsiteX1" fmla="*/ 457200 w 1894577"/>
                <a:gd name="connsiteY1" fmla="*/ 1409700 h 2771487"/>
                <a:gd name="connsiteX2" fmla="*/ 1838325 w 1894577"/>
                <a:gd name="connsiteY2" fmla="*/ 2657475 h 2771487"/>
                <a:gd name="connsiteX3" fmla="*/ 1495425 w 1894577"/>
                <a:gd name="connsiteY3" fmla="*/ 2638425 h 2771487"/>
                <a:gd name="connsiteX0" fmla="*/ 0 w 1838325"/>
                <a:gd name="connsiteY0" fmla="*/ 0 h 2657475"/>
                <a:gd name="connsiteX1" fmla="*/ 457200 w 1838325"/>
                <a:gd name="connsiteY1" fmla="*/ 1409700 h 2657475"/>
                <a:gd name="connsiteX2" fmla="*/ 1838325 w 1838325"/>
                <a:gd name="connsiteY2" fmla="*/ 2657475 h 2657475"/>
                <a:gd name="connsiteX0" fmla="*/ 0 w 1962150"/>
                <a:gd name="connsiteY0" fmla="*/ 0 h 1400175"/>
                <a:gd name="connsiteX1" fmla="*/ 581025 w 1962150"/>
                <a:gd name="connsiteY1" fmla="*/ 152400 h 1400175"/>
                <a:gd name="connsiteX2" fmla="*/ 1962150 w 1962150"/>
                <a:gd name="connsiteY2" fmla="*/ 1400175 h 1400175"/>
                <a:gd name="connsiteX0" fmla="*/ 0 w 1962150"/>
                <a:gd name="connsiteY0" fmla="*/ 157541 h 1557716"/>
                <a:gd name="connsiteX1" fmla="*/ 581025 w 1962150"/>
                <a:gd name="connsiteY1" fmla="*/ 309941 h 1557716"/>
                <a:gd name="connsiteX2" fmla="*/ 1962150 w 1962150"/>
                <a:gd name="connsiteY2" fmla="*/ 1557716 h 1557716"/>
                <a:gd name="connsiteX0" fmla="*/ 0 w 857250"/>
                <a:gd name="connsiteY0" fmla="*/ 1023726 h 1204144"/>
                <a:gd name="connsiteX1" fmla="*/ 581025 w 857250"/>
                <a:gd name="connsiteY1" fmla="*/ 1176126 h 1204144"/>
                <a:gd name="connsiteX2" fmla="*/ 857250 w 857250"/>
                <a:gd name="connsiteY2" fmla="*/ 23601 h 1204144"/>
                <a:gd name="connsiteX0" fmla="*/ 0 w 857250"/>
                <a:gd name="connsiteY0" fmla="*/ 1046269 h 1046269"/>
                <a:gd name="connsiteX1" fmla="*/ 552450 w 857250"/>
                <a:gd name="connsiteY1" fmla="*/ 541444 h 1046269"/>
                <a:gd name="connsiteX2" fmla="*/ 857250 w 857250"/>
                <a:gd name="connsiteY2" fmla="*/ 46144 h 1046269"/>
                <a:gd name="connsiteX0" fmla="*/ 0 w 857250"/>
                <a:gd name="connsiteY0" fmla="*/ 1000125 h 1000125"/>
                <a:gd name="connsiteX1" fmla="*/ 552450 w 857250"/>
                <a:gd name="connsiteY1" fmla="*/ 495300 h 1000125"/>
                <a:gd name="connsiteX2" fmla="*/ 857250 w 857250"/>
                <a:gd name="connsiteY2" fmla="*/ 0 h 1000125"/>
                <a:gd name="connsiteX0" fmla="*/ 0 w 857250"/>
                <a:gd name="connsiteY0" fmla="*/ 1000125 h 1000125"/>
                <a:gd name="connsiteX1" fmla="*/ 552450 w 857250"/>
                <a:gd name="connsiteY1" fmla="*/ 495300 h 1000125"/>
                <a:gd name="connsiteX2" fmla="*/ 857250 w 857250"/>
                <a:gd name="connsiteY2" fmla="*/ 0 h 1000125"/>
                <a:gd name="connsiteX0" fmla="*/ 0 w 857250"/>
                <a:gd name="connsiteY0" fmla="*/ 1000125 h 1000125"/>
                <a:gd name="connsiteX1" fmla="*/ 495300 w 857250"/>
                <a:gd name="connsiteY1" fmla="*/ 609600 h 1000125"/>
                <a:gd name="connsiteX2" fmla="*/ 857250 w 857250"/>
                <a:gd name="connsiteY2" fmla="*/ 0 h 1000125"/>
                <a:gd name="connsiteX0" fmla="*/ 0 w 857250"/>
                <a:gd name="connsiteY0" fmla="*/ 1000125 h 1000125"/>
                <a:gd name="connsiteX1" fmla="*/ 495300 w 857250"/>
                <a:gd name="connsiteY1" fmla="*/ 609600 h 1000125"/>
                <a:gd name="connsiteX2" fmla="*/ 857250 w 857250"/>
                <a:gd name="connsiteY2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0" h="1000125">
                  <a:moveTo>
                    <a:pt x="0" y="1000125"/>
                  </a:moveTo>
                  <a:cubicBezTo>
                    <a:pt x="313531" y="673894"/>
                    <a:pt x="361950" y="747712"/>
                    <a:pt x="495300" y="609600"/>
                  </a:cubicBezTo>
                  <a:cubicBezTo>
                    <a:pt x="628650" y="471488"/>
                    <a:pt x="684212" y="442912"/>
                    <a:pt x="857250" y="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reeform 78"/>
          <p:cNvSpPr/>
          <p:nvPr/>
        </p:nvSpPr>
        <p:spPr>
          <a:xfrm>
            <a:off x="1046781" y="2694940"/>
            <a:ext cx="857250" cy="1000125"/>
          </a:xfrm>
          <a:custGeom>
            <a:avLst/>
            <a:gdLst>
              <a:gd name="connsiteX0" fmla="*/ 0 w 1894577"/>
              <a:gd name="connsiteY0" fmla="*/ 0 h 2771487"/>
              <a:gd name="connsiteX1" fmla="*/ 457200 w 1894577"/>
              <a:gd name="connsiteY1" fmla="*/ 1409700 h 2771487"/>
              <a:gd name="connsiteX2" fmla="*/ 1838325 w 1894577"/>
              <a:gd name="connsiteY2" fmla="*/ 2657475 h 2771487"/>
              <a:gd name="connsiteX3" fmla="*/ 1495425 w 1894577"/>
              <a:gd name="connsiteY3" fmla="*/ 2638425 h 2771487"/>
              <a:gd name="connsiteX0" fmla="*/ 0 w 1838325"/>
              <a:gd name="connsiteY0" fmla="*/ 0 h 2657475"/>
              <a:gd name="connsiteX1" fmla="*/ 457200 w 1838325"/>
              <a:gd name="connsiteY1" fmla="*/ 1409700 h 2657475"/>
              <a:gd name="connsiteX2" fmla="*/ 1838325 w 1838325"/>
              <a:gd name="connsiteY2" fmla="*/ 2657475 h 2657475"/>
              <a:gd name="connsiteX0" fmla="*/ 0 w 1962150"/>
              <a:gd name="connsiteY0" fmla="*/ 0 h 1400175"/>
              <a:gd name="connsiteX1" fmla="*/ 581025 w 1962150"/>
              <a:gd name="connsiteY1" fmla="*/ 152400 h 1400175"/>
              <a:gd name="connsiteX2" fmla="*/ 1962150 w 1962150"/>
              <a:gd name="connsiteY2" fmla="*/ 1400175 h 1400175"/>
              <a:gd name="connsiteX0" fmla="*/ 0 w 1962150"/>
              <a:gd name="connsiteY0" fmla="*/ 157541 h 1557716"/>
              <a:gd name="connsiteX1" fmla="*/ 581025 w 1962150"/>
              <a:gd name="connsiteY1" fmla="*/ 309941 h 1557716"/>
              <a:gd name="connsiteX2" fmla="*/ 1962150 w 1962150"/>
              <a:gd name="connsiteY2" fmla="*/ 1557716 h 1557716"/>
              <a:gd name="connsiteX0" fmla="*/ 0 w 857250"/>
              <a:gd name="connsiteY0" fmla="*/ 1023726 h 1204144"/>
              <a:gd name="connsiteX1" fmla="*/ 581025 w 857250"/>
              <a:gd name="connsiteY1" fmla="*/ 1176126 h 1204144"/>
              <a:gd name="connsiteX2" fmla="*/ 857250 w 857250"/>
              <a:gd name="connsiteY2" fmla="*/ 23601 h 1204144"/>
              <a:gd name="connsiteX0" fmla="*/ 0 w 857250"/>
              <a:gd name="connsiteY0" fmla="*/ 1046269 h 1046269"/>
              <a:gd name="connsiteX1" fmla="*/ 552450 w 857250"/>
              <a:gd name="connsiteY1" fmla="*/ 541444 h 1046269"/>
              <a:gd name="connsiteX2" fmla="*/ 857250 w 857250"/>
              <a:gd name="connsiteY2" fmla="*/ 46144 h 1046269"/>
              <a:gd name="connsiteX0" fmla="*/ 0 w 857250"/>
              <a:gd name="connsiteY0" fmla="*/ 1000125 h 1000125"/>
              <a:gd name="connsiteX1" fmla="*/ 552450 w 857250"/>
              <a:gd name="connsiteY1" fmla="*/ 495300 h 1000125"/>
              <a:gd name="connsiteX2" fmla="*/ 857250 w 857250"/>
              <a:gd name="connsiteY2" fmla="*/ 0 h 1000125"/>
              <a:gd name="connsiteX0" fmla="*/ 0 w 857250"/>
              <a:gd name="connsiteY0" fmla="*/ 1000125 h 1000125"/>
              <a:gd name="connsiteX1" fmla="*/ 552450 w 857250"/>
              <a:gd name="connsiteY1" fmla="*/ 495300 h 1000125"/>
              <a:gd name="connsiteX2" fmla="*/ 857250 w 857250"/>
              <a:gd name="connsiteY2" fmla="*/ 0 h 1000125"/>
              <a:gd name="connsiteX0" fmla="*/ 0 w 857250"/>
              <a:gd name="connsiteY0" fmla="*/ 1000125 h 1000125"/>
              <a:gd name="connsiteX1" fmla="*/ 495300 w 857250"/>
              <a:gd name="connsiteY1" fmla="*/ 609600 h 1000125"/>
              <a:gd name="connsiteX2" fmla="*/ 857250 w 857250"/>
              <a:gd name="connsiteY2" fmla="*/ 0 h 1000125"/>
              <a:gd name="connsiteX0" fmla="*/ 0 w 857250"/>
              <a:gd name="connsiteY0" fmla="*/ 1000125 h 1000125"/>
              <a:gd name="connsiteX1" fmla="*/ 495300 w 857250"/>
              <a:gd name="connsiteY1" fmla="*/ 609600 h 1000125"/>
              <a:gd name="connsiteX2" fmla="*/ 857250 w 857250"/>
              <a:gd name="connsiteY2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0" h="1000125">
                <a:moveTo>
                  <a:pt x="0" y="1000125"/>
                </a:moveTo>
                <a:cubicBezTo>
                  <a:pt x="313531" y="673894"/>
                  <a:pt x="361950" y="747712"/>
                  <a:pt x="495300" y="609600"/>
                </a:cubicBezTo>
                <a:cubicBezTo>
                  <a:pt x="628650" y="471488"/>
                  <a:pt x="684212" y="442912"/>
                  <a:pt x="85725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rty, man, person, phlegm, saliva, spit ic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014971"/>
            <a:ext cx="13477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45" grpId="0" animBg="1"/>
      <p:bldP spid="96" grpId="0"/>
      <p:bldP spid="99" grpId="0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lock Arc 21"/>
          <p:cNvSpPr/>
          <p:nvPr/>
        </p:nvSpPr>
        <p:spPr>
          <a:xfrm rot="5400000">
            <a:off x="5924550" y="2719329"/>
            <a:ext cx="1371600" cy="1562099"/>
          </a:xfrm>
          <a:prstGeom prst="blockArc">
            <a:avLst>
              <a:gd name="adj1" fmla="val 9642765"/>
              <a:gd name="adj2" fmla="val 218470"/>
              <a:gd name="adj3" fmla="val 23430"/>
            </a:avLst>
          </a:prstGeom>
          <a:solidFill>
            <a:srgbClr val="A6A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419100" y="4191000"/>
            <a:ext cx="8801100" cy="29718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4188106"/>
            <a:ext cx="1295400" cy="4600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3467" r="52000" b="26709"/>
          <a:stretch/>
        </p:blipFill>
        <p:spPr bwMode="auto">
          <a:xfrm rot="5400000">
            <a:off x="5467350" y="3889413"/>
            <a:ext cx="876300" cy="269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3787" y="569522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CMOS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lock Arc 8"/>
          <p:cNvSpPr/>
          <p:nvPr/>
        </p:nvSpPr>
        <p:spPr>
          <a:xfrm rot="5400000">
            <a:off x="2209800" y="2724151"/>
            <a:ext cx="1371600" cy="1562099"/>
          </a:xfrm>
          <a:prstGeom prst="blockArc">
            <a:avLst>
              <a:gd name="adj1" fmla="val 8227836"/>
              <a:gd name="adj2" fmla="val 218470"/>
              <a:gd name="adj3" fmla="val 23430"/>
            </a:avLst>
          </a:prstGeom>
          <a:solidFill>
            <a:srgbClr val="A6A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9008" y="3870285"/>
            <a:ext cx="1656591" cy="304800"/>
          </a:xfrm>
          <a:prstGeom prst="rect">
            <a:avLst/>
          </a:prstGeom>
          <a:solidFill>
            <a:srgbClr val="A6A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 foil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3810000"/>
            <a:ext cx="609600" cy="36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iffused White 3mm LED (25 pack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19" b="100000" l="38041" r="58557">
                        <a14:foregroundMark x1="42784" y1="64698" x2="42784" y2="64698"/>
                        <a14:foregroundMark x1="54742" y1="65247" x2="54742" y2="65247"/>
                        <a14:foregroundMark x1="43196" y1="91346" x2="43196" y2="91346"/>
                        <a14:foregroundMark x1="54330" y1="90797" x2="54330" y2="90797"/>
                        <a14:foregroundMark x1="42784" y1="97527" x2="42784" y2="97527"/>
                        <a14:foregroundMark x1="42784" y1="68681" x2="42784" y2="68681"/>
                        <a14:foregroundMark x1="42784" y1="72665" x2="42784" y2="72665"/>
                        <a14:foregroundMark x1="43551" y1="61507" x2="43551" y2="61507"/>
                        <a14:foregroundMark x1="43551" y1="58248" x2="43551" y2="58248"/>
                        <a14:foregroundMark x1="43551" y1="57637" x2="43551" y2="57637"/>
                        <a14:foregroundMark x1="43551" y1="56823" x2="43551" y2="56823"/>
                        <a14:foregroundMark x1="43551" y1="54786" x2="43551" y2="54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01" t="19106" r="42743" b="27336"/>
          <a:stretch/>
        </p:blipFill>
        <p:spPr bwMode="auto">
          <a:xfrm>
            <a:off x="1981200" y="4418154"/>
            <a:ext cx="432050" cy="10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39009" y="3270813"/>
            <a:ext cx="1905000" cy="533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lue filter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3285281"/>
            <a:ext cx="1905000" cy="533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 filter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lock Arc 18"/>
          <p:cNvSpPr/>
          <p:nvPr/>
        </p:nvSpPr>
        <p:spPr>
          <a:xfrm rot="16200000" flipH="1">
            <a:off x="4400550" y="2719328"/>
            <a:ext cx="1371600" cy="1562099"/>
          </a:xfrm>
          <a:prstGeom prst="blockArc">
            <a:avLst>
              <a:gd name="adj1" fmla="val 7850387"/>
              <a:gd name="adj2" fmla="val 218470"/>
              <a:gd name="adj3" fmla="val 23430"/>
            </a:avLst>
          </a:prstGeom>
          <a:solidFill>
            <a:srgbClr val="A6A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5030656" y="3870285"/>
            <a:ext cx="1751144" cy="304800"/>
          </a:xfrm>
          <a:prstGeom prst="rect">
            <a:avLst/>
          </a:prstGeom>
          <a:solidFill>
            <a:srgbClr val="A6A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flipH="1">
            <a:off x="5331481" y="3870286"/>
            <a:ext cx="1221717" cy="30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81199" y="4175085"/>
            <a:ext cx="432050" cy="243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lock Arc 22"/>
          <p:cNvSpPr/>
          <p:nvPr/>
        </p:nvSpPr>
        <p:spPr>
          <a:xfrm rot="16200000" flipH="1">
            <a:off x="553208" y="2719328"/>
            <a:ext cx="1371600" cy="1562099"/>
          </a:xfrm>
          <a:prstGeom prst="blockArc">
            <a:avLst>
              <a:gd name="adj1" fmla="val 7702792"/>
              <a:gd name="adj2" fmla="val 218470"/>
              <a:gd name="adj3" fmla="val 23430"/>
            </a:avLst>
          </a:prstGeom>
          <a:solidFill>
            <a:srgbClr val="A6A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2438400"/>
            <a:ext cx="72390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stiff, dark sheet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6214" y="2408257"/>
            <a:ext cx="609600" cy="36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00700" y="2427308"/>
            <a:ext cx="609600" cy="36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5746" y="428236"/>
            <a:ext cx="3922854" cy="1974288"/>
            <a:chOff x="115746" y="428236"/>
            <a:chExt cx="3922854" cy="1974288"/>
          </a:xfrm>
        </p:grpSpPr>
        <p:sp>
          <p:nvSpPr>
            <p:cNvPr id="14" name="Freeform 13"/>
            <p:cNvSpPr/>
            <p:nvPr/>
          </p:nvSpPr>
          <p:spPr>
            <a:xfrm>
              <a:off x="115746" y="428236"/>
              <a:ext cx="3842795" cy="1869124"/>
            </a:xfrm>
            <a:custGeom>
              <a:avLst/>
              <a:gdLst>
                <a:gd name="connsiteX0" fmla="*/ 0 w 3831220"/>
                <a:gd name="connsiteY0" fmla="*/ 1851977 h 1931142"/>
                <a:gd name="connsiteX1" fmla="*/ 1157468 w 3831220"/>
                <a:gd name="connsiteY1" fmla="*/ 1840402 h 1931142"/>
                <a:gd name="connsiteX2" fmla="*/ 1747777 w 3831220"/>
                <a:gd name="connsiteY2" fmla="*/ 937577 h 1931142"/>
                <a:gd name="connsiteX3" fmla="*/ 2210764 w 3831220"/>
                <a:gd name="connsiteY3" fmla="*/ 150498 h 1931142"/>
                <a:gd name="connsiteX4" fmla="*/ 3831220 w 3831220"/>
                <a:gd name="connsiteY4" fmla="*/ 27 h 1931142"/>
                <a:gd name="connsiteX5" fmla="*/ 3831220 w 3831220"/>
                <a:gd name="connsiteY5" fmla="*/ 27 h 1931142"/>
                <a:gd name="connsiteX0" fmla="*/ 0 w 3842795"/>
                <a:gd name="connsiteY0" fmla="*/ 1863552 h 1936830"/>
                <a:gd name="connsiteX1" fmla="*/ 1169043 w 3842795"/>
                <a:gd name="connsiteY1" fmla="*/ 1840402 h 1936830"/>
                <a:gd name="connsiteX2" fmla="*/ 1759352 w 3842795"/>
                <a:gd name="connsiteY2" fmla="*/ 937577 h 1936830"/>
                <a:gd name="connsiteX3" fmla="*/ 2222339 w 3842795"/>
                <a:gd name="connsiteY3" fmla="*/ 150498 h 1936830"/>
                <a:gd name="connsiteX4" fmla="*/ 3842795 w 3842795"/>
                <a:gd name="connsiteY4" fmla="*/ 27 h 1936830"/>
                <a:gd name="connsiteX5" fmla="*/ 3842795 w 3842795"/>
                <a:gd name="connsiteY5" fmla="*/ 27 h 1936830"/>
                <a:gd name="connsiteX0" fmla="*/ 0 w 3842795"/>
                <a:gd name="connsiteY0" fmla="*/ 1863552 h 1918902"/>
                <a:gd name="connsiteX1" fmla="*/ 1169043 w 3842795"/>
                <a:gd name="connsiteY1" fmla="*/ 1840402 h 1918902"/>
                <a:gd name="connsiteX2" fmla="*/ 1759352 w 3842795"/>
                <a:gd name="connsiteY2" fmla="*/ 937577 h 1918902"/>
                <a:gd name="connsiteX3" fmla="*/ 2222339 w 3842795"/>
                <a:gd name="connsiteY3" fmla="*/ 150498 h 1918902"/>
                <a:gd name="connsiteX4" fmla="*/ 3842795 w 3842795"/>
                <a:gd name="connsiteY4" fmla="*/ 27 h 1918902"/>
                <a:gd name="connsiteX5" fmla="*/ 3842795 w 3842795"/>
                <a:gd name="connsiteY5" fmla="*/ 27 h 1918902"/>
                <a:gd name="connsiteX0" fmla="*/ 0 w 3842795"/>
                <a:gd name="connsiteY0" fmla="*/ 1863552 h 1868508"/>
                <a:gd name="connsiteX1" fmla="*/ 1169043 w 3842795"/>
                <a:gd name="connsiteY1" fmla="*/ 1840402 h 1868508"/>
                <a:gd name="connsiteX2" fmla="*/ 1296365 w 3842795"/>
                <a:gd name="connsiteY2" fmla="*/ 1724655 h 1868508"/>
                <a:gd name="connsiteX3" fmla="*/ 1759352 w 3842795"/>
                <a:gd name="connsiteY3" fmla="*/ 937577 h 1868508"/>
                <a:gd name="connsiteX4" fmla="*/ 2222339 w 3842795"/>
                <a:gd name="connsiteY4" fmla="*/ 150498 h 1868508"/>
                <a:gd name="connsiteX5" fmla="*/ 3842795 w 3842795"/>
                <a:gd name="connsiteY5" fmla="*/ 27 h 1868508"/>
                <a:gd name="connsiteX6" fmla="*/ 3842795 w 3842795"/>
                <a:gd name="connsiteY6" fmla="*/ 27 h 1868508"/>
                <a:gd name="connsiteX0" fmla="*/ 0 w 3842795"/>
                <a:gd name="connsiteY0" fmla="*/ 1863552 h 1877218"/>
                <a:gd name="connsiteX1" fmla="*/ 995423 w 3842795"/>
                <a:gd name="connsiteY1" fmla="*/ 1863552 h 1877218"/>
                <a:gd name="connsiteX2" fmla="*/ 1296365 w 3842795"/>
                <a:gd name="connsiteY2" fmla="*/ 1724655 h 1877218"/>
                <a:gd name="connsiteX3" fmla="*/ 1759352 w 3842795"/>
                <a:gd name="connsiteY3" fmla="*/ 937577 h 1877218"/>
                <a:gd name="connsiteX4" fmla="*/ 2222339 w 3842795"/>
                <a:gd name="connsiteY4" fmla="*/ 150498 h 1877218"/>
                <a:gd name="connsiteX5" fmla="*/ 3842795 w 3842795"/>
                <a:gd name="connsiteY5" fmla="*/ 27 h 1877218"/>
                <a:gd name="connsiteX6" fmla="*/ 3842795 w 3842795"/>
                <a:gd name="connsiteY6" fmla="*/ 27 h 1877218"/>
                <a:gd name="connsiteX0" fmla="*/ 0 w 3842795"/>
                <a:gd name="connsiteY0" fmla="*/ 1863552 h 1868032"/>
                <a:gd name="connsiteX1" fmla="*/ 995423 w 3842795"/>
                <a:gd name="connsiteY1" fmla="*/ 1863552 h 1868032"/>
                <a:gd name="connsiteX2" fmla="*/ 1296365 w 3842795"/>
                <a:gd name="connsiteY2" fmla="*/ 1724655 h 1868032"/>
                <a:gd name="connsiteX3" fmla="*/ 1759352 w 3842795"/>
                <a:gd name="connsiteY3" fmla="*/ 937577 h 1868032"/>
                <a:gd name="connsiteX4" fmla="*/ 2222339 w 3842795"/>
                <a:gd name="connsiteY4" fmla="*/ 150498 h 1868032"/>
                <a:gd name="connsiteX5" fmla="*/ 3842795 w 3842795"/>
                <a:gd name="connsiteY5" fmla="*/ 27 h 1868032"/>
                <a:gd name="connsiteX6" fmla="*/ 3842795 w 3842795"/>
                <a:gd name="connsiteY6" fmla="*/ 27 h 1868032"/>
                <a:gd name="connsiteX0" fmla="*/ 0 w 3842795"/>
                <a:gd name="connsiteY0" fmla="*/ 1863552 h 1869124"/>
                <a:gd name="connsiteX1" fmla="*/ 995423 w 3842795"/>
                <a:gd name="connsiteY1" fmla="*/ 1863552 h 1869124"/>
                <a:gd name="connsiteX2" fmla="*/ 1296365 w 3842795"/>
                <a:gd name="connsiteY2" fmla="*/ 1724655 h 1869124"/>
                <a:gd name="connsiteX3" fmla="*/ 1759352 w 3842795"/>
                <a:gd name="connsiteY3" fmla="*/ 937577 h 1869124"/>
                <a:gd name="connsiteX4" fmla="*/ 2222339 w 3842795"/>
                <a:gd name="connsiteY4" fmla="*/ 150498 h 1869124"/>
                <a:gd name="connsiteX5" fmla="*/ 3842795 w 3842795"/>
                <a:gd name="connsiteY5" fmla="*/ 27 h 1869124"/>
                <a:gd name="connsiteX6" fmla="*/ 3842795 w 3842795"/>
                <a:gd name="connsiteY6" fmla="*/ 27 h 186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2795" h="1869124">
                  <a:moveTo>
                    <a:pt x="0" y="1863552"/>
                  </a:moveTo>
                  <a:cubicBezTo>
                    <a:pt x="456235" y="1876091"/>
                    <a:pt x="790936" y="1863552"/>
                    <a:pt x="995423" y="1863552"/>
                  </a:cubicBezTo>
                  <a:cubicBezTo>
                    <a:pt x="1199910" y="1863552"/>
                    <a:pt x="1197980" y="1875126"/>
                    <a:pt x="1296365" y="1724655"/>
                  </a:cubicBezTo>
                  <a:cubicBezTo>
                    <a:pt x="1394750" y="1574184"/>
                    <a:pt x="1605023" y="1199936"/>
                    <a:pt x="1759352" y="937577"/>
                  </a:cubicBezTo>
                  <a:cubicBezTo>
                    <a:pt x="1913681" y="675218"/>
                    <a:pt x="1875099" y="306756"/>
                    <a:pt x="2222339" y="150498"/>
                  </a:cubicBezTo>
                  <a:cubicBezTo>
                    <a:pt x="2569579" y="-5760"/>
                    <a:pt x="3842795" y="27"/>
                    <a:pt x="3842795" y="27"/>
                  </a:cubicBezTo>
                  <a:lnTo>
                    <a:pt x="3842795" y="27"/>
                  </a:ln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52400" y="493076"/>
              <a:ext cx="3842795" cy="1869124"/>
            </a:xfrm>
            <a:custGeom>
              <a:avLst/>
              <a:gdLst>
                <a:gd name="connsiteX0" fmla="*/ 0 w 3831220"/>
                <a:gd name="connsiteY0" fmla="*/ 1851977 h 1931142"/>
                <a:gd name="connsiteX1" fmla="*/ 1157468 w 3831220"/>
                <a:gd name="connsiteY1" fmla="*/ 1840402 h 1931142"/>
                <a:gd name="connsiteX2" fmla="*/ 1747777 w 3831220"/>
                <a:gd name="connsiteY2" fmla="*/ 937577 h 1931142"/>
                <a:gd name="connsiteX3" fmla="*/ 2210764 w 3831220"/>
                <a:gd name="connsiteY3" fmla="*/ 150498 h 1931142"/>
                <a:gd name="connsiteX4" fmla="*/ 3831220 w 3831220"/>
                <a:gd name="connsiteY4" fmla="*/ 27 h 1931142"/>
                <a:gd name="connsiteX5" fmla="*/ 3831220 w 3831220"/>
                <a:gd name="connsiteY5" fmla="*/ 27 h 1931142"/>
                <a:gd name="connsiteX0" fmla="*/ 0 w 3842795"/>
                <a:gd name="connsiteY0" fmla="*/ 1863552 h 1936830"/>
                <a:gd name="connsiteX1" fmla="*/ 1169043 w 3842795"/>
                <a:gd name="connsiteY1" fmla="*/ 1840402 h 1936830"/>
                <a:gd name="connsiteX2" fmla="*/ 1759352 w 3842795"/>
                <a:gd name="connsiteY2" fmla="*/ 937577 h 1936830"/>
                <a:gd name="connsiteX3" fmla="*/ 2222339 w 3842795"/>
                <a:gd name="connsiteY3" fmla="*/ 150498 h 1936830"/>
                <a:gd name="connsiteX4" fmla="*/ 3842795 w 3842795"/>
                <a:gd name="connsiteY4" fmla="*/ 27 h 1936830"/>
                <a:gd name="connsiteX5" fmla="*/ 3842795 w 3842795"/>
                <a:gd name="connsiteY5" fmla="*/ 27 h 1936830"/>
                <a:gd name="connsiteX0" fmla="*/ 0 w 3842795"/>
                <a:gd name="connsiteY0" fmla="*/ 1863552 h 1918902"/>
                <a:gd name="connsiteX1" fmla="*/ 1169043 w 3842795"/>
                <a:gd name="connsiteY1" fmla="*/ 1840402 h 1918902"/>
                <a:gd name="connsiteX2" fmla="*/ 1759352 w 3842795"/>
                <a:gd name="connsiteY2" fmla="*/ 937577 h 1918902"/>
                <a:gd name="connsiteX3" fmla="*/ 2222339 w 3842795"/>
                <a:gd name="connsiteY3" fmla="*/ 150498 h 1918902"/>
                <a:gd name="connsiteX4" fmla="*/ 3842795 w 3842795"/>
                <a:gd name="connsiteY4" fmla="*/ 27 h 1918902"/>
                <a:gd name="connsiteX5" fmla="*/ 3842795 w 3842795"/>
                <a:gd name="connsiteY5" fmla="*/ 27 h 1918902"/>
                <a:gd name="connsiteX0" fmla="*/ 0 w 3842795"/>
                <a:gd name="connsiteY0" fmla="*/ 1863552 h 1868508"/>
                <a:gd name="connsiteX1" fmla="*/ 1169043 w 3842795"/>
                <a:gd name="connsiteY1" fmla="*/ 1840402 h 1868508"/>
                <a:gd name="connsiteX2" fmla="*/ 1296365 w 3842795"/>
                <a:gd name="connsiteY2" fmla="*/ 1724655 h 1868508"/>
                <a:gd name="connsiteX3" fmla="*/ 1759352 w 3842795"/>
                <a:gd name="connsiteY3" fmla="*/ 937577 h 1868508"/>
                <a:gd name="connsiteX4" fmla="*/ 2222339 w 3842795"/>
                <a:gd name="connsiteY4" fmla="*/ 150498 h 1868508"/>
                <a:gd name="connsiteX5" fmla="*/ 3842795 w 3842795"/>
                <a:gd name="connsiteY5" fmla="*/ 27 h 1868508"/>
                <a:gd name="connsiteX6" fmla="*/ 3842795 w 3842795"/>
                <a:gd name="connsiteY6" fmla="*/ 27 h 1868508"/>
                <a:gd name="connsiteX0" fmla="*/ 0 w 3842795"/>
                <a:gd name="connsiteY0" fmla="*/ 1863552 h 1877218"/>
                <a:gd name="connsiteX1" fmla="*/ 995423 w 3842795"/>
                <a:gd name="connsiteY1" fmla="*/ 1863552 h 1877218"/>
                <a:gd name="connsiteX2" fmla="*/ 1296365 w 3842795"/>
                <a:gd name="connsiteY2" fmla="*/ 1724655 h 1877218"/>
                <a:gd name="connsiteX3" fmla="*/ 1759352 w 3842795"/>
                <a:gd name="connsiteY3" fmla="*/ 937577 h 1877218"/>
                <a:gd name="connsiteX4" fmla="*/ 2222339 w 3842795"/>
                <a:gd name="connsiteY4" fmla="*/ 150498 h 1877218"/>
                <a:gd name="connsiteX5" fmla="*/ 3842795 w 3842795"/>
                <a:gd name="connsiteY5" fmla="*/ 27 h 1877218"/>
                <a:gd name="connsiteX6" fmla="*/ 3842795 w 3842795"/>
                <a:gd name="connsiteY6" fmla="*/ 27 h 1877218"/>
                <a:gd name="connsiteX0" fmla="*/ 0 w 3842795"/>
                <a:gd name="connsiteY0" fmla="*/ 1863552 h 1868032"/>
                <a:gd name="connsiteX1" fmla="*/ 995423 w 3842795"/>
                <a:gd name="connsiteY1" fmla="*/ 1863552 h 1868032"/>
                <a:gd name="connsiteX2" fmla="*/ 1296365 w 3842795"/>
                <a:gd name="connsiteY2" fmla="*/ 1724655 h 1868032"/>
                <a:gd name="connsiteX3" fmla="*/ 1759352 w 3842795"/>
                <a:gd name="connsiteY3" fmla="*/ 937577 h 1868032"/>
                <a:gd name="connsiteX4" fmla="*/ 2222339 w 3842795"/>
                <a:gd name="connsiteY4" fmla="*/ 150498 h 1868032"/>
                <a:gd name="connsiteX5" fmla="*/ 3842795 w 3842795"/>
                <a:gd name="connsiteY5" fmla="*/ 27 h 1868032"/>
                <a:gd name="connsiteX6" fmla="*/ 3842795 w 3842795"/>
                <a:gd name="connsiteY6" fmla="*/ 27 h 1868032"/>
                <a:gd name="connsiteX0" fmla="*/ 0 w 3842795"/>
                <a:gd name="connsiteY0" fmla="*/ 1863552 h 1869124"/>
                <a:gd name="connsiteX1" fmla="*/ 995423 w 3842795"/>
                <a:gd name="connsiteY1" fmla="*/ 1863552 h 1869124"/>
                <a:gd name="connsiteX2" fmla="*/ 1296365 w 3842795"/>
                <a:gd name="connsiteY2" fmla="*/ 1724655 h 1869124"/>
                <a:gd name="connsiteX3" fmla="*/ 1759352 w 3842795"/>
                <a:gd name="connsiteY3" fmla="*/ 937577 h 1869124"/>
                <a:gd name="connsiteX4" fmla="*/ 2222339 w 3842795"/>
                <a:gd name="connsiteY4" fmla="*/ 150498 h 1869124"/>
                <a:gd name="connsiteX5" fmla="*/ 3842795 w 3842795"/>
                <a:gd name="connsiteY5" fmla="*/ 27 h 1869124"/>
                <a:gd name="connsiteX6" fmla="*/ 3842795 w 3842795"/>
                <a:gd name="connsiteY6" fmla="*/ 27 h 186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2795" h="1869124">
                  <a:moveTo>
                    <a:pt x="0" y="1863552"/>
                  </a:moveTo>
                  <a:cubicBezTo>
                    <a:pt x="456235" y="1876091"/>
                    <a:pt x="790936" y="1863552"/>
                    <a:pt x="995423" y="1863552"/>
                  </a:cubicBezTo>
                  <a:cubicBezTo>
                    <a:pt x="1199910" y="1863552"/>
                    <a:pt x="1197980" y="1875126"/>
                    <a:pt x="1296365" y="1724655"/>
                  </a:cubicBezTo>
                  <a:cubicBezTo>
                    <a:pt x="1394750" y="1574184"/>
                    <a:pt x="1605023" y="1199936"/>
                    <a:pt x="1759352" y="937577"/>
                  </a:cubicBezTo>
                  <a:cubicBezTo>
                    <a:pt x="1913681" y="675218"/>
                    <a:pt x="1875099" y="306756"/>
                    <a:pt x="2222339" y="150498"/>
                  </a:cubicBezTo>
                  <a:cubicBezTo>
                    <a:pt x="2569579" y="-5760"/>
                    <a:pt x="3842795" y="27"/>
                    <a:pt x="3842795" y="27"/>
                  </a:cubicBezTo>
                  <a:lnTo>
                    <a:pt x="3842795" y="27"/>
                  </a:ln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95805" y="533400"/>
              <a:ext cx="3842795" cy="1869124"/>
            </a:xfrm>
            <a:custGeom>
              <a:avLst/>
              <a:gdLst>
                <a:gd name="connsiteX0" fmla="*/ 0 w 3831220"/>
                <a:gd name="connsiteY0" fmla="*/ 1851977 h 1931142"/>
                <a:gd name="connsiteX1" fmla="*/ 1157468 w 3831220"/>
                <a:gd name="connsiteY1" fmla="*/ 1840402 h 1931142"/>
                <a:gd name="connsiteX2" fmla="*/ 1747777 w 3831220"/>
                <a:gd name="connsiteY2" fmla="*/ 937577 h 1931142"/>
                <a:gd name="connsiteX3" fmla="*/ 2210764 w 3831220"/>
                <a:gd name="connsiteY3" fmla="*/ 150498 h 1931142"/>
                <a:gd name="connsiteX4" fmla="*/ 3831220 w 3831220"/>
                <a:gd name="connsiteY4" fmla="*/ 27 h 1931142"/>
                <a:gd name="connsiteX5" fmla="*/ 3831220 w 3831220"/>
                <a:gd name="connsiteY5" fmla="*/ 27 h 1931142"/>
                <a:gd name="connsiteX0" fmla="*/ 0 w 3842795"/>
                <a:gd name="connsiteY0" fmla="*/ 1863552 h 1936830"/>
                <a:gd name="connsiteX1" fmla="*/ 1169043 w 3842795"/>
                <a:gd name="connsiteY1" fmla="*/ 1840402 h 1936830"/>
                <a:gd name="connsiteX2" fmla="*/ 1759352 w 3842795"/>
                <a:gd name="connsiteY2" fmla="*/ 937577 h 1936830"/>
                <a:gd name="connsiteX3" fmla="*/ 2222339 w 3842795"/>
                <a:gd name="connsiteY3" fmla="*/ 150498 h 1936830"/>
                <a:gd name="connsiteX4" fmla="*/ 3842795 w 3842795"/>
                <a:gd name="connsiteY4" fmla="*/ 27 h 1936830"/>
                <a:gd name="connsiteX5" fmla="*/ 3842795 w 3842795"/>
                <a:gd name="connsiteY5" fmla="*/ 27 h 1936830"/>
                <a:gd name="connsiteX0" fmla="*/ 0 w 3842795"/>
                <a:gd name="connsiteY0" fmla="*/ 1863552 h 1918902"/>
                <a:gd name="connsiteX1" fmla="*/ 1169043 w 3842795"/>
                <a:gd name="connsiteY1" fmla="*/ 1840402 h 1918902"/>
                <a:gd name="connsiteX2" fmla="*/ 1759352 w 3842795"/>
                <a:gd name="connsiteY2" fmla="*/ 937577 h 1918902"/>
                <a:gd name="connsiteX3" fmla="*/ 2222339 w 3842795"/>
                <a:gd name="connsiteY3" fmla="*/ 150498 h 1918902"/>
                <a:gd name="connsiteX4" fmla="*/ 3842795 w 3842795"/>
                <a:gd name="connsiteY4" fmla="*/ 27 h 1918902"/>
                <a:gd name="connsiteX5" fmla="*/ 3842795 w 3842795"/>
                <a:gd name="connsiteY5" fmla="*/ 27 h 1918902"/>
                <a:gd name="connsiteX0" fmla="*/ 0 w 3842795"/>
                <a:gd name="connsiteY0" fmla="*/ 1863552 h 1868508"/>
                <a:gd name="connsiteX1" fmla="*/ 1169043 w 3842795"/>
                <a:gd name="connsiteY1" fmla="*/ 1840402 h 1868508"/>
                <a:gd name="connsiteX2" fmla="*/ 1296365 w 3842795"/>
                <a:gd name="connsiteY2" fmla="*/ 1724655 h 1868508"/>
                <a:gd name="connsiteX3" fmla="*/ 1759352 w 3842795"/>
                <a:gd name="connsiteY3" fmla="*/ 937577 h 1868508"/>
                <a:gd name="connsiteX4" fmla="*/ 2222339 w 3842795"/>
                <a:gd name="connsiteY4" fmla="*/ 150498 h 1868508"/>
                <a:gd name="connsiteX5" fmla="*/ 3842795 w 3842795"/>
                <a:gd name="connsiteY5" fmla="*/ 27 h 1868508"/>
                <a:gd name="connsiteX6" fmla="*/ 3842795 w 3842795"/>
                <a:gd name="connsiteY6" fmla="*/ 27 h 1868508"/>
                <a:gd name="connsiteX0" fmla="*/ 0 w 3842795"/>
                <a:gd name="connsiteY0" fmla="*/ 1863552 h 1877218"/>
                <a:gd name="connsiteX1" fmla="*/ 995423 w 3842795"/>
                <a:gd name="connsiteY1" fmla="*/ 1863552 h 1877218"/>
                <a:gd name="connsiteX2" fmla="*/ 1296365 w 3842795"/>
                <a:gd name="connsiteY2" fmla="*/ 1724655 h 1877218"/>
                <a:gd name="connsiteX3" fmla="*/ 1759352 w 3842795"/>
                <a:gd name="connsiteY3" fmla="*/ 937577 h 1877218"/>
                <a:gd name="connsiteX4" fmla="*/ 2222339 w 3842795"/>
                <a:gd name="connsiteY4" fmla="*/ 150498 h 1877218"/>
                <a:gd name="connsiteX5" fmla="*/ 3842795 w 3842795"/>
                <a:gd name="connsiteY5" fmla="*/ 27 h 1877218"/>
                <a:gd name="connsiteX6" fmla="*/ 3842795 w 3842795"/>
                <a:gd name="connsiteY6" fmla="*/ 27 h 1877218"/>
                <a:gd name="connsiteX0" fmla="*/ 0 w 3842795"/>
                <a:gd name="connsiteY0" fmla="*/ 1863552 h 1868032"/>
                <a:gd name="connsiteX1" fmla="*/ 995423 w 3842795"/>
                <a:gd name="connsiteY1" fmla="*/ 1863552 h 1868032"/>
                <a:gd name="connsiteX2" fmla="*/ 1296365 w 3842795"/>
                <a:gd name="connsiteY2" fmla="*/ 1724655 h 1868032"/>
                <a:gd name="connsiteX3" fmla="*/ 1759352 w 3842795"/>
                <a:gd name="connsiteY3" fmla="*/ 937577 h 1868032"/>
                <a:gd name="connsiteX4" fmla="*/ 2222339 w 3842795"/>
                <a:gd name="connsiteY4" fmla="*/ 150498 h 1868032"/>
                <a:gd name="connsiteX5" fmla="*/ 3842795 w 3842795"/>
                <a:gd name="connsiteY5" fmla="*/ 27 h 1868032"/>
                <a:gd name="connsiteX6" fmla="*/ 3842795 w 3842795"/>
                <a:gd name="connsiteY6" fmla="*/ 27 h 1868032"/>
                <a:gd name="connsiteX0" fmla="*/ 0 w 3842795"/>
                <a:gd name="connsiteY0" fmla="*/ 1863552 h 1869124"/>
                <a:gd name="connsiteX1" fmla="*/ 995423 w 3842795"/>
                <a:gd name="connsiteY1" fmla="*/ 1863552 h 1869124"/>
                <a:gd name="connsiteX2" fmla="*/ 1296365 w 3842795"/>
                <a:gd name="connsiteY2" fmla="*/ 1724655 h 1869124"/>
                <a:gd name="connsiteX3" fmla="*/ 1759352 w 3842795"/>
                <a:gd name="connsiteY3" fmla="*/ 937577 h 1869124"/>
                <a:gd name="connsiteX4" fmla="*/ 2222339 w 3842795"/>
                <a:gd name="connsiteY4" fmla="*/ 150498 h 1869124"/>
                <a:gd name="connsiteX5" fmla="*/ 3842795 w 3842795"/>
                <a:gd name="connsiteY5" fmla="*/ 27 h 1869124"/>
                <a:gd name="connsiteX6" fmla="*/ 3842795 w 3842795"/>
                <a:gd name="connsiteY6" fmla="*/ 27 h 186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2795" h="1869124">
                  <a:moveTo>
                    <a:pt x="0" y="1863552"/>
                  </a:moveTo>
                  <a:cubicBezTo>
                    <a:pt x="456235" y="1876091"/>
                    <a:pt x="790936" y="1863552"/>
                    <a:pt x="995423" y="1863552"/>
                  </a:cubicBezTo>
                  <a:cubicBezTo>
                    <a:pt x="1199910" y="1863552"/>
                    <a:pt x="1197980" y="1875126"/>
                    <a:pt x="1296365" y="1724655"/>
                  </a:cubicBezTo>
                  <a:cubicBezTo>
                    <a:pt x="1394750" y="1574184"/>
                    <a:pt x="1605023" y="1199936"/>
                    <a:pt x="1759352" y="937577"/>
                  </a:cubicBezTo>
                  <a:cubicBezTo>
                    <a:pt x="1913681" y="675218"/>
                    <a:pt x="1875099" y="306756"/>
                    <a:pt x="2222339" y="150498"/>
                  </a:cubicBezTo>
                  <a:cubicBezTo>
                    <a:pt x="2569579" y="-5760"/>
                    <a:pt x="3842795" y="27"/>
                    <a:pt x="3842795" y="27"/>
                  </a:cubicBezTo>
                  <a:lnTo>
                    <a:pt x="3842795" y="27"/>
                  </a:ln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3867873" y="428209"/>
            <a:ext cx="3922854" cy="1974288"/>
            <a:chOff x="115746" y="428236"/>
            <a:chExt cx="3922854" cy="1974288"/>
          </a:xfrm>
        </p:grpSpPr>
        <p:sp>
          <p:nvSpPr>
            <p:cNvPr id="32" name="Freeform 31"/>
            <p:cNvSpPr/>
            <p:nvPr/>
          </p:nvSpPr>
          <p:spPr>
            <a:xfrm>
              <a:off x="115746" y="428236"/>
              <a:ext cx="3842795" cy="1869124"/>
            </a:xfrm>
            <a:custGeom>
              <a:avLst/>
              <a:gdLst>
                <a:gd name="connsiteX0" fmla="*/ 0 w 3831220"/>
                <a:gd name="connsiteY0" fmla="*/ 1851977 h 1931142"/>
                <a:gd name="connsiteX1" fmla="*/ 1157468 w 3831220"/>
                <a:gd name="connsiteY1" fmla="*/ 1840402 h 1931142"/>
                <a:gd name="connsiteX2" fmla="*/ 1747777 w 3831220"/>
                <a:gd name="connsiteY2" fmla="*/ 937577 h 1931142"/>
                <a:gd name="connsiteX3" fmla="*/ 2210764 w 3831220"/>
                <a:gd name="connsiteY3" fmla="*/ 150498 h 1931142"/>
                <a:gd name="connsiteX4" fmla="*/ 3831220 w 3831220"/>
                <a:gd name="connsiteY4" fmla="*/ 27 h 1931142"/>
                <a:gd name="connsiteX5" fmla="*/ 3831220 w 3831220"/>
                <a:gd name="connsiteY5" fmla="*/ 27 h 1931142"/>
                <a:gd name="connsiteX0" fmla="*/ 0 w 3842795"/>
                <a:gd name="connsiteY0" fmla="*/ 1863552 h 1936830"/>
                <a:gd name="connsiteX1" fmla="*/ 1169043 w 3842795"/>
                <a:gd name="connsiteY1" fmla="*/ 1840402 h 1936830"/>
                <a:gd name="connsiteX2" fmla="*/ 1759352 w 3842795"/>
                <a:gd name="connsiteY2" fmla="*/ 937577 h 1936830"/>
                <a:gd name="connsiteX3" fmla="*/ 2222339 w 3842795"/>
                <a:gd name="connsiteY3" fmla="*/ 150498 h 1936830"/>
                <a:gd name="connsiteX4" fmla="*/ 3842795 w 3842795"/>
                <a:gd name="connsiteY4" fmla="*/ 27 h 1936830"/>
                <a:gd name="connsiteX5" fmla="*/ 3842795 w 3842795"/>
                <a:gd name="connsiteY5" fmla="*/ 27 h 1936830"/>
                <a:gd name="connsiteX0" fmla="*/ 0 w 3842795"/>
                <a:gd name="connsiteY0" fmla="*/ 1863552 h 1918902"/>
                <a:gd name="connsiteX1" fmla="*/ 1169043 w 3842795"/>
                <a:gd name="connsiteY1" fmla="*/ 1840402 h 1918902"/>
                <a:gd name="connsiteX2" fmla="*/ 1759352 w 3842795"/>
                <a:gd name="connsiteY2" fmla="*/ 937577 h 1918902"/>
                <a:gd name="connsiteX3" fmla="*/ 2222339 w 3842795"/>
                <a:gd name="connsiteY3" fmla="*/ 150498 h 1918902"/>
                <a:gd name="connsiteX4" fmla="*/ 3842795 w 3842795"/>
                <a:gd name="connsiteY4" fmla="*/ 27 h 1918902"/>
                <a:gd name="connsiteX5" fmla="*/ 3842795 w 3842795"/>
                <a:gd name="connsiteY5" fmla="*/ 27 h 1918902"/>
                <a:gd name="connsiteX0" fmla="*/ 0 w 3842795"/>
                <a:gd name="connsiteY0" fmla="*/ 1863552 h 1868508"/>
                <a:gd name="connsiteX1" fmla="*/ 1169043 w 3842795"/>
                <a:gd name="connsiteY1" fmla="*/ 1840402 h 1868508"/>
                <a:gd name="connsiteX2" fmla="*/ 1296365 w 3842795"/>
                <a:gd name="connsiteY2" fmla="*/ 1724655 h 1868508"/>
                <a:gd name="connsiteX3" fmla="*/ 1759352 w 3842795"/>
                <a:gd name="connsiteY3" fmla="*/ 937577 h 1868508"/>
                <a:gd name="connsiteX4" fmla="*/ 2222339 w 3842795"/>
                <a:gd name="connsiteY4" fmla="*/ 150498 h 1868508"/>
                <a:gd name="connsiteX5" fmla="*/ 3842795 w 3842795"/>
                <a:gd name="connsiteY5" fmla="*/ 27 h 1868508"/>
                <a:gd name="connsiteX6" fmla="*/ 3842795 w 3842795"/>
                <a:gd name="connsiteY6" fmla="*/ 27 h 1868508"/>
                <a:gd name="connsiteX0" fmla="*/ 0 w 3842795"/>
                <a:gd name="connsiteY0" fmla="*/ 1863552 h 1877218"/>
                <a:gd name="connsiteX1" fmla="*/ 995423 w 3842795"/>
                <a:gd name="connsiteY1" fmla="*/ 1863552 h 1877218"/>
                <a:gd name="connsiteX2" fmla="*/ 1296365 w 3842795"/>
                <a:gd name="connsiteY2" fmla="*/ 1724655 h 1877218"/>
                <a:gd name="connsiteX3" fmla="*/ 1759352 w 3842795"/>
                <a:gd name="connsiteY3" fmla="*/ 937577 h 1877218"/>
                <a:gd name="connsiteX4" fmla="*/ 2222339 w 3842795"/>
                <a:gd name="connsiteY4" fmla="*/ 150498 h 1877218"/>
                <a:gd name="connsiteX5" fmla="*/ 3842795 w 3842795"/>
                <a:gd name="connsiteY5" fmla="*/ 27 h 1877218"/>
                <a:gd name="connsiteX6" fmla="*/ 3842795 w 3842795"/>
                <a:gd name="connsiteY6" fmla="*/ 27 h 1877218"/>
                <a:gd name="connsiteX0" fmla="*/ 0 w 3842795"/>
                <a:gd name="connsiteY0" fmla="*/ 1863552 h 1868032"/>
                <a:gd name="connsiteX1" fmla="*/ 995423 w 3842795"/>
                <a:gd name="connsiteY1" fmla="*/ 1863552 h 1868032"/>
                <a:gd name="connsiteX2" fmla="*/ 1296365 w 3842795"/>
                <a:gd name="connsiteY2" fmla="*/ 1724655 h 1868032"/>
                <a:gd name="connsiteX3" fmla="*/ 1759352 w 3842795"/>
                <a:gd name="connsiteY3" fmla="*/ 937577 h 1868032"/>
                <a:gd name="connsiteX4" fmla="*/ 2222339 w 3842795"/>
                <a:gd name="connsiteY4" fmla="*/ 150498 h 1868032"/>
                <a:gd name="connsiteX5" fmla="*/ 3842795 w 3842795"/>
                <a:gd name="connsiteY5" fmla="*/ 27 h 1868032"/>
                <a:gd name="connsiteX6" fmla="*/ 3842795 w 3842795"/>
                <a:gd name="connsiteY6" fmla="*/ 27 h 1868032"/>
                <a:gd name="connsiteX0" fmla="*/ 0 w 3842795"/>
                <a:gd name="connsiteY0" fmla="*/ 1863552 h 1869124"/>
                <a:gd name="connsiteX1" fmla="*/ 995423 w 3842795"/>
                <a:gd name="connsiteY1" fmla="*/ 1863552 h 1869124"/>
                <a:gd name="connsiteX2" fmla="*/ 1296365 w 3842795"/>
                <a:gd name="connsiteY2" fmla="*/ 1724655 h 1869124"/>
                <a:gd name="connsiteX3" fmla="*/ 1759352 w 3842795"/>
                <a:gd name="connsiteY3" fmla="*/ 937577 h 1869124"/>
                <a:gd name="connsiteX4" fmla="*/ 2222339 w 3842795"/>
                <a:gd name="connsiteY4" fmla="*/ 150498 h 1869124"/>
                <a:gd name="connsiteX5" fmla="*/ 3842795 w 3842795"/>
                <a:gd name="connsiteY5" fmla="*/ 27 h 1869124"/>
                <a:gd name="connsiteX6" fmla="*/ 3842795 w 3842795"/>
                <a:gd name="connsiteY6" fmla="*/ 27 h 186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2795" h="1869124">
                  <a:moveTo>
                    <a:pt x="0" y="1863552"/>
                  </a:moveTo>
                  <a:cubicBezTo>
                    <a:pt x="456235" y="1876091"/>
                    <a:pt x="790936" y="1863552"/>
                    <a:pt x="995423" y="1863552"/>
                  </a:cubicBezTo>
                  <a:cubicBezTo>
                    <a:pt x="1199910" y="1863552"/>
                    <a:pt x="1197980" y="1875126"/>
                    <a:pt x="1296365" y="1724655"/>
                  </a:cubicBezTo>
                  <a:cubicBezTo>
                    <a:pt x="1394750" y="1574184"/>
                    <a:pt x="1605023" y="1199936"/>
                    <a:pt x="1759352" y="937577"/>
                  </a:cubicBezTo>
                  <a:cubicBezTo>
                    <a:pt x="1913681" y="675218"/>
                    <a:pt x="1875099" y="306756"/>
                    <a:pt x="2222339" y="150498"/>
                  </a:cubicBezTo>
                  <a:cubicBezTo>
                    <a:pt x="2569579" y="-5760"/>
                    <a:pt x="3842795" y="27"/>
                    <a:pt x="3842795" y="27"/>
                  </a:cubicBezTo>
                  <a:lnTo>
                    <a:pt x="3842795" y="27"/>
                  </a:ln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52400" y="493076"/>
              <a:ext cx="3842795" cy="1869124"/>
            </a:xfrm>
            <a:custGeom>
              <a:avLst/>
              <a:gdLst>
                <a:gd name="connsiteX0" fmla="*/ 0 w 3831220"/>
                <a:gd name="connsiteY0" fmla="*/ 1851977 h 1931142"/>
                <a:gd name="connsiteX1" fmla="*/ 1157468 w 3831220"/>
                <a:gd name="connsiteY1" fmla="*/ 1840402 h 1931142"/>
                <a:gd name="connsiteX2" fmla="*/ 1747777 w 3831220"/>
                <a:gd name="connsiteY2" fmla="*/ 937577 h 1931142"/>
                <a:gd name="connsiteX3" fmla="*/ 2210764 w 3831220"/>
                <a:gd name="connsiteY3" fmla="*/ 150498 h 1931142"/>
                <a:gd name="connsiteX4" fmla="*/ 3831220 w 3831220"/>
                <a:gd name="connsiteY4" fmla="*/ 27 h 1931142"/>
                <a:gd name="connsiteX5" fmla="*/ 3831220 w 3831220"/>
                <a:gd name="connsiteY5" fmla="*/ 27 h 1931142"/>
                <a:gd name="connsiteX0" fmla="*/ 0 w 3842795"/>
                <a:gd name="connsiteY0" fmla="*/ 1863552 h 1936830"/>
                <a:gd name="connsiteX1" fmla="*/ 1169043 w 3842795"/>
                <a:gd name="connsiteY1" fmla="*/ 1840402 h 1936830"/>
                <a:gd name="connsiteX2" fmla="*/ 1759352 w 3842795"/>
                <a:gd name="connsiteY2" fmla="*/ 937577 h 1936830"/>
                <a:gd name="connsiteX3" fmla="*/ 2222339 w 3842795"/>
                <a:gd name="connsiteY3" fmla="*/ 150498 h 1936830"/>
                <a:gd name="connsiteX4" fmla="*/ 3842795 w 3842795"/>
                <a:gd name="connsiteY4" fmla="*/ 27 h 1936830"/>
                <a:gd name="connsiteX5" fmla="*/ 3842795 w 3842795"/>
                <a:gd name="connsiteY5" fmla="*/ 27 h 1936830"/>
                <a:gd name="connsiteX0" fmla="*/ 0 w 3842795"/>
                <a:gd name="connsiteY0" fmla="*/ 1863552 h 1918902"/>
                <a:gd name="connsiteX1" fmla="*/ 1169043 w 3842795"/>
                <a:gd name="connsiteY1" fmla="*/ 1840402 h 1918902"/>
                <a:gd name="connsiteX2" fmla="*/ 1759352 w 3842795"/>
                <a:gd name="connsiteY2" fmla="*/ 937577 h 1918902"/>
                <a:gd name="connsiteX3" fmla="*/ 2222339 w 3842795"/>
                <a:gd name="connsiteY3" fmla="*/ 150498 h 1918902"/>
                <a:gd name="connsiteX4" fmla="*/ 3842795 w 3842795"/>
                <a:gd name="connsiteY4" fmla="*/ 27 h 1918902"/>
                <a:gd name="connsiteX5" fmla="*/ 3842795 w 3842795"/>
                <a:gd name="connsiteY5" fmla="*/ 27 h 1918902"/>
                <a:gd name="connsiteX0" fmla="*/ 0 w 3842795"/>
                <a:gd name="connsiteY0" fmla="*/ 1863552 h 1868508"/>
                <a:gd name="connsiteX1" fmla="*/ 1169043 w 3842795"/>
                <a:gd name="connsiteY1" fmla="*/ 1840402 h 1868508"/>
                <a:gd name="connsiteX2" fmla="*/ 1296365 w 3842795"/>
                <a:gd name="connsiteY2" fmla="*/ 1724655 h 1868508"/>
                <a:gd name="connsiteX3" fmla="*/ 1759352 w 3842795"/>
                <a:gd name="connsiteY3" fmla="*/ 937577 h 1868508"/>
                <a:gd name="connsiteX4" fmla="*/ 2222339 w 3842795"/>
                <a:gd name="connsiteY4" fmla="*/ 150498 h 1868508"/>
                <a:gd name="connsiteX5" fmla="*/ 3842795 w 3842795"/>
                <a:gd name="connsiteY5" fmla="*/ 27 h 1868508"/>
                <a:gd name="connsiteX6" fmla="*/ 3842795 w 3842795"/>
                <a:gd name="connsiteY6" fmla="*/ 27 h 1868508"/>
                <a:gd name="connsiteX0" fmla="*/ 0 w 3842795"/>
                <a:gd name="connsiteY0" fmla="*/ 1863552 h 1877218"/>
                <a:gd name="connsiteX1" fmla="*/ 995423 w 3842795"/>
                <a:gd name="connsiteY1" fmla="*/ 1863552 h 1877218"/>
                <a:gd name="connsiteX2" fmla="*/ 1296365 w 3842795"/>
                <a:gd name="connsiteY2" fmla="*/ 1724655 h 1877218"/>
                <a:gd name="connsiteX3" fmla="*/ 1759352 w 3842795"/>
                <a:gd name="connsiteY3" fmla="*/ 937577 h 1877218"/>
                <a:gd name="connsiteX4" fmla="*/ 2222339 w 3842795"/>
                <a:gd name="connsiteY4" fmla="*/ 150498 h 1877218"/>
                <a:gd name="connsiteX5" fmla="*/ 3842795 w 3842795"/>
                <a:gd name="connsiteY5" fmla="*/ 27 h 1877218"/>
                <a:gd name="connsiteX6" fmla="*/ 3842795 w 3842795"/>
                <a:gd name="connsiteY6" fmla="*/ 27 h 1877218"/>
                <a:gd name="connsiteX0" fmla="*/ 0 w 3842795"/>
                <a:gd name="connsiteY0" fmla="*/ 1863552 h 1868032"/>
                <a:gd name="connsiteX1" fmla="*/ 995423 w 3842795"/>
                <a:gd name="connsiteY1" fmla="*/ 1863552 h 1868032"/>
                <a:gd name="connsiteX2" fmla="*/ 1296365 w 3842795"/>
                <a:gd name="connsiteY2" fmla="*/ 1724655 h 1868032"/>
                <a:gd name="connsiteX3" fmla="*/ 1759352 w 3842795"/>
                <a:gd name="connsiteY3" fmla="*/ 937577 h 1868032"/>
                <a:gd name="connsiteX4" fmla="*/ 2222339 w 3842795"/>
                <a:gd name="connsiteY4" fmla="*/ 150498 h 1868032"/>
                <a:gd name="connsiteX5" fmla="*/ 3842795 w 3842795"/>
                <a:gd name="connsiteY5" fmla="*/ 27 h 1868032"/>
                <a:gd name="connsiteX6" fmla="*/ 3842795 w 3842795"/>
                <a:gd name="connsiteY6" fmla="*/ 27 h 1868032"/>
                <a:gd name="connsiteX0" fmla="*/ 0 w 3842795"/>
                <a:gd name="connsiteY0" fmla="*/ 1863552 h 1869124"/>
                <a:gd name="connsiteX1" fmla="*/ 995423 w 3842795"/>
                <a:gd name="connsiteY1" fmla="*/ 1863552 h 1869124"/>
                <a:gd name="connsiteX2" fmla="*/ 1296365 w 3842795"/>
                <a:gd name="connsiteY2" fmla="*/ 1724655 h 1869124"/>
                <a:gd name="connsiteX3" fmla="*/ 1759352 w 3842795"/>
                <a:gd name="connsiteY3" fmla="*/ 937577 h 1869124"/>
                <a:gd name="connsiteX4" fmla="*/ 2222339 w 3842795"/>
                <a:gd name="connsiteY4" fmla="*/ 150498 h 1869124"/>
                <a:gd name="connsiteX5" fmla="*/ 3842795 w 3842795"/>
                <a:gd name="connsiteY5" fmla="*/ 27 h 1869124"/>
                <a:gd name="connsiteX6" fmla="*/ 3842795 w 3842795"/>
                <a:gd name="connsiteY6" fmla="*/ 27 h 186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2795" h="1869124">
                  <a:moveTo>
                    <a:pt x="0" y="1863552"/>
                  </a:moveTo>
                  <a:cubicBezTo>
                    <a:pt x="456235" y="1876091"/>
                    <a:pt x="790936" y="1863552"/>
                    <a:pt x="995423" y="1863552"/>
                  </a:cubicBezTo>
                  <a:cubicBezTo>
                    <a:pt x="1199910" y="1863552"/>
                    <a:pt x="1197980" y="1875126"/>
                    <a:pt x="1296365" y="1724655"/>
                  </a:cubicBezTo>
                  <a:cubicBezTo>
                    <a:pt x="1394750" y="1574184"/>
                    <a:pt x="1605023" y="1199936"/>
                    <a:pt x="1759352" y="937577"/>
                  </a:cubicBezTo>
                  <a:cubicBezTo>
                    <a:pt x="1913681" y="675218"/>
                    <a:pt x="1875099" y="306756"/>
                    <a:pt x="2222339" y="150498"/>
                  </a:cubicBezTo>
                  <a:cubicBezTo>
                    <a:pt x="2569579" y="-5760"/>
                    <a:pt x="3842795" y="27"/>
                    <a:pt x="3842795" y="27"/>
                  </a:cubicBezTo>
                  <a:lnTo>
                    <a:pt x="3842795" y="27"/>
                  </a:ln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5805" y="533400"/>
              <a:ext cx="3842795" cy="1869124"/>
            </a:xfrm>
            <a:custGeom>
              <a:avLst/>
              <a:gdLst>
                <a:gd name="connsiteX0" fmla="*/ 0 w 3831220"/>
                <a:gd name="connsiteY0" fmla="*/ 1851977 h 1931142"/>
                <a:gd name="connsiteX1" fmla="*/ 1157468 w 3831220"/>
                <a:gd name="connsiteY1" fmla="*/ 1840402 h 1931142"/>
                <a:gd name="connsiteX2" fmla="*/ 1747777 w 3831220"/>
                <a:gd name="connsiteY2" fmla="*/ 937577 h 1931142"/>
                <a:gd name="connsiteX3" fmla="*/ 2210764 w 3831220"/>
                <a:gd name="connsiteY3" fmla="*/ 150498 h 1931142"/>
                <a:gd name="connsiteX4" fmla="*/ 3831220 w 3831220"/>
                <a:gd name="connsiteY4" fmla="*/ 27 h 1931142"/>
                <a:gd name="connsiteX5" fmla="*/ 3831220 w 3831220"/>
                <a:gd name="connsiteY5" fmla="*/ 27 h 1931142"/>
                <a:gd name="connsiteX0" fmla="*/ 0 w 3842795"/>
                <a:gd name="connsiteY0" fmla="*/ 1863552 h 1936830"/>
                <a:gd name="connsiteX1" fmla="*/ 1169043 w 3842795"/>
                <a:gd name="connsiteY1" fmla="*/ 1840402 h 1936830"/>
                <a:gd name="connsiteX2" fmla="*/ 1759352 w 3842795"/>
                <a:gd name="connsiteY2" fmla="*/ 937577 h 1936830"/>
                <a:gd name="connsiteX3" fmla="*/ 2222339 w 3842795"/>
                <a:gd name="connsiteY3" fmla="*/ 150498 h 1936830"/>
                <a:gd name="connsiteX4" fmla="*/ 3842795 w 3842795"/>
                <a:gd name="connsiteY4" fmla="*/ 27 h 1936830"/>
                <a:gd name="connsiteX5" fmla="*/ 3842795 w 3842795"/>
                <a:gd name="connsiteY5" fmla="*/ 27 h 1936830"/>
                <a:gd name="connsiteX0" fmla="*/ 0 w 3842795"/>
                <a:gd name="connsiteY0" fmla="*/ 1863552 h 1918902"/>
                <a:gd name="connsiteX1" fmla="*/ 1169043 w 3842795"/>
                <a:gd name="connsiteY1" fmla="*/ 1840402 h 1918902"/>
                <a:gd name="connsiteX2" fmla="*/ 1759352 w 3842795"/>
                <a:gd name="connsiteY2" fmla="*/ 937577 h 1918902"/>
                <a:gd name="connsiteX3" fmla="*/ 2222339 w 3842795"/>
                <a:gd name="connsiteY3" fmla="*/ 150498 h 1918902"/>
                <a:gd name="connsiteX4" fmla="*/ 3842795 w 3842795"/>
                <a:gd name="connsiteY4" fmla="*/ 27 h 1918902"/>
                <a:gd name="connsiteX5" fmla="*/ 3842795 w 3842795"/>
                <a:gd name="connsiteY5" fmla="*/ 27 h 1918902"/>
                <a:gd name="connsiteX0" fmla="*/ 0 w 3842795"/>
                <a:gd name="connsiteY0" fmla="*/ 1863552 h 1868508"/>
                <a:gd name="connsiteX1" fmla="*/ 1169043 w 3842795"/>
                <a:gd name="connsiteY1" fmla="*/ 1840402 h 1868508"/>
                <a:gd name="connsiteX2" fmla="*/ 1296365 w 3842795"/>
                <a:gd name="connsiteY2" fmla="*/ 1724655 h 1868508"/>
                <a:gd name="connsiteX3" fmla="*/ 1759352 w 3842795"/>
                <a:gd name="connsiteY3" fmla="*/ 937577 h 1868508"/>
                <a:gd name="connsiteX4" fmla="*/ 2222339 w 3842795"/>
                <a:gd name="connsiteY4" fmla="*/ 150498 h 1868508"/>
                <a:gd name="connsiteX5" fmla="*/ 3842795 w 3842795"/>
                <a:gd name="connsiteY5" fmla="*/ 27 h 1868508"/>
                <a:gd name="connsiteX6" fmla="*/ 3842795 w 3842795"/>
                <a:gd name="connsiteY6" fmla="*/ 27 h 1868508"/>
                <a:gd name="connsiteX0" fmla="*/ 0 w 3842795"/>
                <a:gd name="connsiteY0" fmla="*/ 1863552 h 1877218"/>
                <a:gd name="connsiteX1" fmla="*/ 995423 w 3842795"/>
                <a:gd name="connsiteY1" fmla="*/ 1863552 h 1877218"/>
                <a:gd name="connsiteX2" fmla="*/ 1296365 w 3842795"/>
                <a:gd name="connsiteY2" fmla="*/ 1724655 h 1877218"/>
                <a:gd name="connsiteX3" fmla="*/ 1759352 w 3842795"/>
                <a:gd name="connsiteY3" fmla="*/ 937577 h 1877218"/>
                <a:gd name="connsiteX4" fmla="*/ 2222339 w 3842795"/>
                <a:gd name="connsiteY4" fmla="*/ 150498 h 1877218"/>
                <a:gd name="connsiteX5" fmla="*/ 3842795 w 3842795"/>
                <a:gd name="connsiteY5" fmla="*/ 27 h 1877218"/>
                <a:gd name="connsiteX6" fmla="*/ 3842795 w 3842795"/>
                <a:gd name="connsiteY6" fmla="*/ 27 h 1877218"/>
                <a:gd name="connsiteX0" fmla="*/ 0 w 3842795"/>
                <a:gd name="connsiteY0" fmla="*/ 1863552 h 1868032"/>
                <a:gd name="connsiteX1" fmla="*/ 995423 w 3842795"/>
                <a:gd name="connsiteY1" fmla="*/ 1863552 h 1868032"/>
                <a:gd name="connsiteX2" fmla="*/ 1296365 w 3842795"/>
                <a:gd name="connsiteY2" fmla="*/ 1724655 h 1868032"/>
                <a:gd name="connsiteX3" fmla="*/ 1759352 w 3842795"/>
                <a:gd name="connsiteY3" fmla="*/ 937577 h 1868032"/>
                <a:gd name="connsiteX4" fmla="*/ 2222339 w 3842795"/>
                <a:gd name="connsiteY4" fmla="*/ 150498 h 1868032"/>
                <a:gd name="connsiteX5" fmla="*/ 3842795 w 3842795"/>
                <a:gd name="connsiteY5" fmla="*/ 27 h 1868032"/>
                <a:gd name="connsiteX6" fmla="*/ 3842795 w 3842795"/>
                <a:gd name="connsiteY6" fmla="*/ 27 h 1868032"/>
                <a:gd name="connsiteX0" fmla="*/ 0 w 3842795"/>
                <a:gd name="connsiteY0" fmla="*/ 1863552 h 1869124"/>
                <a:gd name="connsiteX1" fmla="*/ 995423 w 3842795"/>
                <a:gd name="connsiteY1" fmla="*/ 1863552 h 1869124"/>
                <a:gd name="connsiteX2" fmla="*/ 1296365 w 3842795"/>
                <a:gd name="connsiteY2" fmla="*/ 1724655 h 1869124"/>
                <a:gd name="connsiteX3" fmla="*/ 1759352 w 3842795"/>
                <a:gd name="connsiteY3" fmla="*/ 937577 h 1869124"/>
                <a:gd name="connsiteX4" fmla="*/ 2222339 w 3842795"/>
                <a:gd name="connsiteY4" fmla="*/ 150498 h 1869124"/>
                <a:gd name="connsiteX5" fmla="*/ 3842795 w 3842795"/>
                <a:gd name="connsiteY5" fmla="*/ 27 h 1869124"/>
                <a:gd name="connsiteX6" fmla="*/ 3842795 w 3842795"/>
                <a:gd name="connsiteY6" fmla="*/ 27 h 186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2795" h="1869124">
                  <a:moveTo>
                    <a:pt x="0" y="1863552"/>
                  </a:moveTo>
                  <a:cubicBezTo>
                    <a:pt x="456235" y="1876091"/>
                    <a:pt x="790936" y="1863552"/>
                    <a:pt x="995423" y="1863552"/>
                  </a:cubicBezTo>
                  <a:cubicBezTo>
                    <a:pt x="1199910" y="1863552"/>
                    <a:pt x="1197980" y="1875126"/>
                    <a:pt x="1296365" y="1724655"/>
                  </a:cubicBezTo>
                  <a:cubicBezTo>
                    <a:pt x="1394750" y="1574184"/>
                    <a:pt x="1605023" y="1199936"/>
                    <a:pt x="1759352" y="937577"/>
                  </a:cubicBezTo>
                  <a:cubicBezTo>
                    <a:pt x="1913681" y="675218"/>
                    <a:pt x="1875099" y="306756"/>
                    <a:pt x="2222339" y="150498"/>
                  </a:cubicBezTo>
                  <a:cubicBezTo>
                    <a:pt x="2569579" y="-5760"/>
                    <a:pt x="3842795" y="27"/>
                    <a:pt x="3842795" y="27"/>
                  </a:cubicBezTo>
                  <a:lnTo>
                    <a:pt x="3842795" y="27"/>
                  </a:ln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44009" y="1104445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5717" y="58904"/>
            <a:ext cx="258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reflecting dome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934200" y="1011674"/>
            <a:ext cx="0" cy="912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5400000">
            <a:off x="6715246" y="1283269"/>
            <a:ext cx="99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066800" y="1011674"/>
            <a:ext cx="0" cy="912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200000">
            <a:off x="291744" y="1283269"/>
            <a:ext cx="99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855519" y="5480769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lash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</a:p>
        </p:txBody>
      </p:sp>
      <p:sp>
        <p:nvSpPr>
          <p:cNvPr id="44" name="Rectangle 43"/>
          <p:cNvSpPr/>
          <p:nvPr/>
        </p:nvSpPr>
        <p:spPr>
          <a:xfrm flipH="1">
            <a:off x="4660498" y="3865462"/>
            <a:ext cx="74970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 foil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83539" y="6049170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71365" y="3038712"/>
            <a:ext cx="620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ight</a:t>
            </a:r>
          </a:p>
          <a:p>
            <a:r>
              <a:rPr lang="en-US" dirty="0"/>
              <a:t>t</a:t>
            </a:r>
            <a:r>
              <a:rPr lang="en-US" dirty="0" smtClean="0"/>
              <a:t>ight</a:t>
            </a:r>
          </a:p>
          <a:p>
            <a:r>
              <a:rPr lang="en-US" dirty="0" smtClean="0"/>
              <a:t>seal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3947932" y="547192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00332" y="547192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52732" y="547192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05132" y="547192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557532" y="547192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709932" y="558209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862332" y="569226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014732" y="580243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167132" y="591260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319532" y="635328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460915" y="690413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580264" y="778549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11491" y="841504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308806" y="728949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439172" y="624840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591572" y="569755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743972" y="547192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896372" y="547192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048772" y="547192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201172" y="547192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353572" y="547192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505972" y="547192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658372" y="547192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810772" y="547192"/>
            <a:ext cx="137160" cy="137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733766" y="642383"/>
            <a:ext cx="258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ilica beads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roup 464"/>
          <p:cNvGrpSpPr/>
          <p:nvPr/>
        </p:nvGrpSpPr>
        <p:grpSpPr>
          <a:xfrm>
            <a:off x="5467801" y="4066598"/>
            <a:ext cx="81913" cy="497455"/>
            <a:chOff x="7700010" y="1353776"/>
            <a:chExt cx="121920" cy="453390"/>
          </a:xfrm>
        </p:grpSpPr>
        <p:cxnSp>
          <p:nvCxnSpPr>
            <p:cNvPr id="466" name="Straight Connector 465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7" name="Group 476"/>
          <p:cNvGrpSpPr/>
          <p:nvPr/>
        </p:nvGrpSpPr>
        <p:grpSpPr>
          <a:xfrm>
            <a:off x="6010787" y="4219283"/>
            <a:ext cx="81913" cy="397964"/>
            <a:chOff x="7700010" y="1353776"/>
            <a:chExt cx="121920" cy="362712"/>
          </a:xfrm>
        </p:grpSpPr>
        <p:cxnSp>
          <p:nvCxnSpPr>
            <p:cNvPr id="478" name="Straight Connector 477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5598055" y="621784"/>
            <a:ext cx="81913" cy="497455"/>
            <a:chOff x="7700010" y="1353776"/>
            <a:chExt cx="121920" cy="45339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 rot="19440000">
            <a:off x="4212275" y="1144130"/>
            <a:ext cx="81913" cy="497455"/>
            <a:chOff x="7700010" y="1353776"/>
            <a:chExt cx="121920" cy="45339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 rot="2160000">
            <a:off x="6075002" y="545061"/>
            <a:ext cx="81913" cy="497455"/>
            <a:chOff x="7700010" y="1353776"/>
            <a:chExt cx="121920" cy="453390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 rot="4320000">
            <a:off x="6834271" y="1053135"/>
            <a:ext cx="81913" cy="497455"/>
            <a:chOff x="7700010" y="1353776"/>
            <a:chExt cx="121920" cy="453390"/>
          </a:xfrm>
        </p:grpSpPr>
        <p:cxnSp>
          <p:nvCxnSpPr>
            <p:cNvPr id="212" name="Straight Connector 211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/>
          <p:cNvGrpSpPr/>
          <p:nvPr/>
        </p:nvGrpSpPr>
        <p:grpSpPr>
          <a:xfrm rot="6480000">
            <a:off x="7162404" y="2012999"/>
            <a:ext cx="81913" cy="497455"/>
            <a:chOff x="7700010" y="1353776"/>
            <a:chExt cx="121920" cy="453390"/>
          </a:xfrm>
        </p:grpSpPr>
        <p:cxnSp>
          <p:nvCxnSpPr>
            <p:cNvPr id="224" name="Straight Connector 223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 rot="8640000">
            <a:off x="6867091" y="3023443"/>
            <a:ext cx="81913" cy="497455"/>
            <a:chOff x="7700010" y="1353776"/>
            <a:chExt cx="121920" cy="453390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5468543" y="3487843"/>
            <a:ext cx="81913" cy="497455"/>
            <a:chOff x="7700010" y="1353776"/>
            <a:chExt cx="121920" cy="453390"/>
          </a:xfrm>
        </p:grpSpPr>
        <p:cxnSp>
          <p:nvCxnSpPr>
            <p:cNvPr id="248" name="Straight Connector 247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 rot="12960000">
            <a:off x="5016993" y="3522201"/>
            <a:ext cx="81913" cy="497455"/>
            <a:chOff x="7700010" y="1353776"/>
            <a:chExt cx="121920" cy="453390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 rot="15120000">
            <a:off x="4219165" y="2501764"/>
            <a:ext cx="81913" cy="497455"/>
            <a:chOff x="7700010" y="1353776"/>
            <a:chExt cx="121920" cy="453390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 rot="17280000">
            <a:off x="3940205" y="2086902"/>
            <a:ext cx="81913" cy="497455"/>
            <a:chOff x="7700010" y="1353776"/>
            <a:chExt cx="121920" cy="453390"/>
          </a:xfrm>
        </p:grpSpPr>
        <p:cxnSp>
          <p:nvCxnSpPr>
            <p:cNvPr id="284" name="Straight Connector 283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5071370" y="554903"/>
            <a:ext cx="81913" cy="497456"/>
            <a:chOff x="7700010" y="1353775"/>
            <a:chExt cx="121920" cy="453391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7700010" y="135377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 rot="19440000">
            <a:off x="4737539" y="893125"/>
            <a:ext cx="81913" cy="497455"/>
            <a:chOff x="7700010" y="1353776"/>
            <a:chExt cx="121920" cy="453390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 rot="2160000">
            <a:off x="6339590" y="907532"/>
            <a:ext cx="81913" cy="497455"/>
            <a:chOff x="7700010" y="1353776"/>
            <a:chExt cx="121920" cy="453390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 rot="4320000">
            <a:off x="6913193" y="1640179"/>
            <a:ext cx="81913" cy="497455"/>
            <a:chOff x="7700010" y="1353776"/>
            <a:chExt cx="121920" cy="453390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 rot="6480000">
            <a:off x="6915557" y="2567808"/>
            <a:ext cx="81913" cy="497455"/>
            <a:chOff x="7700010" y="1353776"/>
            <a:chExt cx="121920" cy="453390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 rot="8640000">
            <a:off x="6310171" y="3267847"/>
            <a:ext cx="81913" cy="497455"/>
            <a:chOff x="7700010" y="1353776"/>
            <a:chExt cx="121920" cy="453390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6000651" y="3608507"/>
            <a:ext cx="81913" cy="497455"/>
            <a:chOff x="7700010" y="1353776"/>
            <a:chExt cx="121920" cy="453390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Group 402"/>
          <p:cNvGrpSpPr/>
          <p:nvPr/>
        </p:nvGrpSpPr>
        <p:grpSpPr>
          <a:xfrm rot="12960000">
            <a:off x="4712025" y="3204983"/>
            <a:ext cx="81913" cy="497455"/>
            <a:chOff x="7700010" y="1353776"/>
            <a:chExt cx="121920" cy="453390"/>
          </a:xfrm>
        </p:grpSpPr>
        <p:cxnSp>
          <p:nvCxnSpPr>
            <p:cNvPr id="404" name="Straight Connector 403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Group 414"/>
          <p:cNvGrpSpPr/>
          <p:nvPr/>
        </p:nvGrpSpPr>
        <p:grpSpPr>
          <a:xfrm rot="15120000">
            <a:off x="4278642" y="3026780"/>
            <a:ext cx="81913" cy="497455"/>
            <a:chOff x="7700010" y="1353776"/>
            <a:chExt cx="121920" cy="453390"/>
          </a:xfrm>
        </p:grpSpPr>
        <p:cxnSp>
          <p:nvCxnSpPr>
            <p:cNvPr id="416" name="Straight Connector 415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Group 426"/>
          <p:cNvGrpSpPr/>
          <p:nvPr/>
        </p:nvGrpSpPr>
        <p:grpSpPr>
          <a:xfrm rot="17280000">
            <a:off x="4203377" y="1633088"/>
            <a:ext cx="81913" cy="497455"/>
            <a:chOff x="7700010" y="1353776"/>
            <a:chExt cx="121920" cy="453390"/>
          </a:xfrm>
        </p:grpSpPr>
        <p:cxnSp>
          <p:nvCxnSpPr>
            <p:cNvPr id="428" name="Straight Connector 427"/>
            <p:cNvCxnSpPr/>
            <p:nvPr/>
          </p:nvCxnSpPr>
          <p:spPr>
            <a:xfrm>
              <a:off x="7700010" y="135377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>
              <a:off x="7700010" y="1399115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>
              <a:off x="7700010" y="1444454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>
              <a:off x="7700010" y="1489793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>
              <a:off x="7700010" y="1535132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>
              <a:off x="7700010" y="1580471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>
              <a:off x="7700010" y="1625810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>
              <a:off x="7700010" y="1671149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>
              <a:off x="7700010" y="1716488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>
              <a:off x="7700010" y="1761827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>
              <a:off x="7700010" y="1807166"/>
              <a:ext cx="12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4553928" y="1274814"/>
            <a:ext cx="2079057" cy="207905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1000">
                <a:srgbClr val="FFFF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-419100" y="5301084"/>
            <a:ext cx="8801100" cy="19215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5298190"/>
            <a:ext cx="1295400" cy="4600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3467" r="52000" b="26709"/>
          <a:stretch/>
        </p:blipFill>
        <p:spPr bwMode="auto">
          <a:xfrm rot="5400000">
            <a:off x="5467350" y="4999497"/>
            <a:ext cx="876300" cy="269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72086" y="60256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CMOS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4920084"/>
            <a:ext cx="609600" cy="36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iffused White 3mm LED (25 pack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19" b="100000" l="38041" r="58557">
                        <a14:foregroundMark x1="42784" y1="64698" x2="42784" y2="64698"/>
                        <a14:foregroundMark x1="54742" y1="65247" x2="54742" y2="65247"/>
                        <a14:foregroundMark x1="43196" y1="91346" x2="43196" y2="91346"/>
                        <a14:foregroundMark x1="54330" y1="90797" x2="54330" y2="90797"/>
                        <a14:foregroundMark x1="42784" y1="97527" x2="42784" y2="97527"/>
                        <a14:foregroundMark x1="42784" y1="68681" x2="42784" y2="68681"/>
                        <a14:foregroundMark x1="42784" y1="72665" x2="42784" y2="72665"/>
                        <a14:foregroundMark x1="43247" y1="62322" x2="43247" y2="62322"/>
                        <a14:foregroundMark x1="43247" y1="60896" x2="43247" y2="60896"/>
                        <a14:foregroundMark x1="43247" y1="58859" x2="43247" y2="58859"/>
                        <a14:foregroundMark x1="43551" y1="57637" x2="43551" y2="57637"/>
                        <a14:foregroundMark x1="43551" y1="56212" x2="43551" y2="56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01" t="19106" r="42743" b="27336"/>
          <a:stretch/>
        </p:blipFill>
        <p:spPr bwMode="auto">
          <a:xfrm>
            <a:off x="1981200" y="5528238"/>
            <a:ext cx="432050" cy="10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 flipH="1">
            <a:off x="5331481" y="4980370"/>
            <a:ext cx="1221717" cy="30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81199" y="5285169"/>
            <a:ext cx="432050" cy="243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239009" y="5763142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lash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27595" y="5612455"/>
            <a:ext cx="13227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be 1"/>
          <p:cNvSpPr/>
          <p:nvPr/>
        </p:nvSpPr>
        <p:spPr>
          <a:xfrm>
            <a:off x="5091990" y="1794578"/>
            <a:ext cx="1002932" cy="1039529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xtal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434388" y="587863"/>
            <a:ext cx="318135" cy="817395"/>
            <a:chOff x="4939665" y="1289685"/>
            <a:chExt cx="318135" cy="817395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098732" y="1289685"/>
              <a:ext cx="0" cy="64519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939665" y="1952775"/>
              <a:ext cx="3181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014035" y="2029928"/>
              <a:ext cx="1693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056382" y="2107080"/>
              <a:ext cx="8469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rot="2160000">
            <a:off x="6106878" y="827120"/>
            <a:ext cx="318135" cy="817395"/>
            <a:chOff x="4939665" y="1289685"/>
            <a:chExt cx="318135" cy="817395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5098732" y="1289685"/>
              <a:ext cx="0" cy="64519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939665" y="1952775"/>
              <a:ext cx="3181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014035" y="2029928"/>
              <a:ext cx="1693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056382" y="2107080"/>
              <a:ext cx="8469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rot="4320000">
            <a:off x="6657468" y="1476469"/>
            <a:ext cx="318135" cy="817395"/>
            <a:chOff x="4939665" y="1289685"/>
            <a:chExt cx="318135" cy="817395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5098732" y="1289685"/>
              <a:ext cx="0" cy="64519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939665" y="1952775"/>
              <a:ext cx="3181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5014035" y="2029928"/>
              <a:ext cx="1693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056382" y="2107080"/>
              <a:ext cx="8469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rot="6480000">
            <a:off x="6690949" y="2322808"/>
            <a:ext cx="318135" cy="817395"/>
            <a:chOff x="4939665" y="1289685"/>
            <a:chExt cx="318135" cy="817395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5098732" y="1289685"/>
              <a:ext cx="0" cy="64519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939665" y="1952775"/>
              <a:ext cx="3181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014035" y="2029928"/>
              <a:ext cx="1693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056382" y="2107080"/>
              <a:ext cx="8469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 rot="8640000">
            <a:off x="6157485" y="2981570"/>
            <a:ext cx="318135" cy="817395"/>
            <a:chOff x="4939665" y="1289685"/>
            <a:chExt cx="318135" cy="817395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5098732" y="1289685"/>
              <a:ext cx="0" cy="64519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4939665" y="1952775"/>
              <a:ext cx="3181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5014035" y="2029928"/>
              <a:ext cx="1693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5056382" y="2107080"/>
              <a:ext cx="8469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0800000">
            <a:off x="5399008" y="3201673"/>
            <a:ext cx="318135" cy="817395"/>
            <a:chOff x="4939665" y="1289685"/>
            <a:chExt cx="318135" cy="817395"/>
          </a:xfrm>
        </p:grpSpPr>
        <p:cxnSp>
          <p:nvCxnSpPr>
            <p:cNvPr id="96" name="Straight Connector 95"/>
            <p:cNvCxnSpPr/>
            <p:nvPr/>
          </p:nvCxnSpPr>
          <p:spPr>
            <a:xfrm flipV="1">
              <a:off x="5098732" y="1289685"/>
              <a:ext cx="0" cy="64519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4939665" y="1952775"/>
              <a:ext cx="3181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5014035" y="2029928"/>
              <a:ext cx="1693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5056382" y="2107080"/>
              <a:ext cx="8469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 rot="12960000">
            <a:off x="4704958" y="2974369"/>
            <a:ext cx="318135" cy="817395"/>
            <a:chOff x="4939665" y="1289685"/>
            <a:chExt cx="318135" cy="817395"/>
          </a:xfrm>
        </p:grpSpPr>
        <p:cxnSp>
          <p:nvCxnSpPr>
            <p:cNvPr id="101" name="Straight Connector 100"/>
            <p:cNvCxnSpPr/>
            <p:nvPr/>
          </p:nvCxnSpPr>
          <p:spPr>
            <a:xfrm flipV="1">
              <a:off x="5098732" y="1289685"/>
              <a:ext cx="0" cy="64519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4939665" y="1952775"/>
              <a:ext cx="3181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5014035" y="2029928"/>
              <a:ext cx="1693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5056382" y="2107080"/>
              <a:ext cx="8469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 rot="15120000">
            <a:off x="4227805" y="2350751"/>
            <a:ext cx="318135" cy="817395"/>
            <a:chOff x="4939665" y="1289685"/>
            <a:chExt cx="318135" cy="817395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5098732" y="1289685"/>
              <a:ext cx="0" cy="64519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4939665" y="1952775"/>
              <a:ext cx="3181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5014035" y="2029928"/>
              <a:ext cx="1693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5056382" y="2107080"/>
              <a:ext cx="8469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 rot="17280000">
            <a:off x="4191740" y="1562485"/>
            <a:ext cx="318135" cy="817395"/>
            <a:chOff x="4939665" y="1289685"/>
            <a:chExt cx="318135" cy="817395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5098732" y="1289685"/>
              <a:ext cx="0" cy="64519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4939665" y="1952775"/>
              <a:ext cx="3181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5014035" y="2029928"/>
              <a:ext cx="1693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5056382" y="2107080"/>
              <a:ext cx="8469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 rot="-2160000">
            <a:off x="4658657" y="866116"/>
            <a:ext cx="318135" cy="817395"/>
            <a:chOff x="4939665" y="1289685"/>
            <a:chExt cx="318135" cy="817395"/>
          </a:xfrm>
        </p:grpSpPr>
        <p:cxnSp>
          <p:nvCxnSpPr>
            <p:cNvPr id="116" name="Straight Connector 115"/>
            <p:cNvCxnSpPr/>
            <p:nvPr/>
          </p:nvCxnSpPr>
          <p:spPr>
            <a:xfrm flipV="1">
              <a:off x="5098732" y="1289685"/>
              <a:ext cx="0" cy="64519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4939665" y="1952775"/>
              <a:ext cx="3181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5014035" y="2029928"/>
              <a:ext cx="1693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5056382" y="2107080"/>
              <a:ext cx="8469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31"/>
          <p:cNvSpPr/>
          <p:nvPr/>
        </p:nvSpPr>
        <p:spPr>
          <a:xfrm>
            <a:off x="3514600" y="154276"/>
            <a:ext cx="4300090" cy="4513443"/>
          </a:xfrm>
          <a:custGeom>
            <a:avLst/>
            <a:gdLst>
              <a:gd name="connsiteX0" fmla="*/ 597149 w 1597949"/>
              <a:gd name="connsiteY0" fmla="*/ 0 h 2324685"/>
              <a:gd name="connsiteX1" fmla="*/ 372359 w 1597949"/>
              <a:gd name="connsiteY1" fmla="*/ 125730 h 2324685"/>
              <a:gd name="connsiteX2" fmla="*/ 395219 w 1597949"/>
              <a:gd name="connsiteY2" fmla="*/ 392430 h 2324685"/>
              <a:gd name="connsiteX3" fmla="*/ 330449 w 1597949"/>
              <a:gd name="connsiteY3" fmla="*/ 476250 h 2324685"/>
              <a:gd name="connsiteX4" fmla="*/ 25649 w 1597949"/>
              <a:gd name="connsiteY4" fmla="*/ 883920 h 2324685"/>
              <a:gd name="connsiteX5" fmla="*/ 48509 w 1597949"/>
              <a:gd name="connsiteY5" fmla="*/ 941070 h 2324685"/>
              <a:gd name="connsiteX6" fmla="*/ 303779 w 1597949"/>
              <a:gd name="connsiteY6" fmla="*/ 948690 h 2324685"/>
              <a:gd name="connsiteX7" fmla="*/ 421889 w 1597949"/>
              <a:gd name="connsiteY7" fmla="*/ 910590 h 2324685"/>
              <a:gd name="connsiteX8" fmla="*/ 901949 w 1597949"/>
              <a:gd name="connsiteY8" fmla="*/ 758190 h 2324685"/>
              <a:gd name="connsiteX9" fmla="*/ 1023869 w 1597949"/>
              <a:gd name="connsiteY9" fmla="*/ 681990 h 2324685"/>
              <a:gd name="connsiteX10" fmla="*/ 1237229 w 1597949"/>
              <a:gd name="connsiteY10" fmla="*/ 350520 h 2324685"/>
              <a:gd name="connsiteX11" fmla="*/ 1553459 w 1597949"/>
              <a:gd name="connsiteY11" fmla="*/ 175260 h 2324685"/>
              <a:gd name="connsiteX12" fmla="*/ 1538219 w 1597949"/>
              <a:gd name="connsiteY12" fmla="*/ 746760 h 2324685"/>
              <a:gd name="connsiteX13" fmla="*/ 1058159 w 1597949"/>
              <a:gd name="connsiteY13" fmla="*/ 1047750 h 2324685"/>
              <a:gd name="connsiteX14" fmla="*/ 1199129 w 1597949"/>
              <a:gd name="connsiteY14" fmla="*/ 628650 h 2324685"/>
              <a:gd name="connsiteX15" fmla="*/ 1595369 w 1597949"/>
              <a:gd name="connsiteY15" fmla="*/ 979170 h 2324685"/>
              <a:gd name="connsiteX16" fmla="*/ 985769 w 1597949"/>
              <a:gd name="connsiteY16" fmla="*/ 1348740 h 2324685"/>
              <a:gd name="connsiteX17" fmla="*/ 459989 w 1597949"/>
              <a:gd name="connsiteY17" fmla="*/ 1516380 h 2324685"/>
              <a:gd name="connsiteX18" fmla="*/ 475229 w 1597949"/>
              <a:gd name="connsiteY18" fmla="*/ 1592580 h 2324685"/>
              <a:gd name="connsiteX19" fmla="*/ 661919 w 1597949"/>
              <a:gd name="connsiteY19" fmla="*/ 1691640 h 2324685"/>
              <a:gd name="connsiteX20" fmla="*/ 1229609 w 1597949"/>
              <a:gd name="connsiteY20" fmla="*/ 1878330 h 2324685"/>
              <a:gd name="connsiteX21" fmla="*/ 1393439 w 1597949"/>
              <a:gd name="connsiteY21" fmla="*/ 1943100 h 2324685"/>
              <a:gd name="connsiteX22" fmla="*/ 1503929 w 1597949"/>
              <a:gd name="connsiteY22" fmla="*/ 2148840 h 2324685"/>
              <a:gd name="connsiteX23" fmla="*/ 1225799 w 1597949"/>
              <a:gd name="connsiteY23" fmla="*/ 2312670 h 2324685"/>
              <a:gd name="connsiteX24" fmla="*/ 1027679 w 1597949"/>
              <a:gd name="connsiteY24" fmla="*/ 2324100 h 2324685"/>
              <a:gd name="connsiteX0" fmla="*/ 597149 w 1597949"/>
              <a:gd name="connsiteY0" fmla="*/ 0 h 2442210"/>
              <a:gd name="connsiteX1" fmla="*/ 372359 w 1597949"/>
              <a:gd name="connsiteY1" fmla="*/ 125730 h 2442210"/>
              <a:gd name="connsiteX2" fmla="*/ 395219 w 1597949"/>
              <a:gd name="connsiteY2" fmla="*/ 392430 h 2442210"/>
              <a:gd name="connsiteX3" fmla="*/ 330449 w 1597949"/>
              <a:gd name="connsiteY3" fmla="*/ 476250 h 2442210"/>
              <a:gd name="connsiteX4" fmla="*/ 25649 w 1597949"/>
              <a:gd name="connsiteY4" fmla="*/ 883920 h 2442210"/>
              <a:gd name="connsiteX5" fmla="*/ 48509 w 1597949"/>
              <a:gd name="connsiteY5" fmla="*/ 941070 h 2442210"/>
              <a:gd name="connsiteX6" fmla="*/ 303779 w 1597949"/>
              <a:gd name="connsiteY6" fmla="*/ 948690 h 2442210"/>
              <a:gd name="connsiteX7" fmla="*/ 421889 w 1597949"/>
              <a:gd name="connsiteY7" fmla="*/ 910590 h 2442210"/>
              <a:gd name="connsiteX8" fmla="*/ 901949 w 1597949"/>
              <a:gd name="connsiteY8" fmla="*/ 758190 h 2442210"/>
              <a:gd name="connsiteX9" fmla="*/ 1023869 w 1597949"/>
              <a:gd name="connsiteY9" fmla="*/ 681990 h 2442210"/>
              <a:gd name="connsiteX10" fmla="*/ 1237229 w 1597949"/>
              <a:gd name="connsiteY10" fmla="*/ 350520 h 2442210"/>
              <a:gd name="connsiteX11" fmla="*/ 1553459 w 1597949"/>
              <a:gd name="connsiteY11" fmla="*/ 175260 h 2442210"/>
              <a:gd name="connsiteX12" fmla="*/ 1538219 w 1597949"/>
              <a:gd name="connsiteY12" fmla="*/ 746760 h 2442210"/>
              <a:gd name="connsiteX13" fmla="*/ 1058159 w 1597949"/>
              <a:gd name="connsiteY13" fmla="*/ 1047750 h 2442210"/>
              <a:gd name="connsiteX14" fmla="*/ 1199129 w 1597949"/>
              <a:gd name="connsiteY14" fmla="*/ 628650 h 2442210"/>
              <a:gd name="connsiteX15" fmla="*/ 1595369 w 1597949"/>
              <a:gd name="connsiteY15" fmla="*/ 979170 h 2442210"/>
              <a:gd name="connsiteX16" fmla="*/ 985769 w 1597949"/>
              <a:gd name="connsiteY16" fmla="*/ 1348740 h 2442210"/>
              <a:gd name="connsiteX17" fmla="*/ 459989 w 1597949"/>
              <a:gd name="connsiteY17" fmla="*/ 1516380 h 2442210"/>
              <a:gd name="connsiteX18" fmla="*/ 475229 w 1597949"/>
              <a:gd name="connsiteY18" fmla="*/ 1592580 h 2442210"/>
              <a:gd name="connsiteX19" fmla="*/ 661919 w 1597949"/>
              <a:gd name="connsiteY19" fmla="*/ 1691640 h 2442210"/>
              <a:gd name="connsiteX20" fmla="*/ 1229609 w 1597949"/>
              <a:gd name="connsiteY20" fmla="*/ 1878330 h 2442210"/>
              <a:gd name="connsiteX21" fmla="*/ 1393439 w 1597949"/>
              <a:gd name="connsiteY21" fmla="*/ 1943100 h 2442210"/>
              <a:gd name="connsiteX22" fmla="*/ 1503929 w 1597949"/>
              <a:gd name="connsiteY22" fmla="*/ 2148840 h 2442210"/>
              <a:gd name="connsiteX23" fmla="*/ 1225799 w 1597949"/>
              <a:gd name="connsiteY23" fmla="*/ 2312670 h 2442210"/>
              <a:gd name="connsiteX24" fmla="*/ 989579 w 1597949"/>
              <a:gd name="connsiteY24" fmla="*/ 2442210 h 2442210"/>
              <a:gd name="connsiteX0" fmla="*/ 597149 w 1597949"/>
              <a:gd name="connsiteY0" fmla="*/ 0 h 2442210"/>
              <a:gd name="connsiteX1" fmla="*/ 372359 w 1597949"/>
              <a:gd name="connsiteY1" fmla="*/ 125730 h 2442210"/>
              <a:gd name="connsiteX2" fmla="*/ 395219 w 1597949"/>
              <a:gd name="connsiteY2" fmla="*/ 392430 h 2442210"/>
              <a:gd name="connsiteX3" fmla="*/ 330449 w 1597949"/>
              <a:gd name="connsiteY3" fmla="*/ 476250 h 2442210"/>
              <a:gd name="connsiteX4" fmla="*/ 25649 w 1597949"/>
              <a:gd name="connsiteY4" fmla="*/ 883920 h 2442210"/>
              <a:gd name="connsiteX5" fmla="*/ 48509 w 1597949"/>
              <a:gd name="connsiteY5" fmla="*/ 941070 h 2442210"/>
              <a:gd name="connsiteX6" fmla="*/ 303779 w 1597949"/>
              <a:gd name="connsiteY6" fmla="*/ 948690 h 2442210"/>
              <a:gd name="connsiteX7" fmla="*/ 421889 w 1597949"/>
              <a:gd name="connsiteY7" fmla="*/ 910590 h 2442210"/>
              <a:gd name="connsiteX8" fmla="*/ 901949 w 1597949"/>
              <a:gd name="connsiteY8" fmla="*/ 758190 h 2442210"/>
              <a:gd name="connsiteX9" fmla="*/ 1023869 w 1597949"/>
              <a:gd name="connsiteY9" fmla="*/ 681990 h 2442210"/>
              <a:gd name="connsiteX10" fmla="*/ 1237229 w 1597949"/>
              <a:gd name="connsiteY10" fmla="*/ 350520 h 2442210"/>
              <a:gd name="connsiteX11" fmla="*/ 1553459 w 1597949"/>
              <a:gd name="connsiteY11" fmla="*/ 175260 h 2442210"/>
              <a:gd name="connsiteX12" fmla="*/ 1538219 w 1597949"/>
              <a:gd name="connsiteY12" fmla="*/ 746760 h 2442210"/>
              <a:gd name="connsiteX13" fmla="*/ 1058159 w 1597949"/>
              <a:gd name="connsiteY13" fmla="*/ 1047750 h 2442210"/>
              <a:gd name="connsiteX14" fmla="*/ 1199129 w 1597949"/>
              <a:gd name="connsiteY14" fmla="*/ 628650 h 2442210"/>
              <a:gd name="connsiteX15" fmla="*/ 1595369 w 1597949"/>
              <a:gd name="connsiteY15" fmla="*/ 979170 h 2442210"/>
              <a:gd name="connsiteX16" fmla="*/ 985769 w 1597949"/>
              <a:gd name="connsiteY16" fmla="*/ 1348740 h 2442210"/>
              <a:gd name="connsiteX17" fmla="*/ 459989 w 1597949"/>
              <a:gd name="connsiteY17" fmla="*/ 1516380 h 2442210"/>
              <a:gd name="connsiteX18" fmla="*/ 475229 w 1597949"/>
              <a:gd name="connsiteY18" fmla="*/ 1592580 h 2442210"/>
              <a:gd name="connsiteX19" fmla="*/ 661919 w 1597949"/>
              <a:gd name="connsiteY19" fmla="*/ 1691640 h 2442210"/>
              <a:gd name="connsiteX20" fmla="*/ 1229609 w 1597949"/>
              <a:gd name="connsiteY20" fmla="*/ 1878330 h 2442210"/>
              <a:gd name="connsiteX21" fmla="*/ 1393439 w 1597949"/>
              <a:gd name="connsiteY21" fmla="*/ 1943100 h 2442210"/>
              <a:gd name="connsiteX22" fmla="*/ 1503929 w 1597949"/>
              <a:gd name="connsiteY22" fmla="*/ 2148840 h 2442210"/>
              <a:gd name="connsiteX23" fmla="*/ 1214369 w 1597949"/>
              <a:gd name="connsiteY23" fmla="*/ 2221230 h 2442210"/>
              <a:gd name="connsiteX24" fmla="*/ 989579 w 1597949"/>
              <a:gd name="connsiteY24" fmla="*/ 2442210 h 2442210"/>
              <a:gd name="connsiteX0" fmla="*/ 597149 w 1597949"/>
              <a:gd name="connsiteY0" fmla="*/ 0 h 3040380"/>
              <a:gd name="connsiteX1" fmla="*/ 372359 w 1597949"/>
              <a:gd name="connsiteY1" fmla="*/ 125730 h 3040380"/>
              <a:gd name="connsiteX2" fmla="*/ 395219 w 1597949"/>
              <a:gd name="connsiteY2" fmla="*/ 392430 h 3040380"/>
              <a:gd name="connsiteX3" fmla="*/ 330449 w 1597949"/>
              <a:gd name="connsiteY3" fmla="*/ 476250 h 3040380"/>
              <a:gd name="connsiteX4" fmla="*/ 25649 w 1597949"/>
              <a:gd name="connsiteY4" fmla="*/ 883920 h 3040380"/>
              <a:gd name="connsiteX5" fmla="*/ 48509 w 1597949"/>
              <a:gd name="connsiteY5" fmla="*/ 941070 h 3040380"/>
              <a:gd name="connsiteX6" fmla="*/ 303779 w 1597949"/>
              <a:gd name="connsiteY6" fmla="*/ 948690 h 3040380"/>
              <a:gd name="connsiteX7" fmla="*/ 421889 w 1597949"/>
              <a:gd name="connsiteY7" fmla="*/ 910590 h 3040380"/>
              <a:gd name="connsiteX8" fmla="*/ 901949 w 1597949"/>
              <a:gd name="connsiteY8" fmla="*/ 758190 h 3040380"/>
              <a:gd name="connsiteX9" fmla="*/ 1023869 w 1597949"/>
              <a:gd name="connsiteY9" fmla="*/ 681990 h 3040380"/>
              <a:gd name="connsiteX10" fmla="*/ 1237229 w 1597949"/>
              <a:gd name="connsiteY10" fmla="*/ 350520 h 3040380"/>
              <a:gd name="connsiteX11" fmla="*/ 1553459 w 1597949"/>
              <a:gd name="connsiteY11" fmla="*/ 175260 h 3040380"/>
              <a:gd name="connsiteX12" fmla="*/ 1538219 w 1597949"/>
              <a:gd name="connsiteY12" fmla="*/ 746760 h 3040380"/>
              <a:gd name="connsiteX13" fmla="*/ 1058159 w 1597949"/>
              <a:gd name="connsiteY13" fmla="*/ 1047750 h 3040380"/>
              <a:gd name="connsiteX14" fmla="*/ 1199129 w 1597949"/>
              <a:gd name="connsiteY14" fmla="*/ 628650 h 3040380"/>
              <a:gd name="connsiteX15" fmla="*/ 1595369 w 1597949"/>
              <a:gd name="connsiteY15" fmla="*/ 979170 h 3040380"/>
              <a:gd name="connsiteX16" fmla="*/ 985769 w 1597949"/>
              <a:gd name="connsiteY16" fmla="*/ 1348740 h 3040380"/>
              <a:gd name="connsiteX17" fmla="*/ 459989 w 1597949"/>
              <a:gd name="connsiteY17" fmla="*/ 1516380 h 3040380"/>
              <a:gd name="connsiteX18" fmla="*/ 475229 w 1597949"/>
              <a:gd name="connsiteY18" fmla="*/ 1592580 h 3040380"/>
              <a:gd name="connsiteX19" fmla="*/ 661919 w 1597949"/>
              <a:gd name="connsiteY19" fmla="*/ 1691640 h 3040380"/>
              <a:gd name="connsiteX20" fmla="*/ 1229609 w 1597949"/>
              <a:gd name="connsiteY20" fmla="*/ 1878330 h 3040380"/>
              <a:gd name="connsiteX21" fmla="*/ 1393439 w 1597949"/>
              <a:gd name="connsiteY21" fmla="*/ 1943100 h 3040380"/>
              <a:gd name="connsiteX22" fmla="*/ 1503929 w 1597949"/>
              <a:gd name="connsiteY22" fmla="*/ 2148840 h 3040380"/>
              <a:gd name="connsiteX23" fmla="*/ 1214369 w 1597949"/>
              <a:gd name="connsiteY23" fmla="*/ 2221230 h 3040380"/>
              <a:gd name="connsiteX24" fmla="*/ 837179 w 1597949"/>
              <a:gd name="connsiteY24" fmla="*/ 3040380 h 3040380"/>
              <a:gd name="connsiteX0" fmla="*/ 597149 w 1597949"/>
              <a:gd name="connsiteY0" fmla="*/ 0 h 3040380"/>
              <a:gd name="connsiteX1" fmla="*/ 372359 w 1597949"/>
              <a:gd name="connsiteY1" fmla="*/ 125730 h 3040380"/>
              <a:gd name="connsiteX2" fmla="*/ 395219 w 1597949"/>
              <a:gd name="connsiteY2" fmla="*/ 392430 h 3040380"/>
              <a:gd name="connsiteX3" fmla="*/ 330449 w 1597949"/>
              <a:gd name="connsiteY3" fmla="*/ 476250 h 3040380"/>
              <a:gd name="connsiteX4" fmla="*/ 25649 w 1597949"/>
              <a:gd name="connsiteY4" fmla="*/ 883920 h 3040380"/>
              <a:gd name="connsiteX5" fmla="*/ 48509 w 1597949"/>
              <a:gd name="connsiteY5" fmla="*/ 941070 h 3040380"/>
              <a:gd name="connsiteX6" fmla="*/ 303779 w 1597949"/>
              <a:gd name="connsiteY6" fmla="*/ 948690 h 3040380"/>
              <a:gd name="connsiteX7" fmla="*/ 421889 w 1597949"/>
              <a:gd name="connsiteY7" fmla="*/ 910590 h 3040380"/>
              <a:gd name="connsiteX8" fmla="*/ 901949 w 1597949"/>
              <a:gd name="connsiteY8" fmla="*/ 758190 h 3040380"/>
              <a:gd name="connsiteX9" fmla="*/ 1023869 w 1597949"/>
              <a:gd name="connsiteY9" fmla="*/ 681990 h 3040380"/>
              <a:gd name="connsiteX10" fmla="*/ 1237229 w 1597949"/>
              <a:gd name="connsiteY10" fmla="*/ 350520 h 3040380"/>
              <a:gd name="connsiteX11" fmla="*/ 1553459 w 1597949"/>
              <a:gd name="connsiteY11" fmla="*/ 175260 h 3040380"/>
              <a:gd name="connsiteX12" fmla="*/ 1538219 w 1597949"/>
              <a:gd name="connsiteY12" fmla="*/ 746760 h 3040380"/>
              <a:gd name="connsiteX13" fmla="*/ 1058159 w 1597949"/>
              <a:gd name="connsiteY13" fmla="*/ 1047750 h 3040380"/>
              <a:gd name="connsiteX14" fmla="*/ 1199129 w 1597949"/>
              <a:gd name="connsiteY14" fmla="*/ 628650 h 3040380"/>
              <a:gd name="connsiteX15" fmla="*/ 1595369 w 1597949"/>
              <a:gd name="connsiteY15" fmla="*/ 979170 h 3040380"/>
              <a:gd name="connsiteX16" fmla="*/ 985769 w 1597949"/>
              <a:gd name="connsiteY16" fmla="*/ 1348740 h 3040380"/>
              <a:gd name="connsiteX17" fmla="*/ 459989 w 1597949"/>
              <a:gd name="connsiteY17" fmla="*/ 1516380 h 3040380"/>
              <a:gd name="connsiteX18" fmla="*/ 475229 w 1597949"/>
              <a:gd name="connsiteY18" fmla="*/ 1592580 h 3040380"/>
              <a:gd name="connsiteX19" fmla="*/ 661919 w 1597949"/>
              <a:gd name="connsiteY19" fmla="*/ 1691640 h 3040380"/>
              <a:gd name="connsiteX20" fmla="*/ 1229609 w 1597949"/>
              <a:gd name="connsiteY20" fmla="*/ 1878330 h 3040380"/>
              <a:gd name="connsiteX21" fmla="*/ 1393439 w 1597949"/>
              <a:gd name="connsiteY21" fmla="*/ 1943100 h 3040380"/>
              <a:gd name="connsiteX22" fmla="*/ 1503929 w 1597949"/>
              <a:gd name="connsiteY22" fmla="*/ 2148840 h 3040380"/>
              <a:gd name="connsiteX23" fmla="*/ 1214369 w 1597949"/>
              <a:gd name="connsiteY23" fmla="*/ 2221230 h 3040380"/>
              <a:gd name="connsiteX24" fmla="*/ 433319 w 1597949"/>
              <a:gd name="connsiteY24" fmla="*/ 2255519 h 3040380"/>
              <a:gd name="connsiteX25" fmla="*/ 837179 w 1597949"/>
              <a:gd name="connsiteY25" fmla="*/ 3040380 h 3040380"/>
              <a:gd name="connsiteX0" fmla="*/ 597149 w 1597949"/>
              <a:gd name="connsiteY0" fmla="*/ 0 h 3040380"/>
              <a:gd name="connsiteX1" fmla="*/ 372359 w 1597949"/>
              <a:gd name="connsiteY1" fmla="*/ 125730 h 3040380"/>
              <a:gd name="connsiteX2" fmla="*/ 395219 w 1597949"/>
              <a:gd name="connsiteY2" fmla="*/ 392430 h 3040380"/>
              <a:gd name="connsiteX3" fmla="*/ 330449 w 1597949"/>
              <a:gd name="connsiteY3" fmla="*/ 476250 h 3040380"/>
              <a:gd name="connsiteX4" fmla="*/ 25649 w 1597949"/>
              <a:gd name="connsiteY4" fmla="*/ 883920 h 3040380"/>
              <a:gd name="connsiteX5" fmla="*/ 48509 w 1597949"/>
              <a:gd name="connsiteY5" fmla="*/ 941070 h 3040380"/>
              <a:gd name="connsiteX6" fmla="*/ 303779 w 1597949"/>
              <a:gd name="connsiteY6" fmla="*/ 948690 h 3040380"/>
              <a:gd name="connsiteX7" fmla="*/ 421889 w 1597949"/>
              <a:gd name="connsiteY7" fmla="*/ 910590 h 3040380"/>
              <a:gd name="connsiteX8" fmla="*/ 901949 w 1597949"/>
              <a:gd name="connsiteY8" fmla="*/ 758190 h 3040380"/>
              <a:gd name="connsiteX9" fmla="*/ 1023869 w 1597949"/>
              <a:gd name="connsiteY9" fmla="*/ 681990 h 3040380"/>
              <a:gd name="connsiteX10" fmla="*/ 1237229 w 1597949"/>
              <a:gd name="connsiteY10" fmla="*/ 350520 h 3040380"/>
              <a:gd name="connsiteX11" fmla="*/ 1553459 w 1597949"/>
              <a:gd name="connsiteY11" fmla="*/ 175260 h 3040380"/>
              <a:gd name="connsiteX12" fmla="*/ 1538219 w 1597949"/>
              <a:gd name="connsiteY12" fmla="*/ 746760 h 3040380"/>
              <a:gd name="connsiteX13" fmla="*/ 1058159 w 1597949"/>
              <a:gd name="connsiteY13" fmla="*/ 1047750 h 3040380"/>
              <a:gd name="connsiteX14" fmla="*/ 1199129 w 1597949"/>
              <a:gd name="connsiteY14" fmla="*/ 628650 h 3040380"/>
              <a:gd name="connsiteX15" fmla="*/ 1595369 w 1597949"/>
              <a:gd name="connsiteY15" fmla="*/ 979170 h 3040380"/>
              <a:gd name="connsiteX16" fmla="*/ 985769 w 1597949"/>
              <a:gd name="connsiteY16" fmla="*/ 1348740 h 3040380"/>
              <a:gd name="connsiteX17" fmla="*/ 459989 w 1597949"/>
              <a:gd name="connsiteY17" fmla="*/ 1516380 h 3040380"/>
              <a:gd name="connsiteX18" fmla="*/ 475229 w 1597949"/>
              <a:gd name="connsiteY18" fmla="*/ 1592580 h 3040380"/>
              <a:gd name="connsiteX19" fmla="*/ 661919 w 1597949"/>
              <a:gd name="connsiteY19" fmla="*/ 1691640 h 3040380"/>
              <a:gd name="connsiteX20" fmla="*/ 1229609 w 1597949"/>
              <a:gd name="connsiteY20" fmla="*/ 1878330 h 3040380"/>
              <a:gd name="connsiteX21" fmla="*/ 1393439 w 1597949"/>
              <a:gd name="connsiteY21" fmla="*/ 1943100 h 3040380"/>
              <a:gd name="connsiteX22" fmla="*/ 1503929 w 1597949"/>
              <a:gd name="connsiteY22" fmla="*/ 2148840 h 3040380"/>
              <a:gd name="connsiteX23" fmla="*/ 1214369 w 1597949"/>
              <a:gd name="connsiteY23" fmla="*/ 2221230 h 3040380"/>
              <a:gd name="connsiteX24" fmla="*/ 997199 w 1597949"/>
              <a:gd name="connsiteY24" fmla="*/ 2419349 h 3040380"/>
              <a:gd name="connsiteX25" fmla="*/ 433319 w 1597949"/>
              <a:gd name="connsiteY25" fmla="*/ 2255519 h 3040380"/>
              <a:gd name="connsiteX26" fmla="*/ 837179 w 1597949"/>
              <a:gd name="connsiteY26" fmla="*/ 3040380 h 3040380"/>
              <a:gd name="connsiteX0" fmla="*/ 597149 w 1597949"/>
              <a:gd name="connsiteY0" fmla="*/ 0 h 3040380"/>
              <a:gd name="connsiteX1" fmla="*/ 372359 w 1597949"/>
              <a:gd name="connsiteY1" fmla="*/ 125730 h 3040380"/>
              <a:gd name="connsiteX2" fmla="*/ 395219 w 1597949"/>
              <a:gd name="connsiteY2" fmla="*/ 392430 h 3040380"/>
              <a:gd name="connsiteX3" fmla="*/ 330449 w 1597949"/>
              <a:gd name="connsiteY3" fmla="*/ 476250 h 3040380"/>
              <a:gd name="connsiteX4" fmla="*/ 25649 w 1597949"/>
              <a:gd name="connsiteY4" fmla="*/ 883920 h 3040380"/>
              <a:gd name="connsiteX5" fmla="*/ 48509 w 1597949"/>
              <a:gd name="connsiteY5" fmla="*/ 941070 h 3040380"/>
              <a:gd name="connsiteX6" fmla="*/ 303779 w 1597949"/>
              <a:gd name="connsiteY6" fmla="*/ 948690 h 3040380"/>
              <a:gd name="connsiteX7" fmla="*/ 421889 w 1597949"/>
              <a:gd name="connsiteY7" fmla="*/ 910590 h 3040380"/>
              <a:gd name="connsiteX8" fmla="*/ 901949 w 1597949"/>
              <a:gd name="connsiteY8" fmla="*/ 758190 h 3040380"/>
              <a:gd name="connsiteX9" fmla="*/ 1023869 w 1597949"/>
              <a:gd name="connsiteY9" fmla="*/ 681990 h 3040380"/>
              <a:gd name="connsiteX10" fmla="*/ 1237229 w 1597949"/>
              <a:gd name="connsiteY10" fmla="*/ 350520 h 3040380"/>
              <a:gd name="connsiteX11" fmla="*/ 1553459 w 1597949"/>
              <a:gd name="connsiteY11" fmla="*/ 175260 h 3040380"/>
              <a:gd name="connsiteX12" fmla="*/ 1538219 w 1597949"/>
              <a:gd name="connsiteY12" fmla="*/ 746760 h 3040380"/>
              <a:gd name="connsiteX13" fmla="*/ 1058159 w 1597949"/>
              <a:gd name="connsiteY13" fmla="*/ 1047750 h 3040380"/>
              <a:gd name="connsiteX14" fmla="*/ 1199129 w 1597949"/>
              <a:gd name="connsiteY14" fmla="*/ 628650 h 3040380"/>
              <a:gd name="connsiteX15" fmla="*/ 1595369 w 1597949"/>
              <a:gd name="connsiteY15" fmla="*/ 979170 h 3040380"/>
              <a:gd name="connsiteX16" fmla="*/ 985769 w 1597949"/>
              <a:gd name="connsiteY16" fmla="*/ 1348740 h 3040380"/>
              <a:gd name="connsiteX17" fmla="*/ 459989 w 1597949"/>
              <a:gd name="connsiteY17" fmla="*/ 1516380 h 3040380"/>
              <a:gd name="connsiteX18" fmla="*/ 475229 w 1597949"/>
              <a:gd name="connsiteY18" fmla="*/ 1592580 h 3040380"/>
              <a:gd name="connsiteX19" fmla="*/ 661919 w 1597949"/>
              <a:gd name="connsiteY19" fmla="*/ 1691640 h 3040380"/>
              <a:gd name="connsiteX20" fmla="*/ 1229609 w 1597949"/>
              <a:gd name="connsiteY20" fmla="*/ 1878330 h 3040380"/>
              <a:gd name="connsiteX21" fmla="*/ 1393439 w 1597949"/>
              <a:gd name="connsiteY21" fmla="*/ 1943100 h 3040380"/>
              <a:gd name="connsiteX22" fmla="*/ 1503929 w 1597949"/>
              <a:gd name="connsiteY22" fmla="*/ 2148840 h 3040380"/>
              <a:gd name="connsiteX23" fmla="*/ 1214369 w 1597949"/>
              <a:gd name="connsiteY23" fmla="*/ 2221230 h 3040380"/>
              <a:gd name="connsiteX24" fmla="*/ 997199 w 1597949"/>
              <a:gd name="connsiteY24" fmla="*/ 2419349 h 3040380"/>
              <a:gd name="connsiteX25" fmla="*/ 433319 w 1597949"/>
              <a:gd name="connsiteY25" fmla="*/ 2255519 h 3040380"/>
              <a:gd name="connsiteX26" fmla="*/ 410459 w 1597949"/>
              <a:gd name="connsiteY26" fmla="*/ 2301239 h 3040380"/>
              <a:gd name="connsiteX27" fmla="*/ 837179 w 1597949"/>
              <a:gd name="connsiteY27" fmla="*/ 3040380 h 3040380"/>
              <a:gd name="connsiteX0" fmla="*/ 597149 w 1597949"/>
              <a:gd name="connsiteY0" fmla="*/ 0 h 3040380"/>
              <a:gd name="connsiteX1" fmla="*/ 372359 w 1597949"/>
              <a:gd name="connsiteY1" fmla="*/ 125730 h 3040380"/>
              <a:gd name="connsiteX2" fmla="*/ 395219 w 1597949"/>
              <a:gd name="connsiteY2" fmla="*/ 392430 h 3040380"/>
              <a:gd name="connsiteX3" fmla="*/ 330449 w 1597949"/>
              <a:gd name="connsiteY3" fmla="*/ 476250 h 3040380"/>
              <a:gd name="connsiteX4" fmla="*/ 25649 w 1597949"/>
              <a:gd name="connsiteY4" fmla="*/ 883920 h 3040380"/>
              <a:gd name="connsiteX5" fmla="*/ 48509 w 1597949"/>
              <a:gd name="connsiteY5" fmla="*/ 941070 h 3040380"/>
              <a:gd name="connsiteX6" fmla="*/ 303779 w 1597949"/>
              <a:gd name="connsiteY6" fmla="*/ 948690 h 3040380"/>
              <a:gd name="connsiteX7" fmla="*/ 421889 w 1597949"/>
              <a:gd name="connsiteY7" fmla="*/ 910590 h 3040380"/>
              <a:gd name="connsiteX8" fmla="*/ 901949 w 1597949"/>
              <a:gd name="connsiteY8" fmla="*/ 758190 h 3040380"/>
              <a:gd name="connsiteX9" fmla="*/ 1023869 w 1597949"/>
              <a:gd name="connsiteY9" fmla="*/ 681990 h 3040380"/>
              <a:gd name="connsiteX10" fmla="*/ 1237229 w 1597949"/>
              <a:gd name="connsiteY10" fmla="*/ 350520 h 3040380"/>
              <a:gd name="connsiteX11" fmla="*/ 1553459 w 1597949"/>
              <a:gd name="connsiteY11" fmla="*/ 175260 h 3040380"/>
              <a:gd name="connsiteX12" fmla="*/ 1538219 w 1597949"/>
              <a:gd name="connsiteY12" fmla="*/ 746760 h 3040380"/>
              <a:gd name="connsiteX13" fmla="*/ 1058159 w 1597949"/>
              <a:gd name="connsiteY13" fmla="*/ 1047750 h 3040380"/>
              <a:gd name="connsiteX14" fmla="*/ 1199129 w 1597949"/>
              <a:gd name="connsiteY14" fmla="*/ 628650 h 3040380"/>
              <a:gd name="connsiteX15" fmla="*/ 1595369 w 1597949"/>
              <a:gd name="connsiteY15" fmla="*/ 979170 h 3040380"/>
              <a:gd name="connsiteX16" fmla="*/ 985769 w 1597949"/>
              <a:gd name="connsiteY16" fmla="*/ 1348740 h 3040380"/>
              <a:gd name="connsiteX17" fmla="*/ 459989 w 1597949"/>
              <a:gd name="connsiteY17" fmla="*/ 1516380 h 3040380"/>
              <a:gd name="connsiteX18" fmla="*/ 475229 w 1597949"/>
              <a:gd name="connsiteY18" fmla="*/ 1592580 h 3040380"/>
              <a:gd name="connsiteX19" fmla="*/ 661919 w 1597949"/>
              <a:gd name="connsiteY19" fmla="*/ 1691640 h 3040380"/>
              <a:gd name="connsiteX20" fmla="*/ 1229609 w 1597949"/>
              <a:gd name="connsiteY20" fmla="*/ 1878330 h 3040380"/>
              <a:gd name="connsiteX21" fmla="*/ 1393439 w 1597949"/>
              <a:gd name="connsiteY21" fmla="*/ 1943100 h 3040380"/>
              <a:gd name="connsiteX22" fmla="*/ 1503929 w 1597949"/>
              <a:gd name="connsiteY22" fmla="*/ 2148840 h 3040380"/>
              <a:gd name="connsiteX23" fmla="*/ 1214369 w 1597949"/>
              <a:gd name="connsiteY23" fmla="*/ 2221230 h 3040380"/>
              <a:gd name="connsiteX24" fmla="*/ 997199 w 1597949"/>
              <a:gd name="connsiteY24" fmla="*/ 2419349 h 3040380"/>
              <a:gd name="connsiteX25" fmla="*/ 433319 w 1597949"/>
              <a:gd name="connsiteY25" fmla="*/ 2255519 h 3040380"/>
              <a:gd name="connsiteX26" fmla="*/ 410459 w 1597949"/>
              <a:gd name="connsiteY26" fmla="*/ 2301239 h 3040380"/>
              <a:gd name="connsiteX27" fmla="*/ 837179 w 1597949"/>
              <a:gd name="connsiteY27" fmla="*/ 3040380 h 3040380"/>
              <a:gd name="connsiteX0" fmla="*/ 597149 w 1597949"/>
              <a:gd name="connsiteY0" fmla="*/ 0 h 3040380"/>
              <a:gd name="connsiteX1" fmla="*/ 372359 w 1597949"/>
              <a:gd name="connsiteY1" fmla="*/ 125730 h 3040380"/>
              <a:gd name="connsiteX2" fmla="*/ 395219 w 1597949"/>
              <a:gd name="connsiteY2" fmla="*/ 392430 h 3040380"/>
              <a:gd name="connsiteX3" fmla="*/ 330449 w 1597949"/>
              <a:gd name="connsiteY3" fmla="*/ 476250 h 3040380"/>
              <a:gd name="connsiteX4" fmla="*/ 25649 w 1597949"/>
              <a:gd name="connsiteY4" fmla="*/ 883920 h 3040380"/>
              <a:gd name="connsiteX5" fmla="*/ 48509 w 1597949"/>
              <a:gd name="connsiteY5" fmla="*/ 941070 h 3040380"/>
              <a:gd name="connsiteX6" fmla="*/ 303779 w 1597949"/>
              <a:gd name="connsiteY6" fmla="*/ 948690 h 3040380"/>
              <a:gd name="connsiteX7" fmla="*/ 421889 w 1597949"/>
              <a:gd name="connsiteY7" fmla="*/ 910590 h 3040380"/>
              <a:gd name="connsiteX8" fmla="*/ 901949 w 1597949"/>
              <a:gd name="connsiteY8" fmla="*/ 758190 h 3040380"/>
              <a:gd name="connsiteX9" fmla="*/ 1023869 w 1597949"/>
              <a:gd name="connsiteY9" fmla="*/ 681990 h 3040380"/>
              <a:gd name="connsiteX10" fmla="*/ 1237229 w 1597949"/>
              <a:gd name="connsiteY10" fmla="*/ 350520 h 3040380"/>
              <a:gd name="connsiteX11" fmla="*/ 1553459 w 1597949"/>
              <a:gd name="connsiteY11" fmla="*/ 175260 h 3040380"/>
              <a:gd name="connsiteX12" fmla="*/ 1538219 w 1597949"/>
              <a:gd name="connsiteY12" fmla="*/ 746760 h 3040380"/>
              <a:gd name="connsiteX13" fmla="*/ 1058159 w 1597949"/>
              <a:gd name="connsiteY13" fmla="*/ 1047750 h 3040380"/>
              <a:gd name="connsiteX14" fmla="*/ 1199129 w 1597949"/>
              <a:gd name="connsiteY14" fmla="*/ 628650 h 3040380"/>
              <a:gd name="connsiteX15" fmla="*/ 1595369 w 1597949"/>
              <a:gd name="connsiteY15" fmla="*/ 979170 h 3040380"/>
              <a:gd name="connsiteX16" fmla="*/ 985769 w 1597949"/>
              <a:gd name="connsiteY16" fmla="*/ 1348740 h 3040380"/>
              <a:gd name="connsiteX17" fmla="*/ 459989 w 1597949"/>
              <a:gd name="connsiteY17" fmla="*/ 1516380 h 3040380"/>
              <a:gd name="connsiteX18" fmla="*/ 475229 w 1597949"/>
              <a:gd name="connsiteY18" fmla="*/ 1592580 h 3040380"/>
              <a:gd name="connsiteX19" fmla="*/ 661919 w 1597949"/>
              <a:gd name="connsiteY19" fmla="*/ 1691640 h 3040380"/>
              <a:gd name="connsiteX20" fmla="*/ 1229609 w 1597949"/>
              <a:gd name="connsiteY20" fmla="*/ 1878330 h 3040380"/>
              <a:gd name="connsiteX21" fmla="*/ 1393439 w 1597949"/>
              <a:gd name="connsiteY21" fmla="*/ 1943100 h 3040380"/>
              <a:gd name="connsiteX22" fmla="*/ 1503929 w 1597949"/>
              <a:gd name="connsiteY22" fmla="*/ 2148840 h 3040380"/>
              <a:gd name="connsiteX23" fmla="*/ 1214369 w 1597949"/>
              <a:gd name="connsiteY23" fmla="*/ 2221230 h 3040380"/>
              <a:gd name="connsiteX24" fmla="*/ 997199 w 1597949"/>
              <a:gd name="connsiteY24" fmla="*/ 2419349 h 3040380"/>
              <a:gd name="connsiteX25" fmla="*/ 433319 w 1597949"/>
              <a:gd name="connsiteY25" fmla="*/ 2255519 h 3040380"/>
              <a:gd name="connsiteX26" fmla="*/ 399029 w 1597949"/>
              <a:gd name="connsiteY26" fmla="*/ 2373629 h 3040380"/>
              <a:gd name="connsiteX27" fmla="*/ 837179 w 1597949"/>
              <a:gd name="connsiteY27" fmla="*/ 3040380 h 3040380"/>
              <a:gd name="connsiteX0" fmla="*/ 597149 w 1597949"/>
              <a:gd name="connsiteY0" fmla="*/ 0 h 3040380"/>
              <a:gd name="connsiteX1" fmla="*/ 372359 w 1597949"/>
              <a:gd name="connsiteY1" fmla="*/ 125730 h 3040380"/>
              <a:gd name="connsiteX2" fmla="*/ 395219 w 1597949"/>
              <a:gd name="connsiteY2" fmla="*/ 392430 h 3040380"/>
              <a:gd name="connsiteX3" fmla="*/ 330449 w 1597949"/>
              <a:gd name="connsiteY3" fmla="*/ 476250 h 3040380"/>
              <a:gd name="connsiteX4" fmla="*/ 25649 w 1597949"/>
              <a:gd name="connsiteY4" fmla="*/ 883920 h 3040380"/>
              <a:gd name="connsiteX5" fmla="*/ 48509 w 1597949"/>
              <a:gd name="connsiteY5" fmla="*/ 941070 h 3040380"/>
              <a:gd name="connsiteX6" fmla="*/ 303779 w 1597949"/>
              <a:gd name="connsiteY6" fmla="*/ 948690 h 3040380"/>
              <a:gd name="connsiteX7" fmla="*/ 421889 w 1597949"/>
              <a:gd name="connsiteY7" fmla="*/ 910590 h 3040380"/>
              <a:gd name="connsiteX8" fmla="*/ 901949 w 1597949"/>
              <a:gd name="connsiteY8" fmla="*/ 758190 h 3040380"/>
              <a:gd name="connsiteX9" fmla="*/ 1023869 w 1597949"/>
              <a:gd name="connsiteY9" fmla="*/ 681990 h 3040380"/>
              <a:gd name="connsiteX10" fmla="*/ 1237229 w 1597949"/>
              <a:gd name="connsiteY10" fmla="*/ 350520 h 3040380"/>
              <a:gd name="connsiteX11" fmla="*/ 1553459 w 1597949"/>
              <a:gd name="connsiteY11" fmla="*/ 175260 h 3040380"/>
              <a:gd name="connsiteX12" fmla="*/ 1538219 w 1597949"/>
              <a:gd name="connsiteY12" fmla="*/ 746760 h 3040380"/>
              <a:gd name="connsiteX13" fmla="*/ 1058159 w 1597949"/>
              <a:gd name="connsiteY13" fmla="*/ 1047750 h 3040380"/>
              <a:gd name="connsiteX14" fmla="*/ 1199129 w 1597949"/>
              <a:gd name="connsiteY14" fmla="*/ 628650 h 3040380"/>
              <a:gd name="connsiteX15" fmla="*/ 1595369 w 1597949"/>
              <a:gd name="connsiteY15" fmla="*/ 979170 h 3040380"/>
              <a:gd name="connsiteX16" fmla="*/ 985769 w 1597949"/>
              <a:gd name="connsiteY16" fmla="*/ 1348740 h 3040380"/>
              <a:gd name="connsiteX17" fmla="*/ 459989 w 1597949"/>
              <a:gd name="connsiteY17" fmla="*/ 1516380 h 3040380"/>
              <a:gd name="connsiteX18" fmla="*/ 475229 w 1597949"/>
              <a:gd name="connsiteY18" fmla="*/ 1592580 h 3040380"/>
              <a:gd name="connsiteX19" fmla="*/ 661919 w 1597949"/>
              <a:gd name="connsiteY19" fmla="*/ 1691640 h 3040380"/>
              <a:gd name="connsiteX20" fmla="*/ 1229609 w 1597949"/>
              <a:gd name="connsiteY20" fmla="*/ 1878330 h 3040380"/>
              <a:gd name="connsiteX21" fmla="*/ 1393439 w 1597949"/>
              <a:gd name="connsiteY21" fmla="*/ 1943100 h 3040380"/>
              <a:gd name="connsiteX22" fmla="*/ 1503929 w 1597949"/>
              <a:gd name="connsiteY22" fmla="*/ 2148840 h 3040380"/>
              <a:gd name="connsiteX23" fmla="*/ 1214369 w 1597949"/>
              <a:gd name="connsiteY23" fmla="*/ 2221230 h 3040380"/>
              <a:gd name="connsiteX24" fmla="*/ 997199 w 1597949"/>
              <a:gd name="connsiteY24" fmla="*/ 2419349 h 3040380"/>
              <a:gd name="connsiteX25" fmla="*/ 494279 w 1597949"/>
              <a:gd name="connsiteY25" fmla="*/ 2274569 h 3040380"/>
              <a:gd name="connsiteX26" fmla="*/ 399029 w 1597949"/>
              <a:gd name="connsiteY26" fmla="*/ 2373629 h 3040380"/>
              <a:gd name="connsiteX27" fmla="*/ 837179 w 1597949"/>
              <a:gd name="connsiteY27" fmla="*/ 3040380 h 3040380"/>
              <a:gd name="connsiteX0" fmla="*/ 597149 w 1597949"/>
              <a:gd name="connsiteY0" fmla="*/ 0 h 3040380"/>
              <a:gd name="connsiteX1" fmla="*/ 372359 w 1597949"/>
              <a:gd name="connsiteY1" fmla="*/ 125730 h 3040380"/>
              <a:gd name="connsiteX2" fmla="*/ 395219 w 1597949"/>
              <a:gd name="connsiteY2" fmla="*/ 392430 h 3040380"/>
              <a:gd name="connsiteX3" fmla="*/ 330449 w 1597949"/>
              <a:gd name="connsiteY3" fmla="*/ 476250 h 3040380"/>
              <a:gd name="connsiteX4" fmla="*/ 25649 w 1597949"/>
              <a:gd name="connsiteY4" fmla="*/ 883920 h 3040380"/>
              <a:gd name="connsiteX5" fmla="*/ 48509 w 1597949"/>
              <a:gd name="connsiteY5" fmla="*/ 941070 h 3040380"/>
              <a:gd name="connsiteX6" fmla="*/ 303779 w 1597949"/>
              <a:gd name="connsiteY6" fmla="*/ 948690 h 3040380"/>
              <a:gd name="connsiteX7" fmla="*/ 421889 w 1597949"/>
              <a:gd name="connsiteY7" fmla="*/ 910590 h 3040380"/>
              <a:gd name="connsiteX8" fmla="*/ 901949 w 1597949"/>
              <a:gd name="connsiteY8" fmla="*/ 758190 h 3040380"/>
              <a:gd name="connsiteX9" fmla="*/ 1023869 w 1597949"/>
              <a:gd name="connsiteY9" fmla="*/ 681990 h 3040380"/>
              <a:gd name="connsiteX10" fmla="*/ 1237229 w 1597949"/>
              <a:gd name="connsiteY10" fmla="*/ 350520 h 3040380"/>
              <a:gd name="connsiteX11" fmla="*/ 1553459 w 1597949"/>
              <a:gd name="connsiteY11" fmla="*/ 175260 h 3040380"/>
              <a:gd name="connsiteX12" fmla="*/ 1538219 w 1597949"/>
              <a:gd name="connsiteY12" fmla="*/ 746760 h 3040380"/>
              <a:gd name="connsiteX13" fmla="*/ 1058159 w 1597949"/>
              <a:gd name="connsiteY13" fmla="*/ 1047750 h 3040380"/>
              <a:gd name="connsiteX14" fmla="*/ 1199129 w 1597949"/>
              <a:gd name="connsiteY14" fmla="*/ 628650 h 3040380"/>
              <a:gd name="connsiteX15" fmla="*/ 1595369 w 1597949"/>
              <a:gd name="connsiteY15" fmla="*/ 979170 h 3040380"/>
              <a:gd name="connsiteX16" fmla="*/ 985769 w 1597949"/>
              <a:gd name="connsiteY16" fmla="*/ 1348740 h 3040380"/>
              <a:gd name="connsiteX17" fmla="*/ 459989 w 1597949"/>
              <a:gd name="connsiteY17" fmla="*/ 1516380 h 3040380"/>
              <a:gd name="connsiteX18" fmla="*/ 475229 w 1597949"/>
              <a:gd name="connsiteY18" fmla="*/ 1592580 h 3040380"/>
              <a:gd name="connsiteX19" fmla="*/ 661919 w 1597949"/>
              <a:gd name="connsiteY19" fmla="*/ 1691640 h 3040380"/>
              <a:gd name="connsiteX20" fmla="*/ 1229609 w 1597949"/>
              <a:gd name="connsiteY20" fmla="*/ 1878330 h 3040380"/>
              <a:gd name="connsiteX21" fmla="*/ 1393439 w 1597949"/>
              <a:gd name="connsiteY21" fmla="*/ 1943100 h 3040380"/>
              <a:gd name="connsiteX22" fmla="*/ 1503929 w 1597949"/>
              <a:gd name="connsiteY22" fmla="*/ 2148840 h 3040380"/>
              <a:gd name="connsiteX23" fmla="*/ 1214369 w 1597949"/>
              <a:gd name="connsiteY23" fmla="*/ 2221230 h 3040380"/>
              <a:gd name="connsiteX24" fmla="*/ 997199 w 1597949"/>
              <a:gd name="connsiteY24" fmla="*/ 2419349 h 3040380"/>
              <a:gd name="connsiteX25" fmla="*/ 536189 w 1597949"/>
              <a:gd name="connsiteY25" fmla="*/ 2293619 h 3040380"/>
              <a:gd name="connsiteX26" fmla="*/ 399029 w 1597949"/>
              <a:gd name="connsiteY26" fmla="*/ 2373629 h 3040380"/>
              <a:gd name="connsiteX27" fmla="*/ 837179 w 1597949"/>
              <a:gd name="connsiteY27" fmla="*/ 3040380 h 3040380"/>
              <a:gd name="connsiteX0" fmla="*/ 597149 w 1597949"/>
              <a:gd name="connsiteY0" fmla="*/ 0 h 3040380"/>
              <a:gd name="connsiteX1" fmla="*/ 372359 w 1597949"/>
              <a:gd name="connsiteY1" fmla="*/ 125730 h 3040380"/>
              <a:gd name="connsiteX2" fmla="*/ 395219 w 1597949"/>
              <a:gd name="connsiteY2" fmla="*/ 392430 h 3040380"/>
              <a:gd name="connsiteX3" fmla="*/ 330449 w 1597949"/>
              <a:gd name="connsiteY3" fmla="*/ 476250 h 3040380"/>
              <a:gd name="connsiteX4" fmla="*/ 25649 w 1597949"/>
              <a:gd name="connsiteY4" fmla="*/ 883920 h 3040380"/>
              <a:gd name="connsiteX5" fmla="*/ 48509 w 1597949"/>
              <a:gd name="connsiteY5" fmla="*/ 941070 h 3040380"/>
              <a:gd name="connsiteX6" fmla="*/ 303779 w 1597949"/>
              <a:gd name="connsiteY6" fmla="*/ 948690 h 3040380"/>
              <a:gd name="connsiteX7" fmla="*/ 421889 w 1597949"/>
              <a:gd name="connsiteY7" fmla="*/ 910590 h 3040380"/>
              <a:gd name="connsiteX8" fmla="*/ 901949 w 1597949"/>
              <a:gd name="connsiteY8" fmla="*/ 758190 h 3040380"/>
              <a:gd name="connsiteX9" fmla="*/ 1023869 w 1597949"/>
              <a:gd name="connsiteY9" fmla="*/ 681990 h 3040380"/>
              <a:gd name="connsiteX10" fmla="*/ 1237229 w 1597949"/>
              <a:gd name="connsiteY10" fmla="*/ 350520 h 3040380"/>
              <a:gd name="connsiteX11" fmla="*/ 1553459 w 1597949"/>
              <a:gd name="connsiteY11" fmla="*/ 175260 h 3040380"/>
              <a:gd name="connsiteX12" fmla="*/ 1538219 w 1597949"/>
              <a:gd name="connsiteY12" fmla="*/ 746760 h 3040380"/>
              <a:gd name="connsiteX13" fmla="*/ 1058159 w 1597949"/>
              <a:gd name="connsiteY13" fmla="*/ 1047750 h 3040380"/>
              <a:gd name="connsiteX14" fmla="*/ 1199129 w 1597949"/>
              <a:gd name="connsiteY14" fmla="*/ 628650 h 3040380"/>
              <a:gd name="connsiteX15" fmla="*/ 1595369 w 1597949"/>
              <a:gd name="connsiteY15" fmla="*/ 979170 h 3040380"/>
              <a:gd name="connsiteX16" fmla="*/ 985769 w 1597949"/>
              <a:gd name="connsiteY16" fmla="*/ 1348740 h 3040380"/>
              <a:gd name="connsiteX17" fmla="*/ 459989 w 1597949"/>
              <a:gd name="connsiteY17" fmla="*/ 1516380 h 3040380"/>
              <a:gd name="connsiteX18" fmla="*/ 475229 w 1597949"/>
              <a:gd name="connsiteY18" fmla="*/ 1592580 h 3040380"/>
              <a:gd name="connsiteX19" fmla="*/ 661919 w 1597949"/>
              <a:gd name="connsiteY19" fmla="*/ 1691640 h 3040380"/>
              <a:gd name="connsiteX20" fmla="*/ 1229609 w 1597949"/>
              <a:gd name="connsiteY20" fmla="*/ 1878330 h 3040380"/>
              <a:gd name="connsiteX21" fmla="*/ 1393439 w 1597949"/>
              <a:gd name="connsiteY21" fmla="*/ 1943100 h 3040380"/>
              <a:gd name="connsiteX22" fmla="*/ 1503929 w 1597949"/>
              <a:gd name="connsiteY22" fmla="*/ 2148840 h 3040380"/>
              <a:gd name="connsiteX23" fmla="*/ 1214369 w 1597949"/>
              <a:gd name="connsiteY23" fmla="*/ 2221230 h 3040380"/>
              <a:gd name="connsiteX24" fmla="*/ 1077209 w 1597949"/>
              <a:gd name="connsiteY24" fmla="*/ 2457449 h 3040380"/>
              <a:gd name="connsiteX25" fmla="*/ 997199 w 1597949"/>
              <a:gd name="connsiteY25" fmla="*/ 2419349 h 3040380"/>
              <a:gd name="connsiteX26" fmla="*/ 536189 w 1597949"/>
              <a:gd name="connsiteY26" fmla="*/ 2293619 h 3040380"/>
              <a:gd name="connsiteX27" fmla="*/ 399029 w 1597949"/>
              <a:gd name="connsiteY27" fmla="*/ 2373629 h 3040380"/>
              <a:gd name="connsiteX28" fmla="*/ 837179 w 1597949"/>
              <a:gd name="connsiteY28" fmla="*/ 3040380 h 3040380"/>
              <a:gd name="connsiteX0" fmla="*/ 597149 w 1597949"/>
              <a:gd name="connsiteY0" fmla="*/ 0 h 3040380"/>
              <a:gd name="connsiteX1" fmla="*/ 372359 w 1597949"/>
              <a:gd name="connsiteY1" fmla="*/ 125730 h 3040380"/>
              <a:gd name="connsiteX2" fmla="*/ 395219 w 1597949"/>
              <a:gd name="connsiteY2" fmla="*/ 392430 h 3040380"/>
              <a:gd name="connsiteX3" fmla="*/ 330449 w 1597949"/>
              <a:gd name="connsiteY3" fmla="*/ 476250 h 3040380"/>
              <a:gd name="connsiteX4" fmla="*/ 25649 w 1597949"/>
              <a:gd name="connsiteY4" fmla="*/ 883920 h 3040380"/>
              <a:gd name="connsiteX5" fmla="*/ 48509 w 1597949"/>
              <a:gd name="connsiteY5" fmla="*/ 941070 h 3040380"/>
              <a:gd name="connsiteX6" fmla="*/ 303779 w 1597949"/>
              <a:gd name="connsiteY6" fmla="*/ 948690 h 3040380"/>
              <a:gd name="connsiteX7" fmla="*/ 421889 w 1597949"/>
              <a:gd name="connsiteY7" fmla="*/ 910590 h 3040380"/>
              <a:gd name="connsiteX8" fmla="*/ 901949 w 1597949"/>
              <a:gd name="connsiteY8" fmla="*/ 758190 h 3040380"/>
              <a:gd name="connsiteX9" fmla="*/ 1023869 w 1597949"/>
              <a:gd name="connsiteY9" fmla="*/ 681990 h 3040380"/>
              <a:gd name="connsiteX10" fmla="*/ 1237229 w 1597949"/>
              <a:gd name="connsiteY10" fmla="*/ 350520 h 3040380"/>
              <a:gd name="connsiteX11" fmla="*/ 1553459 w 1597949"/>
              <a:gd name="connsiteY11" fmla="*/ 175260 h 3040380"/>
              <a:gd name="connsiteX12" fmla="*/ 1538219 w 1597949"/>
              <a:gd name="connsiteY12" fmla="*/ 746760 h 3040380"/>
              <a:gd name="connsiteX13" fmla="*/ 1058159 w 1597949"/>
              <a:gd name="connsiteY13" fmla="*/ 1047750 h 3040380"/>
              <a:gd name="connsiteX14" fmla="*/ 1199129 w 1597949"/>
              <a:gd name="connsiteY14" fmla="*/ 628650 h 3040380"/>
              <a:gd name="connsiteX15" fmla="*/ 1595369 w 1597949"/>
              <a:gd name="connsiteY15" fmla="*/ 979170 h 3040380"/>
              <a:gd name="connsiteX16" fmla="*/ 985769 w 1597949"/>
              <a:gd name="connsiteY16" fmla="*/ 1348740 h 3040380"/>
              <a:gd name="connsiteX17" fmla="*/ 459989 w 1597949"/>
              <a:gd name="connsiteY17" fmla="*/ 1516380 h 3040380"/>
              <a:gd name="connsiteX18" fmla="*/ 475229 w 1597949"/>
              <a:gd name="connsiteY18" fmla="*/ 1592580 h 3040380"/>
              <a:gd name="connsiteX19" fmla="*/ 661919 w 1597949"/>
              <a:gd name="connsiteY19" fmla="*/ 1691640 h 3040380"/>
              <a:gd name="connsiteX20" fmla="*/ 1229609 w 1597949"/>
              <a:gd name="connsiteY20" fmla="*/ 1878330 h 3040380"/>
              <a:gd name="connsiteX21" fmla="*/ 1393439 w 1597949"/>
              <a:gd name="connsiteY21" fmla="*/ 1943100 h 3040380"/>
              <a:gd name="connsiteX22" fmla="*/ 1503929 w 1597949"/>
              <a:gd name="connsiteY22" fmla="*/ 2148840 h 3040380"/>
              <a:gd name="connsiteX23" fmla="*/ 1214369 w 1597949"/>
              <a:gd name="connsiteY23" fmla="*/ 2221230 h 3040380"/>
              <a:gd name="connsiteX24" fmla="*/ 1077209 w 1597949"/>
              <a:gd name="connsiteY24" fmla="*/ 2457449 h 3040380"/>
              <a:gd name="connsiteX25" fmla="*/ 989579 w 1597949"/>
              <a:gd name="connsiteY25" fmla="*/ 2434589 h 3040380"/>
              <a:gd name="connsiteX26" fmla="*/ 536189 w 1597949"/>
              <a:gd name="connsiteY26" fmla="*/ 2293619 h 3040380"/>
              <a:gd name="connsiteX27" fmla="*/ 399029 w 1597949"/>
              <a:gd name="connsiteY27" fmla="*/ 2373629 h 3040380"/>
              <a:gd name="connsiteX28" fmla="*/ 837179 w 1597949"/>
              <a:gd name="connsiteY28" fmla="*/ 3040380 h 3040380"/>
              <a:gd name="connsiteX0" fmla="*/ 597149 w 1597949"/>
              <a:gd name="connsiteY0" fmla="*/ 0 h 3040380"/>
              <a:gd name="connsiteX1" fmla="*/ 372359 w 1597949"/>
              <a:gd name="connsiteY1" fmla="*/ 125730 h 3040380"/>
              <a:gd name="connsiteX2" fmla="*/ 395219 w 1597949"/>
              <a:gd name="connsiteY2" fmla="*/ 392430 h 3040380"/>
              <a:gd name="connsiteX3" fmla="*/ 330449 w 1597949"/>
              <a:gd name="connsiteY3" fmla="*/ 476250 h 3040380"/>
              <a:gd name="connsiteX4" fmla="*/ 25649 w 1597949"/>
              <a:gd name="connsiteY4" fmla="*/ 883920 h 3040380"/>
              <a:gd name="connsiteX5" fmla="*/ 48509 w 1597949"/>
              <a:gd name="connsiteY5" fmla="*/ 941070 h 3040380"/>
              <a:gd name="connsiteX6" fmla="*/ 303779 w 1597949"/>
              <a:gd name="connsiteY6" fmla="*/ 948690 h 3040380"/>
              <a:gd name="connsiteX7" fmla="*/ 421889 w 1597949"/>
              <a:gd name="connsiteY7" fmla="*/ 910590 h 3040380"/>
              <a:gd name="connsiteX8" fmla="*/ 901949 w 1597949"/>
              <a:gd name="connsiteY8" fmla="*/ 758190 h 3040380"/>
              <a:gd name="connsiteX9" fmla="*/ 1023869 w 1597949"/>
              <a:gd name="connsiteY9" fmla="*/ 681990 h 3040380"/>
              <a:gd name="connsiteX10" fmla="*/ 1237229 w 1597949"/>
              <a:gd name="connsiteY10" fmla="*/ 350520 h 3040380"/>
              <a:gd name="connsiteX11" fmla="*/ 1553459 w 1597949"/>
              <a:gd name="connsiteY11" fmla="*/ 175260 h 3040380"/>
              <a:gd name="connsiteX12" fmla="*/ 1538219 w 1597949"/>
              <a:gd name="connsiteY12" fmla="*/ 746760 h 3040380"/>
              <a:gd name="connsiteX13" fmla="*/ 1058159 w 1597949"/>
              <a:gd name="connsiteY13" fmla="*/ 1047750 h 3040380"/>
              <a:gd name="connsiteX14" fmla="*/ 1199129 w 1597949"/>
              <a:gd name="connsiteY14" fmla="*/ 628650 h 3040380"/>
              <a:gd name="connsiteX15" fmla="*/ 1595369 w 1597949"/>
              <a:gd name="connsiteY15" fmla="*/ 979170 h 3040380"/>
              <a:gd name="connsiteX16" fmla="*/ 985769 w 1597949"/>
              <a:gd name="connsiteY16" fmla="*/ 1348740 h 3040380"/>
              <a:gd name="connsiteX17" fmla="*/ 459989 w 1597949"/>
              <a:gd name="connsiteY17" fmla="*/ 1516380 h 3040380"/>
              <a:gd name="connsiteX18" fmla="*/ 475229 w 1597949"/>
              <a:gd name="connsiteY18" fmla="*/ 1592580 h 3040380"/>
              <a:gd name="connsiteX19" fmla="*/ 661919 w 1597949"/>
              <a:gd name="connsiteY19" fmla="*/ 1691640 h 3040380"/>
              <a:gd name="connsiteX20" fmla="*/ 1229609 w 1597949"/>
              <a:gd name="connsiteY20" fmla="*/ 1878330 h 3040380"/>
              <a:gd name="connsiteX21" fmla="*/ 1393439 w 1597949"/>
              <a:gd name="connsiteY21" fmla="*/ 1943100 h 3040380"/>
              <a:gd name="connsiteX22" fmla="*/ 1503929 w 1597949"/>
              <a:gd name="connsiteY22" fmla="*/ 2148840 h 3040380"/>
              <a:gd name="connsiteX23" fmla="*/ 1214369 w 1597949"/>
              <a:gd name="connsiteY23" fmla="*/ 2221230 h 3040380"/>
              <a:gd name="connsiteX24" fmla="*/ 1077209 w 1597949"/>
              <a:gd name="connsiteY24" fmla="*/ 2457449 h 3040380"/>
              <a:gd name="connsiteX25" fmla="*/ 989579 w 1597949"/>
              <a:gd name="connsiteY25" fmla="*/ 2434589 h 3040380"/>
              <a:gd name="connsiteX26" fmla="*/ 536189 w 1597949"/>
              <a:gd name="connsiteY26" fmla="*/ 2293619 h 3040380"/>
              <a:gd name="connsiteX27" fmla="*/ 399029 w 1597949"/>
              <a:gd name="connsiteY27" fmla="*/ 2373629 h 3040380"/>
              <a:gd name="connsiteX28" fmla="*/ 837179 w 1597949"/>
              <a:gd name="connsiteY28" fmla="*/ 3040380 h 3040380"/>
              <a:gd name="connsiteX0" fmla="*/ 597149 w 1597949"/>
              <a:gd name="connsiteY0" fmla="*/ 0 h 3053474"/>
              <a:gd name="connsiteX1" fmla="*/ 372359 w 1597949"/>
              <a:gd name="connsiteY1" fmla="*/ 125730 h 3053474"/>
              <a:gd name="connsiteX2" fmla="*/ 395219 w 1597949"/>
              <a:gd name="connsiteY2" fmla="*/ 392430 h 3053474"/>
              <a:gd name="connsiteX3" fmla="*/ 330449 w 1597949"/>
              <a:gd name="connsiteY3" fmla="*/ 476250 h 3053474"/>
              <a:gd name="connsiteX4" fmla="*/ 25649 w 1597949"/>
              <a:gd name="connsiteY4" fmla="*/ 883920 h 3053474"/>
              <a:gd name="connsiteX5" fmla="*/ 48509 w 1597949"/>
              <a:gd name="connsiteY5" fmla="*/ 941070 h 3053474"/>
              <a:gd name="connsiteX6" fmla="*/ 303779 w 1597949"/>
              <a:gd name="connsiteY6" fmla="*/ 948690 h 3053474"/>
              <a:gd name="connsiteX7" fmla="*/ 421889 w 1597949"/>
              <a:gd name="connsiteY7" fmla="*/ 910590 h 3053474"/>
              <a:gd name="connsiteX8" fmla="*/ 901949 w 1597949"/>
              <a:gd name="connsiteY8" fmla="*/ 758190 h 3053474"/>
              <a:gd name="connsiteX9" fmla="*/ 1023869 w 1597949"/>
              <a:gd name="connsiteY9" fmla="*/ 681990 h 3053474"/>
              <a:gd name="connsiteX10" fmla="*/ 1237229 w 1597949"/>
              <a:gd name="connsiteY10" fmla="*/ 350520 h 3053474"/>
              <a:gd name="connsiteX11" fmla="*/ 1553459 w 1597949"/>
              <a:gd name="connsiteY11" fmla="*/ 175260 h 3053474"/>
              <a:gd name="connsiteX12" fmla="*/ 1538219 w 1597949"/>
              <a:gd name="connsiteY12" fmla="*/ 746760 h 3053474"/>
              <a:gd name="connsiteX13" fmla="*/ 1058159 w 1597949"/>
              <a:gd name="connsiteY13" fmla="*/ 1047750 h 3053474"/>
              <a:gd name="connsiteX14" fmla="*/ 1199129 w 1597949"/>
              <a:gd name="connsiteY14" fmla="*/ 628650 h 3053474"/>
              <a:gd name="connsiteX15" fmla="*/ 1595369 w 1597949"/>
              <a:gd name="connsiteY15" fmla="*/ 979170 h 3053474"/>
              <a:gd name="connsiteX16" fmla="*/ 985769 w 1597949"/>
              <a:gd name="connsiteY16" fmla="*/ 1348740 h 3053474"/>
              <a:gd name="connsiteX17" fmla="*/ 459989 w 1597949"/>
              <a:gd name="connsiteY17" fmla="*/ 1516380 h 3053474"/>
              <a:gd name="connsiteX18" fmla="*/ 475229 w 1597949"/>
              <a:gd name="connsiteY18" fmla="*/ 1592580 h 3053474"/>
              <a:gd name="connsiteX19" fmla="*/ 661919 w 1597949"/>
              <a:gd name="connsiteY19" fmla="*/ 1691640 h 3053474"/>
              <a:gd name="connsiteX20" fmla="*/ 1229609 w 1597949"/>
              <a:gd name="connsiteY20" fmla="*/ 1878330 h 3053474"/>
              <a:gd name="connsiteX21" fmla="*/ 1393439 w 1597949"/>
              <a:gd name="connsiteY21" fmla="*/ 1943100 h 3053474"/>
              <a:gd name="connsiteX22" fmla="*/ 1503929 w 1597949"/>
              <a:gd name="connsiteY22" fmla="*/ 2148840 h 3053474"/>
              <a:gd name="connsiteX23" fmla="*/ 1214369 w 1597949"/>
              <a:gd name="connsiteY23" fmla="*/ 2221230 h 3053474"/>
              <a:gd name="connsiteX24" fmla="*/ 1077209 w 1597949"/>
              <a:gd name="connsiteY24" fmla="*/ 2457449 h 3053474"/>
              <a:gd name="connsiteX25" fmla="*/ 989579 w 1597949"/>
              <a:gd name="connsiteY25" fmla="*/ 2434589 h 3053474"/>
              <a:gd name="connsiteX26" fmla="*/ 536189 w 1597949"/>
              <a:gd name="connsiteY26" fmla="*/ 2293619 h 3053474"/>
              <a:gd name="connsiteX27" fmla="*/ 399029 w 1597949"/>
              <a:gd name="connsiteY27" fmla="*/ 2373629 h 3053474"/>
              <a:gd name="connsiteX28" fmla="*/ 810509 w 1597949"/>
              <a:gd name="connsiteY28" fmla="*/ 2990849 h 3053474"/>
              <a:gd name="connsiteX29" fmla="*/ 837179 w 1597949"/>
              <a:gd name="connsiteY29" fmla="*/ 3040380 h 3053474"/>
              <a:gd name="connsiteX0" fmla="*/ 597149 w 1597949"/>
              <a:gd name="connsiteY0" fmla="*/ 0 h 3116580"/>
              <a:gd name="connsiteX1" fmla="*/ 372359 w 1597949"/>
              <a:gd name="connsiteY1" fmla="*/ 125730 h 3116580"/>
              <a:gd name="connsiteX2" fmla="*/ 395219 w 1597949"/>
              <a:gd name="connsiteY2" fmla="*/ 392430 h 3116580"/>
              <a:gd name="connsiteX3" fmla="*/ 330449 w 1597949"/>
              <a:gd name="connsiteY3" fmla="*/ 476250 h 3116580"/>
              <a:gd name="connsiteX4" fmla="*/ 25649 w 1597949"/>
              <a:gd name="connsiteY4" fmla="*/ 883920 h 3116580"/>
              <a:gd name="connsiteX5" fmla="*/ 48509 w 1597949"/>
              <a:gd name="connsiteY5" fmla="*/ 941070 h 3116580"/>
              <a:gd name="connsiteX6" fmla="*/ 303779 w 1597949"/>
              <a:gd name="connsiteY6" fmla="*/ 948690 h 3116580"/>
              <a:gd name="connsiteX7" fmla="*/ 421889 w 1597949"/>
              <a:gd name="connsiteY7" fmla="*/ 910590 h 3116580"/>
              <a:gd name="connsiteX8" fmla="*/ 901949 w 1597949"/>
              <a:gd name="connsiteY8" fmla="*/ 758190 h 3116580"/>
              <a:gd name="connsiteX9" fmla="*/ 1023869 w 1597949"/>
              <a:gd name="connsiteY9" fmla="*/ 681990 h 3116580"/>
              <a:gd name="connsiteX10" fmla="*/ 1237229 w 1597949"/>
              <a:gd name="connsiteY10" fmla="*/ 350520 h 3116580"/>
              <a:gd name="connsiteX11" fmla="*/ 1553459 w 1597949"/>
              <a:gd name="connsiteY11" fmla="*/ 175260 h 3116580"/>
              <a:gd name="connsiteX12" fmla="*/ 1538219 w 1597949"/>
              <a:gd name="connsiteY12" fmla="*/ 746760 h 3116580"/>
              <a:gd name="connsiteX13" fmla="*/ 1058159 w 1597949"/>
              <a:gd name="connsiteY13" fmla="*/ 1047750 h 3116580"/>
              <a:gd name="connsiteX14" fmla="*/ 1199129 w 1597949"/>
              <a:gd name="connsiteY14" fmla="*/ 628650 h 3116580"/>
              <a:gd name="connsiteX15" fmla="*/ 1595369 w 1597949"/>
              <a:gd name="connsiteY15" fmla="*/ 979170 h 3116580"/>
              <a:gd name="connsiteX16" fmla="*/ 985769 w 1597949"/>
              <a:gd name="connsiteY16" fmla="*/ 1348740 h 3116580"/>
              <a:gd name="connsiteX17" fmla="*/ 459989 w 1597949"/>
              <a:gd name="connsiteY17" fmla="*/ 1516380 h 3116580"/>
              <a:gd name="connsiteX18" fmla="*/ 475229 w 1597949"/>
              <a:gd name="connsiteY18" fmla="*/ 1592580 h 3116580"/>
              <a:gd name="connsiteX19" fmla="*/ 661919 w 1597949"/>
              <a:gd name="connsiteY19" fmla="*/ 1691640 h 3116580"/>
              <a:gd name="connsiteX20" fmla="*/ 1229609 w 1597949"/>
              <a:gd name="connsiteY20" fmla="*/ 1878330 h 3116580"/>
              <a:gd name="connsiteX21" fmla="*/ 1393439 w 1597949"/>
              <a:gd name="connsiteY21" fmla="*/ 1943100 h 3116580"/>
              <a:gd name="connsiteX22" fmla="*/ 1503929 w 1597949"/>
              <a:gd name="connsiteY22" fmla="*/ 2148840 h 3116580"/>
              <a:gd name="connsiteX23" fmla="*/ 1214369 w 1597949"/>
              <a:gd name="connsiteY23" fmla="*/ 2221230 h 3116580"/>
              <a:gd name="connsiteX24" fmla="*/ 1077209 w 1597949"/>
              <a:gd name="connsiteY24" fmla="*/ 2457449 h 3116580"/>
              <a:gd name="connsiteX25" fmla="*/ 989579 w 1597949"/>
              <a:gd name="connsiteY25" fmla="*/ 2434589 h 3116580"/>
              <a:gd name="connsiteX26" fmla="*/ 536189 w 1597949"/>
              <a:gd name="connsiteY26" fmla="*/ 2293619 h 3116580"/>
              <a:gd name="connsiteX27" fmla="*/ 399029 w 1597949"/>
              <a:gd name="connsiteY27" fmla="*/ 2373629 h 3116580"/>
              <a:gd name="connsiteX28" fmla="*/ 810509 w 1597949"/>
              <a:gd name="connsiteY28" fmla="*/ 2990849 h 3116580"/>
              <a:gd name="connsiteX29" fmla="*/ 1069589 w 1597949"/>
              <a:gd name="connsiteY29" fmla="*/ 3116580 h 3116580"/>
              <a:gd name="connsiteX0" fmla="*/ 784882 w 1785682"/>
              <a:gd name="connsiteY0" fmla="*/ 0 h 3649980"/>
              <a:gd name="connsiteX1" fmla="*/ 560092 w 1785682"/>
              <a:gd name="connsiteY1" fmla="*/ 125730 h 3649980"/>
              <a:gd name="connsiteX2" fmla="*/ 582952 w 1785682"/>
              <a:gd name="connsiteY2" fmla="*/ 392430 h 3649980"/>
              <a:gd name="connsiteX3" fmla="*/ 518182 w 1785682"/>
              <a:gd name="connsiteY3" fmla="*/ 476250 h 3649980"/>
              <a:gd name="connsiteX4" fmla="*/ 213382 w 1785682"/>
              <a:gd name="connsiteY4" fmla="*/ 883920 h 3649980"/>
              <a:gd name="connsiteX5" fmla="*/ 236242 w 1785682"/>
              <a:gd name="connsiteY5" fmla="*/ 941070 h 3649980"/>
              <a:gd name="connsiteX6" fmla="*/ 491512 w 1785682"/>
              <a:gd name="connsiteY6" fmla="*/ 948690 h 3649980"/>
              <a:gd name="connsiteX7" fmla="*/ 609622 w 1785682"/>
              <a:gd name="connsiteY7" fmla="*/ 910590 h 3649980"/>
              <a:gd name="connsiteX8" fmla="*/ 1089682 w 1785682"/>
              <a:gd name="connsiteY8" fmla="*/ 758190 h 3649980"/>
              <a:gd name="connsiteX9" fmla="*/ 1211602 w 1785682"/>
              <a:gd name="connsiteY9" fmla="*/ 681990 h 3649980"/>
              <a:gd name="connsiteX10" fmla="*/ 1424962 w 1785682"/>
              <a:gd name="connsiteY10" fmla="*/ 350520 h 3649980"/>
              <a:gd name="connsiteX11" fmla="*/ 1741192 w 1785682"/>
              <a:gd name="connsiteY11" fmla="*/ 175260 h 3649980"/>
              <a:gd name="connsiteX12" fmla="*/ 1725952 w 1785682"/>
              <a:gd name="connsiteY12" fmla="*/ 746760 h 3649980"/>
              <a:gd name="connsiteX13" fmla="*/ 1245892 w 1785682"/>
              <a:gd name="connsiteY13" fmla="*/ 1047750 h 3649980"/>
              <a:gd name="connsiteX14" fmla="*/ 1386862 w 1785682"/>
              <a:gd name="connsiteY14" fmla="*/ 628650 h 3649980"/>
              <a:gd name="connsiteX15" fmla="*/ 1783102 w 1785682"/>
              <a:gd name="connsiteY15" fmla="*/ 979170 h 3649980"/>
              <a:gd name="connsiteX16" fmla="*/ 1173502 w 1785682"/>
              <a:gd name="connsiteY16" fmla="*/ 1348740 h 3649980"/>
              <a:gd name="connsiteX17" fmla="*/ 647722 w 1785682"/>
              <a:gd name="connsiteY17" fmla="*/ 1516380 h 3649980"/>
              <a:gd name="connsiteX18" fmla="*/ 662962 w 1785682"/>
              <a:gd name="connsiteY18" fmla="*/ 1592580 h 3649980"/>
              <a:gd name="connsiteX19" fmla="*/ 849652 w 1785682"/>
              <a:gd name="connsiteY19" fmla="*/ 1691640 h 3649980"/>
              <a:gd name="connsiteX20" fmla="*/ 1417342 w 1785682"/>
              <a:gd name="connsiteY20" fmla="*/ 1878330 h 3649980"/>
              <a:gd name="connsiteX21" fmla="*/ 1581172 w 1785682"/>
              <a:gd name="connsiteY21" fmla="*/ 1943100 h 3649980"/>
              <a:gd name="connsiteX22" fmla="*/ 1691662 w 1785682"/>
              <a:gd name="connsiteY22" fmla="*/ 2148840 h 3649980"/>
              <a:gd name="connsiteX23" fmla="*/ 1402102 w 1785682"/>
              <a:gd name="connsiteY23" fmla="*/ 2221230 h 3649980"/>
              <a:gd name="connsiteX24" fmla="*/ 1264942 w 1785682"/>
              <a:gd name="connsiteY24" fmla="*/ 2457449 h 3649980"/>
              <a:gd name="connsiteX25" fmla="*/ 1177312 w 1785682"/>
              <a:gd name="connsiteY25" fmla="*/ 2434589 h 3649980"/>
              <a:gd name="connsiteX26" fmla="*/ 723922 w 1785682"/>
              <a:gd name="connsiteY26" fmla="*/ 2293619 h 3649980"/>
              <a:gd name="connsiteX27" fmla="*/ 586762 w 1785682"/>
              <a:gd name="connsiteY27" fmla="*/ 2373629 h 3649980"/>
              <a:gd name="connsiteX28" fmla="*/ 998242 w 1785682"/>
              <a:gd name="connsiteY28" fmla="*/ 2990849 h 3649980"/>
              <a:gd name="connsiteX29" fmla="*/ 22 w 1785682"/>
              <a:gd name="connsiteY29" fmla="*/ 3649980 h 3649980"/>
              <a:gd name="connsiteX0" fmla="*/ 784860 w 1785660"/>
              <a:gd name="connsiteY0" fmla="*/ 0 h 3649980"/>
              <a:gd name="connsiteX1" fmla="*/ 560070 w 1785660"/>
              <a:gd name="connsiteY1" fmla="*/ 125730 h 3649980"/>
              <a:gd name="connsiteX2" fmla="*/ 582930 w 1785660"/>
              <a:gd name="connsiteY2" fmla="*/ 392430 h 3649980"/>
              <a:gd name="connsiteX3" fmla="*/ 518160 w 1785660"/>
              <a:gd name="connsiteY3" fmla="*/ 476250 h 3649980"/>
              <a:gd name="connsiteX4" fmla="*/ 213360 w 1785660"/>
              <a:gd name="connsiteY4" fmla="*/ 883920 h 3649980"/>
              <a:gd name="connsiteX5" fmla="*/ 236220 w 1785660"/>
              <a:gd name="connsiteY5" fmla="*/ 941070 h 3649980"/>
              <a:gd name="connsiteX6" fmla="*/ 491490 w 1785660"/>
              <a:gd name="connsiteY6" fmla="*/ 948690 h 3649980"/>
              <a:gd name="connsiteX7" fmla="*/ 609600 w 1785660"/>
              <a:gd name="connsiteY7" fmla="*/ 910590 h 3649980"/>
              <a:gd name="connsiteX8" fmla="*/ 1089660 w 1785660"/>
              <a:gd name="connsiteY8" fmla="*/ 758190 h 3649980"/>
              <a:gd name="connsiteX9" fmla="*/ 1211580 w 1785660"/>
              <a:gd name="connsiteY9" fmla="*/ 681990 h 3649980"/>
              <a:gd name="connsiteX10" fmla="*/ 1424940 w 1785660"/>
              <a:gd name="connsiteY10" fmla="*/ 350520 h 3649980"/>
              <a:gd name="connsiteX11" fmla="*/ 1741170 w 1785660"/>
              <a:gd name="connsiteY11" fmla="*/ 175260 h 3649980"/>
              <a:gd name="connsiteX12" fmla="*/ 1725930 w 1785660"/>
              <a:gd name="connsiteY12" fmla="*/ 746760 h 3649980"/>
              <a:gd name="connsiteX13" fmla="*/ 1245870 w 1785660"/>
              <a:gd name="connsiteY13" fmla="*/ 1047750 h 3649980"/>
              <a:gd name="connsiteX14" fmla="*/ 1386840 w 1785660"/>
              <a:gd name="connsiteY14" fmla="*/ 628650 h 3649980"/>
              <a:gd name="connsiteX15" fmla="*/ 1783080 w 1785660"/>
              <a:gd name="connsiteY15" fmla="*/ 979170 h 3649980"/>
              <a:gd name="connsiteX16" fmla="*/ 1173480 w 1785660"/>
              <a:gd name="connsiteY16" fmla="*/ 1348740 h 3649980"/>
              <a:gd name="connsiteX17" fmla="*/ 647700 w 1785660"/>
              <a:gd name="connsiteY17" fmla="*/ 1516380 h 3649980"/>
              <a:gd name="connsiteX18" fmla="*/ 662940 w 1785660"/>
              <a:gd name="connsiteY18" fmla="*/ 1592580 h 3649980"/>
              <a:gd name="connsiteX19" fmla="*/ 849630 w 1785660"/>
              <a:gd name="connsiteY19" fmla="*/ 1691640 h 3649980"/>
              <a:gd name="connsiteX20" fmla="*/ 1417320 w 1785660"/>
              <a:gd name="connsiteY20" fmla="*/ 1878330 h 3649980"/>
              <a:gd name="connsiteX21" fmla="*/ 1581150 w 1785660"/>
              <a:gd name="connsiteY21" fmla="*/ 1943100 h 3649980"/>
              <a:gd name="connsiteX22" fmla="*/ 1691640 w 1785660"/>
              <a:gd name="connsiteY22" fmla="*/ 2148840 h 3649980"/>
              <a:gd name="connsiteX23" fmla="*/ 1402080 w 1785660"/>
              <a:gd name="connsiteY23" fmla="*/ 2221230 h 3649980"/>
              <a:gd name="connsiteX24" fmla="*/ 1264920 w 1785660"/>
              <a:gd name="connsiteY24" fmla="*/ 2457449 h 3649980"/>
              <a:gd name="connsiteX25" fmla="*/ 1177290 w 1785660"/>
              <a:gd name="connsiteY25" fmla="*/ 2434589 h 3649980"/>
              <a:gd name="connsiteX26" fmla="*/ 723900 w 1785660"/>
              <a:gd name="connsiteY26" fmla="*/ 2293619 h 3649980"/>
              <a:gd name="connsiteX27" fmla="*/ 586740 w 1785660"/>
              <a:gd name="connsiteY27" fmla="*/ 2373629 h 3649980"/>
              <a:gd name="connsiteX28" fmla="*/ 998220 w 1785660"/>
              <a:gd name="connsiteY28" fmla="*/ 2990849 h 3649980"/>
              <a:gd name="connsiteX29" fmla="*/ 1497330 w 1785660"/>
              <a:gd name="connsiteY29" fmla="*/ 3169919 h 3649980"/>
              <a:gd name="connsiteX30" fmla="*/ 0 w 1785660"/>
              <a:gd name="connsiteY30" fmla="*/ 3649980 h 3649980"/>
              <a:gd name="connsiteX0" fmla="*/ 784860 w 1785660"/>
              <a:gd name="connsiteY0" fmla="*/ 0 h 3649980"/>
              <a:gd name="connsiteX1" fmla="*/ 560070 w 1785660"/>
              <a:gd name="connsiteY1" fmla="*/ 125730 h 3649980"/>
              <a:gd name="connsiteX2" fmla="*/ 582930 w 1785660"/>
              <a:gd name="connsiteY2" fmla="*/ 392430 h 3649980"/>
              <a:gd name="connsiteX3" fmla="*/ 518160 w 1785660"/>
              <a:gd name="connsiteY3" fmla="*/ 476250 h 3649980"/>
              <a:gd name="connsiteX4" fmla="*/ 213360 w 1785660"/>
              <a:gd name="connsiteY4" fmla="*/ 883920 h 3649980"/>
              <a:gd name="connsiteX5" fmla="*/ 236220 w 1785660"/>
              <a:gd name="connsiteY5" fmla="*/ 941070 h 3649980"/>
              <a:gd name="connsiteX6" fmla="*/ 491490 w 1785660"/>
              <a:gd name="connsiteY6" fmla="*/ 948690 h 3649980"/>
              <a:gd name="connsiteX7" fmla="*/ 609600 w 1785660"/>
              <a:gd name="connsiteY7" fmla="*/ 910590 h 3649980"/>
              <a:gd name="connsiteX8" fmla="*/ 1089660 w 1785660"/>
              <a:gd name="connsiteY8" fmla="*/ 758190 h 3649980"/>
              <a:gd name="connsiteX9" fmla="*/ 1211580 w 1785660"/>
              <a:gd name="connsiteY9" fmla="*/ 681990 h 3649980"/>
              <a:gd name="connsiteX10" fmla="*/ 1424940 w 1785660"/>
              <a:gd name="connsiteY10" fmla="*/ 350520 h 3649980"/>
              <a:gd name="connsiteX11" fmla="*/ 1741170 w 1785660"/>
              <a:gd name="connsiteY11" fmla="*/ 175260 h 3649980"/>
              <a:gd name="connsiteX12" fmla="*/ 1725930 w 1785660"/>
              <a:gd name="connsiteY12" fmla="*/ 746760 h 3649980"/>
              <a:gd name="connsiteX13" fmla="*/ 1245870 w 1785660"/>
              <a:gd name="connsiteY13" fmla="*/ 1047750 h 3649980"/>
              <a:gd name="connsiteX14" fmla="*/ 1386840 w 1785660"/>
              <a:gd name="connsiteY14" fmla="*/ 628650 h 3649980"/>
              <a:gd name="connsiteX15" fmla="*/ 1783080 w 1785660"/>
              <a:gd name="connsiteY15" fmla="*/ 979170 h 3649980"/>
              <a:gd name="connsiteX16" fmla="*/ 1173480 w 1785660"/>
              <a:gd name="connsiteY16" fmla="*/ 1348740 h 3649980"/>
              <a:gd name="connsiteX17" fmla="*/ 647700 w 1785660"/>
              <a:gd name="connsiteY17" fmla="*/ 1516380 h 3649980"/>
              <a:gd name="connsiteX18" fmla="*/ 662940 w 1785660"/>
              <a:gd name="connsiteY18" fmla="*/ 1592580 h 3649980"/>
              <a:gd name="connsiteX19" fmla="*/ 849630 w 1785660"/>
              <a:gd name="connsiteY19" fmla="*/ 1691640 h 3649980"/>
              <a:gd name="connsiteX20" fmla="*/ 1417320 w 1785660"/>
              <a:gd name="connsiteY20" fmla="*/ 1878330 h 3649980"/>
              <a:gd name="connsiteX21" fmla="*/ 1581150 w 1785660"/>
              <a:gd name="connsiteY21" fmla="*/ 1943100 h 3649980"/>
              <a:gd name="connsiteX22" fmla="*/ 1691640 w 1785660"/>
              <a:gd name="connsiteY22" fmla="*/ 2148840 h 3649980"/>
              <a:gd name="connsiteX23" fmla="*/ 1402080 w 1785660"/>
              <a:gd name="connsiteY23" fmla="*/ 2221230 h 3649980"/>
              <a:gd name="connsiteX24" fmla="*/ 1264920 w 1785660"/>
              <a:gd name="connsiteY24" fmla="*/ 2457449 h 3649980"/>
              <a:gd name="connsiteX25" fmla="*/ 1177290 w 1785660"/>
              <a:gd name="connsiteY25" fmla="*/ 2434589 h 3649980"/>
              <a:gd name="connsiteX26" fmla="*/ 723900 w 1785660"/>
              <a:gd name="connsiteY26" fmla="*/ 2293619 h 3649980"/>
              <a:gd name="connsiteX27" fmla="*/ 586740 w 1785660"/>
              <a:gd name="connsiteY27" fmla="*/ 2373629 h 3649980"/>
              <a:gd name="connsiteX28" fmla="*/ 998220 w 1785660"/>
              <a:gd name="connsiteY28" fmla="*/ 2990849 h 3649980"/>
              <a:gd name="connsiteX29" fmla="*/ 1497330 w 1785660"/>
              <a:gd name="connsiteY29" fmla="*/ 3169919 h 3649980"/>
              <a:gd name="connsiteX30" fmla="*/ 1619250 w 1785660"/>
              <a:gd name="connsiteY30" fmla="*/ 3550919 h 3649980"/>
              <a:gd name="connsiteX31" fmla="*/ 0 w 1785660"/>
              <a:gd name="connsiteY31" fmla="*/ 3649980 h 3649980"/>
              <a:gd name="connsiteX0" fmla="*/ 784860 w 1785660"/>
              <a:gd name="connsiteY0" fmla="*/ 0 h 3649980"/>
              <a:gd name="connsiteX1" fmla="*/ 560070 w 1785660"/>
              <a:gd name="connsiteY1" fmla="*/ 125730 h 3649980"/>
              <a:gd name="connsiteX2" fmla="*/ 582930 w 1785660"/>
              <a:gd name="connsiteY2" fmla="*/ 392430 h 3649980"/>
              <a:gd name="connsiteX3" fmla="*/ 518160 w 1785660"/>
              <a:gd name="connsiteY3" fmla="*/ 476250 h 3649980"/>
              <a:gd name="connsiteX4" fmla="*/ 213360 w 1785660"/>
              <a:gd name="connsiteY4" fmla="*/ 883920 h 3649980"/>
              <a:gd name="connsiteX5" fmla="*/ 236220 w 1785660"/>
              <a:gd name="connsiteY5" fmla="*/ 941070 h 3649980"/>
              <a:gd name="connsiteX6" fmla="*/ 491490 w 1785660"/>
              <a:gd name="connsiteY6" fmla="*/ 948690 h 3649980"/>
              <a:gd name="connsiteX7" fmla="*/ 609600 w 1785660"/>
              <a:gd name="connsiteY7" fmla="*/ 910590 h 3649980"/>
              <a:gd name="connsiteX8" fmla="*/ 1089660 w 1785660"/>
              <a:gd name="connsiteY8" fmla="*/ 758190 h 3649980"/>
              <a:gd name="connsiteX9" fmla="*/ 1211580 w 1785660"/>
              <a:gd name="connsiteY9" fmla="*/ 681990 h 3649980"/>
              <a:gd name="connsiteX10" fmla="*/ 1424940 w 1785660"/>
              <a:gd name="connsiteY10" fmla="*/ 350520 h 3649980"/>
              <a:gd name="connsiteX11" fmla="*/ 1741170 w 1785660"/>
              <a:gd name="connsiteY11" fmla="*/ 175260 h 3649980"/>
              <a:gd name="connsiteX12" fmla="*/ 1725930 w 1785660"/>
              <a:gd name="connsiteY12" fmla="*/ 746760 h 3649980"/>
              <a:gd name="connsiteX13" fmla="*/ 1245870 w 1785660"/>
              <a:gd name="connsiteY13" fmla="*/ 1047750 h 3649980"/>
              <a:gd name="connsiteX14" fmla="*/ 1386840 w 1785660"/>
              <a:gd name="connsiteY14" fmla="*/ 628650 h 3649980"/>
              <a:gd name="connsiteX15" fmla="*/ 1783080 w 1785660"/>
              <a:gd name="connsiteY15" fmla="*/ 979170 h 3649980"/>
              <a:gd name="connsiteX16" fmla="*/ 1173480 w 1785660"/>
              <a:gd name="connsiteY16" fmla="*/ 1348740 h 3649980"/>
              <a:gd name="connsiteX17" fmla="*/ 647700 w 1785660"/>
              <a:gd name="connsiteY17" fmla="*/ 1516380 h 3649980"/>
              <a:gd name="connsiteX18" fmla="*/ 662940 w 1785660"/>
              <a:gd name="connsiteY18" fmla="*/ 1592580 h 3649980"/>
              <a:gd name="connsiteX19" fmla="*/ 849630 w 1785660"/>
              <a:gd name="connsiteY19" fmla="*/ 1691640 h 3649980"/>
              <a:gd name="connsiteX20" fmla="*/ 1417320 w 1785660"/>
              <a:gd name="connsiteY20" fmla="*/ 1878330 h 3649980"/>
              <a:gd name="connsiteX21" fmla="*/ 1581150 w 1785660"/>
              <a:gd name="connsiteY21" fmla="*/ 1943100 h 3649980"/>
              <a:gd name="connsiteX22" fmla="*/ 1691640 w 1785660"/>
              <a:gd name="connsiteY22" fmla="*/ 2148840 h 3649980"/>
              <a:gd name="connsiteX23" fmla="*/ 1402080 w 1785660"/>
              <a:gd name="connsiteY23" fmla="*/ 2221230 h 3649980"/>
              <a:gd name="connsiteX24" fmla="*/ 1264920 w 1785660"/>
              <a:gd name="connsiteY24" fmla="*/ 2457449 h 3649980"/>
              <a:gd name="connsiteX25" fmla="*/ 1177290 w 1785660"/>
              <a:gd name="connsiteY25" fmla="*/ 2434589 h 3649980"/>
              <a:gd name="connsiteX26" fmla="*/ 723900 w 1785660"/>
              <a:gd name="connsiteY26" fmla="*/ 2293619 h 3649980"/>
              <a:gd name="connsiteX27" fmla="*/ 586740 w 1785660"/>
              <a:gd name="connsiteY27" fmla="*/ 2373629 h 3649980"/>
              <a:gd name="connsiteX28" fmla="*/ 998220 w 1785660"/>
              <a:gd name="connsiteY28" fmla="*/ 2990849 h 3649980"/>
              <a:gd name="connsiteX29" fmla="*/ 1497330 w 1785660"/>
              <a:gd name="connsiteY29" fmla="*/ 3169919 h 3649980"/>
              <a:gd name="connsiteX30" fmla="*/ 1619250 w 1785660"/>
              <a:gd name="connsiteY30" fmla="*/ 3550919 h 3649980"/>
              <a:gd name="connsiteX31" fmla="*/ 0 w 1785660"/>
              <a:gd name="connsiteY31" fmla="*/ 3649980 h 3649980"/>
              <a:gd name="connsiteX0" fmla="*/ 784860 w 1785660"/>
              <a:gd name="connsiteY0" fmla="*/ 0 h 3649980"/>
              <a:gd name="connsiteX1" fmla="*/ 560070 w 1785660"/>
              <a:gd name="connsiteY1" fmla="*/ 125730 h 3649980"/>
              <a:gd name="connsiteX2" fmla="*/ 582930 w 1785660"/>
              <a:gd name="connsiteY2" fmla="*/ 392430 h 3649980"/>
              <a:gd name="connsiteX3" fmla="*/ 518160 w 1785660"/>
              <a:gd name="connsiteY3" fmla="*/ 476250 h 3649980"/>
              <a:gd name="connsiteX4" fmla="*/ 213360 w 1785660"/>
              <a:gd name="connsiteY4" fmla="*/ 883920 h 3649980"/>
              <a:gd name="connsiteX5" fmla="*/ 236220 w 1785660"/>
              <a:gd name="connsiteY5" fmla="*/ 941070 h 3649980"/>
              <a:gd name="connsiteX6" fmla="*/ 491490 w 1785660"/>
              <a:gd name="connsiteY6" fmla="*/ 948690 h 3649980"/>
              <a:gd name="connsiteX7" fmla="*/ 609600 w 1785660"/>
              <a:gd name="connsiteY7" fmla="*/ 910590 h 3649980"/>
              <a:gd name="connsiteX8" fmla="*/ 1089660 w 1785660"/>
              <a:gd name="connsiteY8" fmla="*/ 758190 h 3649980"/>
              <a:gd name="connsiteX9" fmla="*/ 1211580 w 1785660"/>
              <a:gd name="connsiteY9" fmla="*/ 681990 h 3649980"/>
              <a:gd name="connsiteX10" fmla="*/ 1424940 w 1785660"/>
              <a:gd name="connsiteY10" fmla="*/ 350520 h 3649980"/>
              <a:gd name="connsiteX11" fmla="*/ 1741170 w 1785660"/>
              <a:gd name="connsiteY11" fmla="*/ 175260 h 3649980"/>
              <a:gd name="connsiteX12" fmla="*/ 1725930 w 1785660"/>
              <a:gd name="connsiteY12" fmla="*/ 746760 h 3649980"/>
              <a:gd name="connsiteX13" fmla="*/ 1245870 w 1785660"/>
              <a:gd name="connsiteY13" fmla="*/ 1047750 h 3649980"/>
              <a:gd name="connsiteX14" fmla="*/ 1386840 w 1785660"/>
              <a:gd name="connsiteY14" fmla="*/ 628650 h 3649980"/>
              <a:gd name="connsiteX15" fmla="*/ 1783080 w 1785660"/>
              <a:gd name="connsiteY15" fmla="*/ 979170 h 3649980"/>
              <a:gd name="connsiteX16" fmla="*/ 1173480 w 1785660"/>
              <a:gd name="connsiteY16" fmla="*/ 1348740 h 3649980"/>
              <a:gd name="connsiteX17" fmla="*/ 647700 w 1785660"/>
              <a:gd name="connsiteY17" fmla="*/ 1516380 h 3649980"/>
              <a:gd name="connsiteX18" fmla="*/ 662940 w 1785660"/>
              <a:gd name="connsiteY18" fmla="*/ 1592580 h 3649980"/>
              <a:gd name="connsiteX19" fmla="*/ 849630 w 1785660"/>
              <a:gd name="connsiteY19" fmla="*/ 1691640 h 3649980"/>
              <a:gd name="connsiteX20" fmla="*/ 1417320 w 1785660"/>
              <a:gd name="connsiteY20" fmla="*/ 1878330 h 3649980"/>
              <a:gd name="connsiteX21" fmla="*/ 1581150 w 1785660"/>
              <a:gd name="connsiteY21" fmla="*/ 1943100 h 3649980"/>
              <a:gd name="connsiteX22" fmla="*/ 1691640 w 1785660"/>
              <a:gd name="connsiteY22" fmla="*/ 2148840 h 3649980"/>
              <a:gd name="connsiteX23" fmla="*/ 1402080 w 1785660"/>
              <a:gd name="connsiteY23" fmla="*/ 2221230 h 3649980"/>
              <a:gd name="connsiteX24" fmla="*/ 1264920 w 1785660"/>
              <a:gd name="connsiteY24" fmla="*/ 2457449 h 3649980"/>
              <a:gd name="connsiteX25" fmla="*/ 1177290 w 1785660"/>
              <a:gd name="connsiteY25" fmla="*/ 2434589 h 3649980"/>
              <a:gd name="connsiteX26" fmla="*/ 723900 w 1785660"/>
              <a:gd name="connsiteY26" fmla="*/ 2293619 h 3649980"/>
              <a:gd name="connsiteX27" fmla="*/ 586740 w 1785660"/>
              <a:gd name="connsiteY27" fmla="*/ 2373629 h 3649980"/>
              <a:gd name="connsiteX28" fmla="*/ 998220 w 1785660"/>
              <a:gd name="connsiteY28" fmla="*/ 2990849 h 3649980"/>
              <a:gd name="connsiteX29" fmla="*/ 1497330 w 1785660"/>
              <a:gd name="connsiteY29" fmla="*/ 3169919 h 3649980"/>
              <a:gd name="connsiteX30" fmla="*/ 1619250 w 1785660"/>
              <a:gd name="connsiteY30" fmla="*/ 3550919 h 3649980"/>
              <a:gd name="connsiteX31" fmla="*/ 544830 w 1785660"/>
              <a:gd name="connsiteY31" fmla="*/ 3493769 h 3649980"/>
              <a:gd name="connsiteX32" fmla="*/ 0 w 1785660"/>
              <a:gd name="connsiteY32" fmla="*/ 3649980 h 3649980"/>
              <a:gd name="connsiteX0" fmla="*/ 784860 w 1785660"/>
              <a:gd name="connsiteY0" fmla="*/ 0 h 3649980"/>
              <a:gd name="connsiteX1" fmla="*/ 560070 w 1785660"/>
              <a:gd name="connsiteY1" fmla="*/ 125730 h 3649980"/>
              <a:gd name="connsiteX2" fmla="*/ 582930 w 1785660"/>
              <a:gd name="connsiteY2" fmla="*/ 392430 h 3649980"/>
              <a:gd name="connsiteX3" fmla="*/ 518160 w 1785660"/>
              <a:gd name="connsiteY3" fmla="*/ 476250 h 3649980"/>
              <a:gd name="connsiteX4" fmla="*/ 213360 w 1785660"/>
              <a:gd name="connsiteY4" fmla="*/ 883920 h 3649980"/>
              <a:gd name="connsiteX5" fmla="*/ 236220 w 1785660"/>
              <a:gd name="connsiteY5" fmla="*/ 941070 h 3649980"/>
              <a:gd name="connsiteX6" fmla="*/ 491490 w 1785660"/>
              <a:gd name="connsiteY6" fmla="*/ 948690 h 3649980"/>
              <a:gd name="connsiteX7" fmla="*/ 609600 w 1785660"/>
              <a:gd name="connsiteY7" fmla="*/ 910590 h 3649980"/>
              <a:gd name="connsiteX8" fmla="*/ 1089660 w 1785660"/>
              <a:gd name="connsiteY8" fmla="*/ 758190 h 3649980"/>
              <a:gd name="connsiteX9" fmla="*/ 1211580 w 1785660"/>
              <a:gd name="connsiteY9" fmla="*/ 681990 h 3649980"/>
              <a:gd name="connsiteX10" fmla="*/ 1424940 w 1785660"/>
              <a:gd name="connsiteY10" fmla="*/ 350520 h 3649980"/>
              <a:gd name="connsiteX11" fmla="*/ 1741170 w 1785660"/>
              <a:gd name="connsiteY11" fmla="*/ 175260 h 3649980"/>
              <a:gd name="connsiteX12" fmla="*/ 1725930 w 1785660"/>
              <a:gd name="connsiteY12" fmla="*/ 746760 h 3649980"/>
              <a:gd name="connsiteX13" fmla="*/ 1245870 w 1785660"/>
              <a:gd name="connsiteY13" fmla="*/ 1047750 h 3649980"/>
              <a:gd name="connsiteX14" fmla="*/ 1386840 w 1785660"/>
              <a:gd name="connsiteY14" fmla="*/ 628650 h 3649980"/>
              <a:gd name="connsiteX15" fmla="*/ 1783080 w 1785660"/>
              <a:gd name="connsiteY15" fmla="*/ 979170 h 3649980"/>
              <a:gd name="connsiteX16" fmla="*/ 1173480 w 1785660"/>
              <a:gd name="connsiteY16" fmla="*/ 1348740 h 3649980"/>
              <a:gd name="connsiteX17" fmla="*/ 647700 w 1785660"/>
              <a:gd name="connsiteY17" fmla="*/ 1516380 h 3649980"/>
              <a:gd name="connsiteX18" fmla="*/ 662940 w 1785660"/>
              <a:gd name="connsiteY18" fmla="*/ 1592580 h 3649980"/>
              <a:gd name="connsiteX19" fmla="*/ 849630 w 1785660"/>
              <a:gd name="connsiteY19" fmla="*/ 1691640 h 3649980"/>
              <a:gd name="connsiteX20" fmla="*/ 1417320 w 1785660"/>
              <a:gd name="connsiteY20" fmla="*/ 1878330 h 3649980"/>
              <a:gd name="connsiteX21" fmla="*/ 1581150 w 1785660"/>
              <a:gd name="connsiteY21" fmla="*/ 1943100 h 3649980"/>
              <a:gd name="connsiteX22" fmla="*/ 1691640 w 1785660"/>
              <a:gd name="connsiteY22" fmla="*/ 2148840 h 3649980"/>
              <a:gd name="connsiteX23" fmla="*/ 1402080 w 1785660"/>
              <a:gd name="connsiteY23" fmla="*/ 2221230 h 3649980"/>
              <a:gd name="connsiteX24" fmla="*/ 1264920 w 1785660"/>
              <a:gd name="connsiteY24" fmla="*/ 2457449 h 3649980"/>
              <a:gd name="connsiteX25" fmla="*/ 1177290 w 1785660"/>
              <a:gd name="connsiteY25" fmla="*/ 2434589 h 3649980"/>
              <a:gd name="connsiteX26" fmla="*/ 723900 w 1785660"/>
              <a:gd name="connsiteY26" fmla="*/ 2293619 h 3649980"/>
              <a:gd name="connsiteX27" fmla="*/ 586740 w 1785660"/>
              <a:gd name="connsiteY27" fmla="*/ 2373629 h 3649980"/>
              <a:gd name="connsiteX28" fmla="*/ 998220 w 1785660"/>
              <a:gd name="connsiteY28" fmla="*/ 2990849 h 3649980"/>
              <a:gd name="connsiteX29" fmla="*/ 1497330 w 1785660"/>
              <a:gd name="connsiteY29" fmla="*/ 3169919 h 3649980"/>
              <a:gd name="connsiteX30" fmla="*/ 1619250 w 1785660"/>
              <a:gd name="connsiteY30" fmla="*/ 3550919 h 3649980"/>
              <a:gd name="connsiteX31" fmla="*/ 544830 w 1785660"/>
              <a:gd name="connsiteY31" fmla="*/ 3493769 h 3649980"/>
              <a:gd name="connsiteX32" fmla="*/ 129540 w 1785660"/>
              <a:gd name="connsiteY32" fmla="*/ 2830829 h 3649980"/>
              <a:gd name="connsiteX33" fmla="*/ 0 w 1785660"/>
              <a:gd name="connsiteY33" fmla="*/ 3649980 h 3649980"/>
              <a:gd name="connsiteX0" fmla="*/ 784860 w 1785660"/>
              <a:gd name="connsiteY0" fmla="*/ 0 h 3649980"/>
              <a:gd name="connsiteX1" fmla="*/ 560070 w 1785660"/>
              <a:gd name="connsiteY1" fmla="*/ 125730 h 3649980"/>
              <a:gd name="connsiteX2" fmla="*/ 582930 w 1785660"/>
              <a:gd name="connsiteY2" fmla="*/ 392430 h 3649980"/>
              <a:gd name="connsiteX3" fmla="*/ 518160 w 1785660"/>
              <a:gd name="connsiteY3" fmla="*/ 476250 h 3649980"/>
              <a:gd name="connsiteX4" fmla="*/ 213360 w 1785660"/>
              <a:gd name="connsiteY4" fmla="*/ 883920 h 3649980"/>
              <a:gd name="connsiteX5" fmla="*/ 236220 w 1785660"/>
              <a:gd name="connsiteY5" fmla="*/ 941070 h 3649980"/>
              <a:gd name="connsiteX6" fmla="*/ 491490 w 1785660"/>
              <a:gd name="connsiteY6" fmla="*/ 948690 h 3649980"/>
              <a:gd name="connsiteX7" fmla="*/ 609600 w 1785660"/>
              <a:gd name="connsiteY7" fmla="*/ 910590 h 3649980"/>
              <a:gd name="connsiteX8" fmla="*/ 1089660 w 1785660"/>
              <a:gd name="connsiteY8" fmla="*/ 758190 h 3649980"/>
              <a:gd name="connsiteX9" fmla="*/ 1211580 w 1785660"/>
              <a:gd name="connsiteY9" fmla="*/ 681990 h 3649980"/>
              <a:gd name="connsiteX10" fmla="*/ 1424940 w 1785660"/>
              <a:gd name="connsiteY10" fmla="*/ 350520 h 3649980"/>
              <a:gd name="connsiteX11" fmla="*/ 1741170 w 1785660"/>
              <a:gd name="connsiteY11" fmla="*/ 175260 h 3649980"/>
              <a:gd name="connsiteX12" fmla="*/ 1725930 w 1785660"/>
              <a:gd name="connsiteY12" fmla="*/ 746760 h 3649980"/>
              <a:gd name="connsiteX13" fmla="*/ 1245870 w 1785660"/>
              <a:gd name="connsiteY13" fmla="*/ 1047750 h 3649980"/>
              <a:gd name="connsiteX14" fmla="*/ 1386840 w 1785660"/>
              <a:gd name="connsiteY14" fmla="*/ 628650 h 3649980"/>
              <a:gd name="connsiteX15" fmla="*/ 1783080 w 1785660"/>
              <a:gd name="connsiteY15" fmla="*/ 979170 h 3649980"/>
              <a:gd name="connsiteX16" fmla="*/ 1173480 w 1785660"/>
              <a:gd name="connsiteY16" fmla="*/ 1348740 h 3649980"/>
              <a:gd name="connsiteX17" fmla="*/ 647700 w 1785660"/>
              <a:gd name="connsiteY17" fmla="*/ 1516380 h 3649980"/>
              <a:gd name="connsiteX18" fmla="*/ 662940 w 1785660"/>
              <a:gd name="connsiteY18" fmla="*/ 1592580 h 3649980"/>
              <a:gd name="connsiteX19" fmla="*/ 849630 w 1785660"/>
              <a:gd name="connsiteY19" fmla="*/ 1691640 h 3649980"/>
              <a:gd name="connsiteX20" fmla="*/ 1417320 w 1785660"/>
              <a:gd name="connsiteY20" fmla="*/ 1878330 h 3649980"/>
              <a:gd name="connsiteX21" fmla="*/ 1581150 w 1785660"/>
              <a:gd name="connsiteY21" fmla="*/ 1943100 h 3649980"/>
              <a:gd name="connsiteX22" fmla="*/ 1691640 w 1785660"/>
              <a:gd name="connsiteY22" fmla="*/ 2148840 h 3649980"/>
              <a:gd name="connsiteX23" fmla="*/ 1402080 w 1785660"/>
              <a:gd name="connsiteY23" fmla="*/ 2221230 h 3649980"/>
              <a:gd name="connsiteX24" fmla="*/ 1264920 w 1785660"/>
              <a:gd name="connsiteY24" fmla="*/ 2457449 h 3649980"/>
              <a:gd name="connsiteX25" fmla="*/ 1177290 w 1785660"/>
              <a:gd name="connsiteY25" fmla="*/ 2434589 h 3649980"/>
              <a:gd name="connsiteX26" fmla="*/ 723900 w 1785660"/>
              <a:gd name="connsiteY26" fmla="*/ 2293619 h 3649980"/>
              <a:gd name="connsiteX27" fmla="*/ 586740 w 1785660"/>
              <a:gd name="connsiteY27" fmla="*/ 2373629 h 3649980"/>
              <a:gd name="connsiteX28" fmla="*/ 998220 w 1785660"/>
              <a:gd name="connsiteY28" fmla="*/ 2990849 h 3649980"/>
              <a:gd name="connsiteX29" fmla="*/ 1497330 w 1785660"/>
              <a:gd name="connsiteY29" fmla="*/ 3169919 h 3649980"/>
              <a:gd name="connsiteX30" fmla="*/ 1619250 w 1785660"/>
              <a:gd name="connsiteY30" fmla="*/ 3550919 h 3649980"/>
              <a:gd name="connsiteX31" fmla="*/ 544830 w 1785660"/>
              <a:gd name="connsiteY31" fmla="*/ 3493769 h 3649980"/>
              <a:gd name="connsiteX32" fmla="*/ 129540 w 1785660"/>
              <a:gd name="connsiteY32" fmla="*/ 2830829 h 3649980"/>
              <a:gd name="connsiteX33" fmla="*/ 22860 w 1785660"/>
              <a:gd name="connsiteY33" fmla="*/ 2929889 h 3649980"/>
              <a:gd name="connsiteX34" fmla="*/ 0 w 1785660"/>
              <a:gd name="connsiteY34" fmla="*/ 3649980 h 3649980"/>
              <a:gd name="connsiteX0" fmla="*/ 784860 w 1785660"/>
              <a:gd name="connsiteY0" fmla="*/ 0 h 3649980"/>
              <a:gd name="connsiteX1" fmla="*/ 560070 w 1785660"/>
              <a:gd name="connsiteY1" fmla="*/ 125730 h 3649980"/>
              <a:gd name="connsiteX2" fmla="*/ 582930 w 1785660"/>
              <a:gd name="connsiteY2" fmla="*/ 392430 h 3649980"/>
              <a:gd name="connsiteX3" fmla="*/ 518160 w 1785660"/>
              <a:gd name="connsiteY3" fmla="*/ 476250 h 3649980"/>
              <a:gd name="connsiteX4" fmla="*/ 213360 w 1785660"/>
              <a:gd name="connsiteY4" fmla="*/ 883920 h 3649980"/>
              <a:gd name="connsiteX5" fmla="*/ 236220 w 1785660"/>
              <a:gd name="connsiteY5" fmla="*/ 941070 h 3649980"/>
              <a:gd name="connsiteX6" fmla="*/ 491490 w 1785660"/>
              <a:gd name="connsiteY6" fmla="*/ 948690 h 3649980"/>
              <a:gd name="connsiteX7" fmla="*/ 609600 w 1785660"/>
              <a:gd name="connsiteY7" fmla="*/ 910590 h 3649980"/>
              <a:gd name="connsiteX8" fmla="*/ 1089660 w 1785660"/>
              <a:gd name="connsiteY8" fmla="*/ 758190 h 3649980"/>
              <a:gd name="connsiteX9" fmla="*/ 1211580 w 1785660"/>
              <a:gd name="connsiteY9" fmla="*/ 681990 h 3649980"/>
              <a:gd name="connsiteX10" fmla="*/ 1424940 w 1785660"/>
              <a:gd name="connsiteY10" fmla="*/ 350520 h 3649980"/>
              <a:gd name="connsiteX11" fmla="*/ 1741170 w 1785660"/>
              <a:gd name="connsiteY11" fmla="*/ 175260 h 3649980"/>
              <a:gd name="connsiteX12" fmla="*/ 1725930 w 1785660"/>
              <a:gd name="connsiteY12" fmla="*/ 746760 h 3649980"/>
              <a:gd name="connsiteX13" fmla="*/ 1245870 w 1785660"/>
              <a:gd name="connsiteY13" fmla="*/ 1047750 h 3649980"/>
              <a:gd name="connsiteX14" fmla="*/ 1386840 w 1785660"/>
              <a:gd name="connsiteY14" fmla="*/ 628650 h 3649980"/>
              <a:gd name="connsiteX15" fmla="*/ 1783080 w 1785660"/>
              <a:gd name="connsiteY15" fmla="*/ 979170 h 3649980"/>
              <a:gd name="connsiteX16" fmla="*/ 1173480 w 1785660"/>
              <a:gd name="connsiteY16" fmla="*/ 1348740 h 3649980"/>
              <a:gd name="connsiteX17" fmla="*/ 647700 w 1785660"/>
              <a:gd name="connsiteY17" fmla="*/ 1516380 h 3649980"/>
              <a:gd name="connsiteX18" fmla="*/ 662940 w 1785660"/>
              <a:gd name="connsiteY18" fmla="*/ 1592580 h 3649980"/>
              <a:gd name="connsiteX19" fmla="*/ 849630 w 1785660"/>
              <a:gd name="connsiteY19" fmla="*/ 1691640 h 3649980"/>
              <a:gd name="connsiteX20" fmla="*/ 1417320 w 1785660"/>
              <a:gd name="connsiteY20" fmla="*/ 1878330 h 3649980"/>
              <a:gd name="connsiteX21" fmla="*/ 1581150 w 1785660"/>
              <a:gd name="connsiteY21" fmla="*/ 1943100 h 3649980"/>
              <a:gd name="connsiteX22" fmla="*/ 1691640 w 1785660"/>
              <a:gd name="connsiteY22" fmla="*/ 2148840 h 3649980"/>
              <a:gd name="connsiteX23" fmla="*/ 1402080 w 1785660"/>
              <a:gd name="connsiteY23" fmla="*/ 2221230 h 3649980"/>
              <a:gd name="connsiteX24" fmla="*/ 1264920 w 1785660"/>
              <a:gd name="connsiteY24" fmla="*/ 2457449 h 3649980"/>
              <a:gd name="connsiteX25" fmla="*/ 1177290 w 1785660"/>
              <a:gd name="connsiteY25" fmla="*/ 2434589 h 3649980"/>
              <a:gd name="connsiteX26" fmla="*/ 723900 w 1785660"/>
              <a:gd name="connsiteY26" fmla="*/ 2293619 h 3649980"/>
              <a:gd name="connsiteX27" fmla="*/ 586740 w 1785660"/>
              <a:gd name="connsiteY27" fmla="*/ 2373629 h 3649980"/>
              <a:gd name="connsiteX28" fmla="*/ 998220 w 1785660"/>
              <a:gd name="connsiteY28" fmla="*/ 2990849 h 3649980"/>
              <a:gd name="connsiteX29" fmla="*/ 1497330 w 1785660"/>
              <a:gd name="connsiteY29" fmla="*/ 3169919 h 3649980"/>
              <a:gd name="connsiteX30" fmla="*/ 1619250 w 1785660"/>
              <a:gd name="connsiteY30" fmla="*/ 3550919 h 3649980"/>
              <a:gd name="connsiteX31" fmla="*/ 544830 w 1785660"/>
              <a:gd name="connsiteY31" fmla="*/ 3493769 h 3649980"/>
              <a:gd name="connsiteX32" fmla="*/ 129540 w 1785660"/>
              <a:gd name="connsiteY32" fmla="*/ 2830829 h 3649980"/>
              <a:gd name="connsiteX33" fmla="*/ 22860 w 1785660"/>
              <a:gd name="connsiteY33" fmla="*/ 2929889 h 3649980"/>
              <a:gd name="connsiteX34" fmla="*/ 0 w 1785660"/>
              <a:gd name="connsiteY34" fmla="*/ 3649980 h 3649980"/>
              <a:gd name="connsiteX0" fmla="*/ 784860 w 1785660"/>
              <a:gd name="connsiteY0" fmla="*/ 0 h 3649980"/>
              <a:gd name="connsiteX1" fmla="*/ 560070 w 1785660"/>
              <a:gd name="connsiteY1" fmla="*/ 125730 h 3649980"/>
              <a:gd name="connsiteX2" fmla="*/ 582930 w 1785660"/>
              <a:gd name="connsiteY2" fmla="*/ 392430 h 3649980"/>
              <a:gd name="connsiteX3" fmla="*/ 518160 w 1785660"/>
              <a:gd name="connsiteY3" fmla="*/ 476250 h 3649980"/>
              <a:gd name="connsiteX4" fmla="*/ 213360 w 1785660"/>
              <a:gd name="connsiteY4" fmla="*/ 883920 h 3649980"/>
              <a:gd name="connsiteX5" fmla="*/ 236220 w 1785660"/>
              <a:gd name="connsiteY5" fmla="*/ 941070 h 3649980"/>
              <a:gd name="connsiteX6" fmla="*/ 491490 w 1785660"/>
              <a:gd name="connsiteY6" fmla="*/ 948690 h 3649980"/>
              <a:gd name="connsiteX7" fmla="*/ 609600 w 1785660"/>
              <a:gd name="connsiteY7" fmla="*/ 910590 h 3649980"/>
              <a:gd name="connsiteX8" fmla="*/ 1089660 w 1785660"/>
              <a:gd name="connsiteY8" fmla="*/ 758190 h 3649980"/>
              <a:gd name="connsiteX9" fmla="*/ 1211580 w 1785660"/>
              <a:gd name="connsiteY9" fmla="*/ 681990 h 3649980"/>
              <a:gd name="connsiteX10" fmla="*/ 1424940 w 1785660"/>
              <a:gd name="connsiteY10" fmla="*/ 350520 h 3649980"/>
              <a:gd name="connsiteX11" fmla="*/ 1741170 w 1785660"/>
              <a:gd name="connsiteY11" fmla="*/ 175260 h 3649980"/>
              <a:gd name="connsiteX12" fmla="*/ 1725930 w 1785660"/>
              <a:gd name="connsiteY12" fmla="*/ 746760 h 3649980"/>
              <a:gd name="connsiteX13" fmla="*/ 1245870 w 1785660"/>
              <a:gd name="connsiteY13" fmla="*/ 1047750 h 3649980"/>
              <a:gd name="connsiteX14" fmla="*/ 1386840 w 1785660"/>
              <a:gd name="connsiteY14" fmla="*/ 628650 h 3649980"/>
              <a:gd name="connsiteX15" fmla="*/ 1783080 w 1785660"/>
              <a:gd name="connsiteY15" fmla="*/ 979170 h 3649980"/>
              <a:gd name="connsiteX16" fmla="*/ 1173480 w 1785660"/>
              <a:gd name="connsiteY16" fmla="*/ 1348740 h 3649980"/>
              <a:gd name="connsiteX17" fmla="*/ 647700 w 1785660"/>
              <a:gd name="connsiteY17" fmla="*/ 1516380 h 3649980"/>
              <a:gd name="connsiteX18" fmla="*/ 662940 w 1785660"/>
              <a:gd name="connsiteY18" fmla="*/ 1592580 h 3649980"/>
              <a:gd name="connsiteX19" fmla="*/ 849630 w 1785660"/>
              <a:gd name="connsiteY19" fmla="*/ 1691640 h 3649980"/>
              <a:gd name="connsiteX20" fmla="*/ 1417320 w 1785660"/>
              <a:gd name="connsiteY20" fmla="*/ 1878330 h 3649980"/>
              <a:gd name="connsiteX21" fmla="*/ 1581150 w 1785660"/>
              <a:gd name="connsiteY21" fmla="*/ 1943100 h 3649980"/>
              <a:gd name="connsiteX22" fmla="*/ 1691640 w 1785660"/>
              <a:gd name="connsiteY22" fmla="*/ 2148840 h 3649980"/>
              <a:gd name="connsiteX23" fmla="*/ 1402080 w 1785660"/>
              <a:gd name="connsiteY23" fmla="*/ 2221230 h 3649980"/>
              <a:gd name="connsiteX24" fmla="*/ 1264920 w 1785660"/>
              <a:gd name="connsiteY24" fmla="*/ 2457449 h 3649980"/>
              <a:gd name="connsiteX25" fmla="*/ 1177290 w 1785660"/>
              <a:gd name="connsiteY25" fmla="*/ 2434589 h 3649980"/>
              <a:gd name="connsiteX26" fmla="*/ 723900 w 1785660"/>
              <a:gd name="connsiteY26" fmla="*/ 2293619 h 3649980"/>
              <a:gd name="connsiteX27" fmla="*/ 586740 w 1785660"/>
              <a:gd name="connsiteY27" fmla="*/ 2373629 h 3649980"/>
              <a:gd name="connsiteX28" fmla="*/ 998220 w 1785660"/>
              <a:gd name="connsiteY28" fmla="*/ 2990849 h 3649980"/>
              <a:gd name="connsiteX29" fmla="*/ 1497330 w 1785660"/>
              <a:gd name="connsiteY29" fmla="*/ 3169919 h 3649980"/>
              <a:gd name="connsiteX30" fmla="*/ 1619250 w 1785660"/>
              <a:gd name="connsiteY30" fmla="*/ 3550919 h 3649980"/>
              <a:gd name="connsiteX31" fmla="*/ 544830 w 1785660"/>
              <a:gd name="connsiteY31" fmla="*/ 3493769 h 3649980"/>
              <a:gd name="connsiteX32" fmla="*/ 129540 w 1785660"/>
              <a:gd name="connsiteY32" fmla="*/ 2830829 h 3649980"/>
              <a:gd name="connsiteX33" fmla="*/ 15240 w 1785660"/>
              <a:gd name="connsiteY33" fmla="*/ 2948939 h 3649980"/>
              <a:gd name="connsiteX34" fmla="*/ 0 w 1785660"/>
              <a:gd name="connsiteY34" fmla="*/ 3649980 h 3649980"/>
              <a:gd name="connsiteX0" fmla="*/ 784860 w 1785660"/>
              <a:gd name="connsiteY0" fmla="*/ 0 h 3649980"/>
              <a:gd name="connsiteX1" fmla="*/ 560070 w 1785660"/>
              <a:gd name="connsiteY1" fmla="*/ 125730 h 3649980"/>
              <a:gd name="connsiteX2" fmla="*/ 582930 w 1785660"/>
              <a:gd name="connsiteY2" fmla="*/ 392430 h 3649980"/>
              <a:gd name="connsiteX3" fmla="*/ 518160 w 1785660"/>
              <a:gd name="connsiteY3" fmla="*/ 476250 h 3649980"/>
              <a:gd name="connsiteX4" fmla="*/ 213360 w 1785660"/>
              <a:gd name="connsiteY4" fmla="*/ 883920 h 3649980"/>
              <a:gd name="connsiteX5" fmla="*/ 236220 w 1785660"/>
              <a:gd name="connsiteY5" fmla="*/ 941070 h 3649980"/>
              <a:gd name="connsiteX6" fmla="*/ 491490 w 1785660"/>
              <a:gd name="connsiteY6" fmla="*/ 948690 h 3649980"/>
              <a:gd name="connsiteX7" fmla="*/ 609600 w 1785660"/>
              <a:gd name="connsiteY7" fmla="*/ 910590 h 3649980"/>
              <a:gd name="connsiteX8" fmla="*/ 1089660 w 1785660"/>
              <a:gd name="connsiteY8" fmla="*/ 758190 h 3649980"/>
              <a:gd name="connsiteX9" fmla="*/ 1211580 w 1785660"/>
              <a:gd name="connsiteY9" fmla="*/ 681990 h 3649980"/>
              <a:gd name="connsiteX10" fmla="*/ 1424940 w 1785660"/>
              <a:gd name="connsiteY10" fmla="*/ 350520 h 3649980"/>
              <a:gd name="connsiteX11" fmla="*/ 1741170 w 1785660"/>
              <a:gd name="connsiteY11" fmla="*/ 175260 h 3649980"/>
              <a:gd name="connsiteX12" fmla="*/ 1725930 w 1785660"/>
              <a:gd name="connsiteY12" fmla="*/ 746760 h 3649980"/>
              <a:gd name="connsiteX13" fmla="*/ 1245870 w 1785660"/>
              <a:gd name="connsiteY13" fmla="*/ 1047750 h 3649980"/>
              <a:gd name="connsiteX14" fmla="*/ 1386840 w 1785660"/>
              <a:gd name="connsiteY14" fmla="*/ 628650 h 3649980"/>
              <a:gd name="connsiteX15" fmla="*/ 1783080 w 1785660"/>
              <a:gd name="connsiteY15" fmla="*/ 979170 h 3649980"/>
              <a:gd name="connsiteX16" fmla="*/ 1173480 w 1785660"/>
              <a:gd name="connsiteY16" fmla="*/ 1348740 h 3649980"/>
              <a:gd name="connsiteX17" fmla="*/ 647700 w 1785660"/>
              <a:gd name="connsiteY17" fmla="*/ 1516380 h 3649980"/>
              <a:gd name="connsiteX18" fmla="*/ 662940 w 1785660"/>
              <a:gd name="connsiteY18" fmla="*/ 1592580 h 3649980"/>
              <a:gd name="connsiteX19" fmla="*/ 849630 w 1785660"/>
              <a:gd name="connsiteY19" fmla="*/ 1691640 h 3649980"/>
              <a:gd name="connsiteX20" fmla="*/ 1417320 w 1785660"/>
              <a:gd name="connsiteY20" fmla="*/ 1878330 h 3649980"/>
              <a:gd name="connsiteX21" fmla="*/ 1581150 w 1785660"/>
              <a:gd name="connsiteY21" fmla="*/ 1943100 h 3649980"/>
              <a:gd name="connsiteX22" fmla="*/ 1691640 w 1785660"/>
              <a:gd name="connsiteY22" fmla="*/ 2148840 h 3649980"/>
              <a:gd name="connsiteX23" fmla="*/ 1402080 w 1785660"/>
              <a:gd name="connsiteY23" fmla="*/ 2221230 h 3649980"/>
              <a:gd name="connsiteX24" fmla="*/ 1264920 w 1785660"/>
              <a:gd name="connsiteY24" fmla="*/ 2457449 h 3649980"/>
              <a:gd name="connsiteX25" fmla="*/ 1177290 w 1785660"/>
              <a:gd name="connsiteY25" fmla="*/ 2434589 h 3649980"/>
              <a:gd name="connsiteX26" fmla="*/ 723900 w 1785660"/>
              <a:gd name="connsiteY26" fmla="*/ 2293619 h 3649980"/>
              <a:gd name="connsiteX27" fmla="*/ 586740 w 1785660"/>
              <a:gd name="connsiteY27" fmla="*/ 2373629 h 3649980"/>
              <a:gd name="connsiteX28" fmla="*/ 998220 w 1785660"/>
              <a:gd name="connsiteY28" fmla="*/ 2990849 h 3649980"/>
              <a:gd name="connsiteX29" fmla="*/ 1497330 w 1785660"/>
              <a:gd name="connsiteY29" fmla="*/ 3169919 h 3649980"/>
              <a:gd name="connsiteX30" fmla="*/ 1619250 w 1785660"/>
              <a:gd name="connsiteY30" fmla="*/ 3550919 h 3649980"/>
              <a:gd name="connsiteX31" fmla="*/ 544830 w 1785660"/>
              <a:gd name="connsiteY31" fmla="*/ 3493769 h 3649980"/>
              <a:gd name="connsiteX32" fmla="*/ 472440 w 1785660"/>
              <a:gd name="connsiteY32" fmla="*/ 3257549 h 3649980"/>
              <a:gd name="connsiteX33" fmla="*/ 129540 w 1785660"/>
              <a:gd name="connsiteY33" fmla="*/ 2830829 h 3649980"/>
              <a:gd name="connsiteX34" fmla="*/ 15240 w 1785660"/>
              <a:gd name="connsiteY34" fmla="*/ 2948939 h 3649980"/>
              <a:gd name="connsiteX35" fmla="*/ 0 w 1785660"/>
              <a:gd name="connsiteY35" fmla="*/ 3649980 h 3649980"/>
              <a:gd name="connsiteX0" fmla="*/ 784860 w 1785660"/>
              <a:gd name="connsiteY0" fmla="*/ 0 h 3649980"/>
              <a:gd name="connsiteX1" fmla="*/ 560070 w 1785660"/>
              <a:gd name="connsiteY1" fmla="*/ 125730 h 3649980"/>
              <a:gd name="connsiteX2" fmla="*/ 582930 w 1785660"/>
              <a:gd name="connsiteY2" fmla="*/ 392430 h 3649980"/>
              <a:gd name="connsiteX3" fmla="*/ 518160 w 1785660"/>
              <a:gd name="connsiteY3" fmla="*/ 476250 h 3649980"/>
              <a:gd name="connsiteX4" fmla="*/ 213360 w 1785660"/>
              <a:gd name="connsiteY4" fmla="*/ 883920 h 3649980"/>
              <a:gd name="connsiteX5" fmla="*/ 236220 w 1785660"/>
              <a:gd name="connsiteY5" fmla="*/ 941070 h 3649980"/>
              <a:gd name="connsiteX6" fmla="*/ 491490 w 1785660"/>
              <a:gd name="connsiteY6" fmla="*/ 948690 h 3649980"/>
              <a:gd name="connsiteX7" fmla="*/ 609600 w 1785660"/>
              <a:gd name="connsiteY7" fmla="*/ 910590 h 3649980"/>
              <a:gd name="connsiteX8" fmla="*/ 1089660 w 1785660"/>
              <a:gd name="connsiteY8" fmla="*/ 758190 h 3649980"/>
              <a:gd name="connsiteX9" fmla="*/ 1211580 w 1785660"/>
              <a:gd name="connsiteY9" fmla="*/ 681990 h 3649980"/>
              <a:gd name="connsiteX10" fmla="*/ 1424940 w 1785660"/>
              <a:gd name="connsiteY10" fmla="*/ 350520 h 3649980"/>
              <a:gd name="connsiteX11" fmla="*/ 1741170 w 1785660"/>
              <a:gd name="connsiteY11" fmla="*/ 175260 h 3649980"/>
              <a:gd name="connsiteX12" fmla="*/ 1725930 w 1785660"/>
              <a:gd name="connsiteY12" fmla="*/ 746760 h 3649980"/>
              <a:gd name="connsiteX13" fmla="*/ 1245870 w 1785660"/>
              <a:gd name="connsiteY13" fmla="*/ 1047750 h 3649980"/>
              <a:gd name="connsiteX14" fmla="*/ 1386840 w 1785660"/>
              <a:gd name="connsiteY14" fmla="*/ 628650 h 3649980"/>
              <a:gd name="connsiteX15" fmla="*/ 1783080 w 1785660"/>
              <a:gd name="connsiteY15" fmla="*/ 979170 h 3649980"/>
              <a:gd name="connsiteX16" fmla="*/ 1173480 w 1785660"/>
              <a:gd name="connsiteY16" fmla="*/ 1348740 h 3649980"/>
              <a:gd name="connsiteX17" fmla="*/ 647700 w 1785660"/>
              <a:gd name="connsiteY17" fmla="*/ 1516380 h 3649980"/>
              <a:gd name="connsiteX18" fmla="*/ 662940 w 1785660"/>
              <a:gd name="connsiteY18" fmla="*/ 1592580 h 3649980"/>
              <a:gd name="connsiteX19" fmla="*/ 849630 w 1785660"/>
              <a:gd name="connsiteY19" fmla="*/ 1691640 h 3649980"/>
              <a:gd name="connsiteX20" fmla="*/ 1417320 w 1785660"/>
              <a:gd name="connsiteY20" fmla="*/ 1878330 h 3649980"/>
              <a:gd name="connsiteX21" fmla="*/ 1581150 w 1785660"/>
              <a:gd name="connsiteY21" fmla="*/ 1943100 h 3649980"/>
              <a:gd name="connsiteX22" fmla="*/ 1691640 w 1785660"/>
              <a:gd name="connsiteY22" fmla="*/ 2148840 h 3649980"/>
              <a:gd name="connsiteX23" fmla="*/ 1402080 w 1785660"/>
              <a:gd name="connsiteY23" fmla="*/ 2221230 h 3649980"/>
              <a:gd name="connsiteX24" fmla="*/ 1264920 w 1785660"/>
              <a:gd name="connsiteY24" fmla="*/ 2457449 h 3649980"/>
              <a:gd name="connsiteX25" fmla="*/ 1177290 w 1785660"/>
              <a:gd name="connsiteY25" fmla="*/ 2434589 h 3649980"/>
              <a:gd name="connsiteX26" fmla="*/ 723900 w 1785660"/>
              <a:gd name="connsiteY26" fmla="*/ 2293619 h 3649980"/>
              <a:gd name="connsiteX27" fmla="*/ 586740 w 1785660"/>
              <a:gd name="connsiteY27" fmla="*/ 2373629 h 3649980"/>
              <a:gd name="connsiteX28" fmla="*/ 998220 w 1785660"/>
              <a:gd name="connsiteY28" fmla="*/ 2990849 h 3649980"/>
              <a:gd name="connsiteX29" fmla="*/ 1497330 w 1785660"/>
              <a:gd name="connsiteY29" fmla="*/ 3169919 h 3649980"/>
              <a:gd name="connsiteX30" fmla="*/ 1619250 w 1785660"/>
              <a:gd name="connsiteY30" fmla="*/ 3550919 h 3649980"/>
              <a:gd name="connsiteX31" fmla="*/ 544830 w 1785660"/>
              <a:gd name="connsiteY31" fmla="*/ 3493769 h 3649980"/>
              <a:gd name="connsiteX32" fmla="*/ 472440 w 1785660"/>
              <a:gd name="connsiteY32" fmla="*/ 3257549 h 3649980"/>
              <a:gd name="connsiteX33" fmla="*/ 156210 w 1785660"/>
              <a:gd name="connsiteY33" fmla="*/ 2834639 h 3649980"/>
              <a:gd name="connsiteX34" fmla="*/ 15240 w 1785660"/>
              <a:gd name="connsiteY34" fmla="*/ 2948939 h 3649980"/>
              <a:gd name="connsiteX35" fmla="*/ 0 w 1785660"/>
              <a:gd name="connsiteY35" fmla="*/ 3649980 h 3649980"/>
              <a:gd name="connsiteX0" fmla="*/ 784860 w 1785660"/>
              <a:gd name="connsiteY0" fmla="*/ 0 h 3649980"/>
              <a:gd name="connsiteX1" fmla="*/ 560070 w 1785660"/>
              <a:gd name="connsiteY1" fmla="*/ 125730 h 3649980"/>
              <a:gd name="connsiteX2" fmla="*/ 582930 w 1785660"/>
              <a:gd name="connsiteY2" fmla="*/ 392430 h 3649980"/>
              <a:gd name="connsiteX3" fmla="*/ 518160 w 1785660"/>
              <a:gd name="connsiteY3" fmla="*/ 476250 h 3649980"/>
              <a:gd name="connsiteX4" fmla="*/ 213360 w 1785660"/>
              <a:gd name="connsiteY4" fmla="*/ 883920 h 3649980"/>
              <a:gd name="connsiteX5" fmla="*/ 236220 w 1785660"/>
              <a:gd name="connsiteY5" fmla="*/ 941070 h 3649980"/>
              <a:gd name="connsiteX6" fmla="*/ 491490 w 1785660"/>
              <a:gd name="connsiteY6" fmla="*/ 948690 h 3649980"/>
              <a:gd name="connsiteX7" fmla="*/ 609600 w 1785660"/>
              <a:gd name="connsiteY7" fmla="*/ 910590 h 3649980"/>
              <a:gd name="connsiteX8" fmla="*/ 1089660 w 1785660"/>
              <a:gd name="connsiteY8" fmla="*/ 758190 h 3649980"/>
              <a:gd name="connsiteX9" fmla="*/ 1211580 w 1785660"/>
              <a:gd name="connsiteY9" fmla="*/ 681990 h 3649980"/>
              <a:gd name="connsiteX10" fmla="*/ 1424940 w 1785660"/>
              <a:gd name="connsiteY10" fmla="*/ 350520 h 3649980"/>
              <a:gd name="connsiteX11" fmla="*/ 1741170 w 1785660"/>
              <a:gd name="connsiteY11" fmla="*/ 175260 h 3649980"/>
              <a:gd name="connsiteX12" fmla="*/ 1725930 w 1785660"/>
              <a:gd name="connsiteY12" fmla="*/ 746760 h 3649980"/>
              <a:gd name="connsiteX13" fmla="*/ 1245870 w 1785660"/>
              <a:gd name="connsiteY13" fmla="*/ 1047750 h 3649980"/>
              <a:gd name="connsiteX14" fmla="*/ 1386840 w 1785660"/>
              <a:gd name="connsiteY14" fmla="*/ 628650 h 3649980"/>
              <a:gd name="connsiteX15" fmla="*/ 1783080 w 1785660"/>
              <a:gd name="connsiteY15" fmla="*/ 979170 h 3649980"/>
              <a:gd name="connsiteX16" fmla="*/ 1173480 w 1785660"/>
              <a:gd name="connsiteY16" fmla="*/ 1348740 h 3649980"/>
              <a:gd name="connsiteX17" fmla="*/ 647700 w 1785660"/>
              <a:gd name="connsiteY17" fmla="*/ 1516380 h 3649980"/>
              <a:gd name="connsiteX18" fmla="*/ 662940 w 1785660"/>
              <a:gd name="connsiteY18" fmla="*/ 1592580 h 3649980"/>
              <a:gd name="connsiteX19" fmla="*/ 849630 w 1785660"/>
              <a:gd name="connsiteY19" fmla="*/ 1691640 h 3649980"/>
              <a:gd name="connsiteX20" fmla="*/ 1417320 w 1785660"/>
              <a:gd name="connsiteY20" fmla="*/ 1878330 h 3649980"/>
              <a:gd name="connsiteX21" fmla="*/ 1581150 w 1785660"/>
              <a:gd name="connsiteY21" fmla="*/ 1943100 h 3649980"/>
              <a:gd name="connsiteX22" fmla="*/ 1691640 w 1785660"/>
              <a:gd name="connsiteY22" fmla="*/ 2148840 h 3649980"/>
              <a:gd name="connsiteX23" fmla="*/ 1402080 w 1785660"/>
              <a:gd name="connsiteY23" fmla="*/ 2221230 h 3649980"/>
              <a:gd name="connsiteX24" fmla="*/ 1421130 w 1785660"/>
              <a:gd name="connsiteY24" fmla="*/ 2575559 h 3649980"/>
              <a:gd name="connsiteX25" fmla="*/ 1177290 w 1785660"/>
              <a:gd name="connsiteY25" fmla="*/ 2434589 h 3649980"/>
              <a:gd name="connsiteX26" fmla="*/ 723900 w 1785660"/>
              <a:gd name="connsiteY26" fmla="*/ 2293619 h 3649980"/>
              <a:gd name="connsiteX27" fmla="*/ 586740 w 1785660"/>
              <a:gd name="connsiteY27" fmla="*/ 2373629 h 3649980"/>
              <a:gd name="connsiteX28" fmla="*/ 998220 w 1785660"/>
              <a:gd name="connsiteY28" fmla="*/ 2990849 h 3649980"/>
              <a:gd name="connsiteX29" fmla="*/ 1497330 w 1785660"/>
              <a:gd name="connsiteY29" fmla="*/ 3169919 h 3649980"/>
              <a:gd name="connsiteX30" fmla="*/ 1619250 w 1785660"/>
              <a:gd name="connsiteY30" fmla="*/ 3550919 h 3649980"/>
              <a:gd name="connsiteX31" fmla="*/ 544830 w 1785660"/>
              <a:gd name="connsiteY31" fmla="*/ 3493769 h 3649980"/>
              <a:gd name="connsiteX32" fmla="*/ 472440 w 1785660"/>
              <a:gd name="connsiteY32" fmla="*/ 3257549 h 3649980"/>
              <a:gd name="connsiteX33" fmla="*/ 156210 w 1785660"/>
              <a:gd name="connsiteY33" fmla="*/ 2834639 h 3649980"/>
              <a:gd name="connsiteX34" fmla="*/ 15240 w 1785660"/>
              <a:gd name="connsiteY34" fmla="*/ 2948939 h 3649980"/>
              <a:gd name="connsiteX35" fmla="*/ 0 w 1785660"/>
              <a:gd name="connsiteY35" fmla="*/ 3649980 h 3649980"/>
              <a:gd name="connsiteX0" fmla="*/ 770577 w 1771377"/>
              <a:gd name="connsiteY0" fmla="*/ 322794 h 3894472"/>
              <a:gd name="connsiteX1" fmla="*/ 545787 w 1771377"/>
              <a:gd name="connsiteY1" fmla="*/ 448524 h 3894472"/>
              <a:gd name="connsiteX2" fmla="*/ 568647 w 1771377"/>
              <a:gd name="connsiteY2" fmla="*/ 715224 h 3894472"/>
              <a:gd name="connsiteX3" fmla="*/ 503877 w 1771377"/>
              <a:gd name="connsiteY3" fmla="*/ 799044 h 3894472"/>
              <a:gd name="connsiteX4" fmla="*/ 199077 w 1771377"/>
              <a:gd name="connsiteY4" fmla="*/ 1206714 h 3894472"/>
              <a:gd name="connsiteX5" fmla="*/ 221937 w 1771377"/>
              <a:gd name="connsiteY5" fmla="*/ 1263864 h 3894472"/>
              <a:gd name="connsiteX6" fmla="*/ 477207 w 1771377"/>
              <a:gd name="connsiteY6" fmla="*/ 1271484 h 3894472"/>
              <a:gd name="connsiteX7" fmla="*/ 595317 w 1771377"/>
              <a:gd name="connsiteY7" fmla="*/ 1233384 h 3894472"/>
              <a:gd name="connsiteX8" fmla="*/ 1075377 w 1771377"/>
              <a:gd name="connsiteY8" fmla="*/ 1080984 h 3894472"/>
              <a:gd name="connsiteX9" fmla="*/ 1197297 w 1771377"/>
              <a:gd name="connsiteY9" fmla="*/ 1004784 h 3894472"/>
              <a:gd name="connsiteX10" fmla="*/ 1410657 w 1771377"/>
              <a:gd name="connsiteY10" fmla="*/ 673314 h 3894472"/>
              <a:gd name="connsiteX11" fmla="*/ 1726887 w 1771377"/>
              <a:gd name="connsiteY11" fmla="*/ 498054 h 3894472"/>
              <a:gd name="connsiteX12" fmla="*/ 1711647 w 1771377"/>
              <a:gd name="connsiteY12" fmla="*/ 1069554 h 3894472"/>
              <a:gd name="connsiteX13" fmla="*/ 1231587 w 1771377"/>
              <a:gd name="connsiteY13" fmla="*/ 1370544 h 3894472"/>
              <a:gd name="connsiteX14" fmla="*/ 1372557 w 1771377"/>
              <a:gd name="connsiteY14" fmla="*/ 951444 h 3894472"/>
              <a:gd name="connsiteX15" fmla="*/ 1768797 w 1771377"/>
              <a:gd name="connsiteY15" fmla="*/ 1301964 h 3894472"/>
              <a:gd name="connsiteX16" fmla="*/ 1159197 w 1771377"/>
              <a:gd name="connsiteY16" fmla="*/ 1671534 h 3894472"/>
              <a:gd name="connsiteX17" fmla="*/ 633417 w 1771377"/>
              <a:gd name="connsiteY17" fmla="*/ 1839174 h 3894472"/>
              <a:gd name="connsiteX18" fmla="*/ 648657 w 1771377"/>
              <a:gd name="connsiteY18" fmla="*/ 1915374 h 3894472"/>
              <a:gd name="connsiteX19" fmla="*/ 835347 w 1771377"/>
              <a:gd name="connsiteY19" fmla="*/ 2014434 h 3894472"/>
              <a:gd name="connsiteX20" fmla="*/ 1403037 w 1771377"/>
              <a:gd name="connsiteY20" fmla="*/ 2201124 h 3894472"/>
              <a:gd name="connsiteX21" fmla="*/ 1566867 w 1771377"/>
              <a:gd name="connsiteY21" fmla="*/ 2265894 h 3894472"/>
              <a:gd name="connsiteX22" fmla="*/ 1677357 w 1771377"/>
              <a:gd name="connsiteY22" fmla="*/ 2471634 h 3894472"/>
              <a:gd name="connsiteX23" fmla="*/ 1387797 w 1771377"/>
              <a:gd name="connsiteY23" fmla="*/ 2544024 h 3894472"/>
              <a:gd name="connsiteX24" fmla="*/ 1406847 w 1771377"/>
              <a:gd name="connsiteY24" fmla="*/ 2898353 h 3894472"/>
              <a:gd name="connsiteX25" fmla="*/ 1163007 w 1771377"/>
              <a:gd name="connsiteY25" fmla="*/ 2757383 h 3894472"/>
              <a:gd name="connsiteX26" fmla="*/ 709617 w 1771377"/>
              <a:gd name="connsiteY26" fmla="*/ 2616413 h 3894472"/>
              <a:gd name="connsiteX27" fmla="*/ 572457 w 1771377"/>
              <a:gd name="connsiteY27" fmla="*/ 2696423 h 3894472"/>
              <a:gd name="connsiteX28" fmla="*/ 983937 w 1771377"/>
              <a:gd name="connsiteY28" fmla="*/ 3313643 h 3894472"/>
              <a:gd name="connsiteX29" fmla="*/ 1483047 w 1771377"/>
              <a:gd name="connsiteY29" fmla="*/ 3492713 h 3894472"/>
              <a:gd name="connsiteX30" fmla="*/ 1604967 w 1771377"/>
              <a:gd name="connsiteY30" fmla="*/ 3873713 h 3894472"/>
              <a:gd name="connsiteX31" fmla="*/ 530547 w 1771377"/>
              <a:gd name="connsiteY31" fmla="*/ 3816563 h 3894472"/>
              <a:gd name="connsiteX32" fmla="*/ 458157 w 1771377"/>
              <a:gd name="connsiteY32" fmla="*/ 3580343 h 3894472"/>
              <a:gd name="connsiteX33" fmla="*/ 141927 w 1771377"/>
              <a:gd name="connsiteY33" fmla="*/ 3157433 h 3894472"/>
              <a:gd name="connsiteX34" fmla="*/ 957 w 1771377"/>
              <a:gd name="connsiteY34" fmla="*/ 3271733 h 3894472"/>
              <a:gd name="connsiteX35" fmla="*/ 317187 w 1771377"/>
              <a:gd name="connsiteY35" fmla="*/ 2754 h 3894472"/>
              <a:gd name="connsiteX0" fmla="*/ 769639 w 1770439"/>
              <a:gd name="connsiteY0" fmla="*/ 320040 h 3891718"/>
              <a:gd name="connsiteX1" fmla="*/ 544849 w 1770439"/>
              <a:gd name="connsiteY1" fmla="*/ 445770 h 3891718"/>
              <a:gd name="connsiteX2" fmla="*/ 567709 w 1770439"/>
              <a:gd name="connsiteY2" fmla="*/ 712470 h 3891718"/>
              <a:gd name="connsiteX3" fmla="*/ 502939 w 1770439"/>
              <a:gd name="connsiteY3" fmla="*/ 796290 h 3891718"/>
              <a:gd name="connsiteX4" fmla="*/ 198139 w 1770439"/>
              <a:gd name="connsiteY4" fmla="*/ 1203960 h 3891718"/>
              <a:gd name="connsiteX5" fmla="*/ 220999 w 1770439"/>
              <a:gd name="connsiteY5" fmla="*/ 1261110 h 3891718"/>
              <a:gd name="connsiteX6" fmla="*/ 476269 w 1770439"/>
              <a:gd name="connsiteY6" fmla="*/ 1268730 h 3891718"/>
              <a:gd name="connsiteX7" fmla="*/ 594379 w 1770439"/>
              <a:gd name="connsiteY7" fmla="*/ 1230630 h 3891718"/>
              <a:gd name="connsiteX8" fmla="*/ 1074439 w 1770439"/>
              <a:gd name="connsiteY8" fmla="*/ 1078230 h 3891718"/>
              <a:gd name="connsiteX9" fmla="*/ 1196359 w 1770439"/>
              <a:gd name="connsiteY9" fmla="*/ 1002030 h 3891718"/>
              <a:gd name="connsiteX10" fmla="*/ 1409719 w 1770439"/>
              <a:gd name="connsiteY10" fmla="*/ 670560 h 3891718"/>
              <a:gd name="connsiteX11" fmla="*/ 1725949 w 1770439"/>
              <a:gd name="connsiteY11" fmla="*/ 495300 h 3891718"/>
              <a:gd name="connsiteX12" fmla="*/ 1710709 w 1770439"/>
              <a:gd name="connsiteY12" fmla="*/ 1066800 h 3891718"/>
              <a:gd name="connsiteX13" fmla="*/ 1230649 w 1770439"/>
              <a:gd name="connsiteY13" fmla="*/ 1367790 h 3891718"/>
              <a:gd name="connsiteX14" fmla="*/ 1371619 w 1770439"/>
              <a:gd name="connsiteY14" fmla="*/ 948690 h 3891718"/>
              <a:gd name="connsiteX15" fmla="*/ 1767859 w 1770439"/>
              <a:gd name="connsiteY15" fmla="*/ 1299210 h 3891718"/>
              <a:gd name="connsiteX16" fmla="*/ 1158259 w 1770439"/>
              <a:gd name="connsiteY16" fmla="*/ 1668780 h 3891718"/>
              <a:gd name="connsiteX17" fmla="*/ 632479 w 1770439"/>
              <a:gd name="connsiteY17" fmla="*/ 1836420 h 3891718"/>
              <a:gd name="connsiteX18" fmla="*/ 647719 w 1770439"/>
              <a:gd name="connsiteY18" fmla="*/ 1912620 h 3891718"/>
              <a:gd name="connsiteX19" fmla="*/ 834409 w 1770439"/>
              <a:gd name="connsiteY19" fmla="*/ 2011680 h 3891718"/>
              <a:gd name="connsiteX20" fmla="*/ 1402099 w 1770439"/>
              <a:gd name="connsiteY20" fmla="*/ 2198370 h 3891718"/>
              <a:gd name="connsiteX21" fmla="*/ 1565929 w 1770439"/>
              <a:gd name="connsiteY21" fmla="*/ 2263140 h 3891718"/>
              <a:gd name="connsiteX22" fmla="*/ 1676419 w 1770439"/>
              <a:gd name="connsiteY22" fmla="*/ 2468880 h 3891718"/>
              <a:gd name="connsiteX23" fmla="*/ 1386859 w 1770439"/>
              <a:gd name="connsiteY23" fmla="*/ 2541270 h 3891718"/>
              <a:gd name="connsiteX24" fmla="*/ 1405909 w 1770439"/>
              <a:gd name="connsiteY24" fmla="*/ 2895599 h 3891718"/>
              <a:gd name="connsiteX25" fmla="*/ 1162069 w 1770439"/>
              <a:gd name="connsiteY25" fmla="*/ 2754629 h 3891718"/>
              <a:gd name="connsiteX26" fmla="*/ 708679 w 1770439"/>
              <a:gd name="connsiteY26" fmla="*/ 2613659 h 3891718"/>
              <a:gd name="connsiteX27" fmla="*/ 571519 w 1770439"/>
              <a:gd name="connsiteY27" fmla="*/ 2693669 h 3891718"/>
              <a:gd name="connsiteX28" fmla="*/ 982999 w 1770439"/>
              <a:gd name="connsiteY28" fmla="*/ 3310889 h 3891718"/>
              <a:gd name="connsiteX29" fmla="*/ 1482109 w 1770439"/>
              <a:gd name="connsiteY29" fmla="*/ 3489959 h 3891718"/>
              <a:gd name="connsiteX30" fmla="*/ 1604029 w 1770439"/>
              <a:gd name="connsiteY30" fmla="*/ 3870959 h 3891718"/>
              <a:gd name="connsiteX31" fmla="*/ 529609 w 1770439"/>
              <a:gd name="connsiteY31" fmla="*/ 3813809 h 3891718"/>
              <a:gd name="connsiteX32" fmla="*/ 457219 w 1770439"/>
              <a:gd name="connsiteY32" fmla="*/ 3577589 h 3891718"/>
              <a:gd name="connsiteX33" fmla="*/ 140989 w 1770439"/>
              <a:gd name="connsiteY33" fmla="*/ 3154679 h 3891718"/>
              <a:gd name="connsiteX34" fmla="*/ 19 w 1770439"/>
              <a:gd name="connsiteY34" fmla="*/ 3268979 h 3891718"/>
              <a:gd name="connsiteX35" fmla="*/ 240049 w 1770439"/>
              <a:gd name="connsiteY35" fmla="*/ 430529 h 3891718"/>
              <a:gd name="connsiteX36" fmla="*/ 316249 w 1770439"/>
              <a:gd name="connsiteY36" fmla="*/ 0 h 3891718"/>
              <a:gd name="connsiteX0" fmla="*/ 930876 w 1931676"/>
              <a:gd name="connsiteY0" fmla="*/ 320040 h 3891718"/>
              <a:gd name="connsiteX1" fmla="*/ 706086 w 1931676"/>
              <a:gd name="connsiteY1" fmla="*/ 445770 h 3891718"/>
              <a:gd name="connsiteX2" fmla="*/ 728946 w 1931676"/>
              <a:gd name="connsiteY2" fmla="*/ 712470 h 3891718"/>
              <a:gd name="connsiteX3" fmla="*/ 664176 w 1931676"/>
              <a:gd name="connsiteY3" fmla="*/ 796290 h 3891718"/>
              <a:gd name="connsiteX4" fmla="*/ 359376 w 1931676"/>
              <a:gd name="connsiteY4" fmla="*/ 1203960 h 3891718"/>
              <a:gd name="connsiteX5" fmla="*/ 382236 w 1931676"/>
              <a:gd name="connsiteY5" fmla="*/ 1261110 h 3891718"/>
              <a:gd name="connsiteX6" fmla="*/ 637506 w 1931676"/>
              <a:gd name="connsiteY6" fmla="*/ 1268730 h 3891718"/>
              <a:gd name="connsiteX7" fmla="*/ 755616 w 1931676"/>
              <a:gd name="connsiteY7" fmla="*/ 1230630 h 3891718"/>
              <a:gd name="connsiteX8" fmla="*/ 1235676 w 1931676"/>
              <a:gd name="connsiteY8" fmla="*/ 1078230 h 3891718"/>
              <a:gd name="connsiteX9" fmla="*/ 1357596 w 1931676"/>
              <a:gd name="connsiteY9" fmla="*/ 1002030 h 3891718"/>
              <a:gd name="connsiteX10" fmla="*/ 1570956 w 1931676"/>
              <a:gd name="connsiteY10" fmla="*/ 670560 h 3891718"/>
              <a:gd name="connsiteX11" fmla="*/ 1887186 w 1931676"/>
              <a:gd name="connsiteY11" fmla="*/ 495300 h 3891718"/>
              <a:gd name="connsiteX12" fmla="*/ 1871946 w 1931676"/>
              <a:gd name="connsiteY12" fmla="*/ 1066800 h 3891718"/>
              <a:gd name="connsiteX13" fmla="*/ 1391886 w 1931676"/>
              <a:gd name="connsiteY13" fmla="*/ 1367790 h 3891718"/>
              <a:gd name="connsiteX14" fmla="*/ 1532856 w 1931676"/>
              <a:gd name="connsiteY14" fmla="*/ 948690 h 3891718"/>
              <a:gd name="connsiteX15" fmla="*/ 1929096 w 1931676"/>
              <a:gd name="connsiteY15" fmla="*/ 1299210 h 3891718"/>
              <a:gd name="connsiteX16" fmla="*/ 1319496 w 1931676"/>
              <a:gd name="connsiteY16" fmla="*/ 1668780 h 3891718"/>
              <a:gd name="connsiteX17" fmla="*/ 793716 w 1931676"/>
              <a:gd name="connsiteY17" fmla="*/ 1836420 h 3891718"/>
              <a:gd name="connsiteX18" fmla="*/ 808956 w 1931676"/>
              <a:gd name="connsiteY18" fmla="*/ 1912620 h 3891718"/>
              <a:gd name="connsiteX19" fmla="*/ 995646 w 1931676"/>
              <a:gd name="connsiteY19" fmla="*/ 2011680 h 3891718"/>
              <a:gd name="connsiteX20" fmla="*/ 1563336 w 1931676"/>
              <a:gd name="connsiteY20" fmla="*/ 2198370 h 3891718"/>
              <a:gd name="connsiteX21" fmla="*/ 1727166 w 1931676"/>
              <a:gd name="connsiteY21" fmla="*/ 2263140 h 3891718"/>
              <a:gd name="connsiteX22" fmla="*/ 1837656 w 1931676"/>
              <a:gd name="connsiteY22" fmla="*/ 2468880 h 3891718"/>
              <a:gd name="connsiteX23" fmla="*/ 1548096 w 1931676"/>
              <a:gd name="connsiteY23" fmla="*/ 2541270 h 3891718"/>
              <a:gd name="connsiteX24" fmla="*/ 1567146 w 1931676"/>
              <a:gd name="connsiteY24" fmla="*/ 2895599 h 3891718"/>
              <a:gd name="connsiteX25" fmla="*/ 1323306 w 1931676"/>
              <a:gd name="connsiteY25" fmla="*/ 2754629 h 3891718"/>
              <a:gd name="connsiteX26" fmla="*/ 869916 w 1931676"/>
              <a:gd name="connsiteY26" fmla="*/ 2613659 h 3891718"/>
              <a:gd name="connsiteX27" fmla="*/ 732756 w 1931676"/>
              <a:gd name="connsiteY27" fmla="*/ 2693669 h 3891718"/>
              <a:gd name="connsiteX28" fmla="*/ 1144236 w 1931676"/>
              <a:gd name="connsiteY28" fmla="*/ 3310889 h 3891718"/>
              <a:gd name="connsiteX29" fmla="*/ 1643346 w 1931676"/>
              <a:gd name="connsiteY29" fmla="*/ 3489959 h 3891718"/>
              <a:gd name="connsiteX30" fmla="*/ 1765266 w 1931676"/>
              <a:gd name="connsiteY30" fmla="*/ 3870959 h 3891718"/>
              <a:gd name="connsiteX31" fmla="*/ 690846 w 1931676"/>
              <a:gd name="connsiteY31" fmla="*/ 3813809 h 3891718"/>
              <a:gd name="connsiteX32" fmla="*/ 618456 w 1931676"/>
              <a:gd name="connsiteY32" fmla="*/ 3577589 h 3891718"/>
              <a:gd name="connsiteX33" fmla="*/ 302226 w 1931676"/>
              <a:gd name="connsiteY33" fmla="*/ 3154679 h 3891718"/>
              <a:gd name="connsiteX34" fmla="*/ 161256 w 1931676"/>
              <a:gd name="connsiteY34" fmla="*/ 3268979 h 3891718"/>
              <a:gd name="connsiteX35" fmla="*/ 5046 w 1931676"/>
              <a:gd name="connsiteY35" fmla="*/ 1002029 h 3891718"/>
              <a:gd name="connsiteX36" fmla="*/ 401286 w 1931676"/>
              <a:gd name="connsiteY36" fmla="*/ 430529 h 3891718"/>
              <a:gd name="connsiteX37" fmla="*/ 477486 w 1931676"/>
              <a:gd name="connsiteY37" fmla="*/ 0 h 3891718"/>
              <a:gd name="connsiteX0" fmla="*/ 930876 w 1931676"/>
              <a:gd name="connsiteY0" fmla="*/ 320040 h 3891718"/>
              <a:gd name="connsiteX1" fmla="*/ 706086 w 1931676"/>
              <a:gd name="connsiteY1" fmla="*/ 445770 h 3891718"/>
              <a:gd name="connsiteX2" fmla="*/ 728946 w 1931676"/>
              <a:gd name="connsiteY2" fmla="*/ 712470 h 3891718"/>
              <a:gd name="connsiteX3" fmla="*/ 664176 w 1931676"/>
              <a:gd name="connsiteY3" fmla="*/ 796290 h 3891718"/>
              <a:gd name="connsiteX4" fmla="*/ 359376 w 1931676"/>
              <a:gd name="connsiteY4" fmla="*/ 1203960 h 3891718"/>
              <a:gd name="connsiteX5" fmla="*/ 382236 w 1931676"/>
              <a:gd name="connsiteY5" fmla="*/ 1261110 h 3891718"/>
              <a:gd name="connsiteX6" fmla="*/ 637506 w 1931676"/>
              <a:gd name="connsiteY6" fmla="*/ 1268730 h 3891718"/>
              <a:gd name="connsiteX7" fmla="*/ 755616 w 1931676"/>
              <a:gd name="connsiteY7" fmla="*/ 1230630 h 3891718"/>
              <a:gd name="connsiteX8" fmla="*/ 1235676 w 1931676"/>
              <a:gd name="connsiteY8" fmla="*/ 1078230 h 3891718"/>
              <a:gd name="connsiteX9" fmla="*/ 1357596 w 1931676"/>
              <a:gd name="connsiteY9" fmla="*/ 1002030 h 3891718"/>
              <a:gd name="connsiteX10" fmla="*/ 1570956 w 1931676"/>
              <a:gd name="connsiteY10" fmla="*/ 670560 h 3891718"/>
              <a:gd name="connsiteX11" fmla="*/ 1887186 w 1931676"/>
              <a:gd name="connsiteY11" fmla="*/ 495300 h 3891718"/>
              <a:gd name="connsiteX12" fmla="*/ 1871946 w 1931676"/>
              <a:gd name="connsiteY12" fmla="*/ 1066800 h 3891718"/>
              <a:gd name="connsiteX13" fmla="*/ 1391886 w 1931676"/>
              <a:gd name="connsiteY13" fmla="*/ 1367790 h 3891718"/>
              <a:gd name="connsiteX14" fmla="*/ 1532856 w 1931676"/>
              <a:gd name="connsiteY14" fmla="*/ 948690 h 3891718"/>
              <a:gd name="connsiteX15" fmla="*/ 1929096 w 1931676"/>
              <a:gd name="connsiteY15" fmla="*/ 1299210 h 3891718"/>
              <a:gd name="connsiteX16" fmla="*/ 1319496 w 1931676"/>
              <a:gd name="connsiteY16" fmla="*/ 1668780 h 3891718"/>
              <a:gd name="connsiteX17" fmla="*/ 793716 w 1931676"/>
              <a:gd name="connsiteY17" fmla="*/ 1836420 h 3891718"/>
              <a:gd name="connsiteX18" fmla="*/ 808956 w 1931676"/>
              <a:gd name="connsiteY18" fmla="*/ 1912620 h 3891718"/>
              <a:gd name="connsiteX19" fmla="*/ 995646 w 1931676"/>
              <a:gd name="connsiteY19" fmla="*/ 2011680 h 3891718"/>
              <a:gd name="connsiteX20" fmla="*/ 1563336 w 1931676"/>
              <a:gd name="connsiteY20" fmla="*/ 2198370 h 3891718"/>
              <a:gd name="connsiteX21" fmla="*/ 1727166 w 1931676"/>
              <a:gd name="connsiteY21" fmla="*/ 2263140 h 3891718"/>
              <a:gd name="connsiteX22" fmla="*/ 1837656 w 1931676"/>
              <a:gd name="connsiteY22" fmla="*/ 2468880 h 3891718"/>
              <a:gd name="connsiteX23" fmla="*/ 1548096 w 1931676"/>
              <a:gd name="connsiteY23" fmla="*/ 2541270 h 3891718"/>
              <a:gd name="connsiteX24" fmla="*/ 1567146 w 1931676"/>
              <a:gd name="connsiteY24" fmla="*/ 2895599 h 3891718"/>
              <a:gd name="connsiteX25" fmla="*/ 1323306 w 1931676"/>
              <a:gd name="connsiteY25" fmla="*/ 2754629 h 3891718"/>
              <a:gd name="connsiteX26" fmla="*/ 869916 w 1931676"/>
              <a:gd name="connsiteY26" fmla="*/ 2613659 h 3891718"/>
              <a:gd name="connsiteX27" fmla="*/ 732756 w 1931676"/>
              <a:gd name="connsiteY27" fmla="*/ 2693669 h 3891718"/>
              <a:gd name="connsiteX28" fmla="*/ 1144236 w 1931676"/>
              <a:gd name="connsiteY28" fmla="*/ 3310889 h 3891718"/>
              <a:gd name="connsiteX29" fmla="*/ 1643346 w 1931676"/>
              <a:gd name="connsiteY29" fmla="*/ 3489959 h 3891718"/>
              <a:gd name="connsiteX30" fmla="*/ 1765266 w 1931676"/>
              <a:gd name="connsiteY30" fmla="*/ 3870959 h 3891718"/>
              <a:gd name="connsiteX31" fmla="*/ 690846 w 1931676"/>
              <a:gd name="connsiteY31" fmla="*/ 3813809 h 3891718"/>
              <a:gd name="connsiteX32" fmla="*/ 618456 w 1931676"/>
              <a:gd name="connsiteY32" fmla="*/ 3577589 h 3891718"/>
              <a:gd name="connsiteX33" fmla="*/ 302226 w 1931676"/>
              <a:gd name="connsiteY33" fmla="*/ 3154679 h 3891718"/>
              <a:gd name="connsiteX34" fmla="*/ 161256 w 1931676"/>
              <a:gd name="connsiteY34" fmla="*/ 3268979 h 3891718"/>
              <a:gd name="connsiteX35" fmla="*/ 5046 w 1931676"/>
              <a:gd name="connsiteY35" fmla="*/ 1002029 h 3891718"/>
              <a:gd name="connsiteX36" fmla="*/ 401286 w 1931676"/>
              <a:gd name="connsiteY36" fmla="*/ 430529 h 3891718"/>
              <a:gd name="connsiteX37" fmla="*/ 477486 w 1931676"/>
              <a:gd name="connsiteY37" fmla="*/ 0 h 3891718"/>
              <a:gd name="connsiteX0" fmla="*/ 985120 w 1985920"/>
              <a:gd name="connsiteY0" fmla="*/ 320040 h 3891718"/>
              <a:gd name="connsiteX1" fmla="*/ 760330 w 1985920"/>
              <a:gd name="connsiteY1" fmla="*/ 445770 h 3891718"/>
              <a:gd name="connsiteX2" fmla="*/ 783190 w 1985920"/>
              <a:gd name="connsiteY2" fmla="*/ 712470 h 3891718"/>
              <a:gd name="connsiteX3" fmla="*/ 718420 w 1985920"/>
              <a:gd name="connsiteY3" fmla="*/ 796290 h 3891718"/>
              <a:gd name="connsiteX4" fmla="*/ 413620 w 1985920"/>
              <a:gd name="connsiteY4" fmla="*/ 1203960 h 3891718"/>
              <a:gd name="connsiteX5" fmla="*/ 436480 w 1985920"/>
              <a:gd name="connsiteY5" fmla="*/ 1261110 h 3891718"/>
              <a:gd name="connsiteX6" fmla="*/ 691750 w 1985920"/>
              <a:gd name="connsiteY6" fmla="*/ 1268730 h 3891718"/>
              <a:gd name="connsiteX7" fmla="*/ 809860 w 1985920"/>
              <a:gd name="connsiteY7" fmla="*/ 1230630 h 3891718"/>
              <a:gd name="connsiteX8" fmla="*/ 1289920 w 1985920"/>
              <a:gd name="connsiteY8" fmla="*/ 1078230 h 3891718"/>
              <a:gd name="connsiteX9" fmla="*/ 1411840 w 1985920"/>
              <a:gd name="connsiteY9" fmla="*/ 1002030 h 3891718"/>
              <a:gd name="connsiteX10" fmla="*/ 1625200 w 1985920"/>
              <a:gd name="connsiteY10" fmla="*/ 670560 h 3891718"/>
              <a:gd name="connsiteX11" fmla="*/ 1941430 w 1985920"/>
              <a:gd name="connsiteY11" fmla="*/ 495300 h 3891718"/>
              <a:gd name="connsiteX12" fmla="*/ 1926190 w 1985920"/>
              <a:gd name="connsiteY12" fmla="*/ 1066800 h 3891718"/>
              <a:gd name="connsiteX13" fmla="*/ 1446130 w 1985920"/>
              <a:gd name="connsiteY13" fmla="*/ 1367790 h 3891718"/>
              <a:gd name="connsiteX14" fmla="*/ 1587100 w 1985920"/>
              <a:gd name="connsiteY14" fmla="*/ 948690 h 3891718"/>
              <a:gd name="connsiteX15" fmla="*/ 1983340 w 1985920"/>
              <a:gd name="connsiteY15" fmla="*/ 1299210 h 3891718"/>
              <a:gd name="connsiteX16" fmla="*/ 1373740 w 1985920"/>
              <a:gd name="connsiteY16" fmla="*/ 1668780 h 3891718"/>
              <a:gd name="connsiteX17" fmla="*/ 847960 w 1985920"/>
              <a:gd name="connsiteY17" fmla="*/ 1836420 h 3891718"/>
              <a:gd name="connsiteX18" fmla="*/ 863200 w 1985920"/>
              <a:gd name="connsiteY18" fmla="*/ 1912620 h 3891718"/>
              <a:gd name="connsiteX19" fmla="*/ 1049890 w 1985920"/>
              <a:gd name="connsiteY19" fmla="*/ 2011680 h 3891718"/>
              <a:gd name="connsiteX20" fmla="*/ 1617580 w 1985920"/>
              <a:gd name="connsiteY20" fmla="*/ 2198370 h 3891718"/>
              <a:gd name="connsiteX21" fmla="*/ 1781410 w 1985920"/>
              <a:gd name="connsiteY21" fmla="*/ 2263140 h 3891718"/>
              <a:gd name="connsiteX22" fmla="*/ 1891900 w 1985920"/>
              <a:gd name="connsiteY22" fmla="*/ 2468880 h 3891718"/>
              <a:gd name="connsiteX23" fmla="*/ 1602340 w 1985920"/>
              <a:gd name="connsiteY23" fmla="*/ 2541270 h 3891718"/>
              <a:gd name="connsiteX24" fmla="*/ 1621390 w 1985920"/>
              <a:gd name="connsiteY24" fmla="*/ 2895599 h 3891718"/>
              <a:gd name="connsiteX25" fmla="*/ 1377550 w 1985920"/>
              <a:gd name="connsiteY25" fmla="*/ 2754629 h 3891718"/>
              <a:gd name="connsiteX26" fmla="*/ 924160 w 1985920"/>
              <a:gd name="connsiteY26" fmla="*/ 2613659 h 3891718"/>
              <a:gd name="connsiteX27" fmla="*/ 787000 w 1985920"/>
              <a:gd name="connsiteY27" fmla="*/ 2693669 h 3891718"/>
              <a:gd name="connsiteX28" fmla="*/ 1198480 w 1985920"/>
              <a:gd name="connsiteY28" fmla="*/ 3310889 h 3891718"/>
              <a:gd name="connsiteX29" fmla="*/ 1697590 w 1985920"/>
              <a:gd name="connsiteY29" fmla="*/ 3489959 h 3891718"/>
              <a:gd name="connsiteX30" fmla="*/ 1819510 w 1985920"/>
              <a:gd name="connsiteY30" fmla="*/ 3870959 h 3891718"/>
              <a:gd name="connsiteX31" fmla="*/ 745090 w 1985920"/>
              <a:gd name="connsiteY31" fmla="*/ 3813809 h 3891718"/>
              <a:gd name="connsiteX32" fmla="*/ 672700 w 1985920"/>
              <a:gd name="connsiteY32" fmla="*/ 3577589 h 3891718"/>
              <a:gd name="connsiteX33" fmla="*/ 356470 w 1985920"/>
              <a:gd name="connsiteY33" fmla="*/ 3154679 h 3891718"/>
              <a:gd name="connsiteX34" fmla="*/ 215500 w 1985920"/>
              <a:gd name="connsiteY34" fmla="*/ 3268979 h 3891718"/>
              <a:gd name="connsiteX35" fmla="*/ 59290 w 1985920"/>
              <a:gd name="connsiteY35" fmla="*/ 1002029 h 3891718"/>
              <a:gd name="connsiteX36" fmla="*/ 455530 w 1985920"/>
              <a:gd name="connsiteY36" fmla="*/ 430529 h 3891718"/>
              <a:gd name="connsiteX37" fmla="*/ 531730 w 1985920"/>
              <a:gd name="connsiteY37" fmla="*/ 0 h 3891718"/>
              <a:gd name="connsiteX0" fmla="*/ 1156985 w 2157785"/>
              <a:gd name="connsiteY0" fmla="*/ 320040 h 3891718"/>
              <a:gd name="connsiteX1" fmla="*/ 932195 w 2157785"/>
              <a:gd name="connsiteY1" fmla="*/ 445770 h 3891718"/>
              <a:gd name="connsiteX2" fmla="*/ 955055 w 2157785"/>
              <a:gd name="connsiteY2" fmla="*/ 712470 h 3891718"/>
              <a:gd name="connsiteX3" fmla="*/ 890285 w 2157785"/>
              <a:gd name="connsiteY3" fmla="*/ 796290 h 3891718"/>
              <a:gd name="connsiteX4" fmla="*/ 585485 w 2157785"/>
              <a:gd name="connsiteY4" fmla="*/ 1203960 h 3891718"/>
              <a:gd name="connsiteX5" fmla="*/ 608345 w 2157785"/>
              <a:gd name="connsiteY5" fmla="*/ 1261110 h 3891718"/>
              <a:gd name="connsiteX6" fmla="*/ 863615 w 2157785"/>
              <a:gd name="connsiteY6" fmla="*/ 1268730 h 3891718"/>
              <a:gd name="connsiteX7" fmla="*/ 981725 w 2157785"/>
              <a:gd name="connsiteY7" fmla="*/ 1230630 h 3891718"/>
              <a:gd name="connsiteX8" fmla="*/ 1461785 w 2157785"/>
              <a:gd name="connsiteY8" fmla="*/ 1078230 h 3891718"/>
              <a:gd name="connsiteX9" fmla="*/ 1583705 w 2157785"/>
              <a:gd name="connsiteY9" fmla="*/ 1002030 h 3891718"/>
              <a:gd name="connsiteX10" fmla="*/ 1797065 w 2157785"/>
              <a:gd name="connsiteY10" fmla="*/ 670560 h 3891718"/>
              <a:gd name="connsiteX11" fmla="*/ 2113295 w 2157785"/>
              <a:gd name="connsiteY11" fmla="*/ 495300 h 3891718"/>
              <a:gd name="connsiteX12" fmla="*/ 2098055 w 2157785"/>
              <a:gd name="connsiteY12" fmla="*/ 1066800 h 3891718"/>
              <a:gd name="connsiteX13" fmla="*/ 1617995 w 2157785"/>
              <a:gd name="connsiteY13" fmla="*/ 1367790 h 3891718"/>
              <a:gd name="connsiteX14" fmla="*/ 1758965 w 2157785"/>
              <a:gd name="connsiteY14" fmla="*/ 948690 h 3891718"/>
              <a:gd name="connsiteX15" fmla="*/ 2155205 w 2157785"/>
              <a:gd name="connsiteY15" fmla="*/ 1299210 h 3891718"/>
              <a:gd name="connsiteX16" fmla="*/ 1545605 w 2157785"/>
              <a:gd name="connsiteY16" fmla="*/ 1668780 h 3891718"/>
              <a:gd name="connsiteX17" fmla="*/ 1019825 w 2157785"/>
              <a:gd name="connsiteY17" fmla="*/ 1836420 h 3891718"/>
              <a:gd name="connsiteX18" fmla="*/ 1035065 w 2157785"/>
              <a:gd name="connsiteY18" fmla="*/ 1912620 h 3891718"/>
              <a:gd name="connsiteX19" fmla="*/ 1221755 w 2157785"/>
              <a:gd name="connsiteY19" fmla="*/ 2011680 h 3891718"/>
              <a:gd name="connsiteX20" fmla="*/ 1789445 w 2157785"/>
              <a:gd name="connsiteY20" fmla="*/ 2198370 h 3891718"/>
              <a:gd name="connsiteX21" fmla="*/ 1953275 w 2157785"/>
              <a:gd name="connsiteY21" fmla="*/ 2263140 h 3891718"/>
              <a:gd name="connsiteX22" fmla="*/ 2063765 w 2157785"/>
              <a:gd name="connsiteY22" fmla="*/ 2468880 h 3891718"/>
              <a:gd name="connsiteX23" fmla="*/ 1774205 w 2157785"/>
              <a:gd name="connsiteY23" fmla="*/ 2541270 h 3891718"/>
              <a:gd name="connsiteX24" fmla="*/ 1793255 w 2157785"/>
              <a:gd name="connsiteY24" fmla="*/ 2895599 h 3891718"/>
              <a:gd name="connsiteX25" fmla="*/ 1549415 w 2157785"/>
              <a:gd name="connsiteY25" fmla="*/ 2754629 h 3891718"/>
              <a:gd name="connsiteX26" fmla="*/ 1096025 w 2157785"/>
              <a:gd name="connsiteY26" fmla="*/ 2613659 h 3891718"/>
              <a:gd name="connsiteX27" fmla="*/ 958865 w 2157785"/>
              <a:gd name="connsiteY27" fmla="*/ 2693669 h 3891718"/>
              <a:gd name="connsiteX28" fmla="*/ 1370345 w 2157785"/>
              <a:gd name="connsiteY28" fmla="*/ 3310889 h 3891718"/>
              <a:gd name="connsiteX29" fmla="*/ 1869455 w 2157785"/>
              <a:gd name="connsiteY29" fmla="*/ 3489959 h 3891718"/>
              <a:gd name="connsiteX30" fmla="*/ 1991375 w 2157785"/>
              <a:gd name="connsiteY30" fmla="*/ 3870959 h 3891718"/>
              <a:gd name="connsiteX31" fmla="*/ 916955 w 2157785"/>
              <a:gd name="connsiteY31" fmla="*/ 3813809 h 3891718"/>
              <a:gd name="connsiteX32" fmla="*/ 844565 w 2157785"/>
              <a:gd name="connsiteY32" fmla="*/ 3577589 h 3891718"/>
              <a:gd name="connsiteX33" fmla="*/ 528335 w 2157785"/>
              <a:gd name="connsiteY33" fmla="*/ 3154679 h 3891718"/>
              <a:gd name="connsiteX34" fmla="*/ 387365 w 2157785"/>
              <a:gd name="connsiteY34" fmla="*/ 3268979 h 3891718"/>
              <a:gd name="connsiteX35" fmla="*/ 2555 w 2157785"/>
              <a:gd name="connsiteY35" fmla="*/ 1021079 h 3891718"/>
              <a:gd name="connsiteX36" fmla="*/ 231155 w 2157785"/>
              <a:gd name="connsiteY36" fmla="*/ 1002029 h 3891718"/>
              <a:gd name="connsiteX37" fmla="*/ 627395 w 2157785"/>
              <a:gd name="connsiteY37" fmla="*/ 430529 h 3891718"/>
              <a:gd name="connsiteX38" fmla="*/ 703595 w 2157785"/>
              <a:gd name="connsiteY38" fmla="*/ 0 h 3891718"/>
              <a:gd name="connsiteX0" fmla="*/ 1202245 w 2203045"/>
              <a:gd name="connsiteY0" fmla="*/ 320040 h 3891718"/>
              <a:gd name="connsiteX1" fmla="*/ 977455 w 2203045"/>
              <a:gd name="connsiteY1" fmla="*/ 445770 h 3891718"/>
              <a:gd name="connsiteX2" fmla="*/ 1000315 w 2203045"/>
              <a:gd name="connsiteY2" fmla="*/ 712470 h 3891718"/>
              <a:gd name="connsiteX3" fmla="*/ 935545 w 2203045"/>
              <a:gd name="connsiteY3" fmla="*/ 796290 h 3891718"/>
              <a:gd name="connsiteX4" fmla="*/ 630745 w 2203045"/>
              <a:gd name="connsiteY4" fmla="*/ 1203960 h 3891718"/>
              <a:gd name="connsiteX5" fmla="*/ 653605 w 2203045"/>
              <a:gd name="connsiteY5" fmla="*/ 1261110 h 3891718"/>
              <a:gd name="connsiteX6" fmla="*/ 908875 w 2203045"/>
              <a:gd name="connsiteY6" fmla="*/ 1268730 h 3891718"/>
              <a:gd name="connsiteX7" fmla="*/ 1026985 w 2203045"/>
              <a:gd name="connsiteY7" fmla="*/ 1230630 h 3891718"/>
              <a:gd name="connsiteX8" fmla="*/ 1507045 w 2203045"/>
              <a:gd name="connsiteY8" fmla="*/ 1078230 h 3891718"/>
              <a:gd name="connsiteX9" fmla="*/ 1628965 w 2203045"/>
              <a:gd name="connsiteY9" fmla="*/ 1002030 h 3891718"/>
              <a:gd name="connsiteX10" fmla="*/ 1842325 w 2203045"/>
              <a:gd name="connsiteY10" fmla="*/ 670560 h 3891718"/>
              <a:gd name="connsiteX11" fmla="*/ 2158555 w 2203045"/>
              <a:gd name="connsiteY11" fmla="*/ 495300 h 3891718"/>
              <a:gd name="connsiteX12" fmla="*/ 2143315 w 2203045"/>
              <a:gd name="connsiteY12" fmla="*/ 1066800 h 3891718"/>
              <a:gd name="connsiteX13" fmla="*/ 1663255 w 2203045"/>
              <a:gd name="connsiteY13" fmla="*/ 1367790 h 3891718"/>
              <a:gd name="connsiteX14" fmla="*/ 1804225 w 2203045"/>
              <a:gd name="connsiteY14" fmla="*/ 948690 h 3891718"/>
              <a:gd name="connsiteX15" fmla="*/ 2200465 w 2203045"/>
              <a:gd name="connsiteY15" fmla="*/ 1299210 h 3891718"/>
              <a:gd name="connsiteX16" fmla="*/ 1590865 w 2203045"/>
              <a:gd name="connsiteY16" fmla="*/ 1668780 h 3891718"/>
              <a:gd name="connsiteX17" fmla="*/ 1065085 w 2203045"/>
              <a:gd name="connsiteY17" fmla="*/ 1836420 h 3891718"/>
              <a:gd name="connsiteX18" fmla="*/ 1080325 w 2203045"/>
              <a:gd name="connsiteY18" fmla="*/ 1912620 h 3891718"/>
              <a:gd name="connsiteX19" fmla="*/ 1267015 w 2203045"/>
              <a:gd name="connsiteY19" fmla="*/ 2011680 h 3891718"/>
              <a:gd name="connsiteX20" fmla="*/ 1834705 w 2203045"/>
              <a:gd name="connsiteY20" fmla="*/ 2198370 h 3891718"/>
              <a:gd name="connsiteX21" fmla="*/ 1998535 w 2203045"/>
              <a:gd name="connsiteY21" fmla="*/ 2263140 h 3891718"/>
              <a:gd name="connsiteX22" fmla="*/ 2109025 w 2203045"/>
              <a:gd name="connsiteY22" fmla="*/ 2468880 h 3891718"/>
              <a:gd name="connsiteX23" fmla="*/ 1819465 w 2203045"/>
              <a:gd name="connsiteY23" fmla="*/ 2541270 h 3891718"/>
              <a:gd name="connsiteX24" fmla="*/ 1838515 w 2203045"/>
              <a:gd name="connsiteY24" fmla="*/ 2895599 h 3891718"/>
              <a:gd name="connsiteX25" fmla="*/ 1594675 w 2203045"/>
              <a:gd name="connsiteY25" fmla="*/ 2754629 h 3891718"/>
              <a:gd name="connsiteX26" fmla="*/ 1141285 w 2203045"/>
              <a:gd name="connsiteY26" fmla="*/ 2613659 h 3891718"/>
              <a:gd name="connsiteX27" fmla="*/ 1004125 w 2203045"/>
              <a:gd name="connsiteY27" fmla="*/ 2693669 h 3891718"/>
              <a:gd name="connsiteX28" fmla="*/ 1415605 w 2203045"/>
              <a:gd name="connsiteY28" fmla="*/ 3310889 h 3891718"/>
              <a:gd name="connsiteX29" fmla="*/ 1914715 w 2203045"/>
              <a:gd name="connsiteY29" fmla="*/ 3489959 h 3891718"/>
              <a:gd name="connsiteX30" fmla="*/ 2036635 w 2203045"/>
              <a:gd name="connsiteY30" fmla="*/ 3870959 h 3891718"/>
              <a:gd name="connsiteX31" fmla="*/ 962215 w 2203045"/>
              <a:gd name="connsiteY31" fmla="*/ 3813809 h 3891718"/>
              <a:gd name="connsiteX32" fmla="*/ 889825 w 2203045"/>
              <a:gd name="connsiteY32" fmla="*/ 3577589 h 3891718"/>
              <a:gd name="connsiteX33" fmla="*/ 573595 w 2203045"/>
              <a:gd name="connsiteY33" fmla="*/ 3154679 h 3891718"/>
              <a:gd name="connsiteX34" fmla="*/ 432625 w 2203045"/>
              <a:gd name="connsiteY34" fmla="*/ 3268979 h 3891718"/>
              <a:gd name="connsiteX35" fmla="*/ 32576 w 2203045"/>
              <a:gd name="connsiteY35" fmla="*/ 457199 h 3891718"/>
              <a:gd name="connsiteX36" fmla="*/ 47815 w 2203045"/>
              <a:gd name="connsiteY36" fmla="*/ 1021079 h 3891718"/>
              <a:gd name="connsiteX37" fmla="*/ 276415 w 2203045"/>
              <a:gd name="connsiteY37" fmla="*/ 1002029 h 3891718"/>
              <a:gd name="connsiteX38" fmla="*/ 672655 w 2203045"/>
              <a:gd name="connsiteY38" fmla="*/ 430529 h 3891718"/>
              <a:gd name="connsiteX39" fmla="*/ 748855 w 2203045"/>
              <a:gd name="connsiteY39" fmla="*/ 0 h 3891718"/>
              <a:gd name="connsiteX0" fmla="*/ 2186043 w 3186843"/>
              <a:gd name="connsiteY0" fmla="*/ 320040 h 3891718"/>
              <a:gd name="connsiteX1" fmla="*/ 1961253 w 3186843"/>
              <a:gd name="connsiteY1" fmla="*/ 445770 h 3891718"/>
              <a:gd name="connsiteX2" fmla="*/ 1984113 w 3186843"/>
              <a:gd name="connsiteY2" fmla="*/ 712470 h 3891718"/>
              <a:gd name="connsiteX3" fmla="*/ 1919343 w 3186843"/>
              <a:gd name="connsiteY3" fmla="*/ 796290 h 3891718"/>
              <a:gd name="connsiteX4" fmla="*/ 1614543 w 3186843"/>
              <a:gd name="connsiteY4" fmla="*/ 1203960 h 3891718"/>
              <a:gd name="connsiteX5" fmla="*/ 1637403 w 3186843"/>
              <a:gd name="connsiteY5" fmla="*/ 1261110 h 3891718"/>
              <a:gd name="connsiteX6" fmla="*/ 1892673 w 3186843"/>
              <a:gd name="connsiteY6" fmla="*/ 1268730 h 3891718"/>
              <a:gd name="connsiteX7" fmla="*/ 2010783 w 3186843"/>
              <a:gd name="connsiteY7" fmla="*/ 1230630 h 3891718"/>
              <a:gd name="connsiteX8" fmla="*/ 2490843 w 3186843"/>
              <a:gd name="connsiteY8" fmla="*/ 1078230 h 3891718"/>
              <a:gd name="connsiteX9" fmla="*/ 2612763 w 3186843"/>
              <a:gd name="connsiteY9" fmla="*/ 1002030 h 3891718"/>
              <a:gd name="connsiteX10" fmla="*/ 2826123 w 3186843"/>
              <a:gd name="connsiteY10" fmla="*/ 670560 h 3891718"/>
              <a:gd name="connsiteX11" fmla="*/ 3142353 w 3186843"/>
              <a:gd name="connsiteY11" fmla="*/ 495300 h 3891718"/>
              <a:gd name="connsiteX12" fmla="*/ 3127113 w 3186843"/>
              <a:gd name="connsiteY12" fmla="*/ 1066800 h 3891718"/>
              <a:gd name="connsiteX13" fmla="*/ 2647053 w 3186843"/>
              <a:gd name="connsiteY13" fmla="*/ 1367790 h 3891718"/>
              <a:gd name="connsiteX14" fmla="*/ 2788023 w 3186843"/>
              <a:gd name="connsiteY14" fmla="*/ 948690 h 3891718"/>
              <a:gd name="connsiteX15" fmla="*/ 3184263 w 3186843"/>
              <a:gd name="connsiteY15" fmla="*/ 1299210 h 3891718"/>
              <a:gd name="connsiteX16" fmla="*/ 2574663 w 3186843"/>
              <a:gd name="connsiteY16" fmla="*/ 1668780 h 3891718"/>
              <a:gd name="connsiteX17" fmla="*/ 2048883 w 3186843"/>
              <a:gd name="connsiteY17" fmla="*/ 1836420 h 3891718"/>
              <a:gd name="connsiteX18" fmla="*/ 2064123 w 3186843"/>
              <a:gd name="connsiteY18" fmla="*/ 1912620 h 3891718"/>
              <a:gd name="connsiteX19" fmla="*/ 2250813 w 3186843"/>
              <a:gd name="connsiteY19" fmla="*/ 2011680 h 3891718"/>
              <a:gd name="connsiteX20" fmla="*/ 2818503 w 3186843"/>
              <a:gd name="connsiteY20" fmla="*/ 2198370 h 3891718"/>
              <a:gd name="connsiteX21" fmla="*/ 2982333 w 3186843"/>
              <a:gd name="connsiteY21" fmla="*/ 2263140 h 3891718"/>
              <a:gd name="connsiteX22" fmla="*/ 3092823 w 3186843"/>
              <a:gd name="connsiteY22" fmla="*/ 2468880 h 3891718"/>
              <a:gd name="connsiteX23" fmla="*/ 2803263 w 3186843"/>
              <a:gd name="connsiteY23" fmla="*/ 2541270 h 3891718"/>
              <a:gd name="connsiteX24" fmla="*/ 2822313 w 3186843"/>
              <a:gd name="connsiteY24" fmla="*/ 2895599 h 3891718"/>
              <a:gd name="connsiteX25" fmla="*/ 2578473 w 3186843"/>
              <a:gd name="connsiteY25" fmla="*/ 2754629 h 3891718"/>
              <a:gd name="connsiteX26" fmla="*/ 2125083 w 3186843"/>
              <a:gd name="connsiteY26" fmla="*/ 2613659 h 3891718"/>
              <a:gd name="connsiteX27" fmla="*/ 1987923 w 3186843"/>
              <a:gd name="connsiteY27" fmla="*/ 2693669 h 3891718"/>
              <a:gd name="connsiteX28" fmla="*/ 2399403 w 3186843"/>
              <a:gd name="connsiteY28" fmla="*/ 3310889 h 3891718"/>
              <a:gd name="connsiteX29" fmla="*/ 2898513 w 3186843"/>
              <a:gd name="connsiteY29" fmla="*/ 3489959 h 3891718"/>
              <a:gd name="connsiteX30" fmla="*/ 3020433 w 3186843"/>
              <a:gd name="connsiteY30" fmla="*/ 3870959 h 3891718"/>
              <a:gd name="connsiteX31" fmla="*/ 1946013 w 3186843"/>
              <a:gd name="connsiteY31" fmla="*/ 3813809 h 3891718"/>
              <a:gd name="connsiteX32" fmla="*/ 1873623 w 3186843"/>
              <a:gd name="connsiteY32" fmla="*/ 3577589 h 3891718"/>
              <a:gd name="connsiteX33" fmla="*/ 1557393 w 3186843"/>
              <a:gd name="connsiteY33" fmla="*/ 3154679 h 3891718"/>
              <a:gd name="connsiteX34" fmla="*/ 1416423 w 3186843"/>
              <a:gd name="connsiteY34" fmla="*/ 3268979 h 3891718"/>
              <a:gd name="connsiteX35" fmla="*/ 2914 w 3186843"/>
              <a:gd name="connsiteY35" fmla="*/ 781049 h 3891718"/>
              <a:gd name="connsiteX36" fmla="*/ 1016374 w 3186843"/>
              <a:gd name="connsiteY36" fmla="*/ 457199 h 3891718"/>
              <a:gd name="connsiteX37" fmla="*/ 1031613 w 3186843"/>
              <a:gd name="connsiteY37" fmla="*/ 1021079 h 3891718"/>
              <a:gd name="connsiteX38" fmla="*/ 1260213 w 3186843"/>
              <a:gd name="connsiteY38" fmla="*/ 1002029 h 3891718"/>
              <a:gd name="connsiteX39" fmla="*/ 1656453 w 3186843"/>
              <a:gd name="connsiteY39" fmla="*/ 430529 h 3891718"/>
              <a:gd name="connsiteX40" fmla="*/ 1732653 w 3186843"/>
              <a:gd name="connsiteY40" fmla="*/ 0 h 3891718"/>
              <a:gd name="connsiteX0" fmla="*/ 2864224 w 3865024"/>
              <a:gd name="connsiteY0" fmla="*/ 320040 h 3891718"/>
              <a:gd name="connsiteX1" fmla="*/ 2639434 w 3865024"/>
              <a:gd name="connsiteY1" fmla="*/ 445770 h 3891718"/>
              <a:gd name="connsiteX2" fmla="*/ 2662294 w 3865024"/>
              <a:gd name="connsiteY2" fmla="*/ 712470 h 3891718"/>
              <a:gd name="connsiteX3" fmla="*/ 2597524 w 3865024"/>
              <a:gd name="connsiteY3" fmla="*/ 796290 h 3891718"/>
              <a:gd name="connsiteX4" fmla="*/ 2292724 w 3865024"/>
              <a:gd name="connsiteY4" fmla="*/ 1203960 h 3891718"/>
              <a:gd name="connsiteX5" fmla="*/ 2315584 w 3865024"/>
              <a:gd name="connsiteY5" fmla="*/ 1261110 h 3891718"/>
              <a:gd name="connsiteX6" fmla="*/ 2570854 w 3865024"/>
              <a:gd name="connsiteY6" fmla="*/ 1268730 h 3891718"/>
              <a:gd name="connsiteX7" fmla="*/ 2688964 w 3865024"/>
              <a:gd name="connsiteY7" fmla="*/ 1230630 h 3891718"/>
              <a:gd name="connsiteX8" fmla="*/ 3169024 w 3865024"/>
              <a:gd name="connsiteY8" fmla="*/ 1078230 h 3891718"/>
              <a:gd name="connsiteX9" fmla="*/ 3290944 w 3865024"/>
              <a:gd name="connsiteY9" fmla="*/ 1002030 h 3891718"/>
              <a:gd name="connsiteX10" fmla="*/ 3504304 w 3865024"/>
              <a:gd name="connsiteY10" fmla="*/ 670560 h 3891718"/>
              <a:gd name="connsiteX11" fmla="*/ 3820534 w 3865024"/>
              <a:gd name="connsiteY11" fmla="*/ 495300 h 3891718"/>
              <a:gd name="connsiteX12" fmla="*/ 3805294 w 3865024"/>
              <a:gd name="connsiteY12" fmla="*/ 1066800 h 3891718"/>
              <a:gd name="connsiteX13" fmla="*/ 3325234 w 3865024"/>
              <a:gd name="connsiteY13" fmla="*/ 1367790 h 3891718"/>
              <a:gd name="connsiteX14" fmla="*/ 3466204 w 3865024"/>
              <a:gd name="connsiteY14" fmla="*/ 948690 h 3891718"/>
              <a:gd name="connsiteX15" fmla="*/ 3862444 w 3865024"/>
              <a:gd name="connsiteY15" fmla="*/ 1299210 h 3891718"/>
              <a:gd name="connsiteX16" fmla="*/ 3252844 w 3865024"/>
              <a:gd name="connsiteY16" fmla="*/ 1668780 h 3891718"/>
              <a:gd name="connsiteX17" fmla="*/ 2727064 w 3865024"/>
              <a:gd name="connsiteY17" fmla="*/ 1836420 h 3891718"/>
              <a:gd name="connsiteX18" fmla="*/ 2742304 w 3865024"/>
              <a:gd name="connsiteY18" fmla="*/ 1912620 h 3891718"/>
              <a:gd name="connsiteX19" fmla="*/ 2928994 w 3865024"/>
              <a:gd name="connsiteY19" fmla="*/ 2011680 h 3891718"/>
              <a:gd name="connsiteX20" fmla="*/ 3496684 w 3865024"/>
              <a:gd name="connsiteY20" fmla="*/ 2198370 h 3891718"/>
              <a:gd name="connsiteX21" fmla="*/ 3660514 w 3865024"/>
              <a:gd name="connsiteY21" fmla="*/ 2263140 h 3891718"/>
              <a:gd name="connsiteX22" fmla="*/ 3771004 w 3865024"/>
              <a:gd name="connsiteY22" fmla="*/ 2468880 h 3891718"/>
              <a:gd name="connsiteX23" fmla="*/ 3481444 w 3865024"/>
              <a:gd name="connsiteY23" fmla="*/ 2541270 h 3891718"/>
              <a:gd name="connsiteX24" fmla="*/ 3500494 w 3865024"/>
              <a:gd name="connsiteY24" fmla="*/ 2895599 h 3891718"/>
              <a:gd name="connsiteX25" fmla="*/ 3256654 w 3865024"/>
              <a:gd name="connsiteY25" fmla="*/ 2754629 h 3891718"/>
              <a:gd name="connsiteX26" fmla="*/ 2803264 w 3865024"/>
              <a:gd name="connsiteY26" fmla="*/ 2613659 h 3891718"/>
              <a:gd name="connsiteX27" fmla="*/ 2666104 w 3865024"/>
              <a:gd name="connsiteY27" fmla="*/ 2693669 h 3891718"/>
              <a:gd name="connsiteX28" fmla="*/ 3077584 w 3865024"/>
              <a:gd name="connsiteY28" fmla="*/ 3310889 h 3891718"/>
              <a:gd name="connsiteX29" fmla="*/ 3576694 w 3865024"/>
              <a:gd name="connsiteY29" fmla="*/ 3489959 h 3891718"/>
              <a:gd name="connsiteX30" fmla="*/ 3698614 w 3865024"/>
              <a:gd name="connsiteY30" fmla="*/ 3870959 h 3891718"/>
              <a:gd name="connsiteX31" fmla="*/ 2624194 w 3865024"/>
              <a:gd name="connsiteY31" fmla="*/ 3813809 h 3891718"/>
              <a:gd name="connsiteX32" fmla="*/ 2551804 w 3865024"/>
              <a:gd name="connsiteY32" fmla="*/ 3577589 h 3891718"/>
              <a:gd name="connsiteX33" fmla="*/ 2235574 w 3865024"/>
              <a:gd name="connsiteY33" fmla="*/ 3154679 h 3891718"/>
              <a:gd name="connsiteX34" fmla="*/ 2094604 w 3865024"/>
              <a:gd name="connsiteY34" fmla="*/ 3268979 h 3891718"/>
              <a:gd name="connsiteX35" fmla="*/ 44825 w 3865024"/>
              <a:gd name="connsiteY35" fmla="*/ 1630679 h 3891718"/>
              <a:gd name="connsiteX36" fmla="*/ 681095 w 3865024"/>
              <a:gd name="connsiteY36" fmla="*/ 781049 h 3891718"/>
              <a:gd name="connsiteX37" fmla="*/ 1694555 w 3865024"/>
              <a:gd name="connsiteY37" fmla="*/ 457199 h 3891718"/>
              <a:gd name="connsiteX38" fmla="*/ 1709794 w 3865024"/>
              <a:gd name="connsiteY38" fmla="*/ 1021079 h 3891718"/>
              <a:gd name="connsiteX39" fmla="*/ 1938394 w 3865024"/>
              <a:gd name="connsiteY39" fmla="*/ 1002029 h 3891718"/>
              <a:gd name="connsiteX40" fmla="*/ 2334634 w 3865024"/>
              <a:gd name="connsiteY40" fmla="*/ 430529 h 3891718"/>
              <a:gd name="connsiteX41" fmla="*/ 2410834 w 3865024"/>
              <a:gd name="connsiteY41" fmla="*/ 0 h 3891718"/>
              <a:gd name="connsiteX0" fmla="*/ 2969562 w 3970362"/>
              <a:gd name="connsiteY0" fmla="*/ 320040 h 3891718"/>
              <a:gd name="connsiteX1" fmla="*/ 2744772 w 3970362"/>
              <a:gd name="connsiteY1" fmla="*/ 445770 h 3891718"/>
              <a:gd name="connsiteX2" fmla="*/ 2767632 w 3970362"/>
              <a:gd name="connsiteY2" fmla="*/ 712470 h 3891718"/>
              <a:gd name="connsiteX3" fmla="*/ 2702862 w 3970362"/>
              <a:gd name="connsiteY3" fmla="*/ 796290 h 3891718"/>
              <a:gd name="connsiteX4" fmla="*/ 2398062 w 3970362"/>
              <a:gd name="connsiteY4" fmla="*/ 1203960 h 3891718"/>
              <a:gd name="connsiteX5" fmla="*/ 2420922 w 3970362"/>
              <a:gd name="connsiteY5" fmla="*/ 1261110 h 3891718"/>
              <a:gd name="connsiteX6" fmla="*/ 2676192 w 3970362"/>
              <a:gd name="connsiteY6" fmla="*/ 1268730 h 3891718"/>
              <a:gd name="connsiteX7" fmla="*/ 2794302 w 3970362"/>
              <a:gd name="connsiteY7" fmla="*/ 1230630 h 3891718"/>
              <a:gd name="connsiteX8" fmla="*/ 3274362 w 3970362"/>
              <a:gd name="connsiteY8" fmla="*/ 1078230 h 3891718"/>
              <a:gd name="connsiteX9" fmla="*/ 3396282 w 3970362"/>
              <a:gd name="connsiteY9" fmla="*/ 1002030 h 3891718"/>
              <a:gd name="connsiteX10" fmla="*/ 3609642 w 3970362"/>
              <a:gd name="connsiteY10" fmla="*/ 670560 h 3891718"/>
              <a:gd name="connsiteX11" fmla="*/ 3925872 w 3970362"/>
              <a:gd name="connsiteY11" fmla="*/ 495300 h 3891718"/>
              <a:gd name="connsiteX12" fmla="*/ 3910632 w 3970362"/>
              <a:gd name="connsiteY12" fmla="*/ 1066800 h 3891718"/>
              <a:gd name="connsiteX13" fmla="*/ 3430572 w 3970362"/>
              <a:gd name="connsiteY13" fmla="*/ 1367790 h 3891718"/>
              <a:gd name="connsiteX14" fmla="*/ 3571542 w 3970362"/>
              <a:gd name="connsiteY14" fmla="*/ 948690 h 3891718"/>
              <a:gd name="connsiteX15" fmla="*/ 3967782 w 3970362"/>
              <a:gd name="connsiteY15" fmla="*/ 1299210 h 3891718"/>
              <a:gd name="connsiteX16" fmla="*/ 3358182 w 3970362"/>
              <a:gd name="connsiteY16" fmla="*/ 1668780 h 3891718"/>
              <a:gd name="connsiteX17" fmla="*/ 2832402 w 3970362"/>
              <a:gd name="connsiteY17" fmla="*/ 1836420 h 3891718"/>
              <a:gd name="connsiteX18" fmla="*/ 2847642 w 3970362"/>
              <a:gd name="connsiteY18" fmla="*/ 1912620 h 3891718"/>
              <a:gd name="connsiteX19" fmla="*/ 3034332 w 3970362"/>
              <a:gd name="connsiteY19" fmla="*/ 2011680 h 3891718"/>
              <a:gd name="connsiteX20" fmla="*/ 3602022 w 3970362"/>
              <a:gd name="connsiteY20" fmla="*/ 2198370 h 3891718"/>
              <a:gd name="connsiteX21" fmla="*/ 3765852 w 3970362"/>
              <a:gd name="connsiteY21" fmla="*/ 2263140 h 3891718"/>
              <a:gd name="connsiteX22" fmla="*/ 3876342 w 3970362"/>
              <a:gd name="connsiteY22" fmla="*/ 2468880 h 3891718"/>
              <a:gd name="connsiteX23" fmla="*/ 3586782 w 3970362"/>
              <a:gd name="connsiteY23" fmla="*/ 2541270 h 3891718"/>
              <a:gd name="connsiteX24" fmla="*/ 3605832 w 3970362"/>
              <a:gd name="connsiteY24" fmla="*/ 2895599 h 3891718"/>
              <a:gd name="connsiteX25" fmla="*/ 3361992 w 3970362"/>
              <a:gd name="connsiteY25" fmla="*/ 2754629 h 3891718"/>
              <a:gd name="connsiteX26" fmla="*/ 2908602 w 3970362"/>
              <a:gd name="connsiteY26" fmla="*/ 2613659 h 3891718"/>
              <a:gd name="connsiteX27" fmla="*/ 2771442 w 3970362"/>
              <a:gd name="connsiteY27" fmla="*/ 2693669 h 3891718"/>
              <a:gd name="connsiteX28" fmla="*/ 3182922 w 3970362"/>
              <a:gd name="connsiteY28" fmla="*/ 3310889 h 3891718"/>
              <a:gd name="connsiteX29" fmla="*/ 3682032 w 3970362"/>
              <a:gd name="connsiteY29" fmla="*/ 3489959 h 3891718"/>
              <a:gd name="connsiteX30" fmla="*/ 3803952 w 3970362"/>
              <a:gd name="connsiteY30" fmla="*/ 3870959 h 3891718"/>
              <a:gd name="connsiteX31" fmla="*/ 2729532 w 3970362"/>
              <a:gd name="connsiteY31" fmla="*/ 3813809 h 3891718"/>
              <a:gd name="connsiteX32" fmla="*/ 2657142 w 3970362"/>
              <a:gd name="connsiteY32" fmla="*/ 3577589 h 3891718"/>
              <a:gd name="connsiteX33" fmla="*/ 2340912 w 3970362"/>
              <a:gd name="connsiteY33" fmla="*/ 3154679 h 3891718"/>
              <a:gd name="connsiteX34" fmla="*/ 2199942 w 3970362"/>
              <a:gd name="connsiteY34" fmla="*/ 3268979 h 3891718"/>
              <a:gd name="connsiteX35" fmla="*/ 146353 w 3970362"/>
              <a:gd name="connsiteY35" fmla="*/ 2686049 h 3891718"/>
              <a:gd name="connsiteX36" fmla="*/ 150163 w 3970362"/>
              <a:gd name="connsiteY36" fmla="*/ 1630679 h 3891718"/>
              <a:gd name="connsiteX37" fmla="*/ 786433 w 3970362"/>
              <a:gd name="connsiteY37" fmla="*/ 781049 h 3891718"/>
              <a:gd name="connsiteX38" fmla="*/ 1799893 w 3970362"/>
              <a:gd name="connsiteY38" fmla="*/ 457199 h 3891718"/>
              <a:gd name="connsiteX39" fmla="*/ 1815132 w 3970362"/>
              <a:gd name="connsiteY39" fmla="*/ 1021079 h 3891718"/>
              <a:gd name="connsiteX40" fmla="*/ 2043732 w 3970362"/>
              <a:gd name="connsiteY40" fmla="*/ 1002029 h 3891718"/>
              <a:gd name="connsiteX41" fmla="*/ 2439972 w 3970362"/>
              <a:gd name="connsiteY41" fmla="*/ 430529 h 3891718"/>
              <a:gd name="connsiteX42" fmla="*/ 2516172 w 3970362"/>
              <a:gd name="connsiteY42" fmla="*/ 0 h 3891718"/>
              <a:gd name="connsiteX0" fmla="*/ 2882286 w 3883086"/>
              <a:gd name="connsiteY0" fmla="*/ 320040 h 3891718"/>
              <a:gd name="connsiteX1" fmla="*/ 2657496 w 3883086"/>
              <a:gd name="connsiteY1" fmla="*/ 445770 h 3891718"/>
              <a:gd name="connsiteX2" fmla="*/ 2680356 w 3883086"/>
              <a:gd name="connsiteY2" fmla="*/ 712470 h 3891718"/>
              <a:gd name="connsiteX3" fmla="*/ 2615586 w 3883086"/>
              <a:gd name="connsiteY3" fmla="*/ 796290 h 3891718"/>
              <a:gd name="connsiteX4" fmla="*/ 2310786 w 3883086"/>
              <a:gd name="connsiteY4" fmla="*/ 1203960 h 3891718"/>
              <a:gd name="connsiteX5" fmla="*/ 2333646 w 3883086"/>
              <a:gd name="connsiteY5" fmla="*/ 1261110 h 3891718"/>
              <a:gd name="connsiteX6" fmla="*/ 2588916 w 3883086"/>
              <a:gd name="connsiteY6" fmla="*/ 1268730 h 3891718"/>
              <a:gd name="connsiteX7" fmla="*/ 2707026 w 3883086"/>
              <a:gd name="connsiteY7" fmla="*/ 1230630 h 3891718"/>
              <a:gd name="connsiteX8" fmla="*/ 3187086 w 3883086"/>
              <a:gd name="connsiteY8" fmla="*/ 1078230 h 3891718"/>
              <a:gd name="connsiteX9" fmla="*/ 3309006 w 3883086"/>
              <a:gd name="connsiteY9" fmla="*/ 1002030 h 3891718"/>
              <a:gd name="connsiteX10" fmla="*/ 3522366 w 3883086"/>
              <a:gd name="connsiteY10" fmla="*/ 670560 h 3891718"/>
              <a:gd name="connsiteX11" fmla="*/ 3838596 w 3883086"/>
              <a:gd name="connsiteY11" fmla="*/ 495300 h 3891718"/>
              <a:gd name="connsiteX12" fmla="*/ 3823356 w 3883086"/>
              <a:gd name="connsiteY12" fmla="*/ 1066800 h 3891718"/>
              <a:gd name="connsiteX13" fmla="*/ 3343296 w 3883086"/>
              <a:gd name="connsiteY13" fmla="*/ 1367790 h 3891718"/>
              <a:gd name="connsiteX14" fmla="*/ 3484266 w 3883086"/>
              <a:gd name="connsiteY14" fmla="*/ 948690 h 3891718"/>
              <a:gd name="connsiteX15" fmla="*/ 3880506 w 3883086"/>
              <a:gd name="connsiteY15" fmla="*/ 1299210 h 3891718"/>
              <a:gd name="connsiteX16" fmla="*/ 3270906 w 3883086"/>
              <a:gd name="connsiteY16" fmla="*/ 1668780 h 3891718"/>
              <a:gd name="connsiteX17" fmla="*/ 2745126 w 3883086"/>
              <a:gd name="connsiteY17" fmla="*/ 1836420 h 3891718"/>
              <a:gd name="connsiteX18" fmla="*/ 2760366 w 3883086"/>
              <a:gd name="connsiteY18" fmla="*/ 1912620 h 3891718"/>
              <a:gd name="connsiteX19" fmla="*/ 2947056 w 3883086"/>
              <a:gd name="connsiteY19" fmla="*/ 2011680 h 3891718"/>
              <a:gd name="connsiteX20" fmla="*/ 3514746 w 3883086"/>
              <a:gd name="connsiteY20" fmla="*/ 2198370 h 3891718"/>
              <a:gd name="connsiteX21" fmla="*/ 3678576 w 3883086"/>
              <a:gd name="connsiteY21" fmla="*/ 2263140 h 3891718"/>
              <a:gd name="connsiteX22" fmla="*/ 3789066 w 3883086"/>
              <a:gd name="connsiteY22" fmla="*/ 2468880 h 3891718"/>
              <a:gd name="connsiteX23" fmla="*/ 3499506 w 3883086"/>
              <a:gd name="connsiteY23" fmla="*/ 2541270 h 3891718"/>
              <a:gd name="connsiteX24" fmla="*/ 3518556 w 3883086"/>
              <a:gd name="connsiteY24" fmla="*/ 2895599 h 3891718"/>
              <a:gd name="connsiteX25" fmla="*/ 3274716 w 3883086"/>
              <a:gd name="connsiteY25" fmla="*/ 2754629 h 3891718"/>
              <a:gd name="connsiteX26" fmla="*/ 2821326 w 3883086"/>
              <a:gd name="connsiteY26" fmla="*/ 2613659 h 3891718"/>
              <a:gd name="connsiteX27" fmla="*/ 2684166 w 3883086"/>
              <a:gd name="connsiteY27" fmla="*/ 2693669 h 3891718"/>
              <a:gd name="connsiteX28" fmla="*/ 3095646 w 3883086"/>
              <a:gd name="connsiteY28" fmla="*/ 3310889 h 3891718"/>
              <a:gd name="connsiteX29" fmla="*/ 3594756 w 3883086"/>
              <a:gd name="connsiteY29" fmla="*/ 3489959 h 3891718"/>
              <a:gd name="connsiteX30" fmla="*/ 3716676 w 3883086"/>
              <a:gd name="connsiteY30" fmla="*/ 3870959 h 3891718"/>
              <a:gd name="connsiteX31" fmla="*/ 2642256 w 3883086"/>
              <a:gd name="connsiteY31" fmla="*/ 3813809 h 3891718"/>
              <a:gd name="connsiteX32" fmla="*/ 2569866 w 3883086"/>
              <a:gd name="connsiteY32" fmla="*/ 3577589 h 3891718"/>
              <a:gd name="connsiteX33" fmla="*/ 2253636 w 3883086"/>
              <a:gd name="connsiteY33" fmla="*/ 3154679 h 3891718"/>
              <a:gd name="connsiteX34" fmla="*/ 2112666 w 3883086"/>
              <a:gd name="connsiteY34" fmla="*/ 3268979 h 3891718"/>
              <a:gd name="connsiteX35" fmla="*/ 653437 w 3883086"/>
              <a:gd name="connsiteY35" fmla="*/ 3516629 h 3891718"/>
              <a:gd name="connsiteX36" fmla="*/ 59077 w 3883086"/>
              <a:gd name="connsiteY36" fmla="*/ 2686049 h 3891718"/>
              <a:gd name="connsiteX37" fmla="*/ 62887 w 3883086"/>
              <a:gd name="connsiteY37" fmla="*/ 1630679 h 3891718"/>
              <a:gd name="connsiteX38" fmla="*/ 699157 w 3883086"/>
              <a:gd name="connsiteY38" fmla="*/ 781049 h 3891718"/>
              <a:gd name="connsiteX39" fmla="*/ 1712617 w 3883086"/>
              <a:gd name="connsiteY39" fmla="*/ 457199 h 3891718"/>
              <a:gd name="connsiteX40" fmla="*/ 1727856 w 3883086"/>
              <a:gd name="connsiteY40" fmla="*/ 1021079 h 3891718"/>
              <a:gd name="connsiteX41" fmla="*/ 1956456 w 3883086"/>
              <a:gd name="connsiteY41" fmla="*/ 1002029 h 3891718"/>
              <a:gd name="connsiteX42" fmla="*/ 2352696 w 3883086"/>
              <a:gd name="connsiteY42" fmla="*/ 430529 h 3891718"/>
              <a:gd name="connsiteX43" fmla="*/ 2428896 w 3883086"/>
              <a:gd name="connsiteY43" fmla="*/ 0 h 3891718"/>
              <a:gd name="connsiteX0" fmla="*/ 2882286 w 3883086"/>
              <a:gd name="connsiteY0" fmla="*/ 320040 h 3891718"/>
              <a:gd name="connsiteX1" fmla="*/ 2657496 w 3883086"/>
              <a:gd name="connsiteY1" fmla="*/ 445770 h 3891718"/>
              <a:gd name="connsiteX2" fmla="*/ 2680356 w 3883086"/>
              <a:gd name="connsiteY2" fmla="*/ 712470 h 3891718"/>
              <a:gd name="connsiteX3" fmla="*/ 2615586 w 3883086"/>
              <a:gd name="connsiteY3" fmla="*/ 796290 h 3891718"/>
              <a:gd name="connsiteX4" fmla="*/ 2310786 w 3883086"/>
              <a:gd name="connsiteY4" fmla="*/ 1203960 h 3891718"/>
              <a:gd name="connsiteX5" fmla="*/ 2333646 w 3883086"/>
              <a:gd name="connsiteY5" fmla="*/ 1261110 h 3891718"/>
              <a:gd name="connsiteX6" fmla="*/ 2588916 w 3883086"/>
              <a:gd name="connsiteY6" fmla="*/ 1268730 h 3891718"/>
              <a:gd name="connsiteX7" fmla="*/ 2707026 w 3883086"/>
              <a:gd name="connsiteY7" fmla="*/ 1230630 h 3891718"/>
              <a:gd name="connsiteX8" fmla="*/ 3187086 w 3883086"/>
              <a:gd name="connsiteY8" fmla="*/ 1078230 h 3891718"/>
              <a:gd name="connsiteX9" fmla="*/ 3309006 w 3883086"/>
              <a:gd name="connsiteY9" fmla="*/ 1002030 h 3891718"/>
              <a:gd name="connsiteX10" fmla="*/ 3522366 w 3883086"/>
              <a:gd name="connsiteY10" fmla="*/ 670560 h 3891718"/>
              <a:gd name="connsiteX11" fmla="*/ 3838596 w 3883086"/>
              <a:gd name="connsiteY11" fmla="*/ 495300 h 3891718"/>
              <a:gd name="connsiteX12" fmla="*/ 3823356 w 3883086"/>
              <a:gd name="connsiteY12" fmla="*/ 1066800 h 3891718"/>
              <a:gd name="connsiteX13" fmla="*/ 3343296 w 3883086"/>
              <a:gd name="connsiteY13" fmla="*/ 1367790 h 3891718"/>
              <a:gd name="connsiteX14" fmla="*/ 3484266 w 3883086"/>
              <a:gd name="connsiteY14" fmla="*/ 948690 h 3891718"/>
              <a:gd name="connsiteX15" fmla="*/ 3880506 w 3883086"/>
              <a:gd name="connsiteY15" fmla="*/ 1299210 h 3891718"/>
              <a:gd name="connsiteX16" fmla="*/ 3270906 w 3883086"/>
              <a:gd name="connsiteY16" fmla="*/ 1668780 h 3891718"/>
              <a:gd name="connsiteX17" fmla="*/ 2745126 w 3883086"/>
              <a:gd name="connsiteY17" fmla="*/ 1836420 h 3891718"/>
              <a:gd name="connsiteX18" fmla="*/ 2760366 w 3883086"/>
              <a:gd name="connsiteY18" fmla="*/ 1912620 h 3891718"/>
              <a:gd name="connsiteX19" fmla="*/ 2947056 w 3883086"/>
              <a:gd name="connsiteY19" fmla="*/ 2011680 h 3891718"/>
              <a:gd name="connsiteX20" fmla="*/ 3514746 w 3883086"/>
              <a:gd name="connsiteY20" fmla="*/ 2198370 h 3891718"/>
              <a:gd name="connsiteX21" fmla="*/ 3678576 w 3883086"/>
              <a:gd name="connsiteY21" fmla="*/ 2263140 h 3891718"/>
              <a:gd name="connsiteX22" fmla="*/ 3789066 w 3883086"/>
              <a:gd name="connsiteY22" fmla="*/ 2468880 h 3891718"/>
              <a:gd name="connsiteX23" fmla="*/ 3499506 w 3883086"/>
              <a:gd name="connsiteY23" fmla="*/ 2541270 h 3891718"/>
              <a:gd name="connsiteX24" fmla="*/ 3518556 w 3883086"/>
              <a:gd name="connsiteY24" fmla="*/ 2895599 h 3891718"/>
              <a:gd name="connsiteX25" fmla="*/ 3274716 w 3883086"/>
              <a:gd name="connsiteY25" fmla="*/ 2754629 h 3891718"/>
              <a:gd name="connsiteX26" fmla="*/ 2821326 w 3883086"/>
              <a:gd name="connsiteY26" fmla="*/ 2613659 h 3891718"/>
              <a:gd name="connsiteX27" fmla="*/ 2684166 w 3883086"/>
              <a:gd name="connsiteY27" fmla="*/ 2693669 h 3891718"/>
              <a:gd name="connsiteX28" fmla="*/ 3095646 w 3883086"/>
              <a:gd name="connsiteY28" fmla="*/ 3310889 h 3891718"/>
              <a:gd name="connsiteX29" fmla="*/ 3594756 w 3883086"/>
              <a:gd name="connsiteY29" fmla="*/ 3489959 h 3891718"/>
              <a:gd name="connsiteX30" fmla="*/ 3716676 w 3883086"/>
              <a:gd name="connsiteY30" fmla="*/ 3870959 h 3891718"/>
              <a:gd name="connsiteX31" fmla="*/ 2642256 w 3883086"/>
              <a:gd name="connsiteY31" fmla="*/ 3813809 h 3891718"/>
              <a:gd name="connsiteX32" fmla="*/ 2569866 w 3883086"/>
              <a:gd name="connsiteY32" fmla="*/ 3577589 h 3891718"/>
              <a:gd name="connsiteX33" fmla="*/ 2253636 w 3883086"/>
              <a:gd name="connsiteY33" fmla="*/ 3154679 h 3891718"/>
              <a:gd name="connsiteX34" fmla="*/ 2112666 w 3883086"/>
              <a:gd name="connsiteY34" fmla="*/ 3268979 h 3891718"/>
              <a:gd name="connsiteX35" fmla="*/ 1564027 w 3883086"/>
              <a:gd name="connsiteY35" fmla="*/ 3855719 h 3891718"/>
              <a:gd name="connsiteX36" fmla="*/ 653437 w 3883086"/>
              <a:gd name="connsiteY36" fmla="*/ 3516629 h 3891718"/>
              <a:gd name="connsiteX37" fmla="*/ 59077 w 3883086"/>
              <a:gd name="connsiteY37" fmla="*/ 2686049 h 3891718"/>
              <a:gd name="connsiteX38" fmla="*/ 62887 w 3883086"/>
              <a:gd name="connsiteY38" fmla="*/ 1630679 h 3891718"/>
              <a:gd name="connsiteX39" fmla="*/ 699157 w 3883086"/>
              <a:gd name="connsiteY39" fmla="*/ 781049 h 3891718"/>
              <a:gd name="connsiteX40" fmla="*/ 1712617 w 3883086"/>
              <a:gd name="connsiteY40" fmla="*/ 457199 h 3891718"/>
              <a:gd name="connsiteX41" fmla="*/ 1727856 w 3883086"/>
              <a:gd name="connsiteY41" fmla="*/ 1021079 h 3891718"/>
              <a:gd name="connsiteX42" fmla="*/ 1956456 w 3883086"/>
              <a:gd name="connsiteY42" fmla="*/ 1002029 h 3891718"/>
              <a:gd name="connsiteX43" fmla="*/ 2352696 w 3883086"/>
              <a:gd name="connsiteY43" fmla="*/ 430529 h 3891718"/>
              <a:gd name="connsiteX44" fmla="*/ 2428896 w 3883086"/>
              <a:gd name="connsiteY44" fmla="*/ 0 h 3891718"/>
              <a:gd name="connsiteX0" fmla="*/ 2882286 w 3883086"/>
              <a:gd name="connsiteY0" fmla="*/ 320040 h 3891718"/>
              <a:gd name="connsiteX1" fmla="*/ 2657496 w 3883086"/>
              <a:gd name="connsiteY1" fmla="*/ 445770 h 3891718"/>
              <a:gd name="connsiteX2" fmla="*/ 2680356 w 3883086"/>
              <a:gd name="connsiteY2" fmla="*/ 712470 h 3891718"/>
              <a:gd name="connsiteX3" fmla="*/ 2615586 w 3883086"/>
              <a:gd name="connsiteY3" fmla="*/ 796290 h 3891718"/>
              <a:gd name="connsiteX4" fmla="*/ 2310786 w 3883086"/>
              <a:gd name="connsiteY4" fmla="*/ 1203960 h 3891718"/>
              <a:gd name="connsiteX5" fmla="*/ 2333646 w 3883086"/>
              <a:gd name="connsiteY5" fmla="*/ 1261110 h 3891718"/>
              <a:gd name="connsiteX6" fmla="*/ 2588916 w 3883086"/>
              <a:gd name="connsiteY6" fmla="*/ 1268730 h 3891718"/>
              <a:gd name="connsiteX7" fmla="*/ 2707026 w 3883086"/>
              <a:gd name="connsiteY7" fmla="*/ 1230630 h 3891718"/>
              <a:gd name="connsiteX8" fmla="*/ 3187086 w 3883086"/>
              <a:gd name="connsiteY8" fmla="*/ 1078230 h 3891718"/>
              <a:gd name="connsiteX9" fmla="*/ 3309006 w 3883086"/>
              <a:gd name="connsiteY9" fmla="*/ 1002030 h 3891718"/>
              <a:gd name="connsiteX10" fmla="*/ 3522366 w 3883086"/>
              <a:gd name="connsiteY10" fmla="*/ 670560 h 3891718"/>
              <a:gd name="connsiteX11" fmla="*/ 3838596 w 3883086"/>
              <a:gd name="connsiteY11" fmla="*/ 495300 h 3891718"/>
              <a:gd name="connsiteX12" fmla="*/ 3823356 w 3883086"/>
              <a:gd name="connsiteY12" fmla="*/ 1066800 h 3891718"/>
              <a:gd name="connsiteX13" fmla="*/ 3343296 w 3883086"/>
              <a:gd name="connsiteY13" fmla="*/ 1367790 h 3891718"/>
              <a:gd name="connsiteX14" fmla="*/ 3484266 w 3883086"/>
              <a:gd name="connsiteY14" fmla="*/ 948690 h 3891718"/>
              <a:gd name="connsiteX15" fmla="*/ 3880506 w 3883086"/>
              <a:gd name="connsiteY15" fmla="*/ 1299210 h 3891718"/>
              <a:gd name="connsiteX16" fmla="*/ 3270906 w 3883086"/>
              <a:gd name="connsiteY16" fmla="*/ 1668780 h 3891718"/>
              <a:gd name="connsiteX17" fmla="*/ 2745126 w 3883086"/>
              <a:gd name="connsiteY17" fmla="*/ 1836420 h 3891718"/>
              <a:gd name="connsiteX18" fmla="*/ 2760366 w 3883086"/>
              <a:gd name="connsiteY18" fmla="*/ 1912620 h 3891718"/>
              <a:gd name="connsiteX19" fmla="*/ 2947056 w 3883086"/>
              <a:gd name="connsiteY19" fmla="*/ 2011680 h 3891718"/>
              <a:gd name="connsiteX20" fmla="*/ 3514746 w 3883086"/>
              <a:gd name="connsiteY20" fmla="*/ 2198370 h 3891718"/>
              <a:gd name="connsiteX21" fmla="*/ 3678576 w 3883086"/>
              <a:gd name="connsiteY21" fmla="*/ 2263140 h 3891718"/>
              <a:gd name="connsiteX22" fmla="*/ 3789066 w 3883086"/>
              <a:gd name="connsiteY22" fmla="*/ 2468880 h 3891718"/>
              <a:gd name="connsiteX23" fmla="*/ 3499506 w 3883086"/>
              <a:gd name="connsiteY23" fmla="*/ 2541270 h 3891718"/>
              <a:gd name="connsiteX24" fmla="*/ 3518556 w 3883086"/>
              <a:gd name="connsiteY24" fmla="*/ 2895599 h 3891718"/>
              <a:gd name="connsiteX25" fmla="*/ 3274716 w 3883086"/>
              <a:gd name="connsiteY25" fmla="*/ 2754629 h 3891718"/>
              <a:gd name="connsiteX26" fmla="*/ 2821326 w 3883086"/>
              <a:gd name="connsiteY26" fmla="*/ 2613659 h 3891718"/>
              <a:gd name="connsiteX27" fmla="*/ 2684166 w 3883086"/>
              <a:gd name="connsiteY27" fmla="*/ 2693669 h 3891718"/>
              <a:gd name="connsiteX28" fmla="*/ 3095646 w 3883086"/>
              <a:gd name="connsiteY28" fmla="*/ 3310889 h 3891718"/>
              <a:gd name="connsiteX29" fmla="*/ 3594756 w 3883086"/>
              <a:gd name="connsiteY29" fmla="*/ 3489959 h 3891718"/>
              <a:gd name="connsiteX30" fmla="*/ 3716676 w 3883086"/>
              <a:gd name="connsiteY30" fmla="*/ 3870959 h 3891718"/>
              <a:gd name="connsiteX31" fmla="*/ 2642256 w 3883086"/>
              <a:gd name="connsiteY31" fmla="*/ 3813809 h 3891718"/>
              <a:gd name="connsiteX32" fmla="*/ 2569866 w 3883086"/>
              <a:gd name="connsiteY32" fmla="*/ 3577589 h 3891718"/>
              <a:gd name="connsiteX33" fmla="*/ 2253636 w 3883086"/>
              <a:gd name="connsiteY33" fmla="*/ 3154679 h 3891718"/>
              <a:gd name="connsiteX34" fmla="*/ 2112666 w 3883086"/>
              <a:gd name="connsiteY34" fmla="*/ 3268979 h 3891718"/>
              <a:gd name="connsiteX35" fmla="*/ 1564027 w 3883086"/>
              <a:gd name="connsiteY35" fmla="*/ 3855719 h 3891718"/>
              <a:gd name="connsiteX36" fmla="*/ 1575457 w 3883086"/>
              <a:gd name="connsiteY36" fmla="*/ 3253739 h 3891718"/>
              <a:gd name="connsiteX37" fmla="*/ 653437 w 3883086"/>
              <a:gd name="connsiteY37" fmla="*/ 3516629 h 3891718"/>
              <a:gd name="connsiteX38" fmla="*/ 59077 w 3883086"/>
              <a:gd name="connsiteY38" fmla="*/ 2686049 h 3891718"/>
              <a:gd name="connsiteX39" fmla="*/ 62887 w 3883086"/>
              <a:gd name="connsiteY39" fmla="*/ 1630679 h 3891718"/>
              <a:gd name="connsiteX40" fmla="*/ 699157 w 3883086"/>
              <a:gd name="connsiteY40" fmla="*/ 781049 h 3891718"/>
              <a:gd name="connsiteX41" fmla="*/ 1712617 w 3883086"/>
              <a:gd name="connsiteY41" fmla="*/ 457199 h 3891718"/>
              <a:gd name="connsiteX42" fmla="*/ 1727856 w 3883086"/>
              <a:gd name="connsiteY42" fmla="*/ 1021079 h 3891718"/>
              <a:gd name="connsiteX43" fmla="*/ 1956456 w 3883086"/>
              <a:gd name="connsiteY43" fmla="*/ 1002029 h 3891718"/>
              <a:gd name="connsiteX44" fmla="*/ 2352696 w 3883086"/>
              <a:gd name="connsiteY44" fmla="*/ 430529 h 3891718"/>
              <a:gd name="connsiteX45" fmla="*/ 2428896 w 3883086"/>
              <a:gd name="connsiteY45" fmla="*/ 0 h 3891718"/>
              <a:gd name="connsiteX0" fmla="*/ 2882286 w 3883086"/>
              <a:gd name="connsiteY0" fmla="*/ 320040 h 3891718"/>
              <a:gd name="connsiteX1" fmla="*/ 2657496 w 3883086"/>
              <a:gd name="connsiteY1" fmla="*/ 445770 h 3891718"/>
              <a:gd name="connsiteX2" fmla="*/ 2680356 w 3883086"/>
              <a:gd name="connsiteY2" fmla="*/ 712470 h 3891718"/>
              <a:gd name="connsiteX3" fmla="*/ 2615586 w 3883086"/>
              <a:gd name="connsiteY3" fmla="*/ 796290 h 3891718"/>
              <a:gd name="connsiteX4" fmla="*/ 2310786 w 3883086"/>
              <a:gd name="connsiteY4" fmla="*/ 1203960 h 3891718"/>
              <a:gd name="connsiteX5" fmla="*/ 2333646 w 3883086"/>
              <a:gd name="connsiteY5" fmla="*/ 1261110 h 3891718"/>
              <a:gd name="connsiteX6" fmla="*/ 2588916 w 3883086"/>
              <a:gd name="connsiteY6" fmla="*/ 1268730 h 3891718"/>
              <a:gd name="connsiteX7" fmla="*/ 2707026 w 3883086"/>
              <a:gd name="connsiteY7" fmla="*/ 1230630 h 3891718"/>
              <a:gd name="connsiteX8" fmla="*/ 3187086 w 3883086"/>
              <a:gd name="connsiteY8" fmla="*/ 1078230 h 3891718"/>
              <a:gd name="connsiteX9" fmla="*/ 3309006 w 3883086"/>
              <a:gd name="connsiteY9" fmla="*/ 1002030 h 3891718"/>
              <a:gd name="connsiteX10" fmla="*/ 3522366 w 3883086"/>
              <a:gd name="connsiteY10" fmla="*/ 670560 h 3891718"/>
              <a:gd name="connsiteX11" fmla="*/ 3838596 w 3883086"/>
              <a:gd name="connsiteY11" fmla="*/ 495300 h 3891718"/>
              <a:gd name="connsiteX12" fmla="*/ 3823356 w 3883086"/>
              <a:gd name="connsiteY12" fmla="*/ 1066800 h 3891718"/>
              <a:gd name="connsiteX13" fmla="*/ 3343296 w 3883086"/>
              <a:gd name="connsiteY13" fmla="*/ 1367790 h 3891718"/>
              <a:gd name="connsiteX14" fmla="*/ 3484266 w 3883086"/>
              <a:gd name="connsiteY14" fmla="*/ 948690 h 3891718"/>
              <a:gd name="connsiteX15" fmla="*/ 3880506 w 3883086"/>
              <a:gd name="connsiteY15" fmla="*/ 1299210 h 3891718"/>
              <a:gd name="connsiteX16" fmla="*/ 3270906 w 3883086"/>
              <a:gd name="connsiteY16" fmla="*/ 1668780 h 3891718"/>
              <a:gd name="connsiteX17" fmla="*/ 2745126 w 3883086"/>
              <a:gd name="connsiteY17" fmla="*/ 1836420 h 3891718"/>
              <a:gd name="connsiteX18" fmla="*/ 2760366 w 3883086"/>
              <a:gd name="connsiteY18" fmla="*/ 1912620 h 3891718"/>
              <a:gd name="connsiteX19" fmla="*/ 2947056 w 3883086"/>
              <a:gd name="connsiteY19" fmla="*/ 2011680 h 3891718"/>
              <a:gd name="connsiteX20" fmla="*/ 3514746 w 3883086"/>
              <a:gd name="connsiteY20" fmla="*/ 2198370 h 3891718"/>
              <a:gd name="connsiteX21" fmla="*/ 3678576 w 3883086"/>
              <a:gd name="connsiteY21" fmla="*/ 2263140 h 3891718"/>
              <a:gd name="connsiteX22" fmla="*/ 3789066 w 3883086"/>
              <a:gd name="connsiteY22" fmla="*/ 2468880 h 3891718"/>
              <a:gd name="connsiteX23" fmla="*/ 3499506 w 3883086"/>
              <a:gd name="connsiteY23" fmla="*/ 2541270 h 3891718"/>
              <a:gd name="connsiteX24" fmla="*/ 3518556 w 3883086"/>
              <a:gd name="connsiteY24" fmla="*/ 2895599 h 3891718"/>
              <a:gd name="connsiteX25" fmla="*/ 3274716 w 3883086"/>
              <a:gd name="connsiteY25" fmla="*/ 2754629 h 3891718"/>
              <a:gd name="connsiteX26" fmla="*/ 2821326 w 3883086"/>
              <a:gd name="connsiteY26" fmla="*/ 2613659 h 3891718"/>
              <a:gd name="connsiteX27" fmla="*/ 2684166 w 3883086"/>
              <a:gd name="connsiteY27" fmla="*/ 2693669 h 3891718"/>
              <a:gd name="connsiteX28" fmla="*/ 3095646 w 3883086"/>
              <a:gd name="connsiteY28" fmla="*/ 3310889 h 3891718"/>
              <a:gd name="connsiteX29" fmla="*/ 3594756 w 3883086"/>
              <a:gd name="connsiteY29" fmla="*/ 3489959 h 3891718"/>
              <a:gd name="connsiteX30" fmla="*/ 3716676 w 3883086"/>
              <a:gd name="connsiteY30" fmla="*/ 3870959 h 3891718"/>
              <a:gd name="connsiteX31" fmla="*/ 2642256 w 3883086"/>
              <a:gd name="connsiteY31" fmla="*/ 3813809 h 3891718"/>
              <a:gd name="connsiteX32" fmla="*/ 2569866 w 3883086"/>
              <a:gd name="connsiteY32" fmla="*/ 3577589 h 3891718"/>
              <a:gd name="connsiteX33" fmla="*/ 2253636 w 3883086"/>
              <a:gd name="connsiteY33" fmla="*/ 3154679 h 3891718"/>
              <a:gd name="connsiteX34" fmla="*/ 2112666 w 3883086"/>
              <a:gd name="connsiteY34" fmla="*/ 3268979 h 3891718"/>
              <a:gd name="connsiteX35" fmla="*/ 1564027 w 3883086"/>
              <a:gd name="connsiteY35" fmla="*/ 3855719 h 3891718"/>
              <a:gd name="connsiteX36" fmla="*/ 1575457 w 3883086"/>
              <a:gd name="connsiteY36" fmla="*/ 3253739 h 3891718"/>
              <a:gd name="connsiteX37" fmla="*/ 939187 w 3883086"/>
              <a:gd name="connsiteY37" fmla="*/ 3859529 h 3891718"/>
              <a:gd name="connsiteX38" fmla="*/ 653437 w 3883086"/>
              <a:gd name="connsiteY38" fmla="*/ 3516629 h 3891718"/>
              <a:gd name="connsiteX39" fmla="*/ 59077 w 3883086"/>
              <a:gd name="connsiteY39" fmla="*/ 2686049 h 3891718"/>
              <a:gd name="connsiteX40" fmla="*/ 62887 w 3883086"/>
              <a:gd name="connsiteY40" fmla="*/ 1630679 h 3891718"/>
              <a:gd name="connsiteX41" fmla="*/ 699157 w 3883086"/>
              <a:gd name="connsiteY41" fmla="*/ 781049 h 3891718"/>
              <a:gd name="connsiteX42" fmla="*/ 1712617 w 3883086"/>
              <a:gd name="connsiteY42" fmla="*/ 457199 h 3891718"/>
              <a:gd name="connsiteX43" fmla="*/ 1727856 w 3883086"/>
              <a:gd name="connsiteY43" fmla="*/ 1021079 h 3891718"/>
              <a:gd name="connsiteX44" fmla="*/ 1956456 w 3883086"/>
              <a:gd name="connsiteY44" fmla="*/ 1002029 h 3891718"/>
              <a:gd name="connsiteX45" fmla="*/ 2352696 w 3883086"/>
              <a:gd name="connsiteY45" fmla="*/ 430529 h 3891718"/>
              <a:gd name="connsiteX46" fmla="*/ 2428896 w 3883086"/>
              <a:gd name="connsiteY46" fmla="*/ 0 h 3891718"/>
              <a:gd name="connsiteX0" fmla="*/ 2852670 w 3853470"/>
              <a:gd name="connsiteY0" fmla="*/ 320040 h 3891718"/>
              <a:gd name="connsiteX1" fmla="*/ 2627880 w 3853470"/>
              <a:gd name="connsiteY1" fmla="*/ 445770 h 3891718"/>
              <a:gd name="connsiteX2" fmla="*/ 2650740 w 3853470"/>
              <a:gd name="connsiteY2" fmla="*/ 712470 h 3891718"/>
              <a:gd name="connsiteX3" fmla="*/ 2585970 w 3853470"/>
              <a:gd name="connsiteY3" fmla="*/ 796290 h 3891718"/>
              <a:gd name="connsiteX4" fmla="*/ 2281170 w 3853470"/>
              <a:gd name="connsiteY4" fmla="*/ 1203960 h 3891718"/>
              <a:gd name="connsiteX5" fmla="*/ 2304030 w 3853470"/>
              <a:gd name="connsiteY5" fmla="*/ 1261110 h 3891718"/>
              <a:gd name="connsiteX6" fmla="*/ 2559300 w 3853470"/>
              <a:gd name="connsiteY6" fmla="*/ 1268730 h 3891718"/>
              <a:gd name="connsiteX7" fmla="*/ 2677410 w 3853470"/>
              <a:gd name="connsiteY7" fmla="*/ 1230630 h 3891718"/>
              <a:gd name="connsiteX8" fmla="*/ 3157470 w 3853470"/>
              <a:gd name="connsiteY8" fmla="*/ 1078230 h 3891718"/>
              <a:gd name="connsiteX9" fmla="*/ 3279390 w 3853470"/>
              <a:gd name="connsiteY9" fmla="*/ 1002030 h 3891718"/>
              <a:gd name="connsiteX10" fmla="*/ 3492750 w 3853470"/>
              <a:gd name="connsiteY10" fmla="*/ 670560 h 3891718"/>
              <a:gd name="connsiteX11" fmla="*/ 3808980 w 3853470"/>
              <a:gd name="connsiteY11" fmla="*/ 495300 h 3891718"/>
              <a:gd name="connsiteX12" fmla="*/ 3793740 w 3853470"/>
              <a:gd name="connsiteY12" fmla="*/ 1066800 h 3891718"/>
              <a:gd name="connsiteX13" fmla="*/ 3313680 w 3853470"/>
              <a:gd name="connsiteY13" fmla="*/ 1367790 h 3891718"/>
              <a:gd name="connsiteX14" fmla="*/ 3454650 w 3853470"/>
              <a:gd name="connsiteY14" fmla="*/ 948690 h 3891718"/>
              <a:gd name="connsiteX15" fmla="*/ 3850890 w 3853470"/>
              <a:gd name="connsiteY15" fmla="*/ 1299210 h 3891718"/>
              <a:gd name="connsiteX16" fmla="*/ 3241290 w 3853470"/>
              <a:gd name="connsiteY16" fmla="*/ 1668780 h 3891718"/>
              <a:gd name="connsiteX17" fmla="*/ 2715510 w 3853470"/>
              <a:gd name="connsiteY17" fmla="*/ 1836420 h 3891718"/>
              <a:gd name="connsiteX18" fmla="*/ 2730750 w 3853470"/>
              <a:gd name="connsiteY18" fmla="*/ 1912620 h 3891718"/>
              <a:gd name="connsiteX19" fmla="*/ 2917440 w 3853470"/>
              <a:gd name="connsiteY19" fmla="*/ 2011680 h 3891718"/>
              <a:gd name="connsiteX20" fmla="*/ 3485130 w 3853470"/>
              <a:gd name="connsiteY20" fmla="*/ 2198370 h 3891718"/>
              <a:gd name="connsiteX21" fmla="*/ 3648960 w 3853470"/>
              <a:gd name="connsiteY21" fmla="*/ 2263140 h 3891718"/>
              <a:gd name="connsiteX22" fmla="*/ 3759450 w 3853470"/>
              <a:gd name="connsiteY22" fmla="*/ 2468880 h 3891718"/>
              <a:gd name="connsiteX23" fmla="*/ 3469890 w 3853470"/>
              <a:gd name="connsiteY23" fmla="*/ 2541270 h 3891718"/>
              <a:gd name="connsiteX24" fmla="*/ 3488940 w 3853470"/>
              <a:gd name="connsiteY24" fmla="*/ 2895599 h 3891718"/>
              <a:gd name="connsiteX25" fmla="*/ 3245100 w 3853470"/>
              <a:gd name="connsiteY25" fmla="*/ 2754629 h 3891718"/>
              <a:gd name="connsiteX26" fmla="*/ 2791710 w 3853470"/>
              <a:gd name="connsiteY26" fmla="*/ 2613659 h 3891718"/>
              <a:gd name="connsiteX27" fmla="*/ 2654550 w 3853470"/>
              <a:gd name="connsiteY27" fmla="*/ 2693669 h 3891718"/>
              <a:gd name="connsiteX28" fmla="*/ 3066030 w 3853470"/>
              <a:gd name="connsiteY28" fmla="*/ 3310889 h 3891718"/>
              <a:gd name="connsiteX29" fmla="*/ 3565140 w 3853470"/>
              <a:gd name="connsiteY29" fmla="*/ 3489959 h 3891718"/>
              <a:gd name="connsiteX30" fmla="*/ 3687060 w 3853470"/>
              <a:gd name="connsiteY30" fmla="*/ 3870959 h 3891718"/>
              <a:gd name="connsiteX31" fmla="*/ 2612640 w 3853470"/>
              <a:gd name="connsiteY31" fmla="*/ 3813809 h 3891718"/>
              <a:gd name="connsiteX32" fmla="*/ 2540250 w 3853470"/>
              <a:gd name="connsiteY32" fmla="*/ 3577589 h 3891718"/>
              <a:gd name="connsiteX33" fmla="*/ 2224020 w 3853470"/>
              <a:gd name="connsiteY33" fmla="*/ 3154679 h 3891718"/>
              <a:gd name="connsiteX34" fmla="*/ 2083050 w 3853470"/>
              <a:gd name="connsiteY34" fmla="*/ 3268979 h 3891718"/>
              <a:gd name="connsiteX35" fmla="*/ 1534411 w 3853470"/>
              <a:gd name="connsiteY35" fmla="*/ 3855719 h 3891718"/>
              <a:gd name="connsiteX36" fmla="*/ 1545841 w 3853470"/>
              <a:gd name="connsiteY36" fmla="*/ 3253739 h 3891718"/>
              <a:gd name="connsiteX37" fmla="*/ 909571 w 3853470"/>
              <a:gd name="connsiteY37" fmla="*/ 3859529 h 3891718"/>
              <a:gd name="connsiteX38" fmla="*/ 623821 w 3853470"/>
              <a:gd name="connsiteY38" fmla="*/ 3516629 h 3891718"/>
              <a:gd name="connsiteX39" fmla="*/ 917191 w 3853470"/>
              <a:gd name="connsiteY39" fmla="*/ 3059429 h 3891718"/>
              <a:gd name="connsiteX40" fmla="*/ 29461 w 3853470"/>
              <a:gd name="connsiteY40" fmla="*/ 2686049 h 3891718"/>
              <a:gd name="connsiteX41" fmla="*/ 33271 w 3853470"/>
              <a:gd name="connsiteY41" fmla="*/ 1630679 h 3891718"/>
              <a:gd name="connsiteX42" fmla="*/ 669541 w 3853470"/>
              <a:gd name="connsiteY42" fmla="*/ 781049 h 3891718"/>
              <a:gd name="connsiteX43" fmla="*/ 1683001 w 3853470"/>
              <a:gd name="connsiteY43" fmla="*/ 457199 h 3891718"/>
              <a:gd name="connsiteX44" fmla="*/ 1698240 w 3853470"/>
              <a:gd name="connsiteY44" fmla="*/ 1021079 h 3891718"/>
              <a:gd name="connsiteX45" fmla="*/ 1926840 w 3853470"/>
              <a:gd name="connsiteY45" fmla="*/ 1002029 h 3891718"/>
              <a:gd name="connsiteX46" fmla="*/ 2323080 w 3853470"/>
              <a:gd name="connsiteY46" fmla="*/ 430529 h 3891718"/>
              <a:gd name="connsiteX47" fmla="*/ 2399280 w 3853470"/>
              <a:gd name="connsiteY47" fmla="*/ 0 h 3891718"/>
              <a:gd name="connsiteX0" fmla="*/ 2856278 w 3857078"/>
              <a:gd name="connsiteY0" fmla="*/ 320040 h 3891718"/>
              <a:gd name="connsiteX1" fmla="*/ 2631488 w 3857078"/>
              <a:gd name="connsiteY1" fmla="*/ 445770 h 3891718"/>
              <a:gd name="connsiteX2" fmla="*/ 2654348 w 3857078"/>
              <a:gd name="connsiteY2" fmla="*/ 712470 h 3891718"/>
              <a:gd name="connsiteX3" fmla="*/ 2589578 w 3857078"/>
              <a:gd name="connsiteY3" fmla="*/ 796290 h 3891718"/>
              <a:gd name="connsiteX4" fmla="*/ 2284778 w 3857078"/>
              <a:gd name="connsiteY4" fmla="*/ 1203960 h 3891718"/>
              <a:gd name="connsiteX5" fmla="*/ 2307638 w 3857078"/>
              <a:gd name="connsiteY5" fmla="*/ 1261110 h 3891718"/>
              <a:gd name="connsiteX6" fmla="*/ 2562908 w 3857078"/>
              <a:gd name="connsiteY6" fmla="*/ 1268730 h 3891718"/>
              <a:gd name="connsiteX7" fmla="*/ 2681018 w 3857078"/>
              <a:gd name="connsiteY7" fmla="*/ 1230630 h 3891718"/>
              <a:gd name="connsiteX8" fmla="*/ 3161078 w 3857078"/>
              <a:gd name="connsiteY8" fmla="*/ 1078230 h 3891718"/>
              <a:gd name="connsiteX9" fmla="*/ 3282998 w 3857078"/>
              <a:gd name="connsiteY9" fmla="*/ 1002030 h 3891718"/>
              <a:gd name="connsiteX10" fmla="*/ 3496358 w 3857078"/>
              <a:gd name="connsiteY10" fmla="*/ 670560 h 3891718"/>
              <a:gd name="connsiteX11" fmla="*/ 3812588 w 3857078"/>
              <a:gd name="connsiteY11" fmla="*/ 495300 h 3891718"/>
              <a:gd name="connsiteX12" fmla="*/ 3797348 w 3857078"/>
              <a:gd name="connsiteY12" fmla="*/ 1066800 h 3891718"/>
              <a:gd name="connsiteX13" fmla="*/ 3317288 w 3857078"/>
              <a:gd name="connsiteY13" fmla="*/ 1367790 h 3891718"/>
              <a:gd name="connsiteX14" fmla="*/ 3458258 w 3857078"/>
              <a:gd name="connsiteY14" fmla="*/ 948690 h 3891718"/>
              <a:gd name="connsiteX15" fmla="*/ 3854498 w 3857078"/>
              <a:gd name="connsiteY15" fmla="*/ 1299210 h 3891718"/>
              <a:gd name="connsiteX16" fmla="*/ 3244898 w 3857078"/>
              <a:gd name="connsiteY16" fmla="*/ 1668780 h 3891718"/>
              <a:gd name="connsiteX17" fmla="*/ 2719118 w 3857078"/>
              <a:gd name="connsiteY17" fmla="*/ 1836420 h 3891718"/>
              <a:gd name="connsiteX18" fmla="*/ 2734358 w 3857078"/>
              <a:gd name="connsiteY18" fmla="*/ 1912620 h 3891718"/>
              <a:gd name="connsiteX19" fmla="*/ 2921048 w 3857078"/>
              <a:gd name="connsiteY19" fmla="*/ 2011680 h 3891718"/>
              <a:gd name="connsiteX20" fmla="*/ 3488738 w 3857078"/>
              <a:gd name="connsiteY20" fmla="*/ 2198370 h 3891718"/>
              <a:gd name="connsiteX21" fmla="*/ 3652568 w 3857078"/>
              <a:gd name="connsiteY21" fmla="*/ 2263140 h 3891718"/>
              <a:gd name="connsiteX22" fmla="*/ 3763058 w 3857078"/>
              <a:gd name="connsiteY22" fmla="*/ 2468880 h 3891718"/>
              <a:gd name="connsiteX23" fmla="*/ 3473498 w 3857078"/>
              <a:gd name="connsiteY23" fmla="*/ 2541270 h 3891718"/>
              <a:gd name="connsiteX24" fmla="*/ 3492548 w 3857078"/>
              <a:gd name="connsiteY24" fmla="*/ 2895599 h 3891718"/>
              <a:gd name="connsiteX25" fmla="*/ 3248708 w 3857078"/>
              <a:gd name="connsiteY25" fmla="*/ 2754629 h 3891718"/>
              <a:gd name="connsiteX26" fmla="*/ 2795318 w 3857078"/>
              <a:gd name="connsiteY26" fmla="*/ 2613659 h 3891718"/>
              <a:gd name="connsiteX27" fmla="*/ 2658158 w 3857078"/>
              <a:gd name="connsiteY27" fmla="*/ 2693669 h 3891718"/>
              <a:gd name="connsiteX28" fmla="*/ 3069638 w 3857078"/>
              <a:gd name="connsiteY28" fmla="*/ 3310889 h 3891718"/>
              <a:gd name="connsiteX29" fmla="*/ 3568748 w 3857078"/>
              <a:gd name="connsiteY29" fmla="*/ 3489959 h 3891718"/>
              <a:gd name="connsiteX30" fmla="*/ 3690668 w 3857078"/>
              <a:gd name="connsiteY30" fmla="*/ 3870959 h 3891718"/>
              <a:gd name="connsiteX31" fmla="*/ 2616248 w 3857078"/>
              <a:gd name="connsiteY31" fmla="*/ 3813809 h 3891718"/>
              <a:gd name="connsiteX32" fmla="*/ 2543858 w 3857078"/>
              <a:gd name="connsiteY32" fmla="*/ 3577589 h 3891718"/>
              <a:gd name="connsiteX33" fmla="*/ 2227628 w 3857078"/>
              <a:gd name="connsiteY33" fmla="*/ 3154679 h 3891718"/>
              <a:gd name="connsiteX34" fmla="*/ 2086658 w 3857078"/>
              <a:gd name="connsiteY34" fmla="*/ 3268979 h 3891718"/>
              <a:gd name="connsiteX35" fmla="*/ 1538019 w 3857078"/>
              <a:gd name="connsiteY35" fmla="*/ 3855719 h 3891718"/>
              <a:gd name="connsiteX36" fmla="*/ 1549449 w 3857078"/>
              <a:gd name="connsiteY36" fmla="*/ 3253739 h 3891718"/>
              <a:gd name="connsiteX37" fmla="*/ 913179 w 3857078"/>
              <a:gd name="connsiteY37" fmla="*/ 3859529 h 3891718"/>
              <a:gd name="connsiteX38" fmla="*/ 627429 w 3857078"/>
              <a:gd name="connsiteY38" fmla="*/ 3516629 h 3891718"/>
              <a:gd name="connsiteX39" fmla="*/ 920799 w 3857078"/>
              <a:gd name="connsiteY39" fmla="*/ 3059429 h 3891718"/>
              <a:gd name="connsiteX40" fmla="*/ 147369 w 3857078"/>
              <a:gd name="connsiteY40" fmla="*/ 3303269 h 3891718"/>
              <a:gd name="connsiteX41" fmla="*/ 33069 w 3857078"/>
              <a:gd name="connsiteY41" fmla="*/ 2686049 h 3891718"/>
              <a:gd name="connsiteX42" fmla="*/ 36879 w 3857078"/>
              <a:gd name="connsiteY42" fmla="*/ 1630679 h 3891718"/>
              <a:gd name="connsiteX43" fmla="*/ 673149 w 3857078"/>
              <a:gd name="connsiteY43" fmla="*/ 781049 h 3891718"/>
              <a:gd name="connsiteX44" fmla="*/ 1686609 w 3857078"/>
              <a:gd name="connsiteY44" fmla="*/ 457199 h 3891718"/>
              <a:gd name="connsiteX45" fmla="*/ 1701848 w 3857078"/>
              <a:gd name="connsiteY45" fmla="*/ 1021079 h 3891718"/>
              <a:gd name="connsiteX46" fmla="*/ 1930448 w 3857078"/>
              <a:gd name="connsiteY46" fmla="*/ 1002029 h 3891718"/>
              <a:gd name="connsiteX47" fmla="*/ 2326688 w 3857078"/>
              <a:gd name="connsiteY47" fmla="*/ 430529 h 3891718"/>
              <a:gd name="connsiteX48" fmla="*/ 2402888 w 3857078"/>
              <a:gd name="connsiteY48" fmla="*/ 0 h 3891718"/>
              <a:gd name="connsiteX0" fmla="*/ 2832336 w 3833136"/>
              <a:gd name="connsiteY0" fmla="*/ 320040 h 3891718"/>
              <a:gd name="connsiteX1" fmla="*/ 2607546 w 3833136"/>
              <a:gd name="connsiteY1" fmla="*/ 445770 h 3891718"/>
              <a:gd name="connsiteX2" fmla="*/ 2630406 w 3833136"/>
              <a:gd name="connsiteY2" fmla="*/ 712470 h 3891718"/>
              <a:gd name="connsiteX3" fmla="*/ 2565636 w 3833136"/>
              <a:gd name="connsiteY3" fmla="*/ 796290 h 3891718"/>
              <a:gd name="connsiteX4" fmla="*/ 2260836 w 3833136"/>
              <a:gd name="connsiteY4" fmla="*/ 1203960 h 3891718"/>
              <a:gd name="connsiteX5" fmla="*/ 2283696 w 3833136"/>
              <a:gd name="connsiteY5" fmla="*/ 1261110 h 3891718"/>
              <a:gd name="connsiteX6" fmla="*/ 2538966 w 3833136"/>
              <a:gd name="connsiteY6" fmla="*/ 1268730 h 3891718"/>
              <a:gd name="connsiteX7" fmla="*/ 2657076 w 3833136"/>
              <a:gd name="connsiteY7" fmla="*/ 1230630 h 3891718"/>
              <a:gd name="connsiteX8" fmla="*/ 3137136 w 3833136"/>
              <a:gd name="connsiteY8" fmla="*/ 1078230 h 3891718"/>
              <a:gd name="connsiteX9" fmla="*/ 3259056 w 3833136"/>
              <a:gd name="connsiteY9" fmla="*/ 1002030 h 3891718"/>
              <a:gd name="connsiteX10" fmla="*/ 3472416 w 3833136"/>
              <a:gd name="connsiteY10" fmla="*/ 670560 h 3891718"/>
              <a:gd name="connsiteX11" fmla="*/ 3788646 w 3833136"/>
              <a:gd name="connsiteY11" fmla="*/ 495300 h 3891718"/>
              <a:gd name="connsiteX12" fmla="*/ 3773406 w 3833136"/>
              <a:gd name="connsiteY12" fmla="*/ 1066800 h 3891718"/>
              <a:gd name="connsiteX13" fmla="*/ 3293346 w 3833136"/>
              <a:gd name="connsiteY13" fmla="*/ 1367790 h 3891718"/>
              <a:gd name="connsiteX14" fmla="*/ 3434316 w 3833136"/>
              <a:gd name="connsiteY14" fmla="*/ 948690 h 3891718"/>
              <a:gd name="connsiteX15" fmla="*/ 3830556 w 3833136"/>
              <a:gd name="connsiteY15" fmla="*/ 1299210 h 3891718"/>
              <a:gd name="connsiteX16" fmla="*/ 3220956 w 3833136"/>
              <a:gd name="connsiteY16" fmla="*/ 1668780 h 3891718"/>
              <a:gd name="connsiteX17" fmla="*/ 2695176 w 3833136"/>
              <a:gd name="connsiteY17" fmla="*/ 1836420 h 3891718"/>
              <a:gd name="connsiteX18" fmla="*/ 2710416 w 3833136"/>
              <a:gd name="connsiteY18" fmla="*/ 1912620 h 3891718"/>
              <a:gd name="connsiteX19" fmla="*/ 2897106 w 3833136"/>
              <a:gd name="connsiteY19" fmla="*/ 2011680 h 3891718"/>
              <a:gd name="connsiteX20" fmla="*/ 3464796 w 3833136"/>
              <a:gd name="connsiteY20" fmla="*/ 2198370 h 3891718"/>
              <a:gd name="connsiteX21" fmla="*/ 3628626 w 3833136"/>
              <a:gd name="connsiteY21" fmla="*/ 2263140 h 3891718"/>
              <a:gd name="connsiteX22" fmla="*/ 3739116 w 3833136"/>
              <a:gd name="connsiteY22" fmla="*/ 2468880 h 3891718"/>
              <a:gd name="connsiteX23" fmla="*/ 3449556 w 3833136"/>
              <a:gd name="connsiteY23" fmla="*/ 2541270 h 3891718"/>
              <a:gd name="connsiteX24" fmla="*/ 3468606 w 3833136"/>
              <a:gd name="connsiteY24" fmla="*/ 2895599 h 3891718"/>
              <a:gd name="connsiteX25" fmla="*/ 3224766 w 3833136"/>
              <a:gd name="connsiteY25" fmla="*/ 2754629 h 3891718"/>
              <a:gd name="connsiteX26" fmla="*/ 2771376 w 3833136"/>
              <a:gd name="connsiteY26" fmla="*/ 2613659 h 3891718"/>
              <a:gd name="connsiteX27" fmla="*/ 2634216 w 3833136"/>
              <a:gd name="connsiteY27" fmla="*/ 2693669 h 3891718"/>
              <a:gd name="connsiteX28" fmla="*/ 3045696 w 3833136"/>
              <a:gd name="connsiteY28" fmla="*/ 3310889 h 3891718"/>
              <a:gd name="connsiteX29" fmla="*/ 3544806 w 3833136"/>
              <a:gd name="connsiteY29" fmla="*/ 3489959 h 3891718"/>
              <a:gd name="connsiteX30" fmla="*/ 3666726 w 3833136"/>
              <a:gd name="connsiteY30" fmla="*/ 3870959 h 3891718"/>
              <a:gd name="connsiteX31" fmla="*/ 2592306 w 3833136"/>
              <a:gd name="connsiteY31" fmla="*/ 3813809 h 3891718"/>
              <a:gd name="connsiteX32" fmla="*/ 2519916 w 3833136"/>
              <a:gd name="connsiteY32" fmla="*/ 3577589 h 3891718"/>
              <a:gd name="connsiteX33" fmla="*/ 2203686 w 3833136"/>
              <a:gd name="connsiteY33" fmla="*/ 3154679 h 3891718"/>
              <a:gd name="connsiteX34" fmla="*/ 2062716 w 3833136"/>
              <a:gd name="connsiteY34" fmla="*/ 3268979 h 3891718"/>
              <a:gd name="connsiteX35" fmla="*/ 1514077 w 3833136"/>
              <a:gd name="connsiteY35" fmla="*/ 3855719 h 3891718"/>
              <a:gd name="connsiteX36" fmla="*/ 1525507 w 3833136"/>
              <a:gd name="connsiteY36" fmla="*/ 3253739 h 3891718"/>
              <a:gd name="connsiteX37" fmla="*/ 889237 w 3833136"/>
              <a:gd name="connsiteY37" fmla="*/ 3859529 h 3891718"/>
              <a:gd name="connsiteX38" fmla="*/ 603487 w 3833136"/>
              <a:gd name="connsiteY38" fmla="*/ 3516629 h 3891718"/>
              <a:gd name="connsiteX39" fmla="*/ 896857 w 3833136"/>
              <a:gd name="connsiteY39" fmla="*/ 3059429 h 3891718"/>
              <a:gd name="connsiteX40" fmla="*/ 123427 w 3833136"/>
              <a:gd name="connsiteY40" fmla="*/ 3303269 h 3891718"/>
              <a:gd name="connsiteX41" fmla="*/ 9127 w 3833136"/>
              <a:gd name="connsiteY41" fmla="*/ 2686049 h 3891718"/>
              <a:gd name="connsiteX42" fmla="*/ 542527 w 3833136"/>
              <a:gd name="connsiteY42" fmla="*/ 2480309 h 3891718"/>
              <a:gd name="connsiteX43" fmla="*/ 12937 w 3833136"/>
              <a:gd name="connsiteY43" fmla="*/ 1630679 h 3891718"/>
              <a:gd name="connsiteX44" fmla="*/ 649207 w 3833136"/>
              <a:gd name="connsiteY44" fmla="*/ 781049 h 3891718"/>
              <a:gd name="connsiteX45" fmla="*/ 1662667 w 3833136"/>
              <a:gd name="connsiteY45" fmla="*/ 457199 h 3891718"/>
              <a:gd name="connsiteX46" fmla="*/ 1677906 w 3833136"/>
              <a:gd name="connsiteY46" fmla="*/ 1021079 h 3891718"/>
              <a:gd name="connsiteX47" fmla="*/ 1906506 w 3833136"/>
              <a:gd name="connsiteY47" fmla="*/ 1002029 h 3891718"/>
              <a:gd name="connsiteX48" fmla="*/ 2302746 w 3833136"/>
              <a:gd name="connsiteY48" fmla="*/ 430529 h 3891718"/>
              <a:gd name="connsiteX49" fmla="*/ 2378946 w 3833136"/>
              <a:gd name="connsiteY49" fmla="*/ 0 h 3891718"/>
              <a:gd name="connsiteX0" fmla="*/ 3135289 w 4136089"/>
              <a:gd name="connsiteY0" fmla="*/ 320040 h 3891718"/>
              <a:gd name="connsiteX1" fmla="*/ 2910499 w 4136089"/>
              <a:gd name="connsiteY1" fmla="*/ 445770 h 3891718"/>
              <a:gd name="connsiteX2" fmla="*/ 2933359 w 4136089"/>
              <a:gd name="connsiteY2" fmla="*/ 712470 h 3891718"/>
              <a:gd name="connsiteX3" fmla="*/ 2868589 w 4136089"/>
              <a:gd name="connsiteY3" fmla="*/ 796290 h 3891718"/>
              <a:gd name="connsiteX4" fmla="*/ 2563789 w 4136089"/>
              <a:gd name="connsiteY4" fmla="*/ 1203960 h 3891718"/>
              <a:gd name="connsiteX5" fmla="*/ 2586649 w 4136089"/>
              <a:gd name="connsiteY5" fmla="*/ 1261110 h 3891718"/>
              <a:gd name="connsiteX6" fmla="*/ 2841919 w 4136089"/>
              <a:gd name="connsiteY6" fmla="*/ 1268730 h 3891718"/>
              <a:gd name="connsiteX7" fmla="*/ 2960029 w 4136089"/>
              <a:gd name="connsiteY7" fmla="*/ 1230630 h 3891718"/>
              <a:gd name="connsiteX8" fmla="*/ 3440089 w 4136089"/>
              <a:gd name="connsiteY8" fmla="*/ 1078230 h 3891718"/>
              <a:gd name="connsiteX9" fmla="*/ 3562009 w 4136089"/>
              <a:gd name="connsiteY9" fmla="*/ 1002030 h 3891718"/>
              <a:gd name="connsiteX10" fmla="*/ 3775369 w 4136089"/>
              <a:gd name="connsiteY10" fmla="*/ 670560 h 3891718"/>
              <a:gd name="connsiteX11" fmla="*/ 4091599 w 4136089"/>
              <a:gd name="connsiteY11" fmla="*/ 495300 h 3891718"/>
              <a:gd name="connsiteX12" fmla="*/ 4076359 w 4136089"/>
              <a:gd name="connsiteY12" fmla="*/ 1066800 h 3891718"/>
              <a:gd name="connsiteX13" fmla="*/ 3596299 w 4136089"/>
              <a:gd name="connsiteY13" fmla="*/ 1367790 h 3891718"/>
              <a:gd name="connsiteX14" fmla="*/ 3737269 w 4136089"/>
              <a:gd name="connsiteY14" fmla="*/ 948690 h 3891718"/>
              <a:gd name="connsiteX15" fmla="*/ 4133509 w 4136089"/>
              <a:gd name="connsiteY15" fmla="*/ 1299210 h 3891718"/>
              <a:gd name="connsiteX16" fmla="*/ 3523909 w 4136089"/>
              <a:gd name="connsiteY16" fmla="*/ 1668780 h 3891718"/>
              <a:gd name="connsiteX17" fmla="*/ 2998129 w 4136089"/>
              <a:gd name="connsiteY17" fmla="*/ 1836420 h 3891718"/>
              <a:gd name="connsiteX18" fmla="*/ 3013369 w 4136089"/>
              <a:gd name="connsiteY18" fmla="*/ 1912620 h 3891718"/>
              <a:gd name="connsiteX19" fmla="*/ 3200059 w 4136089"/>
              <a:gd name="connsiteY19" fmla="*/ 2011680 h 3891718"/>
              <a:gd name="connsiteX20" fmla="*/ 3767749 w 4136089"/>
              <a:gd name="connsiteY20" fmla="*/ 2198370 h 3891718"/>
              <a:gd name="connsiteX21" fmla="*/ 3931579 w 4136089"/>
              <a:gd name="connsiteY21" fmla="*/ 2263140 h 3891718"/>
              <a:gd name="connsiteX22" fmla="*/ 4042069 w 4136089"/>
              <a:gd name="connsiteY22" fmla="*/ 2468880 h 3891718"/>
              <a:gd name="connsiteX23" fmla="*/ 3752509 w 4136089"/>
              <a:gd name="connsiteY23" fmla="*/ 2541270 h 3891718"/>
              <a:gd name="connsiteX24" fmla="*/ 3771559 w 4136089"/>
              <a:gd name="connsiteY24" fmla="*/ 2895599 h 3891718"/>
              <a:gd name="connsiteX25" fmla="*/ 3527719 w 4136089"/>
              <a:gd name="connsiteY25" fmla="*/ 2754629 h 3891718"/>
              <a:gd name="connsiteX26" fmla="*/ 3074329 w 4136089"/>
              <a:gd name="connsiteY26" fmla="*/ 2613659 h 3891718"/>
              <a:gd name="connsiteX27" fmla="*/ 2937169 w 4136089"/>
              <a:gd name="connsiteY27" fmla="*/ 2693669 h 3891718"/>
              <a:gd name="connsiteX28" fmla="*/ 3348649 w 4136089"/>
              <a:gd name="connsiteY28" fmla="*/ 3310889 h 3891718"/>
              <a:gd name="connsiteX29" fmla="*/ 3847759 w 4136089"/>
              <a:gd name="connsiteY29" fmla="*/ 3489959 h 3891718"/>
              <a:gd name="connsiteX30" fmla="*/ 3969679 w 4136089"/>
              <a:gd name="connsiteY30" fmla="*/ 3870959 h 3891718"/>
              <a:gd name="connsiteX31" fmla="*/ 2895259 w 4136089"/>
              <a:gd name="connsiteY31" fmla="*/ 3813809 h 3891718"/>
              <a:gd name="connsiteX32" fmla="*/ 2822869 w 4136089"/>
              <a:gd name="connsiteY32" fmla="*/ 3577589 h 3891718"/>
              <a:gd name="connsiteX33" fmla="*/ 2506639 w 4136089"/>
              <a:gd name="connsiteY33" fmla="*/ 3154679 h 3891718"/>
              <a:gd name="connsiteX34" fmla="*/ 2365669 w 4136089"/>
              <a:gd name="connsiteY34" fmla="*/ 3268979 h 3891718"/>
              <a:gd name="connsiteX35" fmla="*/ 1817030 w 4136089"/>
              <a:gd name="connsiteY35" fmla="*/ 3855719 h 3891718"/>
              <a:gd name="connsiteX36" fmla="*/ 1828460 w 4136089"/>
              <a:gd name="connsiteY36" fmla="*/ 3253739 h 3891718"/>
              <a:gd name="connsiteX37" fmla="*/ 1192190 w 4136089"/>
              <a:gd name="connsiteY37" fmla="*/ 3859529 h 3891718"/>
              <a:gd name="connsiteX38" fmla="*/ 906440 w 4136089"/>
              <a:gd name="connsiteY38" fmla="*/ 3516629 h 3891718"/>
              <a:gd name="connsiteX39" fmla="*/ 1199810 w 4136089"/>
              <a:gd name="connsiteY39" fmla="*/ 3059429 h 3891718"/>
              <a:gd name="connsiteX40" fmla="*/ 426380 w 4136089"/>
              <a:gd name="connsiteY40" fmla="*/ 3303269 h 3891718"/>
              <a:gd name="connsiteX41" fmla="*/ 312080 w 4136089"/>
              <a:gd name="connsiteY41" fmla="*/ 2686049 h 3891718"/>
              <a:gd name="connsiteX42" fmla="*/ 845480 w 4136089"/>
              <a:gd name="connsiteY42" fmla="*/ 2480309 h 3891718"/>
              <a:gd name="connsiteX43" fmla="*/ 14900 w 4136089"/>
              <a:gd name="connsiteY43" fmla="*/ 2179319 h 3891718"/>
              <a:gd name="connsiteX44" fmla="*/ 315890 w 4136089"/>
              <a:gd name="connsiteY44" fmla="*/ 1630679 h 3891718"/>
              <a:gd name="connsiteX45" fmla="*/ 952160 w 4136089"/>
              <a:gd name="connsiteY45" fmla="*/ 781049 h 3891718"/>
              <a:gd name="connsiteX46" fmla="*/ 1965620 w 4136089"/>
              <a:gd name="connsiteY46" fmla="*/ 457199 h 3891718"/>
              <a:gd name="connsiteX47" fmla="*/ 1980859 w 4136089"/>
              <a:gd name="connsiteY47" fmla="*/ 1021079 h 3891718"/>
              <a:gd name="connsiteX48" fmla="*/ 2209459 w 4136089"/>
              <a:gd name="connsiteY48" fmla="*/ 1002029 h 3891718"/>
              <a:gd name="connsiteX49" fmla="*/ 2605699 w 4136089"/>
              <a:gd name="connsiteY49" fmla="*/ 430529 h 3891718"/>
              <a:gd name="connsiteX50" fmla="*/ 2681899 w 4136089"/>
              <a:gd name="connsiteY50" fmla="*/ 0 h 3891718"/>
              <a:gd name="connsiteX0" fmla="*/ 3135404 w 4136204"/>
              <a:gd name="connsiteY0" fmla="*/ 320040 h 3891718"/>
              <a:gd name="connsiteX1" fmla="*/ 2910614 w 4136204"/>
              <a:gd name="connsiteY1" fmla="*/ 445770 h 3891718"/>
              <a:gd name="connsiteX2" fmla="*/ 2933474 w 4136204"/>
              <a:gd name="connsiteY2" fmla="*/ 712470 h 3891718"/>
              <a:gd name="connsiteX3" fmla="*/ 2868704 w 4136204"/>
              <a:gd name="connsiteY3" fmla="*/ 796290 h 3891718"/>
              <a:gd name="connsiteX4" fmla="*/ 2563904 w 4136204"/>
              <a:gd name="connsiteY4" fmla="*/ 1203960 h 3891718"/>
              <a:gd name="connsiteX5" fmla="*/ 2586764 w 4136204"/>
              <a:gd name="connsiteY5" fmla="*/ 1261110 h 3891718"/>
              <a:gd name="connsiteX6" fmla="*/ 2842034 w 4136204"/>
              <a:gd name="connsiteY6" fmla="*/ 1268730 h 3891718"/>
              <a:gd name="connsiteX7" fmla="*/ 2960144 w 4136204"/>
              <a:gd name="connsiteY7" fmla="*/ 1230630 h 3891718"/>
              <a:gd name="connsiteX8" fmla="*/ 3440204 w 4136204"/>
              <a:gd name="connsiteY8" fmla="*/ 1078230 h 3891718"/>
              <a:gd name="connsiteX9" fmla="*/ 3562124 w 4136204"/>
              <a:gd name="connsiteY9" fmla="*/ 1002030 h 3891718"/>
              <a:gd name="connsiteX10" fmla="*/ 3775484 w 4136204"/>
              <a:gd name="connsiteY10" fmla="*/ 670560 h 3891718"/>
              <a:gd name="connsiteX11" fmla="*/ 4091714 w 4136204"/>
              <a:gd name="connsiteY11" fmla="*/ 495300 h 3891718"/>
              <a:gd name="connsiteX12" fmla="*/ 4076474 w 4136204"/>
              <a:gd name="connsiteY12" fmla="*/ 1066800 h 3891718"/>
              <a:gd name="connsiteX13" fmla="*/ 3596414 w 4136204"/>
              <a:gd name="connsiteY13" fmla="*/ 1367790 h 3891718"/>
              <a:gd name="connsiteX14" fmla="*/ 3737384 w 4136204"/>
              <a:gd name="connsiteY14" fmla="*/ 948690 h 3891718"/>
              <a:gd name="connsiteX15" fmla="*/ 4133624 w 4136204"/>
              <a:gd name="connsiteY15" fmla="*/ 1299210 h 3891718"/>
              <a:gd name="connsiteX16" fmla="*/ 3524024 w 4136204"/>
              <a:gd name="connsiteY16" fmla="*/ 1668780 h 3891718"/>
              <a:gd name="connsiteX17" fmla="*/ 2998244 w 4136204"/>
              <a:gd name="connsiteY17" fmla="*/ 1836420 h 3891718"/>
              <a:gd name="connsiteX18" fmla="*/ 3013484 w 4136204"/>
              <a:gd name="connsiteY18" fmla="*/ 1912620 h 3891718"/>
              <a:gd name="connsiteX19" fmla="*/ 3200174 w 4136204"/>
              <a:gd name="connsiteY19" fmla="*/ 2011680 h 3891718"/>
              <a:gd name="connsiteX20" fmla="*/ 3767864 w 4136204"/>
              <a:gd name="connsiteY20" fmla="*/ 2198370 h 3891718"/>
              <a:gd name="connsiteX21" fmla="*/ 3931694 w 4136204"/>
              <a:gd name="connsiteY21" fmla="*/ 2263140 h 3891718"/>
              <a:gd name="connsiteX22" fmla="*/ 4042184 w 4136204"/>
              <a:gd name="connsiteY22" fmla="*/ 2468880 h 3891718"/>
              <a:gd name="connsiteX23" fmla="*/ 3752624 w 4136204"/>
              <a:gd name="connsiteY23" fmla="*/ 2541270 h 3891718"/>
              <a:gd name="connsiteX24" fmla="*/ 3771674 w 4136204"/>
              <a:gd name="connsiteY24" fmla="*/ 2895599 h 3891718"/>
              <a:gd name="connsiteX25" fmla="*/ 3527834 w 4136204"/>
              <a:gd name="connsiteY25" fmla="*/ 2754629 h 3891718"/>
              <a:gd name="connsiteX26" fmla="*/ 3074444 w 4136204"/>
              <a:gd name="connsiteY26" fmla="*/ 2613659 h 3891718"/>
              <a:gd name="connsiteX27" fmla="*/ 2937284 w 4136204"/>
              <a:gd name="connsiteY27" fmla="*/ 2693669 h 3891718"/>
              <a:gd name="connsiteX28" fmla="*/ 3348764 w 4136204"/>
              <a:gd name="connsiteY28" fmla="*/ 3310889 h 3891718"/>
              <a:gd name="connsiteX29" fmla="*/ 3847874 w 4136204"/>
              <a:gd name="connsiteY29" fmla="*/ 3489959 h 3891718"/>
              <a:gd name="connsiteX30" fmla="*/ 3969794 w 4136204"/>
              <a:gd name="connsiteY30" fmla="*/ 3870959 h 3891718"/>
              <a:gd name="connsiteX31" fmla="*/ 2895374 w 4136204"/>
              <a:gd name="connsiteY31" fmla="*/ 3813809 h 3891718"/>
              <a:gd name="connsiteX32" fmla="*/ 2822984 w 4136204"/>
              <a:gd name="connsiteY32" fmla="*/ 3577589 h 3891718"/>
              <a:gd name="connsiteX33" fmla="*/ 2506754 w 4136204"/>
              <a:gd name="connsiteY33" fmla="*/ 3154679 h 3891718"/>
              <a:gd name="connsiteX34" fmla="*/ 2365784 w 4136204"/>
              <a:gd name="connsiteY34" fmla="*/ 3268979 h 3891718"/>
              <a:gd name="connsiteX35" fmla="*/ 1817145 w 4136204"/>
              <a:gd name="connsiteY35" fmla="*/ 3855719 h 3891718"/>
              <a:gd name="connsiteX36" fmla="*/ 1828575 w 4136204"/>
              <a:gd name="connsiteY36" fmla="*/ 3253739 h 3891718"/>
              <a:gd name="connsiteX37" fmla="*/ 1192305 w 4136204"/>
              <a:gd name="connsiteY37" fmla="*/ 3859529 h 3891718"/>
              <a:gd name="connsiteX38" fmla="*/ 906555 w 4136204"/>
              <a:gd name="connsiteY38" fmla="*/ 3516629 h 3891718"/>
              <a:gd name="connsiteX39" fmla="*/ 1199925 w 4136204"/>
              <a:gd name="connsiteY39" fmla="*/ 3059429 h 3891718"/>
              <a:gd name="connsiteX40" fmla="*/ 426495 w 4136204"/>
              <a:gd name="connsiteY40" fmla="*/ 3303269 h 3891718"/>
              <a:gd name="connsiteX41" fmla="*/ 312195 w 4136204"/>
              <a:gd name="connsiteY41" fmla="*/ 2686049 h 3891718"/>
              <a:gd name="connsiteX42" fmla="*/ 845595 w 4136204"/>
              <a:gd name="connsiteY42" fmla="*/ 2480309 h 3891718"/>
              <a:gd name="connsiteX43" fmla="*/ 15015 w 4136204"/>
              <a:gd name="connsiteY43" fmla="*/ 2179319 h 3891718"/>
              <a:gd name="connsiteX44" fmla="*/ 316005 w 4136204"/>
              <a:gd name="connsiteY44" fmla="*/ 1630679 h 3891718"/>
              <a:gd name="connsiteX45" fmla="*/ 853216 w 4136204"/>
              <a:gd name="connsiteY45" fmla="*/ 1798319 h 3891718"/>
              <a:gd name="connsiteX46" fmla="*/ 952275 w 4136204"/>
              <a:gd name="connsiteY46" fmla="*/ 781049 h 3891718"/>
              <a:gd name="connsiteX47" fmla="*/ 1965735 w 4136204"/>
              <a:gd name="connsiteY47" fmla="*/ 457199 h 3891718"/>
              <a:gd name="connsiteX48" fmla="*/ 1980974 w 4136204"/>
              <a:gd name="connsiteY48" fmla="*/ 1021079 h 3891718"/>
              <a:gd name="connsiteX49" fmla="*/ 2209574 w 4136204"/>
              <a:gd name="connsiteY49" fmla="*/ 1002029 h 3891718"/>
              <a:gd name="connsiteX50" fmla="*/ 2605814 w 4136204"/>
              <a:gd name="connsiteY50" fmla="*/ 430529 h 3891718"/>
              <a:gd name="connsiteX51" fmla="*/ 2682014 w 4136204"/>
              <a:gd name="connsiteY51" fmla="*/ 0 h 3891718"/>
              <a:gd name="connsiteX0" fmla="*/ 3135404 w 4136204"/>
              <a:gd name="connsiteY0" fmla="*/ 320040 h 3891718"/>
              <a:gd name="connsiteX1" fmla="*/ 2910614 w 4136204"/>
              <a:gd name="connsiteY1" fmla="*/ 445770 h 3891718"/>
              <a:gd name="connsiteX2" fmla="*/ 2933474 w 4136204"/>
              <a:gd name="connsiteY2" fmla="*/ 712470 h 3891718"/>
              <a:gd name="connsiteX3" fmla="*/ 2868704 w 4136204"/>
              <a:gd name="connsiteY3" fmla="*/ 796290 h 3891718"/>
              <a:gd name="connsiteX4" fmla="*/ 2563904 w 4136204"/>
              <a:gd name="connsiteY4" fmla="*/ 1203960 h 3891718"/>
              <a:gd name="connsiteX5" fmla="*/ 2586764 w 4136204"/>
              <a:gd name="connsiteY5" fmla="*/ 1261110 h 3891718"/>
              <a:gd name="connsiteX6" fmla="*/ 2842034 w 4136204"/>
              <a:gd name="connsiteY6" fmla="*/ 1268730 h 3891718"/>
              <a:gd name="connsiteX7" fmla="*/ 2960144 w 4136204"/>
              <a:gd name="connsiteY7" fmla="*/ 1230630 h 3891718"/>
              <a:gd name="connsiteX8" fmla="*/ 3440204 w 4136204"/>
              <a:gd name="connsiteY8" fmla="*/ 1078230 h 3891718"/>
              <a:gd name="connsiteX9" fmla="*/ 3562124 w 4136204"/>
              <a:gd name="connsiteY9" fmla="*/ 1002030 h 3891718"/>
              <a:gd name="connsiteX10" fmla="*/ 3775484 w 4136204"/>
              <a:gd name="connsiteY10" fmla="*/ 670560 h 3891718"/>
              <a:gd name="connsiteX11" fmla="*/ 4091714 w 4136204"/>
              <a:gd name="connsiteY11" fmla="*/ 495300 h 3891718"/>
              <a:gd name="connsiteX12" fmla="*/ 4076474 w 4136204"/>
              <a:gd name="connsiteY12" fmla="*/ 1066800 h 3891718"/>
              <a:gd name="connsiteX13" fmla="*/ 3596414 w 4136204"/>
              <a:gd name="connsiteY13" fmla="*/ 1367790 h 3891718"/>
              <a:gd name="connsiteX14" fmla="*/ 3737384 w 4136204"/>
              <a:gd name="connsiteY14" fmla="*/ 948690 h 3891718"/>
              <a:gd name="connsiteX15" fmla="*/ 4133624 w 4136204"/>
              <a:gd name="connsiteY15" fmla="*/ 1299210 h 3891718"/>
              <a:gd name="connsiteX16" fmla="*/ 3524024 w 4136204"/>
              <a:gd name="connsiteY16" fmla="*/ 1668780 h 3891718"/>
              <a:gd name="connsiteX17" fmla="*/ 2998244 w 4136204"/>
              <a:gd name="connsiteY17" fmla="*/ 1836420 h 3891718"/>
              <a:gd name="connsiteX18" fmla="*/ 3013484 w 4136204"/>
              <a:gd name="connsiteY18" fmla="*/ 1912620 h 3891718"/>
              <a:gd name="connsiteX19" fmla="*/ 3200174 w 4136204"/>
              <a:gd name="connsiteY19" fmla="*/ 2011680 h 3891718"/>
              <a:gd name="connsiteX20" fmla="*/ 3767864 w 4136204"/>
              <a:gd name="connsiteY20" fmla="*/ 2198370 h 3891718"/>
              <a:gd name="connsiteX21" fmla="*/ 3931694 w 4136204"/>
              <a:gd name="connsiteY21" fmla="*/ 2263140 h 3891718"/>
              <a:gd name="connsiteX22" fmla="*/ 4042184 w 4136204"/>
              <a:gd name="connsiteY22" fmla="*/ 2468880 h 3891718"/>
              <a:gd name="connsiteX23" fmla="*/ 3752624 w 4136204"/>
              <a:gd name="connsiteY23" fmla="*/ 2541270 h 3891718"/>
              <a:gd name="connsiteX24" fmla="*/ 3771674 w 4136204"/>
              <a:gd name="connsiteY24" fmla="*/ 2895599 h 3891718"/>
              <a:gd name="connsiteX25" fmla="*/ 3527834 w 4136204"/>
              <a:gd name="connsiteY25" fmla="*/ 2754629 h 3891718"/>
              <a:gd name="connsiteX26" fmla="*/ 3074444 w 4136204"/>
              <a:gd name="connsiteY26" fmla="*/ 2613659 h 3891718"/>
              <a:gd name="connsiteX27" fmla="*/ 2937284 w 4136204"/>
              <a:gd name="connsiteY27" fmla="*/ 2693669 h 3891718"/>
              <a:gd name="connsiteX28" fmla="*/ 3348764 w 4136204"/>
              <a:gd name="connsiteY28" fmla="*/ 3310889 h 3891718"/>
              <a:gd name="connsiteX29" fmla="*/ 3847874 w 4136204"/>
              <a:gd name="connsiteY29" fmla="*/ 3489959 h 3891718"/>
              <a:gd name="connsiteX30" fmla="*/ 3969794 w 4136204"/>
              <a:gd name="connsiteY30" fmla="*/ 3870959 h 3891718"/>
              <a:gd name="connsiteX31" fmla="*/ 2895374 w 4136204"/>
              <a:gd name="connsiteY31" fmla="*/ 3813809 h 3891718"/>
              <a:gd name="connsiteX32" fmla="*/ 2822984 w 4136204"/>
              <a:gd name="connsiteY32" fmla="*/ 3577589 h 3891718"/>
              <a:gd name="connsiteX33" fmla="*/ 2506754 w 4136204"/>
              <a:gd name="connsiteY33" fmla="*/ 3154679 h 3891718"/>
              <a:gd name="connsiteX34" fmla="*/ 2365784 w 4136204"/>
              <a:gd name="connsiteY34" fmla="*/ 3268979 h 3891718"/>
              <a:gd name="connsiteX35" fmla="*/ 1817145 w 4136204"/>
              <a:gd name="connsiteY35" fmla="*/ 3855719 h 3891718"/>
              <a:gd name="connsiteX36" fmla="*/ 1828575 w 4136204"/>
              <a:gd name="connsiteY36" fmla="*/ 3253739 h 3891718"/>
              <a:gd name="connsiteX37" fmla="*/ 1192305 w 4136204"/>
              <a:gd name="connsiteY37" fmla="*/ 3859529 h 3891718"/>
              <a:gd name="connsiteX38" fmla="*/ 906555 w 4136204"/>
              <a:gd name="connsiteY38" fmla="*/ 3516629 h 3891718"/>
              <a:gd name="connsiteX39" fmla="*/ 1199925 w 4136204"/>
              <a:gd name="connsiteY39" fmla="*/ 3059429 h 3891718"/>
              <a:gd name="connsiteX40" fmla="*/ 426495 w 4136204"/>
              <a:gd name="connsiteY40" fmla="*/ 3303269 h 3891718"/>
              <a:gd name="connsiteX41" fmla="*/ 312195 w 4136204"/>
              <a:gd name="connsiteY41" fmla="*/ 2686049 h 3891718"/>
              <a:gd name="connsiteX42" fmla="*/ 845595 w 4136204"/>
              <a:gd name="connsiteY42" fmla="*/ 2480309 h 3891718"/>
              <a:gd name="connsiteX43" fmla="*/ 15015 w 4136204"/>
              <a:gd name="connsiteY43" fmla="*/ 2179319 h 3891718"/>
              <a:gd name="connsiteX44" fmla="*/ 316005 w 4136204"/>
              <a:gd name="connsiteY44" fmla="*/ 1630679 h 3891718"/>
              <a:gd name="connsiteX45" fmla="*/ 853216 w 4136204"/>
              <a:gd name="connsiteY45" fmla="*/ 1798319 h 3891718"/>
              <a:gd name="connsiteX46" fmla="*/ 354106 w 4136204"/>
              <a:gd name="connsiteY46" fmla="*/ 1078229 h 3891718"/>
              <a:gd name="connsiteX47" fmla="*/ 952275 w 4136204"/>
              <a:gd name="connsiteY47" fmla="*/ 781049 h 3891718"/>
              <a:gd name="connsiteX48" fmla="*/ 1965735 w 4136204"/>
              <a:gd name="connsiteY48" fmla="*/ 457199 h 3891718"/>
              <a:gd name="connsiteX49" fmla="*/ 1980974 w 4136204"/>
              <a:gd name="connsiteY49" fmla="*/ 1021079 h 3891718"/>
              <a:gd name="connsiteX50" fmla="*/ 2209574 w 4136204"/>
              <a:gd name="connsiteY50" fmla="*/ 1002029 h 3891718"/>
              <a:gd name="connsiteX51" fmla="*/ 2605814 w 4136204"/>
              <a:gd name="connsiteY51" fmla="*/ 430529 h 3891718"/>
              <a:gd name="connsiteX52" fmla="*/ 2682014 w 4136204"/>
              <a:gd name="connsiteY52" fmla="*/ 0 h 3891718"/>
              <a:gd name="connsiteX0" fmla="*/ 3135404 w 4136204"/>
              <a:gd name="connsiteY0" fmla="*/ 320040 h 3891718"/>
              <a:gd name="connsiteX1" fmla="*/ 2910614 w 4136204"/>
              <a:gd name="connsiteY1" fmla="*/ 445770 h 3891718"/>
              <a:gd name="connsiteX2" fmla="*/ 2933474 w 4136204"/>
              <a:gd name="connsiteY2" fmla="*/ 712470 h 3891718"/>
              <a:gd name="connsiteX3" fmla="*/ 2868704 w 4136204"/>
              <a:gd name="connsiteY3" fmla="*/ 796290 h 3891718"/>
              <a:gd name="connsiteX4" fmla="*/ 2563904 w 4136204"/>
              <a:gd name="connsiteY4" fmla="*/ 1203960 h 3891718"/>
              <a:gd name="connsiteX5" fmla="*/ 2586764 w 4136204"/>
              <a:gd name="connsiteY5" fmla="*/ 1261110 h 3891718"/>
              <a:gd name="connsiteX6" fmla="*/ 2842034 w 4136204"/>
              <a:gd name="connsiteY6" fmla="*/ 1268730 h 3891718"/>
              <a:gd name="connsiteX7" fmla="*/ 2960144 w 4136204"/>
              <a:gd name="connsiteY7" fmla="*/ 1230630 h 3891718"/>
              <a:gd name="connsiteX8" fmla="*/ 3440204 w 4136204"/>
              <a:gd name="connsiteY8" fmla="*/ 1078230 h 3891718"/>
              <a:gd name="connsiteX9" fmla="*/ 3562124 w 4136204"/>
              <a:gd name="connsiteY9" fmla="*/ 1002030 h 3891718"/>
              <a:gd name="connsiteX10" fmla="*/ 3775484 w 4136204"/>
              <a:gd name="connsiteY10" fmla="*/ 670560 h 3891718"/>
              <a:gd name="connsiteX11" fmla="*/ 4091714 w 4136204"/>
              <a:gd name="connsiteY11" fmla="*/ 495300 h 3891718"/>
              <a:gd name="connsiteX12" fmla="*/ 4076474 w 4136204"/>
              <a:gd name="connsiteY12" fmla="*/ 1066800 h 3891718"/>
              <a:gd name="connsiteX13" fmla="*/ 3596414 w 4136204"/>
              <a:gd name="connsiteY13" fmla="*/ 1367790 h 3891718"/>
              <a:gd name="connsiteX14" fmla="*/ 3737384 w 4136204"/>
              <a:gd name="connsiteY14" fmla="*/ 948690 h 3891718"/>
              <a:gd name="connsiteX15" fmla="*/ 4133624 w 4136204"/>
              <a:gd name="connsiteY15" fmla="*/ 1299210 h 3891718"/>
              <a:gd name="connsiteX16" fmla="*/ 3524024 w 4136204"/>
              <a:gd name="connsiteY16" fmla="*/ 1668780 h 3891718"/>
              <a:gd name="connsiteX17" fmla="*/ 2998244 w 4136204"/>
              <a:gd name="connsiteY17" fmla="*/ 1836420 h 3891718"/>
              <a:gd name="connsiteX18" fmla="*/ 3013484 w 4136204"/>
              <a:gd name="connsiteY18" fmla="*/ 1912620 h 3891718"/>
              <a:gd name="connsiteX19" fmla="*/ 3200174 w 4136204"/>
              <a:gd name="connsiteY19" fmla="*/ 2011680 h 3891718"/>
              <a:gd name="connsiteX20" fmla="*/ 3767864 w 4136204"/>
              <a:gd name="connsiteY20" fmla="*/ 2198370 h 3891718"/>
              <a:gd name="connsiteX21" fmla="*/ 3931694 w 4136204"/>
              <a:gd name="connsiteY21" fmla="*/ 2263140 h 3891718"/>
              <a:gd name="connsiteX22" fmla="*/ 4042184 w 4136204"/>
              <a:gd name="connsiteY22" fmla="*/ 2468880 h 3891718"/>
              <a:gd name="connsiteX23" fmla="*/ 3752624 w 4136204"/>
              <a:gd name="connsiteY23" fmla="*/ 2541270 h 3891718"/>
              <a:gd name="connsiteX24" fmla="*/ 3771674 w 4136204"/>
              <a:gd name="connsiteY24" fmla="*/ 2895599 h 3891718"/>
              <a:gd name="connsiteX25" fmla="*/ 3527834 w 4136204"/>
              <a:gd name="connsiteY25" fmla="*/ 2754629 h 3891718"/>
              <a:gd name="connsiteX26" fmla="*/ 3074444 w 4136204"/>
              <a:gd name="connsiteY26" fmla="*/ 2613659 h 3891718"/>
              <a:gd name="connsiteX27" fmla="*/ 2937284 w 4136204"/>
              <a:gd name="connsiteY27" fmla="*/ 2693669 h 3891718"/>
              <a:gd name="connsiteX28" fmla="*/ 3348764 w 4136204"/>
              <a:gd name="connsiteY28" fmla="*/ 3310889 h 3891718"/>
              <a:gd name="connsiteX29" fmla="*/ 3847874 w 4136204"/>
              <a:gd name="connsiteY29" fmla="*/ 3489959 h 3891718"/>
              <a:gd name="connsiteX30" fmla="*/ 3969794 w 4136204"/>
              <a:gd name="connsiteY30" fmla="*/ 3870959 h 3891718"/>
              <a:gd name="connsiteX31" fmla="*/ 2895374 w 4136204"/>
              <a:gd name="connsiteY31" fmla="*/ 3813809 h 3891718"/>
              <a:gd name="connsiteX32" fmla="*/ 2822984 w 4136204"/>
              <a:gd name="connsiteY32" fmla="*/ 3577589 h 3891718"/>
              <a:gd name="connsiteX33" fmla="*/ 2506754 w 4136204"/>
              <a:gd name="connsiteY33" fmla="*/ 3154679 h 3891718"/>
              <a:gd name="connsiteX34" fmla="*/ 2365784 w 4136204"/>
              <a:gd name="connsiteY34" fmla="*/ 3268979 h 3891718"/>
              <a:gd name="connsiteX35" fmla="*/ 1817145 w 4136204"/>
              <a:gd name="connsiteY35" fmla="*/ 3855719 h 3891718"/>
              <a:gd name="connsiteX36" fmla="*/ 1828575 w 4136204"/>
              <a:gd name="connsiteY36" fmla="*/ 3253739 h 3891718"/>
              <a:gd name="connsiteX37" fmla="*/ 1192305 w 4136204"/>
              <a:gd name="connsiteY37" fmla="*/ 3859529 h 3891718"/>
              <a:gd name="connsiteX38" fmla="*/ 906555 w 4136204"/>
              <a:gd name="connsiteY38" fmla="*/ 3516629 h 3891718"/>
              <a:gd name="connsiteX39" fmla="*/ 1199925 w 4136204"/>
              <a:gd name="connsiteY39" fmla="*/ 3059429 h 3891718"/>
              <a:gd name="connsiteX40" fmla="*/ 426495 w 4136204"/>
              <a:gd name="connsiteY40" fmla="*/ 3303269 h 3891718"/>
              <a:gd name="connsiteX41" fmla="*/ 312195 w 4136204"/>
              <a:gd name="connsiteY41" fmla="*/ 2686049 h 3891718"/>
              <a:gd name="connsiteX42" fmla="*/ 845595 w 4136204"/>
              <a:gd name="connsiteY42" fmla="*/ 2480309 h 3891718"/>
              <a:gd name="connsiteX43" fmla="*/ 15015 w 4136204"/>
              <a:gd name="connsiteY43" fmla="*/ 2179319 h 3891718"/>
              <a:gd name="connsiteX44" fmla="*/ 316005 w 4136204"/>
              <a:gd name="connsiteY44" fmla="*/ 1630679 h 3891718"/>
              <a:gd name="connsiteX45" fmla="*/ 853216 w 4136204"/>
              <a:gd name="connsiteY45" fmla="*/ 1798319 h 3891718"/>
              <a:gd name="connsiteX46" fmla="*/ 354106 w 4136204"/>
              <a:gd name="connsiteY46" fmla="*/ 1078229 h 3891718"/>
              <a:gd name="connsiteX47" fmla="*/ 952275 w 4136204"/>
              <a:gd name="connsiteY47" fmla="*/ 781049 h 3891718"/>
              <a:gd name="connsiteX48" fmla="*/ 1310416 w 4136204"/>
              <a:gd name="connsiteY48" fmla="*/ 1203959 h 3891718"/>
              <a:gd name="connsiteX49" fmla="*/ 1965735 w 4136204"/>
              <a:gd name="connsiteY49" fmla="*/ 457199 h 3891718"/>
              <a:gd name="connsiteX50" fmla="*/ 1980974 w 4136204"/>
              <a:gd name="connsiteY50" fmla="*/ 1021079 h 3891718"/>
              <a:gd name="connsiteX51" fmla="*/ 2209574 w 4136204"/>
              <a:gd name="connsiteY51" fmla="*/ 1002029 h 3891718"/>
              <a:gd name="connsiteX52" fmla="*/ 2605814 w 4136204"/>
              <a:gd name="connsiteY52" fmla="*/ 430529 h 3891718"/>
              <a:gd name="connsiteX53" fmla="*/ 2682014 w 4136204"/>
              <a:gd name="connsiteY53" fmla="*/ 0 h 3891718"/>
              <a:gd name="connsiteX0" fmla="*/ 3135404 w 4136204"/>
              <a:gd name="connsiteY0" fmla="*/ 320040 h 3891718"/>
              <a:gd name="connsiteX1" fmla="*/ 2910614 w 4136204"/>
              <a:gd name="connsiteY1" fmla="*/ 445770 h 3891718"/>
              <a:gd name="connsiteX2" fmla="*/ 2933474 w 4136204"/>
              <a:gd name="connsiteY2" fmla="*/ 712470 h 3891718"/>
              <a:gd name="connsiteX3" fmla="*/ 2868704 w 4136204"/>
              <a:gd name="connsiteY3" fmla="*/ 796290 h 3891718"/>
              <a:gd name="connsiteX4" fmla="*/ 2563904 w 4136204"/>
              <a:gd name="connsiteY4" fmla="*/ 1203960 h 3891718"/>
              <a:gd name="connsiteX5" fmla="*/ 2586764 w 4136204"/>
              <a:gd name="connsiteY5" fmla="*/ 1261110 h 3891718"/>
              <a:gd name="connsiteX6" fmla="*/ 2842034 w 4136204"/>
              <a:gd name="connsiteY6" fmla="*/ 1268730 h 3891718"/>
              <a:gd name="connsiteX7" fmla="*/ 2960144 w 4136204"/>
              <a:gd name="connsiteY7" fmla="*/ 1230630 h 3891718"/>
              <a:gd name="connsiteX8" fmla="*/ 3440204 w 4136204"/>
              <a:gd name="connsiteY8" fmla="*/ 1078230 h 3891718"/>
              <a:gd name="connsiteX9" fmla="*/ 3562124 w 4136204"/>
              <a:gd name="connsiteY9" fmla="*/ 1002030 h 3891718"/>
              <a:gd name="connsiteX10" fmla="*/ 3775484 w 4136204"/>
              <a:gd name="connsiteY10" fmla="*/ 670560 h 3891718"/>
              <a:gd name="connsiteX11" fmla="*/ 4091714 w 4136204"/>
              <a:gd name="connsiteY11" fmla="*/ 495300 h 3891718"/>
              <a:gd name="connsiteX12" fmla="*/ 4076474 w 4136204"/>
              <a:gd name="connsiteY12" fmla="*/ 1066800 h 3891718"/>
              <a:gd name="connsiteX13" fmla="*/ 3596414 w 4136204"/>
              <a:gd name="connsiteY13" fmla="*/ 1367790 h 3891718"/>
              <a:gd name="connsiteX14" fmla="*/ 3737384 w 4136204"/>
              <a:gd name="connsiteY14" fmla="*/ 948690 h 3891718"/>
              <a:gd name="connsiteX15" fmla="*/ 4133624 w 4136204"/>
              <a:gd name="connsiteY15" fmla="*/ 1299210 h 3891718"/>
              <a:gd name="connsiteX16" fmla="*/ 3524024 w 4136204"/>
              <a:gd name="connsiteY16" fmla="*/ 1668780 h 3891718"/>
              <a:gd name="connsiteX17" fmla="*/ 2998244 w 4136204"/>
              <a:gd name="connsiteY17" fmla="*/ 1836420 h 3891718"/>
              <a:gd name="connsiteX18" fmla="*/ 3013484 w 4136204"/>
              <a:gd name="connsiteY18" fmla="*/ 1912620 h 3891718"/>
              <a:gd name="connsiteX19" fmla="*/ 3200174 w 4136204"/>
              <a:gd name="connsiteY19" fmla="*/ 2011680 h 3891718"/>
              <a:gd name="connsiteX20" fmla="*/ 3767864 w 4136204"/>
              <a:gd name="connsiteY20" fmla="*/ 2198370 h 3891718"/>
              <a:gd name="connsiteX21" fmla="*/ 3931694 w 4136204"/>
              <a:gd name="connsiteY21" fmla="*/ 2263140 h 3891718"/>
              <a:gd name="connsiteX22" fmla="*/ 4042184 w 4136204"/>
              <a:gd name="connsiteY22" fmla="*/ 2468880 h 3891718"/>
              <a:gd name="connsiteX23" fmla="*/ 3752624 w 4136204"/>
              <a:gd name="connsiteY23" fmla="*/ 2541270 h 3891718"/>
              <a:gd name="connsiteX24" fmla="*/ 3771674 w 4136204"/>
              <a:gd name="connsiteY24" fmla="*/ 2895599 h 3891718"/>
              <a:gd name="connsiteX25" fmla="*/ 3527834 w 4136204"/>
              <a:gd name="connsiteY25" fmla="*/ 2754629 h 3891718"/>
              <a:gd name="connsiteX26" fmla="*/ 3074444 w 4136204"/>
              <a:gd name="connsiteY26" fmla="*/ 2613659 h 3891718"/>
              <a:gd name="connsiteX27" fmla="*/ 2937284 w 4136204"/>
              <a:gd name="connsiteY27" fmla="*/ 2693669 h 3891718"/>
              <a:gd name="connsiteX28" fmla="*/ 3348764 w 4136204"/>
              <a:gd name="connsiteY28" fmla="*/ 3310889 h 3891718"/>
              <a:gd name="connsiteX29" fmla="*/ 3847874 w 4136204"/>
              <a:gd name="connsiteY29" fmla="*/ 3489959 h 3891718"/>
              <a:gd name="connsiteX30" fmla="*/ 3969794 w 4136204"/>
              <a:gd name="connsiteY30" fmla="*/ 3870959 h 3891718"/>
              <a:gd name="connsiteX31" fmla="*/ 2895374 w 4136204"/>
              <a:gd name="connsiteY31" fmla="*/ 3813809 h 3891718"/>
              <a:gd name="connsiteX32" fmla="*/ 2822984 w 4136204"/>
              <a:gd name="connsiteY32" fmla="*/ 3577589 h 3891718"/>
              <a:gd name="connsiteX33" fmla="*/ 2506754 w 4136204"/>
              <a:gd name="connsiteY33" fmla="*/ 3154679 h 3891718"/>
              <a:gd name="connsiteX34" fmla="*/ 2365784 w 4136204"/>
              <a:gd name="connsiteY34" fmla="*/ 3268979 h 3891718"/>
              <a:gd name="connsiteX35" fmla="*/ 1817145 w 4136204"/>
              <a:gd name="connsiteY35" fmla="*/ 3855719 h 3891718"/>
              <a:gd name="connsiteX36" fmla="*/ 1828575 w 4136204"/>
              <a:gd name="connsiteY36" fmla="*/ 3253739 h 3891718"/>
              <a:gd name="connsiteX37" fmla="*/ 1192305 w 4136204"/>
              <a:gd name="connsiteY37" fmla="*/ 3859529 h 3891718"/>
              <a:gd name="connsiteX38" fmla="*/ 906555 w 4136204"/>
              <a:gd name="connsiteY38" fmla="*/ 3516629 h 3891718"/>
              <a:gd name="connsiteX39" fmla="*/ 1199925 w 4136204"/>
              <a:gd name="connsiteY39" fmla="*/ 3059429 h 3891718"/>
              <a:gd name="connsiteX40" fmla="*/ 426495 w 4136204"/>
              <a:gd name="connsiteY40" fmla="*/ 3303269 h 3891718"/>
              <a:gd name="connsiteX41" fmla="*/ 312195 w 4136204"/>
              <a:gd name="connsiteY41" fmla="*/ 2686049 h 3891718"/>
              <a:gd name="connsiteX42" fmla="*/ 845595 w 4136204"/>
              <a:gd name="connsiteY42" fmla="*/ 2480309 h 3891718"/>
              <a:gd name="connsiteX43" fmla="*/ 15015 w 4136204"/>
              <a:gd name="connsiteY43" fmla="*/ 2179319 h 3891718"/>
              <a:gd name="connsiteX44" fmla="*/ 316005 w 4136204"/>
              <a:gd name="connsiteY44" fmla="*/ 1630679 h 3891718"/>
              <a:gd name="connsiteX45" fmla="*/ 853216 w 4136204"/>
              <a:gd name="connsiteY45" fmla="*/ 1798319 h 3891718"/>
              <a:gd name="connsiteX46" fmla="*/ 354106 w 4136204"/>
              <a:gd name="connsiteY46" fmla="*/ 1078229 h 3891718"/>
              <a:gd name="connsiteX47" fmla="*/ 952275 w 4136204"/>
              <a:gd name="connsiteY47" fmla="*/ 781049 h 3891718"/>
              <a:gd name="connsiteX48" fmla="*/ 1310416 w 4136204"/>
              <a:gd name="connsiteY48" fmla="*/ 1203959 h 3891718"/>
              <a:gd name="connsiteX49" fmla="*/ 1459006 w 4136204"/>
              <a:gd name="connsiteY49" fmla="*/ 369569 h 3891718"/>
              <a:gd name="connsiteX50" fmla="*/ 1965735 w 4136204"/>
              <a:gd name="connsiteY50" fmla="*/ 457199 h 3891718"/>
              <a:gd name="connsiteX51" fmla="*/ 1980974 w 4136204"/>
              <a:gd name="connsiteY51" fmla="*/ 1021079 h 3891718"/>
              <a:gd name="connsiteX52" fmla="*/ 2209574 w 4136204"/>
              <a:gd name="connsiteY52" fmla="*/ 1002029 h 3891718"/>
              <a:gd name="connsiteX53" fmla="*/ 2605814 w 4136204"/>
              <a:gd name="connsiteY53" fmla="*/ 430529 h 3891718"/>
              <a:gd name="connsiteX54" fmla="*/ 2682014 w 4136204"/>
              <a:gd name="connsiteY54" fmla="*/ 0 h 3891718"/>
              <a:gd name="connsiteX0" fmla="*/ 3135404 w 4136204"/>
              <a:gd name="connsiteY0" fmla="*/ 320040 h 3891718"/>
              <a:gd name="connsiteX1" fmla="*/ 2910614 w 4136204"/>
              <a:gd name="connsiteY1" fmla="*/ 445770 h 3891718"/>
              <a:gd name="connsiteX2" fmla="*/ 2933474 w 4136204"/>
              <a:gd name="connsiteY2" fmla="*/ 712470 h 3891718"/>
              <a:gd name="connsiteX3" fmla="*/ 2868704 w 4136204"/>
              <a:gd name="connsiteY3" fmla="*/ 796290 h 3891718"/>
              <a:gd name="connsiteX4" fmla="*/ 2563904 w 4136204"/>
              <a:gd name="connsiteY4" fmla="*/ 1203960 h 3891718"/>
              <a:gd name="connsiteX5" fmla="*/ 2586764 w 4136204"/>
              <a:gd name="connsiteY5" fmla="*/ 1261110 h 3891718"/>
              <a:gd name="connsiteX6" fmla="*/ 2842034 w 4136204"/>
              <a:gd name="connsiteY6" fmla="*/ 1268730 h 3891718"/>
              <a:gd name="connsiteX7" fmla="*/ 2960144 w 4136204"/>
              <a:gd name="connsiteY7" fmla="*/ 1230630 h 3891718"/>
              <a:gd name="connsiteX8" fmla="*/ 3440204 w 4136204"/>
              <a:gd name="connsiteY8" fmla="*/ 1078230 h 3891718"/>
              <a:gd name="connsiteX9" fmla="*/ 3562124 w 4136204"/>
              <a:gd name="connsiteY9" fmla="*/ 1002030 h 3891718"/>
              <a:gd name="connsiteX10" fmla="*/ 3775484 w 4136204"/>
              <a:gd name="connsiteY10" fmla="*/ 670560 h 3891718"/>
              <a:gd name="connsiteX11" fmla="*/ 4091714 w 4136204"/>
              <a:gd name="connsiteY11" fmla="*/ 495300 h 3891718"/>
              <a:gd name="connsiteX12" fmla="*/ 4076474 w 4136204"/>
              <a:gd name="connsiteY12" fmla="*/ 1066800 h 3891718"/>
              <a:gd name="connsiteX13" fmla="*/ 3596414 w 4136204"/>
              <a:gd name="connsiteY13" fmla="*/ 1367790 h 3891718"/>
              <a:gd name="connsiteX14" fmla="*/ 3737384 w 4136204"/>
              <a:gd name="connsiteY14" fmla="*/ 948690 h 3891718"/>
              <a:gd name="connsiteX15" fmla="*/ 4133624 w 4136204"/>
              <a:gd name="connsiteY15" fmla="*/ 1299210 h 3891718"/>
              <a:gd name="connsiteX16" fmla="*/ 3524024 w 4136204"/>
              <a:gd name="connsiteY16" fmla="*/ 1668780 h 3891718"/>
              <a:gd name="connsiteX17" fmla="*/ 2998244 w 4136204"/>
              <a:gd name="connsiteY17" fmla="*/ 1836420 h 3891718"/>
              <a:gd name="connsiteX18" fmla="*/ 3013484 w 4136204"/>
              <a:gd name="connsiteY18" fmla="*/ 1912620 h 3891718"/>
              <a:gd name="connsiteX19" fmla="*/ 3200174 w 4136204"/>
              <a:gd name="connsiteY19" fmla="*/ 2011680 h 3891718"/>
              <a:gd name="connsiteX20" fmla="*/ 3767864 w 4136204"/>
              <a:gd name="connsiteY20" fmla="*/ 2198370 h 3891718"/>
              <a:gd name="connsiteX21" fmla="*/ 3931694 w 4136204"/>
              <a:gd name="connsiteY21" fmla="*/ 2263140 h 3891718"/>
              <a:gd name="connsiteX22" fmla="*/ 4042184 w 4136204"/>
              <a:gd name="connsiteY22" fmla="*/ 2468880 h 3891718"/>
              <a:gd name="connsiteX23" fmla="*/ 3752624 w 4136204"/>
              <a:gd name="connsiteY23" fmla="*/ 2541270 h 3891718"/>
              <a:gd name="connsiteX24" fmla="*/ 3771674 w 4136204"/>
              <a:gd name="connsiteY24" fmla="*/ 2895599 h 3891718"/>
              <a:gd name="connsiteX25" fmla="*/ 3527834 w 4136204"/>
              <a:gd name="connsiteY25" fmla="*/ 2754629 h 3891718"/>
              <a:gd name="connsiteX26" fmla="*/ 3074444 w 4136204"/>
              <a:gd name="connsiteY26" fmla="*/ 2613659 h 3891718"/>
              <a:gd name="connsiteX27" fmla="*/ 2937284 w 4136204"/>
              <a:gd name="connsiteY27" fmla="*/ 2693669 h 3891718"/>
              <a:gd name="connsiteX28" fmla="*/ 3348764 w 4136204"/>
              <a:gd name="connsiteY28" fmla="*/ 3310889 h 3891718"/>
              <a:gd name="connsiteX29" fmla="*/ 3847874 w 4136204"/>
              <a:gd name="connsiteY29" fmla="*/ 3489959 h 3891718"/>
              <a:gd name="connsiteX30" fmla="*/ 3969794 w 4136204"/>
              <a:gd name="connsiteY30" fmla="*/ 3870959 h 3891718"/>
              <a:gd name="connsiteX31" fmla="*/ 2895374 w 4136204"/>
              <a:gd name="connsiteY31" fmla="*/ 3813809 h 3891718"/>
              <a:gd name="connsiteX32" fmla="*/ 2822984 w 4136204"/>
              <a:gd name="connsiteY32" fmla="*/ 3577589 h 3891718"/>
              <a:gd name="connsiteX33" fmla="*/ 2506754 w 4136204"/>
              <a:gd name="connsiteY33" fmla="*/ 3154679 h 3891718"/>
              <a:gd name="connsiteX34" fmla="*/ 2365784 w 4136204"/>
              <a:gd name="connsiteY34" fmla="*/ 3268979 h 3891718"/>
              <a:gd name="connsiteX35" fmla="*/ 1817145 w 4136204"/>
              <a:gd name="connsiteY35" fmla="*/ 3855719 h 3891718"/>
              <a:gd name="connsiteX36" fmla="*/ 1828575 w 4136204"/>
              <a:gd name="connsiteY36" fmla="*/ 3253739 h 3891718"/>
              <a:gd name="connsiteX37" fmla="*/ 1192305 w 4136204"/>
              <a:gd name="connsiteY37" fmla="*/ 3859529 h 3891718"/>
              <a:gd name="connsiteX38" fmla="*/ 906555 w 4136204"/>
              <a:gd name="connsiteY38" fmla="*/ 3516629 h 3891718"/>
              <a:gd name="connsiteX39" fmla="*/ 1199925 w 4136204"/>
              <a:gd name="connsiteY39" fmla="*/ 3059429 h 3891718"/>
              <a:gd name="connsiteX40" fmla="*/ 426495 w 4136204"/>
              <a:gd name="connsiteY40" fmla="*/ 3303269 h 3891718"/>
              <a:gd name="connsiteX41" fmla="*/ 312195 w 4136204"/>
              <a:gd name="connsiteY41" fmla="*/ 2686049 h 3891718"/>
              <a:gd name="connsiteX42" fmla="*/ 845595 w 4136204"/>
              <a:gd name="connsiteY42" fmla="*/ 2480309 h 3891718"/>
              <a:gd name="connsiteX43" fmla="*/ 15015 w 4136204"/>
              <a:gd name="connsiteY43" fmla="*/ 2179319 h 3891718"/>
              <a:gd name="connsiteX44" fmla="*/ 316005 w 4136204"/>
              <a:gd name="connsiteY44" fmla="*/ 1630679 h 3891718"/>
              <a:gd name="connsiteX45" fmla="*/ 853216 w 4136204"/>
              <a:gd name="connsiteY45" fmla="*/ 1798319 h 3891718"/>
              <a:gd name="connsiteX46" fmla="*/ 354106 w 4136204"/>
              <a:gd name="connsiteY46" fmla="*/ 1078229 h 3891718"/>
              <a:gd name="connsiteX47" fmla="*/ 952275 w 4136204"/>
              <a:gd name="connsiteY47" fmla="*/ 781049 h 3891718"/>
              <a:gd name="connsiteX48" fmla="*/ 1310416 w 4136204"/>
              <a:gd name="connsiteY48" fmla="*/ 1203959 h 3891718"/>
              <a:gd name="connsiteX49" fmla="*/ 1443766 w 4136204"/>
              <a:gd name="connsiteY49" fmla="*/ 1097279 h 3891718"/>
              <a:gd name="connsiteX50" fmla="*/ 1459006 w 4136204"/>
              <a:gd name="connsiteY50" fmla="*/ 369569 h 3891718"/>
              <a:gd name="connsiteX51" fmla="*/ 1965735 w 4136204"/>
              <a:gd name="connsiteY51" fmla="*/ 457199 h 3891718"/>
              <a:gd name="connsiteX52" fmla="*/ 1980974 w 4136204"/>
              <a:gd name="connsiteY52" fmla="*/ 1021079 h 3891718"/>
              <a:gd name="connsiteX53" fmla="*/ 2209574 w 4136204"/>
              <a:gd name="connsiteY53" fmla="*/ 1002029 h 3891718"/>
              <a:gd name="connsiteX54" fmla="*/ 2605814 w 4136204"/>
              <a:gd name="connsiteY54" fmla="*/ 430529 h 3891718"/>
              <a:gd name="connsiteX55" fmla="*/ 2682014 w 4136204"/>
              <a:gd name="connsiteY55" fmla="*/ 0 h 3891718"/>
              <a:gd name="connsiteX0" fmla="*/ 3135404 w 4136204"/>
              <a:gd name="connsiteY0" fmla="*/ 320040 h 3891718"/>
              <a:gd name="connsiteX1" fmla="*/ 2910614 w 4136204"/>
              <a:gd name="connsiteY1" fmla="*/ 445770 h 3891718"/>
              <a:gd name="connsiteX2" fmla="*/ 2933474 w 4136204"/>
              <a:gd name="connsiteY2" fmla="*/ 712470 h 3891718"/>
              <a:gd name="connsiteX3" fmla="*/ 2868704 w 4136204"/>
              <a:gd name="connsiteY3" fmla="*/ 796290 h 3891718"/>
              <a:gd name="connsiteX4" fmla="*/ 2563904 w 4136204"/>
              <a:gd name="connsiteY4" fmla="*/ 1203960 h 3891718"/>
              <a:gd name="connsiteX5" fmla="*/ 2586764 w 4136204"/>
              <a:gd name="connsiteY5" fmla="*/ 1261110 h 3891718"/>
              <a:gd name="connsiteX6" fmla="*/ 2842034 w 4136204"/>
              <a:gd name="connsiteY6" fmla="*/ 1268730 h 3891718"/>
              <a:gd name="connsiteX7" fmla="*/ 2960144 w 4136204"/>
              <a:gd name="connsiteY7" fmla="*/ 1230630 h 3891718"/>
              <a:gd name="connsiteX8" fmla="*/ 3440204 w 4136204"/>
              <a:gd name="connsiteY8" fmla="*/ 1078230 h 3891718"/>
              <a:gd name="connsiteX9" fmla="*/ 3562124 w 4136204"/>
              <a:gd name="connsiteY9" fmla="*/ 1002030 h 3891718"/>
              <a:gd name="connsiteX10" fmla="*/ 3775484 w 4136204"/>
              <a:gd name="connsiteY10" fmla="*/ 670560 h 3891718"/>
              <a:gd name="connsiteX11" fmla="*/ 4091714 w 4136204"/>
              <a:gd name="connsiteY11" fmla="*/ 495300 h 3891718"/>
              <a:gd name="connsiteX12" fmla="*/ 4076474 w 4136204"/>
              <a:gd name="connsiteY12" fmla="*/ 1066800 h 3891718"/>
              <a:gd name="connsiteX13" fmla="*/ 3596414 w 4136204"/>
              <a:gd name="connsiteY13" fmla="*/ 1367790 h 3891718"/>
              <a:gd name="connsiteX14" fmla="*/ 3737384 w 4136204"/>
              <a:gd name="connsiteY14" fmla="*/ 948690 h 3891718"/>
              <a:gd name="connsiteX15" fmla="*/ 4133624 w 4136204"/>
              <a:gd name="connsiteY15" fmla="*/ 1299210 h 3891718"/>
              <a:gd name="connsiteX16" fmla="*/ 3524024 w 4136204"/>
              <a:gd name="connsiteY16" fmla="*/ 1668780 h 3891718"/>
              <a:gd name="connsiteX17" fmla="*/ 2998244 w 4136204"/>
              <a:gd name="connsiteY17" fmla="*/ 1836420 h 3891718"/>
              <a:gd name="connsiteX18" fmla="*/ 3013484 w 4136204"/>
              <a:gd name="connsiteY18" fmla="*/ 1912620 h 3891718"/>
              <a:gd name="connsiteX19" fmla="*/ 3200174 w 4136204"/>
              <a:gd name="connsiteY19" fmla="*/ 2011680 h 3891718"/>
              <a:gd name="connsiteX20" fmla="*/ 3767864 w 4136204"/>
              <a:gd name="connsiteY20" fmla="*/ 2198370 h 3891718"/>
              <a:gd name="connsiteX21" fmla="*/ 3931694 w 4136204"/>
              <a:gd name="connsiteY21" fmla="*/ 2263140 h 3891718"/>
              <a:gd name="connsiteX22" fmla="*/ 4042184 w 4136204"/>
              <a:gd name="connsiteY22" fmla="*/ 2468880 h 3891718"/>
              <a:gd name="connsiteX23" fmla="*/ 3752624 w 4136204"/>
              <a:gd name="connsiteY23" fmla="*/ 2541270 h 3891718"/>
              <a:gd name="connsiteX24" fmla="*/ 3771674 w 4136204"/>
              <a:gd name="connsiteY24" fmla="*/ 2895599 h 3891718"/>
              <a:gd name="connsiteX25" fmla="*/ 3527834 w 4136204"/>
              <a:gd name="connsiteY25" fmla="*/ 2754629 h 3891718"/>
              <a:gd name="connsiteX26" fmla="*/ 3074444 w 4136204"/>
              <a:gd name="connsiteY26" fmla="*/ 2613659 h 3891718"/>
              <a:gd name="connsiteX27" fmla="*/ 2937284 w 4136204"/>
              <a:gd name="connsiteY27" fmla="*/ 2693669 h 3891718"/>
              <a:gd name="connsiteX28" fmla="*/ 3348764 w 4136204"/>
              <a:gd name="connsiteY28" fmla="*/ 3310889 h 3891718"/>
              <a:gd name="connsiteX29" fmla="*/ 3847874 w 4136204"/>
              <a:gd name="connsiteY29" fmla="*/ 3489959 h 3891718"/>
              <a:gd name="connsiteX30" fmla="*/ 3969794 w 4136204"/>
              <a:gd name="connsiteY30" fmla="*/ 3870959 h 3891718"/>
              <a:gd name="connsiteX31" fmla="*/ 2895374 w 4136204"/>
              <a:gd name="connsiteY31" fmla="*/ 3813809 h 3891718"/>
              <a:gd name="connsiteX32" fmla="*/ 2822984 w 4136204"/>
              <a:gd name="connsiteY32" fmla="*/ 3577589 h 3891718"/>
              <a:gd name="connsiteX33" fmla="*/ 2506754 w 4136204"/>
              <a:gd name="connsiteY33" fmla="*/ 3154679 h 3891718"/>
              <a:gd name="connsiteX34" fmla="*/ 2365784 w 4136204"/>
              <a:gd name="connsiteY34" fmla="*/ 3268979 h 3891718"/>
              <a:gd name="connsiteX35" fmla="*/ 1817145 w 4136204"/>
              <a:gd name="connsiteY35" fmla="*/ 3855719 h 3891718"/>
              <a:gd name="connsiteX36" fmla="*/ 1828575 w 4136204"/>
              <a:gd name="connsiteY36" fmla="*/ 3253739 h 3891718"/>
              <a:gd name="connsiteX37" fmla="*/ 1192305 w 4136204"/>
              <a:gd name="connsiteY37" fmla="*/ 3859529 h 3891718"/>
              <a:gd name="connsiteX38" fmla="*/ 906555 w 4136204"/>
              <a:gd name="connsiteY38" fmla="*/ 3516629 h 3891718"/>
              <a:gd name="connsiteX39" fmla="*/ 1199925 w 4136204"/>
              <a:gd name="connsiteY39" fmla="*/ 3059429 h 3891718"/>
              <a:gd name="connsiteX40" fmla="*/ 426495 w 4136204"/>
              <a:gd name="connsiteY40" fmla="*/ 3303269 h 3891718"/>
              <a:gd name="connsiteX41" fmla="*/ 312195 w 4136204"/>
              <a:gd name="connsiteY41" fmla="*/ 2686049 h 3891718"/>
              <a:gd name="connsiteX42" fmla="*/ 845595 w 4136204"/>
              <a:gd name="connsiteY42" fmla="*/ 2480309 h 3891718"/>
              <a:gd name="connsiteX43" fmla="*/ 15015 w 4136204"/>
              <a:gd name="connsiteY43" fmla="*/ 2179319 h 3891718"/>
              <a:gd name="connsiteX44" fmla="*/ 316005 w 4136204"/>
              <a:gd name="connsiteY44" fmla="*/ 1630679 h 3891718"/>
              <a:gd name="connsiteX45" fmla="*/ 853216 w 4136204"/>
              <a:gd name="connsiteY45" fmla="*/ 1798319 h 3891718"/>
              <a:gd name="connsiteX46" fmla="*/ 449356 w 4136204"/>
              <a:gd name="connsiteY46" fmla="*/ 1017269 h 3891718"/>
              <a:gd name="connsiteX47" fmla="*/ 952275 w 4136204"/>
              <a:gd name="connsiteY47" fmla="*/ 781049 h 3891718"/>
              <a:gd name="connsiteX48" fmla="*/ 1310416 w 4136204"/>
              <a:gd name="connsiteY48" fmla="*/ 1203959 h 3891718"/>
              <a:gd name="connsiteX49" fmla="*/ 1443766 w 4136204"/>
              <a:gd name="connsiteY49" fmla="*/ 1097279 h 3891718"/>
              <a:gd name="connsiteX50" fmla="*/ 1459006 w 4136204"/>
              <a:gd name="connsiteY50" fmla="*/ 369569 h 3891718"/>
              <a:gd name="connsiteX51" fmla="*/ 1965735 w 4136204"/>
              <a:gd name="connsiteY51" fmla="*/ 457199 h 3891718"/>
              <a:gd name="connsiteX52" fmla="*/ 1980974 w 4136204"/>
              <a:gd name="connsiteY52" fmla="*/ 1021079 h 3891718"/>
              <a:gd name="connsiteX53" fmla="*/ 2209574 w 4136204"/>
              <a:gd name="connsiteY53" fmla="*/ 1002029 h 3891718"/>
              <a:gd name="connsiteX54" fmla="*/ 2605814 w 4136204"/>
              <a:gd name="connsiteY54" fmla="*/ 430529 h 3891718"/>
              <a:gd name="connsiteX55" fmla="*/ 2682014 w 4136204"/>
              <a:gd name="connsiteY55" fmla="*/ 0 h 3891718"/>
              <a:gd name="connsiteX0" fmla="*/ 3135404 w 4136204"/>
              <a:gd name="connsiteY0" fmla="*/ 320040 h 3891718"/>
              <a:gd name="connsiteX1" fmla="*/ 2910614 w 4136204"/>
              <a:gd name="connsiteY1" fmla="*/ 445770 h 3891718"/>
              <a:gd name="connsiteX2" fmla="*/ 2933474 w 4136204"/>
              <a:gd name="connsiteY2" fmla="*/ 712470 h 3891718"/>
              <a:gd name="connsiteX3" fmla="*/ 2868704 w 4136204"/>
              <a:gd name="connsiteY3" fmla="*/ 796290 h 3891718"/>
              <a:gd name="connsiteX4" fmla="*/ 2563904 w 4136204"/>
              <a:gd name="connsiteY4" fmla="*/ 1203960 h 3891718"/>
              <a:gd name="connsiteX5" fmla="*/ 2586764 w 4136204"/>
              <a:gd name="connsiteY5" fmla="*/ 1261110 h 3891718"/>
              <a:gd name="connsiteX6" fmla="*/ 2842034 w 4136204"/>
              <a:gd name="connsiteY6" fmla="*/ 1268730 h 3891718"/>
              <a:gd name="connsiteX7" fmla="*/ 2960144 w 4136204"/>
              <a:gd name="connsiteY7" fmla="*/ 1230630 h 3891718"/>
              <a:gd name="connsiteX8" fmla="*/ 3440204 w 4136204"/>
              <a:gd name="connsiteY8" fmla="*/ 1078230 h 3891718"/>
              <a:gd name="connsiteX9" fmla="*/ 3562124 w 4136204"/>
              <a:gd name="connsiteY9" fmla="*/ 1002030 h 3891718"/>
              <a:gd name="connsiteX10" fmla="*/ 3775484 w 4136204"/>
              <a:gd name="connsiteY10" fmla="*/ 670560 h 3891718"/>
              <a:gd name="connsiteX11" fmla="*/ 4091714 w 4136204"/>
              <a:gd name="connsiteY11" fmla="*/ 495300 h 3891718"/>
              <a:gd name="connsiteX12" fmla="*/ 4076474 w 4136204"/>
              <a:gd name="connsiteY12" fmla="*/ 1066800 h 3891718"/>
              <a:gd name="connsiteX13" fmla="*/ 3596414 w 4136204"/>
              <a:gd name="connsiteY13" fmla="*/ 1367790 h 3891718"/>
              <a:gd name="connsiteX14" fmla="*/ 3737384 w 4136204"/>
              <a:gd name="connsiteY14" fmla="*/ 948690 h 3891718"/>
              <a:gd name="connsiteX15" fmla="*/ 4133624 w 4136204"/>
              <a:gd name="connsiteY15" fmla="*/ 1299210 h 3891718"/>
              <a:gd name="connsiteX16" fmla="*/ 3524024 w 4136204"/>
              <a:gd name="connsiteY16" fmla="*/ 1668780 h 3891718"/>
              <a:gd name="connsiteX17" fmla="*/ 2998244 w 4136204"/>
              <a:gd name="connsiteY17" fmla="*/ 1836420 h 3891718"/>
              <a:gd name="connsiteX18" fmla="*/ 3013484 w 4136204"/>
              <a:gd name="connsiteY18" fmla="*/ 1912620 h 3891718"/>
              <a:gd name="connsiteX19" fmla="*/ 3200174 w 4136204"/>
              <a:gd name="connsiteY19" fmla="*/ 2011680 h 3891718"/>
              <a:gd name="connsiteX20" fmla="*/ 3767864 w 4136204"/>
              <a:gd name="connsiteY20" fmla="*/ 2198370 h 3891718"/>
              <a:gd name="connsiteX21" fmla="*/ 3931694 w 4136204"/>
              <a:gd name="connsiteY21" fmla="*/ 2263140 h 3891718"/>
              <a:gd name="connsiteX22" fmla="*/ 4042184 w 4136204"/>
              <a:gd name="connsiteY22" fmla="*/ 2468880 h 3891718"/>
              <a:gd name="connsiteX23" fmla="*/ 3752624 w 4136204"/>
              <a:gd name="connsiteY23" fmla="*/ 2541270 h 3891718"/>
              <a:gd name="connsiteX24" fmla="*/ 3771674 w 4136204"/>
              <a:gd name="connsiteY24" fmla="*/ 2895599 h 3891718"/>
              <a:gd name="connsiteX25" fmla="*/ 3527834 w 4136204"/>
              <a:gd name="connsiteY25" fmla="*/ 2754629 h 3891718"/>
              <a:gd name="connsiteX26" fmla="*/ 3074444 w 4136204"/>
              <a:gd name="connsiteY26" fmla="*/ 2613659 h 3891718"/>
              <a:gd name="connsiteX27" fmla="*/ 2937284 w 4136204"/>
              <a:gd name="connsiteY27" fmla="*/ 2693669 h 3891718"/>
              <a:gd name="connsiteX28" fmla="*/ 3348764 w 4136204"/>
              <a:gd name="connsiteY28" fmla="*/ 3310889 h 3891718"/>
              <a:gd name="connsiteX29" fmla="*/ 3847874 w 4136204"/>
              <a:gd name="connsiteY29" fmla="*/ 3489959 h 3891718"/>
              <a:gd name="connsiteX30" fmla="*/ 3969794 w 4136204"/>
              <a:gd name="connsiteY30" fmla="*/ 3870959 h 3891718"/>
              <a:gd name="connsiteX31" fmla="*/ 2895374 w 4136204"/>
              <a:gd name="connsiteY31" fmla="*/ 3813809 h 3891718"/>
              <a:gd name="connsiteX32" fmla="*/ 2822984 w 4136204"/>
              <a:gd name="connsiteY32" fmla="*/ 3577589 h 3891718"/>
              <a:gd name="connsiteX33" fmla="*/ 2506754 w 4136204"/>
              <a:gd name="connsiteY33" fmla="*/ 3154679 h 3891718"/>
              <a:gd name="connsiteX34" fmla="*/ 2365784 w 4136204"/>
              <a:gd name="connsiteY34" fmla="*/ 3268979 h 3891718"/>
              <a:gd name="connsiteX35" fmla="*/ 1817145 w 4136204"/>
              <a:gd name="connsiteY35" fmla="*/ 3855719 h 3891718"/>
              <a:gd name="connsiteX36" fmla="*/ 1828575 w 4136204"/>
              <a:gd name="connsiteY36" fmla="*/ 3253739 h 3891718"/>
              <a:gd name="connsiteX37" fmla="*/ 1192305 w 4136204"/>
              <a:gd name="connsiteY37" fmla="*/ 3859529 h 3891718"/>
              <a:gd name="connsiteX38" fmla="*/ 906555 w 4136204"/>
              <a:gd name="connsiteY38" fmla="*/ 3516629 h 3891718"/>
              <a:gd name="connsiteX39" fmla="*/ 1199925 w 4136204"/>
              <a:gd name="connsiteY39" fmla="*/ 3059429 h 3891718"/>
              <a:gd name="connsiteX40" fmla="*/ 426495 w 4136204"/>
              <a:gd name="connsiteY40" fmla="*/ 3303269 h 3891718"/>
              <a:gd name="connsiteX41" fmla="*/ 312195 w 4136204"/>
              <a:gd name="connsiteY41" fmla="*/ 2686049 h 3891718"/>
              <a:gd name="connsiteX42" fmla="*/ 845595 w 4136204"/>
              <a:gd name="connsiteY42" fmla="*/ 2480309 h 3891718"/>
              <a:gd name="connsiteX43" fmla="*/ 15015 w 4136204"/>
              <a:gd name="connsiteY43" fmla="*/ 2179319 h 3891718"/>
              <a:gd name="connsiteX44" fmla="*/ 316005 w 4136204"/>
              <a:gd name="connsiteY44" fmla="*/ 1630679 h 3891718"/>
              <a:gd name="connsiteX45" fmla="*/ 853216 w 4136204"/>
              <a:gd name="connsiteY45" fmla="*/ 1798319 h 3891718"/>
              <a:gd name="connsiteX46" fmla="*/ 857026 w 4136204"/>
              <a:gd name="connsiteY46" fmla="*/ 1592579 h 3891718"/>
              <a:gd name="connsiteX47" fmla="*/ 449356 w 4136204"/>
              <a:gd name="connsiteY47" fmla="*/ 1017269 h 3891718"/>
              <a:gd name="connsiteX48" fmla="*/ 952275 w 4136204"/>
              <a:gd name="connsiteY48" fmla="*/ 781049 h 3891718"/>
              <a:gd name="connsiteX49" fmla="*/ 1310416 w 4136204"/>
              <a:gd name="connsiteY49" fmla="*/ 1203959 h 3891718"/>
              <a:gd name="connsiteX50" fmla="*/ 1443766 w 4136204"/>
              <a:gd name="connsiteY50" fmla="*/ 1097279 h 3891718"/>
              <a:gd name="connsiteX51" fmla="*/ 1459006 w 4136204"/>
              <a:gd name="connsiteY51" fmla="*/ 369569 h 3891718"/>
              <a:gd name="connsiteX52" fmla="*/ 1965735 w 4136204"/>
              <a:gd name="connsiteY52" fmla="*/ 457199 h 3891718"/>
              <a:gd name="connsiteX53" fmla="*/ 1980974 w 4136204"/>
              <a:gd name="connsiteY53" fmla="*/ 1021079 h 3891718"/>
              <a:gd name="connsiteX54" fmla="*/ 2209574 w 4136204"/>
              <a:gd name="connsiteY54" fmla="*/ 1002029 h 3891718"/>
              <a:gd name="connsiteX55" fmla="*/ 2605814 w 4136204"/>
              <a:gd name="connsiteY55" fmla="*/ 430529 h 3891718"/>
              <a:gd name="connsiteX56" fmla="*/ 2682014 w 4136204"/>
              <a:gd name="connsiteY56" fmla="*/ 0 h 3891718"/>
              <a:gd name="connsiteX0" fmla="*/ 3106188 w 4106988"/>
              <a:gd name="connsiteY0" fmla="*/ 320040 h 3891718"/>
              <a:gd name="connsiteX1" fmla="*/ 2881398 w 4106988"/>
              <a:gd name="connsiteY1" fmla="*/ 445770 h 3891718"/>
              <a:gd name="connsiteX2" fmla="*/ 2904258 w 4106988"/>
              <a:gd name="connsiteY2" fmla="*/ 712470 h 3891718"/>
              <a:gd name="connsiteX3" fmla="*/ 2839488 w 4106988"/>
              <a:gd name="connsiteY3" fmla="*/ 796290 h 3891718"/>
              <a:gd name="connsiteX4" fmla="*/ 2534688 w 4106988"/>
              <a:gd name="connsiteY4" fmla="*/ 1203960 h 3891718"/>
              <a:gd name="connsiteX5" fmla="*/ 2557548 w 4106988"/>
              <a:gd name="connsiteY5" fmla="*/ 1261110 h 3891718"/>
              <a:gd name="connsiteX6" fmla="*/ 2812818 w 4106988"/>
              <a:gd name="connsiteY6" fmla="*/ 1268730 h 3891718"/>
              <a:gd name="connsiteX7" fmla="*/ 2930928 w 4106988"/>
              <a:gd name="connsiteY7" fmla="*/ 1230630 h 3891718"/>
              <a:gd name="connsiteX8" fmla="*/ 3410988 w 4106988"/>
              <a:gd name="connsiteY8" fmla="*/ 1078230 h 3891718"/>
              <a:gd name="connsiteX9" fmla="*/ 3532908 w 4106988"/>
              <a:gd name="connsiteY9" fmla="*/ 1002030 h 3891718"/>
              <a:gd name="connsiteX10" fmla="*/ 3746268 w 4106988"/>
              <a:gd name="connsiteY10" fmla="*/ 670560 h 3891718"/>
              <a:gd name="connsiteX11" fmla="*/ 4062498 w 4106988"/>
              <a:gd name="connsiteY11" fmla="*/ 495300 h 3891718"/>
              <a:gd name="connsiteX12" fmla="*/ 4047258 w 4106988"/>
              <a:gd name="connsiteY12" fmla="*/ 1066800 h 3891718"/>
              <a:gd name="connsiteX13" fmla="*/ 3567198 w 4106988"/>
              <a:gd name="connsiteY13" fmla="*/ 1367790 h 3891718"/>
              <a:gd name="connsiteX14" fmla="*/ 3708168 w 4106988"/>
              <a:gd name="connsiteY14" fmla="*/ 948690 h 3891718"/>
              <a:gd name="connsiteX15" fmla="*/ 4104408 w 4106988"/>
              <a:gd name="connsiteY15" fmla="*/ 1299210 h 3891718"/>
              <a:gd name="connsiteX16" fmla="*/ 3494808 w 4106988"/>
              <a:gd name="connsiteY16" fmla="*/ 1668780 h 3891718"/>
              <a:gd name="connsiteX17" fmla="*/ 2969028 w 4106988"/>
              <a:gd name="connsiteY17" fmla="*/ 1836420 h 3891718"/>
              <a:gd name="connsiteX18" fmla="*/ 2984268 w 4106988"/>
              <a:gd name="connsiteY18" fmla="*/ 1912620 h 3891718"/>
              <a:gd name="connsiteX19" fmla="*/ 3170958 w 4106988"/>
              <a:gd name="connsiteY19" fmla="*/ 2011680 h 3891718"/>
              <a:gd name="connsiteX20" fmla="*/ 3738648 w 4106988"/>
              <a:gd name="connsiteY20" fmla="*/ 2198370 h 3891718"/>
              <a:gd name="connsiteX21" fmla="*/ 3902478 w 4106988"/>
              <a:gd name="connsiteY21" fmla="*/ 2263140 h 3891718"/>
              <a:gd name="connsiteX22" fmla="*/ 4012968 w 4106988"/>
              <a:gd name="connsiteY22" fmla="*/ 2468880 h 3891718"/>
              <a:gd name="connsiteX23" fmla="*/ 3723408 w 4106988"/>
              <a:gd name="connsiteY23" fmla="*/ 2541270 h 3891718"/>
              <a:gd name="connsiteX24" fmla="*/ 3742458 w 4106988"/>
              <a:gd name="connsiteY24" fmla="*/ 2895599 h 3891718"/>
              <a:gd name="connsiteX25" fmla="*/ 3498618 w 4106988"/>
              <a:gd name="connsiteY25" fmla="*/ 2754629 h 3891718"/>
              <a:gd name="connsiteX26" fmla="*/ 3045228 w 4106988"/>
              <a:gd name="connsiteY26" fmla="*/ 2613659 h 3891718"/>
              <a:gd name="connsiteX27" fmla="*/ 2908068 w 4106988"/>
              <a:gd name="connsiteY27" fmla="*/ 2693669 h 3891718"/>
              <a:gd name="connsiteX28" fmla="*/ 3319548 w 4106988"/>
              <a:gd name="connsiteY28" fmla="*/ 3310889 h 3891718"/>
              <a:gd name="connsiteX29" fmla="*/ 3818658 w 4106988"/>
              <a:gd name="connsiteY29" fmla="*/ 3489959 h 3891718"/>
              <a:gd name="connsiteX30" fmla="*/ 3940578 w 4106988"/>
              <a:gd name="connsiteY30" fmla="*/ 3870959 h 3891718"/>
              <a:gd name="connsiteX31" fmla="*/ 2866158 w 4106988"/>
              <a:gd name="connsiteY31" fmla="*/ 3813809 h 3891718"/>
              <a:gd name="connsiteX32" fmla="*/ 2793768 w 4106988"/>
              <a:gd name="connsiteY32" fmla="*/ 3577589 h 3891718"/>
              <a:gd name="connsiteX33" fmla="*/ 2477538 w 4106988"/>
              <a:gd name="connsiteY33" fmla="*/ 3154679 h 3891718"/>
              <a:gd name="connsiteX34" fmla="*/ 2336568 w 4106988"/>
              <a:gd name="connsiteY34" fmla="*/ 3268979 h 3891718"/>
              <a:gd name="connsiteX35" fmla="*/ 1787929 w 4106988"/>
              <a:gd name="connsiteY35" fmla="*/ 3855719 h 3891718"/>
              <a:gd name="connsiteX36" fmla="*/ 1799359 w 4106988"/>
              <a:gd name="connsiteY36" fmla="*/ 3253739 h 3891718"/>
              <a:gd name="connsiteX37" fmla="*/ 1163089 w 4106988"/>
              <a:gd name="connsiteY37" fmla="*/ 3859529 h 3891718"/>
              <a:gd name="connsiteX38" fmla="*/ 877339 w 4106988"/>
              <a:gd name="connsiteY38" fmla="*/ 3516629 h 3891718"/>
              <a:gd name="connsiteX39" fmla="*/ 1170709 w 4106988"/>
              <a:gd name="connsiteY39" fmla="*/ 3059429 h 3891718"/>
              <a:gd name="connsiteX40" fmla="*/ 397279 w 4106988"/>
              <a:gd name="connsiteY40" fmla="*/ 3303269 h 3891718"/>
              <a:gd name="connsiteX41" fmla="*/ 282979 w 4106988"/>
              <a:gd name="connsiteY41" fmla="*/ 2686049 h 3891718"/>
              <a:gd name="connsiteX42" fmla="*/ 816379 w 4106988"/>
              <a:gd name="connsiteY42" fmla="*/ 2480309 h 3891718"/>
              <a:gd name="connsiteX43" fmla="*/ 16279 w 4106988"/>
              <a:gd name="connsiteY43" fmla="*/ 2065019 h 3891718"/>
              <a:gd name="connsiteX44" fmla="*/ 286789 w 4106988"/>
              <a:gd name="connsiteY44" fmla="*/ 1630679 h 3891718"/>
              <a:gd name="connsiteX45" fmla="*/ 824000 w 4106988"/>
              <a:gd name="connsiteY45" fmla="*/ 1798319 h 3891718"/>
              <a:gd name="connsiteX46" fmla="*/ 827810 w 4106988"/>
              <a:gd name="connsiteY46" fmla="*/ 1592579 h 3891718"/>
              <a:gd name="connsiteX47" fmla="*/ 420140 w 4106988"/>
              <a:gd name="connsiteY47" fmla="*/ 1017269 h 3891718"/>
              <a:gd name="connsiteX48" fmla="*/ 923059 w 4106988"/>
              <a:gd name="connsiteY48" fmla="*/ 781049 h 3891718"/>
              <a:gd name="connsiteX49" fmla="*/ 1281200 w 4106988"/>
              <a:gd name="connsiteY49" fmla="*/ 1203959 h 3891718"/>
              <a:gd name="connsiteX50" fmla="*/ 1414550 w 4106988"/>
              <a:gd name="connsiteY50" fmla="*/ 1097279 h 3891718"/>
              <a:gd name="connsiteX51" fmla="*/ 1429790 w 4106988"/>
              <a:gd name="connsiteY51" fmla="*/ 369569 h 3891718"/>
              <a:gd name="connsiteX52" fmla="*/ 1936519 w 4106988"/>
              <a:gd name="connsiteY52" fmla="*/ 457199 h 3891718"/>
              <a:gd name="connsiteX53" fmla="*/ 1951758 w 4106988"/>
              <a:gd name="connsiteY53" fmla="*/ 1021079 h 3891718"/>
              <a:gd name="connsiteX54" fmla="*/ 2180358 w 4106988"/>
              <a:gd name="connsiteY54" fmla="*/ 1002029 h 3891718"/>
              <a:gd name="connsiteX55" fmla="*/ 2576598 w 4106988"/>
              <a:gd name="connsiteY55" fmla="*/ 430529 h 3891718"/>
              <a:gd name="connsiteX56" fmla="*/ 2652798 w 4106988"/>
              <a:gd name="connsiteY56" fmla="*/ 0 h 3891718"/>
              <a:gd name="connsiteX0" fmla="*/ 3107677 w 4108477"/>
              <a:gd name="connsiteY0" fmla="*/ 320040 h 3891718"/>
              <a:gd name="connsiteX1" fmla="*/ 2882887 w 4108477"/>
              <a:gd name="connsiteY1" fmla="*/ 445770 h 3891718"/>
              <a:gd name="connsiteX2" fmla="*/ 2905747 w 4108477"/>
              <a:gd name="connsiteY2" fmla="*/ 712470 h 3891718"/>
              <a:gd name="connsiteX3" fmla="*/ 2840977 w 4108477"/>
              <a:gd name="connsiteY3" fmla="*/ 796290 h 3891718"/>
              <a:gd name="connsiteX4" fmla="*/ 2536177 w 4108477"/>
              <a:gd name="connsiteY4" fmla="*/ 1203960 h 3891718"/>
              <a:gd name="connsiteX5" fmla="*/ 2559037 w 4108477"/>
              <a:gd name="connsiteY5" fmla="*/ 1261110 h 3891718"/>
              <a:gd name="connsiteX6" fmla="*/ 2814307 w 4108477"/>
              <a:gd name="connsiteY6" fmla="*/ 1268730 h 3891718"/>
              <a:gd name="connsiteX7" fmla="*/ 2932417 w 4108477"/>
              <a:gd name="connsiteY7" fmla="*/ 1230630 h 3891718"/>
              <a:gd name="connsiteX8" fmla="*/ 3412477 w 4108477"/>
              <a:gd name="connsiteY8" fmla="*/ 1078230 h 3891718"/>
              <a:gd name="connsiteX9" fmla="*/ 3534397 w 4108477"/>
              <a:gd name="connsiteY9" fmla="*/ 1002030 h 3891718"/>
              <a:gd name="connsiteX10" fmla="*/ 3747757 w 4108477"/>
              <a:gd name="connsiteY10" fmla="*/ 670560 h 3891718"/>
              <a:gd name="connsiteX11" fmla="*/ 4063987 w 4108477"/>
              <a:gd name="connsiteY11" fmla="*/ 495300 h 3891718"/>
              <a:gd name="connsiteX12" fmla="*/ 4048747 w 4108477"/>
              <a:gd name="connsiteY12" fmla="*/ 1066800 h 3891718"/>
              <a:gd name="connsiteX13" fmla="*/ 3568687 w 4108477"/>
              <a:gd name="connsiteY13" fmla="*/ 1367790 h 3891718"/>
              <a:gd name="connsiteX14" fmla="*/ 3709657 w 4108477"/>
              <a:gd name="connsiteY14" fmla="*/ 948690 h 3891718"/>
              <a:gd name="connsiteX15" fmla="*/ 4105897 w 4108477"/>
              <a:gd name="connsiteY15" fmla="*/ 1299210 h 3891718"/>
              <a:gd name="connsiteX16" fmla="*/ 3496297 w 4108477"/>
              <a:gd name="connsiteY16" fmla="*/ 1668780 h 3891718"/>
              <a:gd name="connsiteX17" fmla="*/ 2970517 w 4108477"/>
              <a:gd name="connsiteY17" fmla="*/ 1836420 h 3891718"/>
              <a:gd name="connsiteX18" fmla="*/ 2985757 w 4108477"/>
              <a:gd name="connsiteY18" fmla="*/ 1912620 h 3891718"/>
              <a:gd name="connsiteX19" fmla="*/ 3172447 w 4108477"/>
              <a:gd name="connsiteY19" fmla="*/ 2011680 h 3891718"/>
              <a:gd name="connsiteX20" fmla="*/ 3740137 w 4108477"/>
              <a:gd name="connsiteY20" fmla="*/ 2198370 h 3891718"/>
              <a:gd name="connsiteX21" fmla="*/ 3903967 w 4108477"/>
              <a:gd name="connsiteY21" fmla="*/ 2263140 h 3891718"/>
              <a:gd name="connsiteX22" fmla="*/ 4014457 w 4108477"/>
              <a:gd name="connsiteY22" fmla="*/ 2468880 h 3891718"/>
              <a:gd name="connsiteX23" fmla="*/ 3724897 w 4108477"/>
              <a:gd name="connsiteY23" fmla="*/ 2541270 h 3891718"/>
              <a:gd name="connsiteX24" fmla="*/ 3743947 w 4108477"/>
              <a:gd name="connsiteY24" fmla="*/ 2895599 h 3891718"/>
              <a:gd name="connsiteX25" fmla="*/ 3500107 w 4108477"/>
              <a:gd name="connsiteY25" fmla="*/ 2754629 h 3891718"/>
              <a:gd name="connsiteX26" fmla="*/ 3046717 w 4108477"/>
              <a:gd name="connsiteY26" fmla="*/ 2613659 h 3891718"/>
              <a:gd name="connsiteX27" fmla="*/ 2909557 w 4108477"/>
              <a:gd name="connsiteY27" fmla="*/ 2693669 h 3891718"/>
              <a:gd name="connsiteX28" fmla="*/ 3321037 w 4108477"/>
              <a:gd name="connsiteY28" fmla="*/ 3310889 h 3891718"/>
              <a:gd name="connsiteX29" fmla="*/ 3820147 w 4108477"/>
              <a:gd name="connsiteY29" fmla="*/ 3489959 h 3891718"/>
              <a:gd name="connsiteX30" fmla="*/ 3942067 w 4108477"/>
              <a:gd name="connsiteY30" fmla="*/ 3870959 h 3891718"/>
              <a:gd name="connsiteX31" fmla="*/ 2867647 w 4108477"/>
              <a:gd name="connsiteY31" fmla="*/ 3813809 h 3891718"/>
              <a:gd name="connsiteX32" fmla="*/ 2795257 w 4108477"/>
              <a:gd name="connsiteY32" fmla="*/ 3577589 h 3891718"/>
              <a:gd name="connsiteX33" fmla="*/ 2479027 w 4108477"/>
              <a:gd name="connsiteY33" fmla="*/ 3154679 h 3891718"/>
              <a:gd name="connsiteX34" fmla="*/ 2338057 w 4108477"/>
              <a:gd name="connsiteY34" fmla="*/ 3268979 h 3891718"/>
              <a:gd name="connsiteX35" fmla="*/ 1789418 w 4108477"/>
              <a:gd name="connsiteY35" fmla="*/ 3855719 h 3891718"/>
              <a:gd name="connsiteX36" fmla="*/ 1800848 w 4108477"/>
              <a:gd name="connsiteY36" fmla="*/ 3253739 h 3891718"/>
              <a:gd name="connsiteX37" fmla="*/ 1164578 w 4108477"/>
              <a:gd name="connsiteY37" fmla="*/ 3859529 h 3891718"/>
              <a:gd name="connsiteX38" fmla="*/ 878828 w 4108477"/>
              <a:gd name="connsiteY38" fmla="*/ 3516629 h 3891718"/>
              <a:gd name="connsiteX39" fmla="*/ 1172198 w 4108477"/>
              <a:gd name="connsiteY39" fmla="*/ 3059429 h 3891718"/>
              <a:gd name="connsiteX40" fmla="*/ 398768 w 4108477"/>
              <a:gd name="connsiteY40" fmla="*/ 3303269 h 3891718"/>
              <a:gd name="connsiteX41" fmla="*/ 284468 w 4108477"/>
              <a:gd name="connsiteY41" fmla="*/ 2686049 h 3891718"/>
              <a:gd name="connsiteX42" fmla="*/ 817868 w 4108477"/>
              <a:gd name="connsiteY42" fmla="*/ 2480309 h 3891718"/>
              <a:gd name="connsiteX43" fmla="*/ 17768 w 4108477"/>
              <a:gd name="connsiteY43" fmla="*/ 2065019 h 3891718"/>
              <a:gd name="connsiteX44" fmla="*/ 257798 w 4108477"/>
              <a:gd name="connsiteY44" fmla="*/ 1649729 h 3891718"/>
              <a:gd name="connsiteX45" fmla="*/ 825489 w 4108477"/>
              <a:gd name="connsiteY45" fmla="*/ 1798319 h 3891718"/>
              <a:gd name="connsiteX46" fmla="*/ 829299 w 4108477"/>
              <a:gd name="connsiteY46" fmla="*/ 1592579 h 3891718"/>
              <a:gd name="connsiteX47" fmla="*/ 421629 w 4108477"/>
              <a:gd name="connsiteY47" fmla="*/ 1017269 h 3891718"/>
              <a:gd name="connsiteX48" fmla="*/ 924548 w 4108477"/>
              <a:gd name="connsiteY48" fmla="*/ 781049 h 3891718"/>
              <a:gd name="connsiteX49" fmla="*/ 1282689 w 4108477"/>
              <a:gd name="connsiteY49" fmla="*/ 1203959 h 3891718"/>
              <a:gd name="connsiteX50" fmla="*/ 1416039 w 4108477"/>
              <a:gd name="connsiteY50" fmla="*/ 1097279 h 3891718"/>
              <a:gd name="connsiteX51" fmla="*/ 1431279 w 4108477"/>
              <a:gd name="connsiteY51" fmla="*/ 369569 h 3891718"/>
              <a:gd name="connsiteX52" fmla="*/ 1938008 w 4108477"/>
              <a:gd name="connsiteY52" fmla="*/ 457199 h 3891718"/>
              <a:gd name="connsiteX53" fmla="*/ 1953247 w 4108477"/>
              <a:gd name="connsiteY53" fmla="*/ 1021079 h 3891718"/>
              <a:gd name="connsiteX54" fmla="*/ 2181847 w 4108477"/>
              <a:gd name="connsiteY54" fmla="*/ 1002029 h 3891718"/>
              <a:gd name="connsiteX55" fmla="*/ 2578087 w 4108477"/>
              <a:gd name="connsiteY55" fmla="*/ 430529 h 3891718"/>
              <a:gd name="connsiteX56" fmla="*/ 2654287 w 4108477"/>
              <a:gd name="connsiteY56" fmla="*/ 0 h 3891718"/>
              <a:gd name="connsiteX0" fmla="*/ 3099448 w 4100248"/>
              <a:gd name="connsiteY0" fmla="*/ 320040 h 3891718"/>
              <a:gd name="connsiteX1" fmla="*/ 2874658 w 4100248"/>
              <a:gd name="connsiteY1" fmla="*/ 445770 h 3891718"/>
              <a:gd name="connsiteX2" fmla="*/ 2897518 w 4100248"/>
              <a:gd name="connsiteY2" fmla="*/ 712470 h 3891718"/>
              <a:gd name="connsiteX3" fmla="*/ 2832748 w 4100248"/>
              <a:gd name="connsiteY3" fmla="*/ 796290 h 3891718"/>
              <a:gd name="connsiteX4" fmla="*/ 2527948 w 4100248"/>
              <a:gd name="connsiteY4" fmla="*/ 1203960 h 3891718"/>
              <a:gd name="connsiteX5" fmla="*/ 2550808 w 4100248"/>
              <a:gd name="connsiteY5" fmla="*/ 1261110 h 3891718"/>
              <a:gd name="connsiteX6" fmla="*/ 2806078 w 4100248"/>
              <a:gd name="connsiteY6" fmla="*/ 1268730 h 3891718"/>
              <a:gd name="connsiteX7" fmla="*/ 2924188 w 4100248"/>
              <a:gd name="connsiteY7" fmla="*/ 1230630 h 3891718"/>
              <a:gd name="connsiteX8" fmla="*/ 3404248 w 4100248"/>
              <a:gd name="connsiteY8" fmla="*/ 1078230 h 3891718"/>
              <a:gd name="connsiteX9" fmla="*/ 3526168 w 4100248"/>
              <a:gd name="connsiteY9" fmla="*/ 1002030 h 3891718"/>
              <a:gd name="connsiteX10" fmla="*/ 3739528 w 4100248"/>
              <a:gd name="connsiteY10" fmla="*/ 670560 h 3891718"/>
              <a:gd name="connsiteX11" fmla="*/ 4055758 w 4100248"/>
              <a:gd name="connsiteY11" fmla="*/ 495300 h 3891718"/>
              <a:gd name="connsiteX12" fmla="*/ 4040518 w 4100248"/>
              <a:gd name="connsiteY12" fmla="*/ 1066800 h 3891718"/>
              <a:gd name="connsiteX13" fmla="*/ 3560458 w 4100248"/>
              <a:gd name="connsiteY13" fmla="*/ 1367790 h 3891718"/>
              <a:gd name="connsiteX14" fmla="*/ 3701428 w 4100248"/>
              <a:gd name="connsiteY14" fmla="*/ 948690 h 3891718"/>
              <a:gd name="connsiteX15" fmla="*/ 4097668 w 4100248"/>
              <a:gd name="connsiteY15" fmla="*/ 1299210 h 3891718"/>
              <a:gd name="connsiteX16" fmla="*/ 3488068 w 4100248"/>
              <a:gd name="connsiteY16" fmla="*/ 1668780 h 3891718"/>
              <a:gd name="connsiteX17" fmla="*/ 2962288 w 4100248"/>
              <a:gd name="connsiteY17" fmla="*/ 1836420 h 3891718"/>
              <a:gd name="connsiteX18" fmla="*/ 2977528 w 4100248"/>
              <a:gd name="connsiteY18" fmla="*/ 1912620 h 3891718"/>
              <a:gd name="connsiteX19" fmla="*/ 3164218 w 4100248"/>
              <a:gd name="connsiteY19" fmla="*/ 2011680 h 3891718"/>
              <a:gd name="connsiteX20" fmla="*/ 3731908 w 4100248"/>
              <a:gd name="connsiteY20" fmla="*/ 2198370 h 3891718"/>
              <a:gd name="connsiteX21" fmla="*/ 3895738 w 4100248"/>
              <a:gd name="connsiteY21" fmla="*/ 2263140 h 3891718"/>
              <a:gd name="connsiteX22" fmla="*/ 4006228 w 4100248"/>
              <a:gd name="connsiteY22" fmla="*/ 2468880 h 3891718"/>
              <a:gd name="connsiteX23" fmla="*/ 3716668 w 4100248"/>
              <a:gd name="connsiteY23" fmla="*/ 2541270 h 3891718"/>
              <a:gd name="connsiteX24" fmla="*/ 3735718 w 4100248"/>
              <a:gd name="connsiteY24" fmla="*/ 2895599 h 3891718"/>
              <a:gd name="connsiteX25" fmla="*/ 3491878 w 4100248"/>
              <a:gd name="connsiteY25" fmla="*/ 2754629 h 3891718"/>
              <a:gd name="connsiteX26" fmla="*/ 3038488 w 4100248"/>
              <a:gd name="connsiteY26" fmla="*/ 2613659 h 3891718"/>
              <a:gd name="connsiteX27" fmla="*/ 2901328 w 4100248"/>
              <a:gd name="connsiteY27" fmla="*/ 2693669 h 3891718"/>
              <a:gd name="connsiteX28" fmla="*/ 3312808 w 4100248"/>
              <a:gd name="connsiteY28" fmla="*/ 3310889 h 3891718"/>
              <a:gd name="connsiteX29" fmla="*/ 3811918 w 4100248"/>
              <a:gd name="connsiteY29" fmla="*/ 3489959 h 3891718"/>
              <a:gd name="connsiteX30" fmla="*/ 3933838 w 4100248"/>
              <a:gd name="connsiteY30" fmla="*/ 3870959 h 3891718"/>
              <a:gd name="connsiteX31" fmla="*/ 2859418 w 4100248"/>
              <a:gd name="connsiteY31" fmla="*/ 3813809 h 3891718"/>
              <a:gd name="connsiteX32" fmla="*/ 2787028 w 4100248"/>
              <a:gd name="connsiteY32" fmla="*/ 3577589 h 3891718"/>
              <a:gd name="connsiteX33" fmla="*/ 2470798 w 4100248"/>
              <a:gd name="connsiteY33" fmla="*/ 3154679 h 3891718"/>
              <a:gd name="connsiteX34" fmla="*/ 2329828 w 4100248"/>
              <a:gd name="connsiteY34" fmla="*/ 3268979 h 3891718"/>
              <a:gd name="connsiteX35" fmla="*/ 1781189 w 4100248"/>
              <a:gd name="connsiteY35" fmla="*/ 3855719 h 3891718"/>
              <a:gd name="connsiteX36" fmla="*/ 1792619 w 4100248"/>
              <a:gd name="connsiteY36" fmla="*/ 3253739 h 3891718"/>
              <a:gd name="connsiteX37" fmla="*/ 1156349 w 4100248"/>
              <a:gd name="connsiteY37" fmla="*/ 3859529 h 3891718"/>
              <a:gd name="connsiteX38" fmla="*/ 870599 w 4100248"/>
              <a:gd name="connsiteY38" fmla="*/ 3516629 h 3891718"/>
              <a:gd name="connsiteX39" fmla="*/ 1163969 w 4100248"/>
              <a:gd name="connsiteY39" fmla="*/ 3059429 h 3891718"/>
              <a:gd name="connsiteX40" fmla="*/ 390539 w 4100248"/>
              <a:gd name="connsiteY40" fmla="*/ 3303269 h 3891718"/>
              <a:gd name="connsiteX41" fmla="*/ 276239 w 4100248"/>
              <a:gd name="connsiteY41" fmla="*/ 2686049 h 3891718"/>
              <a:gd name="connsiteX42" fmla="*/ 809639 w 4100248"/>
              <a:gd name="connsiteY42" fmla="*/ 2480309 h 3891718"/>
              <a:gd name="connsiteX43" fmla="*/ 760111 w 4100248"/>
              <a:gd name="connsiteY43" fmla="*/ 2346959 h 3891718"/>
              <a:gd name="connsiteX44" fmla="*/ 9539 w 4100248"/>
              <a:gd name="connsiteY44" fmla="*/ 2065019 h 3891718"/>
              <a:gd name="connsiteX45" fmla="*/ 249569 w 4100248"/>
              <a:gd name="connsiteY45" fmla="*/ 1649729 h 3891718"/>
              <a:gd name="connsiteX46" fmla="*/ 817260 w 4100248"/>
              <a:gd name="connsiteY46" fmla="*/ 1798319 h 3891718"/>
              <a:gd name="connsiteX47" fmla="*/ 821070 w 4100248"/>
              <a:gd name="connsiteY47" fmla="*/ 1592579 h 3891718"/>
              <a:gd name="connsiteX48" fmla="*/ 413400 w 4100248"/>
              <a:gd name="connsiteY48" fmla="*/ 1017269 h 3891718"/>
              <a:gd name="connsiteX49" fmla="*/ 916319 w 4100248"/>
              <a:gd name="connsiteY49" fmla="*/ 781049 h 3891718"/>
              <a:gd name="connsiteX50" fmla="*/ 1274460 w 4100248"/>
              <a:gd name="connsiteY50" fmla="*/ 1203959 h 3891718"/>
              <a:gd name="connsiteX51" fmla="*/ 1407810 w 4100248"/>
              <a:gd name="connsiteY51" fmla="*/ 1097279 h 3891718"/>
              <a:gd name="connsiteX52" fmla="*/ 1423050 w 4100248"/>
              <a:gd name="connsiteY52" fmla="*/ 369569 h 3891718"/>
              <a:gd name="connsiteX53" fmla="*/ 1929779 w 4100248"/>
              <a:gd name="connsiteY53" fmla="*/ 457199 h 3891718"/>
              <a:gd name="connsiteX54" fmla="*/ 1945018 w 4100248"/>
              <a:gd name="connsiteY54" fmla="*/ 1021079 h 3891718"/>
              <a:gd name="connsiteX55" fmla="*/ 2173618 w 4100248"/>
              <a:gd name="connsiteY55" fmla="*/ 1002029 h 3891718"/>
              <a:gd name="connsiteX56" fmla="*/ 2569858 w 4100248"/>
              <a:gd name="connsiteY56" fmla="*/ 430529 h 3891718"/>
              <a:gd name="connsiteX57" fmla="*/ 2646058 w 4100248"/>
              <a:gd name="connsiteY57" fmla="*/ 0 h 3891718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156349 w 4100248"/>
              <a:gd name="connsiteY38" fmla="*/ 3859529 h 3996629"/>
              <a:gd name="connsiteX39" fmla="*/ 870599 w 4100248"/>
              <a:gd name="connsiteY39" fmla="*/ 3516629 h 3996629"/>
              <a:gd name="connsiteX40" fmla="*/ 1163969 w 4100248"/>
              <a:gd name="connsiteY40" fmla="*/ 3059429 h 3996629"/>
              <a:gd name="connsiteX41" fmla="*/ 390539 w 4100248"/>
              <a:gd name="connsiteY41" fmla="*/ 3303269 h 3996629"/>
              <a:gd name="connsiteX42" fmla="*/ 276239 w 4100248"/>
              <a:gd name="connsiteY42" fmla="*/ 2686049 h 3996629"/>
              <a:gd name="connsiteX43" fmla="*/ 809639 w 4100248"/>
              <a:gd name="connsiteY43" fmla="*/ 2480309 h 3996629"/>
              <a:gd name="connsiteX44" fmla="*/ 760111 w 4100248"/>
              <a:gd name="connsiteY44" fmla="*/ 2346959 h 3996629"/>
              <a:gd name="connsiteX45" fmla="*/ 9539 w 4100248"/>
              <a:gd name="connsiteY45" fmla="*/ 2065019 h 3996629"/>
              <a:gd name="connsiteX46" fmla="*/ 249569 w 4100248"/>
              <a:gd name="connsiteY46" fmla="*/ 1649729 h 3996629"/>
              <a:gd name="connsiteX47" fmla="*/ 817260 w 4100248"/>
              <a:gd name="connsiteY47" fmla="*/ 1798319 h 3996629"/>
              <a:gd name="connsiteX48" fmla="*/ 821070 w 4100248"/>
              <a:gd name="connsiteY48" fmla="*/ 1592579 h 3996629"/>
              <a:gd name="connsiteX49" fmla="*/ 413400 w 4100248"/>
              <a:gd name="connsiteY49" fmla="*/ 1017269 h 3996629"/>
              <a:gd name="connsiteX50" fmla="*/ 916319 w 4100248"/>
              <a:gd name="connsiteY50" fmla="*/ 781049 h 3996629"/>
              <a:gd name="connsiteX51" fmla="*/ 1274460 w 4100248"/>
              <a:gd name="connsiteY51" fmla="*/ 1203959 h 3996629"/>
              <a:gd name="connsiteX52" fmla="*/ 1407810 w 4100248"/>
              <a:gd name="connsiteY52" fmla="*/ 1097279 h 3996629"/>
              <a:gd name="connsiteX53" fmla="*/ 1423050 w 4100248"/>
              <a:gd name="connsiteY53" fmla="*/ 369569 h 3996629"/>
              <a:gd name="connsiteX54" fmla="*/ 1929779 w 4100248"/>
              <a:gd name="connsiteY54" fmla="*/ 457199 h 3996629"/>
              <a:gd name="connsiteX55" fmla="*/ 1945018 w 4100248"/>
              <a:gd name="connsiteY55" fmla="*/ 1021079 h 3996629"/>
              <a:gd name="connsiteX56" fmla="*/ 2173618 w 4100248"/>
              <a:gd name="connsiteY56" fmla="*/ 1002029 h 3996629"/>
              <a:gd name="connsiteX57" fmla="*/ 2569858 w 4100248"/>
              <a:gd name="connsiteY57" fmla="*/ 430529 h 3996629"/>
              <a:gd name="connsiteX58" fmla="*/ 2646058 w 4100248"/>
              <a:gd name="connsiteY58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67830 w 4100248"/>
              <a:gd name="connsiteY38" fmla="*/ 332231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390539 w 4100248"/>
              <a:gd name="connsiteY42" fmla="*/ 3303269 h 3996629"/>
              <a:gd name="connsiteX43" fmla="*/ 276239 w 4100248"/>
              <a:gd name="connsiteY43" fmla="*/ 2686049 h 3996629"/>
              <a:gd name="connsiteX44" fmla="*/ 809639 w 4100248"/>
              <a:gd name="connsiteY44" fmla="*/ 2480309 h 3996629"/>
              <a:gd name="connsiteX45" fmla="*/ 760111 w 4100248"/>
              <a:gd name="connsiteY45" fmla="*/ 2346959 h 3996629"/>
              <a:gd name="connsiteX46" fmla="*/ 9539 w 4100248"/>
              <a:gd name="connsiteY46" fmla="*/ 2065019 h 3996629"/>
              <a:gd name="connsiteX47" fmla="*/ 249569 w 4100248"/>
              <a:gd name="connsiteY47" fmla="*/ 1649729 h 3996629"/>
              <a:gd name="connsiteX48" fmla="*/ 817260 w 4100248"/>
              <a:gd name="connsiteY48" fmla="*/ 1798319 h 3996629"/>
              <a:gd name="connsiteX49" fmla="*/ 821070 w 4100248"/>
              <a:gd name="connsiteY49" fmla="*/ 1592579 h 3996629"/>
              <a:gd name="connsiteX50" fmla="*/ 413400 w 4100248"/>
              <a:gd name="connsiteY50" fmla="*/ 1017269 h 3996629"/>
              <a:gd name="connsiteX51" fmla="*/ 916319 w 4100248"/>
              <a:gd name="connsiteY51" fmla="*/ 781049 h 3996629"/>
              <a:gd name="connsiteX52" fmla="*/ 1274460 w 4100248"/>
              <a:gd name="connsiteY52" fmla="*/ 1203959 h 3996629"/>
              <a:gd name="connsiteX53" fmla="*/ 1407810 w 4100248"/>
              <a:gd name="connsiteY53" fmla="*/ 1097279 h 3996629"/>
              <a:gd name="connsiteX54" fmla="*/ 1423050 w 4100248"/>
              <a:gd name="connsiteY54" fmla="*/ 369569 h 3996629"/>
              <a:gd name="connsiteX55" fmla="*/ 1929779 w 4100248"/>
              <a:gd name="connsiteY55" fmla="*/ 457199 h 3996629"/>
              <a:gd name="connsiteX56" fmla="*/ 1945018 w 4100248"/>
              <a:gd name="connsiteY56" fmla="*/ 1021079 h 3996629"/>
              <a:gd name="connsiteX57" fmla="*/ 2173618 w 4100248"/>
              <a:gd name="connsiteY57" fmla="*/ 1002029 h 3996629"/>
              <a:gd name="connsiteX58" fmla="*/ 2569858 w 4100248"/>
              <a:gd name="connsiteY58" fmla="*/ 430529 h 3996629"/>
              <a:gd name="connsiteX59" fmla="*/ 2646058 w 4100248"/>
              <a:gd name="connsiteY59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67830 w 4100248"/>
              <a:gd name="connsiteY38" fmla="*/ 332231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390539 w 4100248"/>
              <a:gd name="connsiteY42" fmla="*/ 3303269 h 3996629"/>
              <a:gd name="connsiteX43" fmla="*/ 276239 w 4100248"/>
              <a:gd name="connsiteY43" fmla="*/ 2686049 h 3996629"/>
              <a:gd name="connsiteX44" fmla="*/ 809639 w 4100248"/>
              <a:gd name="connsiteY44" fmla="*/ 2480309 h 3996629"/>
              <a:gd name="connsiteX45" fmla="*/ 760111 w 4100248"/>
              <a:gd name="connsiteY45" fmla="*/ 2346959 h 3996629"/>
              <a:gd name="connsiteX46" fmla="*/ 9539 w 4100248"/>
              <a:gd name="connsiteY46" fmla="*/ 2065019 h 3996629"/>
              <a:gd name="connsiteX47" fmla="*/ 249569 w 4100248"/>
              <a:gd name="connsiteY47" fmla="*/ 1649729 h 3996629"/>
              <a:gd name="connsiteX48" fmla="*/ 817260 w 4100248"/>
              <a:gd name="connsiteY48" fmla="*/ 1798319 h 3996629"/>
              <a:gd name="connsiteX49" fmla="*/ 821070 w 4100248"/>
              <a:gd name="connsiteY49" fmla="*/ 1592579 h 3996629"/>
              <a:gd name="connsiteX50" fmla="*/ 413400 w 4100248"/>
              <a:gd name="connsiteY50" fmla="*/ 1017269 h 3996629"/>
              <a:gd name="connsiteX51" fmla="*/ 916319 w 4100248"/>
              <a:gd name="connsiteY51" fmla="*/ 781049 h 3996629"/>
              <a:gd name="connsiteX52" fmla="*/ 1274460 w 4100248"/>
              <a:gd name="connsiteY52" fmla="*/ 1203959 h 3996629"/>
              <a:gd name="connsiteX53" fmla="*/ 1407810 w 4100248"/>
              <a:gd name="connsiteY53" fmla="*/ 1097279 h 3996629"/>
              <a:gd name="connsiteX54" fmla="*/ 1423050 w 4100248"/>
              <a:gd name="connsiteY54" fmla="*/ 369569 h 3996629"/>
              <a:gd name="connsiteX55" fmla="*/ 1929779 w 4100248"/>
              <a:gd name="connsiteY55" fmla="*/ 457199 h 3996629"/>
              <a:gd name="connsiteX56" fmla="*/ 1945018 w 4100248"/>
              <a:gd name="connsiteY56" fmla="*/ 1021079 h 3996629"/>
              <a:gd name="connsiteX57" fmla="*/ 2173618 w 4100248"/>
              <a:gd name="connsiteY57" fmla="*/ 1002029 h 3996629"/>
              <a:gd name="connsiteX58" fmla="*/ 2569858 w 4100248"/>
              <a:gd name="connsiteY58" fmla="*/ 430529 h 3996629"/>
              <a:gd name="connsiteX59" fmla="*/ 2646058 w 4100248"/>
              <a:gd name="connsiteY59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67830 w 4100248"/>
              <a:gd name="connsiteY38" fmla="*/ 332231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390539 w 4100248"/>
              <a:gd name="connsiteY42" fmla="*/ 3303269 h 3996629"/>
              <a:gd name="connsiteX43" fmla="*/ 276239 w 4100248"/>
              <a:gd name="connsiteY43" fmla="*/ 2686049 h 3996629"/>
              <a:gd name="connsiteX44" fmla="*/ 809639 w 4100248"/>
              <a:gd name="connsiteY44" fmla="*/ 2480309 h 3996629"/>
              <a:gd name="connsiteX45" fmla="*/ 760111 w 4100248"/>
              <a:gd name="connsiteY45" fmla="*/ 2346959 h 3996629"/>
              <a:gd name="connsiteX46" fmla="*/ 9539 w 4100248"/>
              <a:gd name="connsiteY46" fmla="*/ 2065019 h 3996629"/>
              <a:gd name="connsiteX47" fmla="*/ 249569 w 4100248"/>
              <a:gd name="connsiteY47" fmla="*/ 1649729 h 3996629"/>
              <a:gd name="connsiteX48" fmla="*/ 817260 w 4100248"/>
              <a:gd name="connsiteY48" fmla="*/ 1798319 h 3996629"/>
              <a:gd name="connsiteX49" fmla="*/ 821070 w 4100248"/>
              <a:gd name="connsiteY49" fmla="*/ 1592579 h 3996629"/>
              <a:gd name="connsiteX50" fmla="*/ 413400 w 4100248"/>
              <a:gd name="connsiteY50" fmla="*/ 1017269 h 3996629"/>
              <a:gd name="connsiteX51" fmla="*/ 916319 w 4100248"/>
              <a:gd name="connsiteY51" fmla="*/ 781049 h 3996629"/>
              <a:gd name="connsiteX52" fmla="*/ 1274460 w 4100248"/>
              <a:gd name="connsiteY52" fmla="*/ 1203959 h 3996629"/>
              <a:gd name="connsiteX53" fmla="*/ 1407810 w 4100248"/>
              <a:gd name="connsiteY53" fmla="*/ 1097279 h 3996629"/>
              <a:gd name="connsiteX54" fmla="*/ 1423050 w 4100248"/>
              <a:gd name="connsiteY54" fmla="*/ 369569 h 3996629"/>
              <a:gd name="connsiteX55" fmla="*/ 1929779 w 4100248"/>
              <a:gd name="connsiteY55" fmla="*/ 457199 h 3996629"/>
              <a:gd name="connsiteX56" fmla="*/ 1945018 w 4100248"/>
              <a:gd name="connsiteY56" fmla="*/ 1021079 h 3996629"/>
              <a:gd name="connsiteX57" fmla="*/ 2173618 w 4100248"/>
              <a:gd name="connsiteY57" fmla="*/ 1002029 h 3996629"/>
              <a:gd name="connsiteX58" fmla="*/ 2569858 w 4100248"/>
              <a:gd name="connsiteY58" fmla="*/ 430529 h 3996629"/>
              <a:gd name="connsiteX59" fmla="*/ 2646058 w 4100248"/>
              <a:gd name="connsiteY59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67830 w 4100248"/>
              <a:gd name="connsiteY38" fmla="*/ 332231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352439 w 4100248"/>
              <a:gd name="connsiteY42" fmla="*/ 3196589 h 3996629"/>
              <a:gd name="connsiteX43" fmla="*/ 276239 w 4100248"/>
              <a:gd name="connsiteY43" fmla="*/ 2686049 h 3996629"/>
              <a:gd name="connsiteX44" fmla="*/ 809639 w 4100248"/>
              <a:gd name="connsiteY44" fmla="*/ 2480309 h 3996629"/>
              <a:gd name="connsiteX45" fmla="*/ 760111 w 4100248"/>
              <a:gd name="connsiteY45" fmla="*/ 2346959 h 3996629"/>
              <a:gd name="connsiteX46" fmla="*/ 9539 w 4100248"/>
              <a:gd name="connsiteY46" fmla="*/ 2065019 h 3996629"/>
              <a:gd name="connsiteX47" fmla="*/ 249569 w 4100248"/>
              <a:gd name="connsiteY47" fmla="*/ 1649729 h 3996629"/>
              <a:gd name="connsiteX48" fmla="*/ 817260 w 4100248"/>
              <a:gd name="connsiteY48" fmla="*/ 1798319 h 3996629"/>
              <a:gd name="connsiteX49" fmla="*/ 821070 w 4100248"/>
              <a:gd name="connsiteY49" fmla="*/ 1592579 h 3996629"/>
              <a:gd name="connsiteX50" fmla="*/ 413400 w 4100248"/>
              <a:gd name="connsiteY50" fmla="*/ 1017269 h 3996629"/>
              <a:gd name="connsiteX51" fmla="*/ 916319 w 4100248"/>
              <a:gd name="connsiteY51" fmla="*/ 781049 h 3996629"/>
              <a:gd name="connsiteX52" fmla="*/ 1274460 w 4100248"/>
              <a:gd name="connsiteY52" fmla="*/ 1203959 h 3996629"/>
              <a:gd name="connsiteX53" fmla="*/ 1407810 w 4100248"/>
              <a:gd name="connsiteY53" fmla="*/ 1097279 h 3996629"/>
              <a:gd name="connsiteX54" fmla="*/ 1423050 w 4100248"/>
              <a:gd name="connsiteY54" fmla="*/ 369569 h 3996629"/>
              <a:gd name="connsiteX55" fmla="*/ 1929779 w 4100248"/>
              <a:gd name="connsiteY55" fmla="*/ 457199 h 3996629"/>
              <a:gd name="connsiteX56" fmla="*/ 1945018 w 4100248"/>
              <a:gd name="connsiteY56" fmla="*/ 1021079 h 3996629"/>
              <a:gd name="connsiteX57" fmla="*/ 2173618 w 4100248"/>
              <a:gd name="connsiteY57" fmla="*/ 1002029 h 3996629"/>
              <a:gd name="connsiteX58" fmla="*/ 2569858 w 4100248"/>
              <a:gd name="connsiteY58" fmla="*/ 430529 h 3996629"/>
              <a:gd name="connsiteX59" fmla="*/ 2646058 w 4100248"/>
              <a:gd name="connsiteY59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67830 w 4100248"/>
              <a:gd name="connsiteY38" fmla="*/ 332231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352439 w 4100248"/>
              <a:gd name="connsiteY42" fmla="*/ 3196589 h 3996629"/>
              <a:gd name="connsiteX43" fmla="*/ 276239 w 4100248"/>
              <a:gd name="connsiteY43" fmla="*/ 2686049 h 3996629"/>
              <a:gd name="connsiteX44" fmla="*/ 809639 w 4100248"/>
              <a:gd name="connsiteY44" fmla="*/ 2480309 h 3996629"/>
              <a:gd name="connsiteX45" fmla="*/ 760111 w 4100248"/>
              <a:gd name="connsiteY45" fmla="*/ 2346959 h 3996629"/>
              <a:gd name="connsiteX46" fmla="*/ 9539 w 4100248"/>
              <a:gd name="connsiteY46" fmla="*/ 2065019 h 3996629"/>
              <a:gd name="connsiteX47" fmla="*/ 249569 w 4100248"/>
              <a:gd name="connsiteY47" fmla="*/ 1649729 h 3996629"/>
              <a:gd name="connsiteX48" fmla="*/ 817260 w 4100248"/>
              <a:gd name="connsiteY48" fmla="*/ 1798319 h 3996629"/>
              <a:gd name="connsiteX49" fmla="*/ 821070 w 4100248"/>
              <a:gd name="connsiteY49" fmla="*/ 1592579 h 3996629"/>
              <a:gd name="connsiteX50" fmla="*/ 413400 w 4100248"/>
              <a:gd name="connsiteY50" fmla="*/ 1017269 h 3996629"/>
              <a:gd name="connsiteX51" fmla="*/ 916319 w 4100248"/>
              <a:gd name="connsiteY51" fmla="*/ 781049 h 3996629"/>
              <a:gd name="connsiteX52" fmla="*/ 1274460 w 4100248"/>
              <a:gd name="connsiteY52" fmla="*/ 1203959 h 3996629"/>
              <a:gd name="connsiteX53" fmla="*/ 1407810 w 4100248"/>
              <a:gd name="connsiteY53" fmla="*/ 1097279 h 3996629"/>
              <a:gd name="connsiteX54" fmla="*/ 1423050 w 4100248"/>
              <a:gd name="connsiteY54" fmla="*/ 369569 h 3996629"/>
              <a:gd name="connsiteX55" fmla="*/ 1929779 w 4100248"/>
              <a:gd name="connsiteY55" fmla="*/ 457199 h 3996629"/>
              <a:gd name="connsiteX56" fmla="*/ 1945018 w 4100248"/>
              <a:gd name="connsiteY56" fmla="*/ 1021079 h 3996629"/>
              <a:gd name="connsiteX57" fmla="*/ 2173618 w 4100248"/>
              <a:gd name="connsiteY57" fmla="*/ 1002029 h 3996629"/>
              <a:gd name="connsiteX58" fmla="*/ 2569858 w 4100248"/>
              <a:gd name="connsiteY58" fmla="*/ 430529 h 3996629"/>
              <a:gd name="connsiteX59" fmla="*/ 2646058 w 4100248"/>
              <a:gd name="connsiteY59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67830 w 4100248"/>
              <a:gd name="connsiteY38" fmla="*/ 332231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352439 w 4100248"/>
              <a:gd name="connsiteY42" fmla="*/ 3196589 h 3996629"/>
              <a:gd name="connsiteX43" fmla="*/ 276239 w 4100248"/>
              <a:gd name="connsiteY43" fmla="*/ 2686049 h 3996629"/>
              <a:gd name="connsiteX44" fmla="*/ 809639 w 4100248"/>
              <a:gd name="connsiteY44" fmla="*/ 2480309 h 3996629"/>
              <a:gd name="connsiteX45" fmla="*/ 760111 w 4100248"/>
              <a:gd name="connsiteY45" fmla="*/ 2346959 h 3996629"/>
              <a:gd name="connsiteX46" fmla="*/ 9539 w 4100248"/>
              <a:gd name="connsiteY46" fmla="*/ 2065019 h 3996629"/>
              <a:gd name="connsiteX47" fmla="*/ 249569 w 4100248"/>
              <a:gd name="connsiteY47" fmla="*/ 1649729 h 3996629"/>
              <a:gd name="connsiteX48" fmla="*/ 817260 w 4100248"/>
              <a:gd name="connsiteY48" fmla="*/ 1798319 h 3996629"/>
              <a:gd name="connsiteX49" fmla="*/ 821070 w 4100248"/>
              <a:gd name="connsiteY49" fmla="*/ 1592579 h 3996629"/>
              <a:gd name="connsiteX50" fmla="*/ 413400 w 4100248"/>
              <a:gd name="connsiteY50" fmla="*/ 1017269 h 3996629"/>
              <a:gd name="connsiteX51" fmla="*/ 916319 w 4100248"/>
              <a:gd name="connsiteY51" fmla="*/ 781049 h 3996629"/>
              <a:gd name="connsiteX52" fmla="*/ 1274460 w 4100248"/>
              <a:gd name="connsiteY52" fmla="*/ 1203959 h 3996629"/>
              <a:gd name="connsiteX53" fmla="*/ 1407810 w 4100248"/>
              <a:gd name="connsiteY53" fmla="*/ 1097279 h 3996629"/>
              <a:gd name="connsiteX54" fmla="*/ 1423050 w 4100248"/>
              <a:gd name="connsiteY54" fmla="*/ 369569 h 3996629"/>
              <a:gd name="connsiteX55" fmla="*/ 1929779 w 4100248"/>
              <a:gd name="connsiteY55" fmla="*/ 457199 h 3996629"/>
              <a:gd name="connsiteX56" fmla="*/ 1945018 w 4100248"/>
              <a:gd name="connsiteY56" fmla="*/ 1021079 h 3996629"/>
              <a:gd name="connsiteX57" fmla="*/ 2173618 w 4100248"/>
              <a:gd name="connsiteY57" fmla="*/ 1002029 h 3996629"/>
              <a:gd name="connsiteX58" fmla="*/ 2569858 w 4100248"/>
              <a:gd name="connsiteY58" fmla="*/ 430529 h 3996629"/>
              <a:gd name="connsiteX59" fmla="*/ 2646058 w 4100248"/>
              <a:gd name="connsiteY59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67830 w 4100248"/>
              <a:gd name="connsiteY38" fmla="*/ 332231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352439 w 4100248"/>
              <a:gd name="connsiteY42" fmla="*/ 3196589 h 3996629"/>
              <a:gd name="connsiteX43" fmla="*/ 276239 w 4100248"/>
              <a:gd name="connsiteY43" fmla="*/ 2686049 h 3996629"/>
              <a:gd name="connsiteX44" fmla="*/ 809639 w 4100248"/>
              <a:gd name="connsiteY44" fmla="*/ 2480309 h 3996629"/>
              <a:gd name="connsiteX45" fmla="*/ 760111 w 4100248"/>
              <a:gd name="connsiteY45" fmla="*/ 2346959 h 3996629"/>
              <a:gd name="connsiteX46" fmla="*/ 9539 w 4100248"/>
              <a:gd name="connsiteY46" fmla="*/ 2065019 h 3996629"/>
              <a:gd name="connsiteX47" fmla="*/ 249569 w 4100248"/>
              <a:gd name="connsiteY47" fmla="*/ 1649729 h 3996629"/>
              <a:gd name="connsiteX48" fmla="*/ 817260 w 4100248"/>
              <a:gd name="connsiteY48" fmla="*/ 1798319 h 3996629"/>
              <a:gd name="connsiteX49" fmla="*/ 821070 w 4100248"/>
              <a:gd name="connsiteY49" fmla="*/ 1592579 h 3996629"/>
              <a:gd name="connsiteX50" fmla="*/ 413400 w 4100248"/>
              <a:gd name="connsiteY50" fmla="*/ 1017269 h 3996629"/>
              <a:gd name="connsiteX51" fmla="*/ 916319 w 4100248"/>
              <a:gd name="connsiteY51" fmla="*/ 781049 h 3996629"/>
              <a:gd name="connsiteX52" fmla="*/ 1274460 w 4100248"/>
              <a:gd name="connsiteY52" fmla="*/ 1203959 h 3996629"/>
              <a:gd name="connsiteX53" fmla="*/ 1407810 w 4100248"/>
              <a:gd name="connsiteY53" fmla="*/ 1097279 h 3996629"/>
              <a:gd name="connsiteX54" fmla="*/ 1423050 w 4100248"/>
              <a:gd name="connsiteY54" fmla="*/ 369569 h 3996629"/>
              <a:gd name="connsiteX55" fmla="*/ 1929779 w 4100248"/>
              <a:gd name="connsiteY55" fmla="*/ 457199 h 3996629"/>
              <a:gd name="connsiteX56" fmla="*/ 1945018 w 4100248"/>
              <a:gd name="connsiteY56" fmla="*/ 1021079 h 3996629"/>
              <a:gd name="connsiteX57" fmla="*/ 2173618 w 4100248"/>
              <a:gd name="connsiteY57" fmla="*/ 1002029 h 3996629"/>
              <a:gd name="connsiteX58" fmla="*/ 2569858 w 4100248"/>
              <a:gd name="connsiteY58" fmla="*/ 430529 h 3996629"/>
              <a:gd name="connsiteX59" fmla="*/ 2646058 w 4100248"/>
              <a:gd name="connsiteY59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67830 w 4100248"/>
              <a:gd name="connsiteY38" fmla="*/ 332231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977280 w 4100248"/>
              <a:gd name="connsiteY42" fmla="*/ 2994659 h 3996629"/>
              <a:gd name="connsiteX43" fmla="*/ 352439 w 4100248"/>
              <a:gd name="connsiteY43" fmla="*/ 3196589 h 3996629"/>
              <a:gd name="connsiteX44" fmla="*/ 276239 w 4100248"/>
              <a:gd name="connsiteY44" fmla="*/ 2686049 h 3996629"/>
              <a:gd name="connsiteX45" fmla="*/ 809639 w 4100248"/>
              <a:gd name="connsiteY45" fmla="*/ 2480309 h 3996629"/>
              <a:gd name="connsiteX46" fmla="*/ 760111 w 4100248"/>
              <a:gd name="connsiteY46" fmla="*/ 2346959 h 3996629"/>
              <a:gd name="connsiteX47" fmla="*/ 9539 w 4100248"/>
              <a:gd name="connsiteY47" fmla="*/ 2065019 h 3996629"/>
              <a:gd name="connsiteX48" fmla="*/ 249569 w 4100248"/>
              <a:gd name="connsiteY48" fmla="*/ 1649729 h 3996629"/>
              <a:gd name="connsiteX49" fmla="*/ 817260 w 4100248"/>
              <a:gd name="connsiteY49" fmla="*/ 1798319 h 3996629"/>
              <a:gd name="connsiteX50" fmla="*/ 821070 w 4100248"/>
              <a:gd name="connsiteY50" fmla="*/ 1592579 h 3996629"/>
              <a:gd name="connsiteX51" fmla="*/ 413400 w 4100248"/>
              <a:gd name="connsiteY51" fmla="*/ 1017269 h 3996629"/>
              <a:gd name="connsiteX52" fmla="*/ 916319 w 4100248"/>
              <a:gd name="connsiteY52" fmla="*/ 781049 h 3996629"/>
              <a:gd name="connsiteX53" fmla="*/ 1274460 w 4100248"/>
              <a:gd name="connsiteY53" fmla="*/ 1203959 h 3996629"/>
              <a:gd name="connsiteX54" fmla="*/ 1407810 w 4100248"/>
              <a:gd name="connsiteY54" fmla="*/ 1097279 h 3996629"/>
              <a:gd name="connsiteX55" fmla="*/ 1423050 w 4100248"/>
              <a:gd name="connsiteY55" fmla="*/ 369569 h 3996629"/>
              <a:gd name="connsiteX56" fmla="*/ 1929779 w 4100248"/>
              <a:gd name="connsiteY56" fmla="*/ 457199 h 3996629"/>
              <a:gd name="connsiteX57" fmla="*/ 1945018 w 4100248"/>
              <a:gd name="connsiteY57" fmla="*/ 1021079 h 3996629"/>
              <a:gd name="connsiteX58" fmla="*/ 2173618 w 4100248"/>
              <a:gd name="connsiteY58" fmla="*/ 1002029 h 3996629"/>
              <a:gd name="connsiteX59" fmla="*/ 2569858 w 4100248"/>
              <a:gd name="connsiteY59" fmla="*/ 430529 h 3996629"/>
              <a:gd name="connsiteX60" fmla="*/ 2646058 w 4100248"/>
              <a:gd name="connsiteY60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67830 w 4100248"/>
              <a:gd name="connsiteY38" fmla="*/ 332231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977280 w 4100248"/>
              <a:gd name="connsiteY42" fmla="*/ 2994659 h 3996629"/>
              <a:gd name="connsiteX43" fmla="*/ 352439 w 4100248"/>
              <a:gd name="connsiteY43" fmla="*/ 3196589 h 3996629"/>
              <a:gd name="connsiteX44" fmla="*/ 276239 w 4100248"/>
              <a:gd name="connsiteY44" fmla="*/ 2686049 h 3996629"/>
              <a:gd name="connsiteX45" fmla="*/ 809639 w 4100248"/>
              <a:gd name="connsiteY45" fmla="*/ 2480309 h 3996629"/>
              <a:gd name="connsiteX46" fmla="*/ 760111 w 4100248"/>
              <a:gd name="connsiteY46" fmla="*/ 2346959 h 3996629"/>
              <a:gd name="connsiteX47" fmla="*/ 9539 w 4100248"/>
              <a:gd name="connsiteY47" fmla="*/ 2065019 h 3996629"/>
              <a:gd name="connsiteX48" fmla="*/ 249569 w 4100248"/>
              <a:gd name="connsiteY48" fmla="*/ 1649729 h 3996629"/>
              <a:gd name="connsiteX49" fmla="*/ 817260 w 4100248"/>
              <a:gd name="connsiteY49" fmla="*/ 1798319 h 3996629"/>
              <a:gd name="connsiteX50" fmla="*/ 821070 w 4100248"/>
              <a:gd name="connsiteY50" fmla="*/ 1592579 h 3996629"/>
              <a:gd name="connsiteX51" fmla="*/ 413400 w 4100248"/>
              <a:gd name="connsiteY51" fmla="*/ 1017269 h 3996629"/>
              <a:gd name="connsiteX52" fmla="*/ 916319 w 4100248"/>
              <a:gd name="connsiteY52" fmla="*/ 781049 h 3996629"/>
              <a:gd name="connsiteX53" fmla="*/ 1274460 w 4100248"/>
              <a:gd name="connsiteY53" fmla="*/ 1203959 h 3996629"/>
              <a:gd name="connsiteX54" fmla="*/ 1407810 w 4100248"/>
              <a:gd name="connsiteY54" fmla="*/ 1097279 h 3996629"/>
              <a:gd name="connsiteX55" fmla="*/ 1423050 w 4100248"/>
              <a:gd name="connsiteY55" fmla="*/ 369569 h 3996629"/>
              <a:gd name="connsiteX56" fmla="*/ 1929779 w 4100248"/>
              <a:gd name="connsiteY56" fmla="*/ 457199 h 3996629"/>
              <a:gd name="connsiteX57" fmla="*/ 1945018 w 4100248"/>
              <a:gd name="connsiteY57" fmla="*/ 1021079 h 3996629"/>
              <a:gd name="connsiteX58" fmla="*/ 2173618 w 4100248"/>
              <a:gd name="connsiteY58" fmla="*/ 1002029 h 3996629"/>
              <a:gd name="connsiteX59" fmla="*/ 2569858 w 4100248"/>
              <a:gd name="connsiteY59" fmla="*/ 430529 h 3996629"/>
              <a:gd name="connsiteX60" fmla="*/ 2646058 w 4100248"/>
              <a:gd name="connsiteY60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67830 w 4100248"/>
              <a:gd name="connsiteY38" fmla="*/ 332231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977280 w 4100248"/>
              <a:gd name="connsiteY42" fmla="*/ 2994659 h 3996629"/>
              <a:gd name="connsiteX43" fmla="*/ 352439 w 4100248"/>
              <a:gd name="connsiteY43" fmla="*/ 3196589 h 3996629"/>
              <a:gd name="connsiteX44" fmla="*/ 276239 w 4100248"/>
              <a:gd name="connsiteY44" fmla="*/ 2686049 h 3996629"/>
              <a:gd name="connsiteX45" fmla="*/ 809639 w 4100248"/>
              <a:gd name="connsiteY45" fmla="*/ 2480309 h 3996629"/>
              <a:gd name="connsiteX46" fmla="*/ 760111 w 4100248"/>
              <a:gd name="connsiteY46" fmla="*/ 2346959 h 3996629"/>
              <a:gd name="connsiteX47" fmla="*/ 9539 w 4100248"/>
              <a:gd name="connsiteY47" fmla="*/ 2065019 h 3996629"/>
              <a:gd name="connsiteX48" fmla="*/ 249569 w 4100248"/>
              <a:gd name="connsiteY48" fmla="*/ 1649729 h 3996629"/>
              <a:gd name="connsiteX49" fmla="*/ 817260 w 4100248"/>
              <a:gd name="connsiteY49" fmla="*/ 1798319 h 3996629"/>
              <a:gd name="connsiteX50" fmla="*/ 821070 w 4100248"/>
              <a:gd name="connsiteY50" fmla="*/ 1592579 h 3996629"/>
              <a:gd name="connsiteX51" fmla="*/ 413400 w 4100248"/>
              <a:gd name="connsiteY51" fmla="*/ 1017269 h 3996629"/>
              <a:gd name="connsiteX52" fmla="*/ 916319 w 4100248"/>
              <a:gd name="connsiteY52" fmla="*/ 781049 h 3996629"/>
              <a:gd name="connsiteX53" fmla="*/ 1274460 w 4100248"/>
              <a:gd name="connsiteY53" fmla="*/ 1203959 h 3996629"/>
              <a:gd name="connsiteX54" fmla="*/ 1407810 w 4100248"/>
              <a:gd name="connsiteY54" fmla="*/ 1097279 h 3996629"/>
              <a:gd name="connsiteX55" fmla="*/ 1423050 w 4100248"/>
              <a:gd name="connsiteY55" fmla="*/ 369569 h 3996629"/>
              <a:gd name="connsiteX56" fmla="*/ 1929779 w 4100248"/>
              <a:gd name="connsiteY56" fmla="*/ 457199 h 3996629"/>
              <a:gd name="connsiteX57" fmla="*/ 1945018 w 4100248"/>
              <a:gd name="connsiteY57" fmla="*/ 1021079 h 3996629"/>
              <a:gd name="connsiteX58" fmla="*/ 2173618 w 4100248"/>
              <a:gd name="connsiteY58" fmla="*/ 1002029 h 3996629"/>
              <a:gd name="connsiteX59" fmla="*/ 2569858 w 4100248"/>
              <a:gd name="connsiteY59" fmla="*/ 430529 h 3996629"/>
              <a:gd name="connsiteX60" fmla="*/ 2646058 w 4100248"/>
              <a:gd name="connsiteY60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67830 w 4100248"/>
              <a:gd name="connsiteY38" fmla="*/ 332231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977280 w 4100248"/>
              <a:gd name="connsiteY42" fmla="*/ 2994659 h 3996629"/>
              <a:gd name="connsiteX43" fmla="*/ 352439 w 4100248"/>
              <a:gd name="connsiteY43" fmla="*/ 3196589 h 3996629"/>
              <a:gd name="connsiteX44" fmla="*/ 276239 w 4100248"/>
              <a:gd name="connsiteY44" fmla="*/ 2686049 h 3996629"/>
              <a:gd name="connsiteX45" fmla="*/ 809639 w 4100248"/>
              <a:gd name="connsiteY45" fmla="*/ 2480309 h 3996629"/>
              <a:gd name="connsiteX46" fmla="*/ 760111 w 4100248"/>
              <a:gd name="connsiteY46" fmla="*/ 2346959 h 3996629"/>
              <a:gd name="connsiteX47" fmla="*/ 9539 w 4100248"/>
              <a:gd name="connsiteY47" fmla="*/ 2065019 h 3996629"/>
              <a:gd name="connsiteX48" fmla="*/ 249569 w 4100248"/>
              <a:gd name="connsiteY48" fmla="*/ 1649729 h 3996629"/>
              <a:gd name="connsiteX49" fmla="*/ 817260 w 4100248"/>
              <a:gd name="connsiteY49" fmla="*/ 1798319 h 3996629"/>
              <a:gd name="connsiteX50" fmla="*/ 821070 w 4100248"/>
              <a:gd name="connsiteY50" fmla="*/ 1592579 h 3996629"/>
              <a:gd name="connsiteX51" fmla="*/ 413400 w 4100248"/>
              <a:gd name="connsiteY51" fmla="*/ 1017269 h 3996629"/>
              <a:gd name="connsiteX52" fmla="*/ 916319 w 4100248"/>
              <a:gd name="connsiteY52" fmla="*/ 781049 h 3996629"/>
              <a:gd name="connsiteX53" fmla="*/ 1274460 w 4100248"/>
              <a:gd name="connsiteY53" fmla="*/ 1203959 h 3996629"/>
              <a:gd name="connsiteX54" fmla="*/ 1407810 w 4100248"/>
              <a:gd name="connsiteY54" fmla="*/ 1097279 h 3996629"/>
              <a:gd name="connsiteX55" fmla="*/ 1423050 w 4100248"/>
              <a:gd name="connsiteY55" fmla="*/ 369569 h 3996629"/>
              <a:gd name="connsiteX56" fmla="*/ 1929779 w 4100248"/>
              <a:gd name="connsiteY56" fmla="*/ 457199 h 3996629"/>
              <a:gd name="connsiteX57" fmla="*/ 1945018 w 4100248"/>
              <a:gd name="connsiteY57" fmla="*/ 1021079 h 3996629"/>
              <a:gd name="connsiteX58" fmla="*/ 2173618 w 4100248"/>
              <a:gd name="connsiteY58" fmla="*/ 1002029 h 3996629"/>
              <a:gd name="connsiteX59" fmla="*/ 2569858 w 4100248"/>
              <a:gd name="connsiteY59" fmla="*/ 430529 h 3996629"/>
              <a:gd name="connsiteX60" fmla="*/ 2646058 w 4100248"/>
              <a:gd name="connsiteY60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67830 w 4100248"/>
              <a:gd name="connsiteY38" fmla="*/ 332231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977280 w 4100248"/>
              <a:gd name="connsiteY42" fmla="*/ 2994659 h 3996629"/>
              <a:gd name="connsiteX43" fmla="*/ 352439 w 4100248"/>
              <a:gd name="connsiteY43" fmla="*/ 3196589 h 3996629"/>
              <a:gd name="connsiteX44" fmla="*/ 276239 w 4100248"/>
              <a:gd name="connsiteY44" fmla="*/ 2686049 h 3996629"/>
              <a:gd name="connsiteX45" fmla="*/ 809639 w 4100248"/>
              <a:gd name="connsiteY45" fmla="*/ 2480309 h 3996629"/>
              <a:gd name="connsiteX46" fmla="*/ 760111 w 4100248"/>
              <a:gd name="connsiteY46" fmla="*/ 2346959 h 3996629"/>
              <a:gd name="connsiteX47" fmla="*/ 9539 w 4100248"/>
              <a:gd name="connsiteY47" fmla="*/ 2065019 h 3996629"/>
              <a:gd name="connsiteX48" fmla="*/ 249569 w 4100248"/>
              <a:gd name="connsiteY48" fmla="*/ 1649729 h 3996629"/>
              <a:gd name="connsiteX49" fmla="*/ 817260 w 4100248"/>
              <a:gd name="connsiteY49" fmla="*/ 1798319 h 3996629"/>
              <a:gd name="connsiteX50" fmla="*/ 821070 w 4100248"/>
              <a:gd name="connsiteY50" fmla="*/ 1592579 h 3996629"/>
              <a:gd name="connsiteX51" fmla="*/ 413400 w 4100248"/>
              <a:gd name="connsiteY51" fmla="*/ 1017269 h 3996629"/>
              <a:gd name="connsiteX52" fmla="*/ 916319 w 4100248"/>
              <a:gd name="connsiteY52" fmla="*/ 781049 h 3996629"/>
              <a:gd name="connsiteX53" fmla="*/ 1274460 w 4100248"/>
              <a:gd name="connsiteY53" fmla="*/ 1203959 h 3996629"/>
              <a:gd name="connsiteX54" fmla="*/ 1407810 w 4100248"/>
              <a:gd name="connsiteY54" fmla="*/ 1097279 h 3996629"/>
              <a:gd name="connsiteX55" fmla="*/ 1423050 w 4100248"/>
              <a:gd name="connsiteY55" fmla="*/ 369569 h 3996629"/>
              <a:gd name="connsiteX56" fmla="*/ 1929779 w 4100248"/>
              <a:gd name="connsiteY56" fmla="*/ 457199 h 3996629"/>
              <a:gd name="connsiteX57" fmla="*/ 1945018 w 4100248"/>
              <a:gd name="connsiteY57" fmla="*/ 1021079 h 3996629"/>
              <a:gd name="connsiteX58" fmla="*/ 2173618 w 4100248"/>
              <a:gd name="connsiteY58" fmla="*/ 1002029 h 3996629"/>
              <a:gd name="connsiteX59" fmla="*/ 2569858 w 4100248"/>
              <a:gd name="connsiteY59" fmla="*/ 430529 h 3996629"/>
              <a:gd name="connsiteX60" fmla="*/ 2646058 w 4100248"/>
              <a:gd name="connsiteY60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67830 w 4100248"/>
              <a:gd name="connsiteY38" fmla="*/ 332231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977280 w 4100248"/>
              <a:gd name="connsiteY42" fmla="*/ 2994659 h 3996629"/>
              <a:gd name="connsiteX43" fmla="*/ 352439 w 4100248"/>
              <a:gd name="connsiteY43" fmla="*/ 3196589 h 3996629"/>
              <a:gd name="connsiteX44" fmla="*/ 276239 w 4100248"/>
              <a:gd name="connsiteY44" fmla="*/ 2686049 h 3996629"/>
              <a:gd name="connsiteX45" fmla="*/ 809639 w 4100248"/>
              <a:gd name="connsiteY45" fmla="*/ 2480309 h 3996629"/>
              <a:gd name="connsiteX46" fmla="*/ 760111 w 4100248"/>
              <a:gd name="connsiteY46" fmla="*/ 2346959 h 3996629"/>
              <a:gd name="connsiteX47" fmla="*/ 9539 w 4100248"/>
              <a:gd name="connsiteY47" fmla="*/ 2065019 h 3996629"/>
              <a:gd name="connsiteX48" fmla="*/ 249569 w 4100248"/>
              <a:gd name="connsiteY48" fmla="*/ 1649729 h 3996629"/>
              <a:gd name="connsiteX49" fmla="*/ 817260 w 4100248"/>
              <a:gd name="connsiteY49" fmla="*/ 1798319 h 3996629"/>
              <a:gd name="connsiteX50" fmla="*/ 821070 w 4100248"/>
              <a:gd name="connsiteY50" fmla="*/ 1592579 h 3996629"/>
              <a:gd name="connsiteX51" fmla="*/ 413400 w 4100248"/>
              <a:gd name="connsiteY51" fmla="*/ 1017269 h 3996629"/>
              <a:gd name="connsiteX52" fmla="*/ 916319 w 4100248"/>
              <a:gd name="connsiteY52" fmla="*/ 781049 h 3996629"/>
              <a:gd name="connsiteX53" fmla="*/ 1274460 w 4100248"/>
              <a:gd name="connsiteY53" fmla="*/ 1203959 h 3996629"/>
              <a:gd name="connsiteX54" fmla="*/ 1407810 w 4100248"/>
              <a:gd name="connsiteY54" fmla="*/ 1097279 h 3996629"/>
              <a:gd name="connsiteX55" fmla="*/ 1423050 w 4100248"/>
              <a:gd name="connsiteY55" fmla="*/ 369569 h 3996629"/>
              <a:gd name="connsiteX56" fmla="*/ 1929779 w 4100248"/>
              <a:gd name="connsiteY56" fmla="*/ 457199 h 3996629"/>
              <a:gd name="connsiteX57" fmla="*/ 1945018 w 4100248"/>
              <a:gd name="connsiteY57" fmla="*/ 1021079 h 3996629"/>
              <a:gd name="connsiteX58" fmla="*/ 2173618 w 4100248"/>
              <a:gd name="connsiteY58" fmla="*/ 1002029 h 3996629"/>
              <a:gd name="connsiteX59" fmla="*/ 2569858 w 4100248"/>
              <a:gd name="connsiteY59" fmla="*/ 430529 h 3996629"/>
              <a:gd name="connsiteX60" fmla="*/ 2646058 w 4100248"/>
              <a:gd name="connsiteY60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44970 w 4100248"/>
              <a:gd name="connsiteY38" fmla="*/ 332612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977280 w 4100248"/>
              <a:gd name="connsiteY42" fmla="*/ 2994659 h 3996629"/>
              <a:gd name="connsiteX43" fmla="*/ 352439 w 4100248"/>
              <a:gd name="connsiteY43" fmla="*/ 3196589 h 3996629"/>
              <a:gd name="connsiteX44" fmla="*/ 276239 w 4100248"/>
              <a:gd name="connsiteY44" fmla="*/ 2686049 h 3996629"/>
              <a:gd name="connsiteX45" fmla="*/ 809639 w 4100248"/>
              <a:gd name="connsiteY45" fmla="*/ 2480309 h 3996629"/>
              <a:gd name="connsiteX46" fmla="*/ 760111 w 4100248"/>
              <a:gd name="connsiteY46" fmla="*/ 2346959 h 3996629"/>
              <a:gd name="connsiteX47" fmla="*/ 9539 w 4100248"/>
              <a:gd name="connsiteY47" fmla="*/ 2065019 h 3996629"/>
              <a:gd name="connsiteX48" fmla="*/ 249569 w 4100248"/>
              <a:gd name="connsiteY48" fmla="*/ 1649729 h 3996629"/>
              <a:gd name="connsiteX49" fmla="*/ 817260 w 4100248"/>
              <a:gd name="connsiteY49" fmla="*/ 1798319 h 3996629"/>
              <a:gd name="connsiteX50" fmla="*/ 821070 w 4100248"/>
              <a:gd name="connsiteY50" fmla="*/ 1592579 h 3996629"/>
              <a:gd name="connsiteX51" fmla="*/ 413400 w 4100248"/>
              <a:gd name="connsiteY51" fmla="*/ 1017269 h 3996629"/>
              <a:gd name="connsiteX52" fmla="*/ 916319 w 4100248"/>
              <a:gd name="connsiteY52" fmla="*/ 781049 h 3996629"/>
              <a:gd name="connsiteX53" fmla="*/ 1274460 w 4100248"/>
              <a:gd name="connsiteY53" fmla="*/ 1203959 h 3996629"/>
              <a:gd name="connsiteX54" fmla="*/ 1407810 w 4100248"/>
              <a:gd name="connsiteY54" fmla="*/ 1097279 h 3996629"/>
              <a:gd name="connsiteX55" fmla="*/ 1423050 w 4100248"/>
              <a:gd name="connsiteY55" fmla="*/ 369569 h 3996629"/>
              <a:gd name="connsiteX56" fmla="*/ 1929779 w 4100248"/>
              <a:gd name="connsiteY56" fmla="*/ 457199 h 3996629"/>
              <a:gd name="connsiteX57" fmla="*/ 1945018 w 4100248"/>
              <a:gd name="connsiteY57" fmla="*/ 1021079 h 3996629"/>
              <a:gd name="connsiteX58" fmla="*/ 2173618 w 4100248"/>
              <a:gd name="connsiteY58" fmla="*/ 1002029 h 3996629"/>
              <a:gd name="connsiteX59" fmla="*/ 2569858 w 4100248"/>
              <a:gd name="connsiteY59" fmla="*/ 430529 h 3996629"/>
              <a:gd name="connsiteX60" fmla="*/ 2646058 w 4100248"/>
              <a:gd name="connsiteY60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44970 w 4100248"/>
              <a:gd name="connsiteY38" fmla="*/ 332612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977280 w 4100248"/>
              <a:gd name="connsiteY42" fmla="*/ 2994659 h 3996629"/>
              <a:gd name="connsiteX43" fmla="*/ 352439 w 4100248"/>
              <a:gd name="connsiteY43" fmla="*/ 3196589 h 3996629"/>
              <a:gd name="connsiteX44" fmla="*/ 276239 w 4100248"/>
              <a:gd name="connsiteY44" fmla="*/ 2686049 h 3996629"/>
              <a:gd name="connsiteX45" fmla="*/ 809639 w 4100248"/>
              <a:gd name="connsiteY45" fmla="*/ 2480309 h 3996629"/>
              <a:gd name="connsiteX46" fmla="*/ 760111 w 4100248"/>
              <a:gd name="connsiteY46" fmla="*/ 2346959 h 3996629"/>
              <a:gd name="connsiteX47" fmla="*/ 9539 w 4100248"/>
              <a:gd name="connsiteY47" fmla="*/ 2065019 h 3996629"/>
              <a:gd name="connsiteX48" fmla="*/ 249569 w 4100248"/>
              <a:gd name="connsiteY48" fmla="*/ 1649729 h 3996629"/>
              <a:gd name="connsiteX49" fmla="*/ 817260 w 4100248"/>
              <a:gd name="connsiteY49" fmla="*/ 1798319 h 3996629"/>
              <a:gd name="connsiteX50" fmla="*/ 821070 w 4100248"/>
              <a:gd name="connsiteY50" fmla="*/ 1592579 h 3996629"/>
              <a:gd name="connsiteX51" fmla="*/ 413400 w 4100248"/>
              <a:gd name="connsiteY51" fmla="*/ 1017269 h 3996629"/>
              <a:gd name="connsiteX52" fmla="*/ 916319 w 4100248"/>
              <a:gd name="connsiteY52" fmla="*/ 781049 h 3996629"/>
              <a:gd name="connsiteX53" fmla="*/ 1274460 w 4100248"/>
              <a:gd name="connsiteY53" fmla="*/ 1203959 h 3996629"/>
              <a:gd name="connsiteX54" fmla="*/ 1407810 w 4100248"/>
              <a:gd name="connsiteY54" fmla="*/ 1097279 h 3996629"/>
              <a:gd name="connsiteX55" fmla="*/ 1423050 w 4100248"/>
              <a:gd name="connsiteY55" fmla="*/ 369569 h 3996629"/>
              <a:gd name="connsiteX56" fmla="*/ 1929779 w 4100248"/>
              <a:gd name="connsiteY56" fmla="*/ 457199 h 3996629"/>
              <a:gd name="connsiteX57" fmla="*/ 1945018 w 4100248"/>
              <a:gd name="connsiteY57" fmla="*/ 1021079 h 3996629"/>
              <a:gd name="connsiteX58" fmla="*/ 2173618 w 4100248"/>
              <a:gd name="connsiteY58" fmla="*/ 1002029 h 3996629"/>
              <a:gd name="connsiteX59" fmla="*/ 2569858 w 4100248"/>
              <a:gd name="connsiteY59" fmla="*/ 430529 h 3996629"/>
              <a:gd name="connsiteX60" fmla="*/ 2646058 w 4100248"/>
              <a:gd name="connsiteY60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44970 w 4100248"/>
              <a:gd name="connsiteY38" fmla="*/ 332612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977280 w 4100248"/>
              <a:gd name="connsiteY42" fmla="*/ 2994659 h 3996629"/>
              <a:gd name="connsiteX43" fmla="*/ 352439 w 4100248"/>
              <a:gd name="connsiteY43" fmla="*/ 3196589 h 3996629"/>
              <a:gd name="connsiteX44" fmla="*/ 276239 w 4100248"/>
              <a:gd name="connsiteY44" fmla="*/ 2686049 h 3996629"/>
              <a:gd name="connsiteX45" fmla="*/ 809639 w 4100248"/>
              <a:gd name="connsiteY45" fmla="*/ 2480309 h 3996629"/>
              <a:gd name="connsiteX46" fmla="*/ 760111 w 4100248"/>
              <a:gd name="connsiteY46" fmla="*/ 2346959 h 3996629"/>
              <a:gd name="connsiteX47" fmla="*/ 9539 w 4100248"/>
              <a:gd name="connsiteY47" fmla="*/ 2065019 h 3996629"/>
              <a:gd name="connsiteX48" fmla="*/ 249569 w 4100248"/>
              <a:gd name="connsiteY48" fmla="*/ 1649729 h 3996629"/>
              <a:gd name="connsiteX49" fmla="*/ 817260 w 4100248"/>
              <a:gd name="connsiteY49" fmla="*/ 1798319 h 3996629"/>
              <a:gd name="connsiteX50" fmla="*/ 821070 w 4100248"/>
              <a:gd name="connsiteY50" fmla="*/ 1592579 h 3996629"/>
              <a:gd name="connsiteX51" fmla="*/ 413400 w 4100248"/>
              <a:gd name="connsiteY51" fmla="*/ 1017269 h 3996629"/>
              <a:gd name="connsiteX52" fmla="*/ 916319 w 4100248"/>
              <a:gd name="connsiteY52" fmla="*/ 781049 h 3996629"/>
              <a:gd name="connsiteX53" fmla="*/ 1274460 w 4100248"/>
              <a:gd name="connsiteY53" fmla="*/ 1203959 h 3996629"/>
              <a:gd name="connsiteX54" fmla="*/ 1407810 w 4100248"/>
              <a:gd name="connsiteY54" fmla="*/ 1097279 h 3996629"/>
              <a:gd name="connsiteX55" fmla="*/ 1423050 w 4100248"/>
              <a:gd name="connsiteY55" fmla="*/ 369569 h 3996629"/>
              <a:gd name="connsiteX56" fmla="*/ 1929779 w 4100248"/>
              <a:gd name="connsiteY56" fmla="*/ 457199 h 3996629"/>
              <a:gd name="connsiteX57" fmla="*/ 1945018 w 4100248"/>
              <a:gd name="connsiteY57" fmla="*/ 1021079 h 3996629"/>
              <a:gd name="connsiteX58" fmla="*/ 2173618 w 4100248"/>
              <a:gd name="connsiteY58" fmla="*/ 1002029 h 3996629"/>
              <a:gd name="connsiteX59" fmla="*/ 2569858 w 4100248"/>
              <a:gd name="connsiteY59" fmla="*/ 430529 h 3996629"/>
              <a:gd name="connsiteX60" fmla="*/ 2646058 w 4100248"/>
              <a:gd name="connsiteY60" fmla="*/ 0 h 3996629"/>
              <a:gd name="connsiteX0" fmla="*/ 3099448 w 4100248"/>
              <a:gd name="connsiteY0" fmla="*/ 320040 h 3996629"/>
              <a:gd name="connsiteX1" fmla="*/ 2874658 w 4100248"/>
              <a:gd name="connsiteY1" fmla="*/ 445770 h 3996629"/>
              <a:gd name="connsiteX2" fmla="*/ 2897518 w 4100248"/>
              <a:gd name="connsiteY2" fmla="*/ 712470 h 3996629"/>
              <a:gd name="connsiteX3" fmla="*/ 2832748 w 4100248"/>
              <a:gd name="connsiteY3" fmla="*/ 796290 h 3996629"/>
              <a:gd name="connsiteX4" fmla="*/ 2527948 w 4100248"/>
              <a:gd name="connsiteY4" fmla="*/ 1203960 h 3996629"/>
              <a:gd name="connsiteX5" fmla="*/ 2550808 w 4100248"/>
              <a:gd name="connsiteY5" fmla="*/ 1261110 h 3996629"/>
              <a:gd name="connsiteX6" fmla="*/ 2806078 w 4100248"/>
              <a:gd name="connsiteY6" fmla="*/ 1268730 h 3996629"/>
              <a:gd name="connsiteX7" fmla="*/ 2924188 w 4100248"/>
              <a:gd name="connsiteY7" fmla="*/ 1230630 h 3996629"/>
              <a:gd name="connsiteX8" fmla="*/ 3404248 w 4100248"/>
              <a:gd name="connsiteY8" fmla="*/ 1078230 h 3996629"/>
              <a:gd name="connsiteX9" fmla="*/ 3526168 w 4100248"/>
              <a:gd name="connsiteY9" fmla="*/ 1002030 h 3996629"/>
              <a:gd name="connsiteX10" fmla="*/ 3739528 w 4100248"/>
              <a:gd name="connsiteY10" fmla="*/ 670560 h 3996629"/>
              <a:gd name="connsiteX11" fmla="*/ 4055758 w 4100248"/>
              <a:gd name="connsiteY11" fmla="*/ 495300 h 3996629"/>
              <a:gd name="connsiteX12" fmla="*/ 4040518 w 4100248"/>
              <a:gd name="connsiteY12" fmla="*/ 1066800 h 3996629"/>
              <a:gd name="connsiteX13" fmla="*/ 3560458 w 4100248"/>
              <a:gd name="connsiteY13" fmla="*/ 1367790 h 3996629"/>
              <a:gd name="connsiteX14" fmla="*/ 3701428 w 4100248"/>
              <a:gd name="connsiteY14" fmla="*/ 948690 h 3996629"/>
              <a:gd name="connsiteX15" fmla="*/ 4097668 w 4100248"/>
              <a:gd name="connsiteY15" fmla="*/ 1299210 h 3996629"/>
              <a:gd name="connsiteX16" fmla="*/ 3488068 w 4100248"/>
              <a:gd name="connsiteY16" fmla="*/ 1668780 h 3996629"/>
              <a:gd name="connsiteX17" fmla="*/ 2962288 w 4100248"/>
              <a:gd name="connsiteY17" fmla="*/ 1836420 h 3996629"/>
              <a:gd name="connsiteX18" fmla="*/ 2977528 w 4100248"/>
              <a:gd name="connsiteY18" fmla="*/ 1912620 h 3996629"/>
              <a:gd name="connsiteX19" fmla="*/ 3164218 w 4100248"/>
              <a:gd name="connsiteY19" fmla="*/ 2011680 h 3996629"/>
              <a:gd name="connsiteX20" fmla="*/ 3731908 w 4100248"/>
              <a:gd name="connsiteY20" fmla="*/ 2198370 h 3996629"/>
              <a:gd name="connsiteX21" fmla="*/ 3895738 w 4100248"/>
              <a:gd name="connsiteY21" fmla="*/ 2263140 h 3996629"/>
              <a:gd name="connsiteX22" fmla="*/ 4006228 w 4100248"/>
              <a:gd name="connsiteY22" fmla="*/ 2468880 h 3996629"/>
              <a:gd name="connsiteX23" fmla="*/ 3716668 w 4100248"/>
              <a:gd name="connsiteY23" fmla="*/ 2541270 h 3996629"/>
              <a:gd name="connsiteX24" fmla="*/ 3735718 w 4100248"/>
              <a:gd name="connsiteY24" fmla="*/ 2895599 h 3996629"/>
              <a:gd name="connsiteX25" fmla="*/ 3491878 w 4100248"/>
              <a:gd name="connsiteY25" fmla="*/ 2754629 h 3996629"/>
              <a:gd name="connsiteX26" fmla="*/ 3038488 w 4100248"/>
              <a:gd name="connsiteY26" fmla="*/ 2613659 h 3996629"/>
              <a:gd name="connsiteX27" fmla="*/ 2901328 w 4100248"/>
              <a:gd name="connsiteY27" fmla="*/ 2693669 h 3996629"/>
              <a:gd name="connsiteX28" fmla="*/ 3312808 w 4100248"/>
              <a:gd name="connsiteY28" fmla="*/ 3310889 h 3996629"/>
              <a:gd name="connsiteX29" fmla="*/ 3811918 w 4100248"/>
              <a:gd name="connsiteY29" fmla="*/ 3489959 h 3996629"/>
              <a:gd name="connsiteX30" fmla="*/ 3933838 w 4100248"/>
              <a:gd name="connsiteY30" fmla="*/ 3870959 h 3996629"/>
              <a:gd name="connsiteX31" fmla="*/ 2859418 w 4100248"/>
              <a:gd name="connsiteY31" fmla="*/ 3813809 h 3996629"/>
              <a:gd name="connsiteX32" fmla="*/ 2787028 w 4100248"/>
              <a:gd name="connsiteY32" fmla="*/ 3577589 h 3996629"/>
              <a:gd name="connsiteX33" fmla="*/ 2470798 w 4100248"/>
              <a:gd name="connsiteY33" fmla="*/ 3154679 h 3996629"/>
              <a:gd name="connsiteX34" fmla="*/ 2329828 w 4100248"/>
              <a:gd name="connsiteY34" fmla="*/ 3268979 h 3996629"/>
              <a:gd name="connsiteX35" fmla="*/ 2314590 w 4100248"/>
              <a:gd name="connsiteY35" fmla="*/ 3962399 h 3996629"/>
              <a:gd name="connsiteX36" fmla="*/ 1781189 w 4100248"/>
              <a:gd name="connsiteY36" fmla="*/ 3855719 h 3996629"/>
              <a:gd name="connsiteX37" fmla="*/ 1792619 w 4100248"/>
              <a:gd name="connsiteY37" fmla="*/ 3253739 h 3996629"/>
              <a:gd name="connsiteX38" fmla="*/ 1544970 w 4100248"/>
              <a:gd name="connsiteY38" fmla="*/ 3326129 h 3996629"/>
              <a:gd name="connsiteX39" fmla="*/ 1156349 w 4100248"/>
              <a:gd name="connsiteY39" fmla="*/ 3859529 h 3996629"/>
              <a:gd name="connsiteX40" fmla="*/ 870599 w 4100248"/>
              <a:gd name="connsiteY40" fmla="*/ 3516629 h 3996629"/>
              <a:gd name="connsiteX41" fmla="*/ 1163969 w 4100248"/>
              <a:gd name="connsiteY41" fmla="*/ 3059429 h 3996629"/>
              <a:gd name="connsiteX42" fmla="*/ 977280 w 4100248"/>
              <a:gd name="connsiteY42" fmla="*/ 2994659 h 3996629"/>
              <a:gd name="connsiteX43" fmla="*/ 352439 w 4100248"/>
              <a:gd name="connsiteY43" fmla="*/ 3196589 h 3996629"/>
              <a:gd name="connsiteX44" fmla="*/ 276239 w 4100248"/>
              <a:gd name="connsiteY44" fmla="*/ 2686049 h 3996629"/>
              <a:gd name="connsiteX45" fmla="*/ 809639 w 4100248"/>
              <a:gd name="connsiteY45" fmla="*/ 2480309 h 3996629"/>
              <a:gd name="connsiteX46" fmla="*/ 760111 w 4100248"/>
              <a:gd name="connsiteY46" fmla="*/ 2346959 h 3996629"/>
              <a:gd name="connsiteX47" fmla="*/ 9539 w 4100248"/>
              <a:gd name="connsiteY47" fmla="*/ 2065019 h 3996629"/>
              <a:gd name="connsiteX48" fmla="*/ 249569 w 4100248"/>
              <a:gd name="connsiteY48" fmla="*/ 1649729 h 3996629"/>
              <a:gd name="connsiteX49" fmla="*/ 817260 w 4100248"/>
              <a:gd name="connsiteY49" fmla="*/ 1798319 h 3996629"/>
              <a:gd name="connsiteX50" fmla="*/ 821070 w 4100248"/>
              <a:gd name="connsiteY50" fmla="*/ 1592579 h 3996629"/>
              <a:gd name="connsiteX51" fmla="*/ 413400 w 4100248"/>
              <a:gd name="connsiteY51" fmla="*/ 1017269 h 3996629"/>
              <a:gd name="connsiteX52" fmla="*/ 916319 w 4100248"/>
              <a:gd name="connsiteY52" fmla="*/ 781049 h 3996629"/>
              <a:gd name="connsiteX53" fmla="*/ 1274460 w 4100248"/>
              <a:gd name="connsiteY53" fmla="*/ 1203959 h 3996629"/>
              <a:gd name="connsiteX54" fmla="*/ 1407810 w 4100248"/>
              <a:gd name="connsiteY54" fmla="*/ 1097279 h 3996629"/>
              <a:gd name="connsiteX55" fmla="*/ 1423050 w 4100248"/>
              <a:gd name="connsiteY55" fmla="*/ 369569 h 3996629"/>
              <a:gd name="connsiteX56" fmla="*/ 1929779 w 4100248"/>
              <a:gd name="connsiteY56" fmla="*/ 457199 h 3996629"/>
              <a:gd name="connsiteX57" fmla="*/ 1945018 w 4100248"/>
              <a:gd name="connsiteY57" fmla="*/ 1021079 h 3996629"/>
              <a:gd name="connsiteX58" fmla="*/ 2173618 w 4100248"/>
              <a:gd name="connsiteY58" fmla="*/ 1002029 h 3996629"/>
              <a:gd name="connsiteX59" fmla="*/ 2569858 w 4100248"/>
              <a:gd name="connsiteY59" fmla="*/ 430529 h 3996629"/>
              <a:gd name="connsiteX60" fmla="*/ 2646058 w 4100248"/>
              <a:gd name="connsiteY60" fmla="*/ 0 h 3996629"/>
              <a:gd name="connsiteX0" fmla="*/ 3099448 w 4100248"/>
              <a:gd name="connsiteY0" fmla="*/ 320040 h 3982248"/>
              <a:gd name="connsiteX1" fmla="*/ 2874658 w 4100248"/>
              <a:gd name="connsiteY1" fmla="*/ 445770 h 3982248"/>
              <a:gd name="connsiteX2" fmla="*/ 2897518 w 4100248"/>
              <a:gd name="connsiteY2" fmla="*/ 712470 h 3982248"/>
              <a:gd name="connsiteX3" fmla="*/ 2832748 w 4100248"/>
              <a:gd name="connsiteY3" fmla="*/ 796290 h 3982248"/>
              <a:gd name="connsiteX4" fmla="*/ 2527948 w 4100248"/>
              <a:gd name="connsiteY4" fmla="*/ 1203960 h 3982248"/>
              <a:gd name="connsiteX5" fmla="*/ 2550808 w 4100248"/>
              <a:gd name="connsiteY5" fmla="*/ 1261110 h 3982248"/>
              <a:gd name="connsiteX6" fmla="*/ 2806078 w 4100248"/>
              <a:gd name="connsiteY6" fmla="*/ 1268730 h 3982248"/>
              <a:gd name="connsiteX7" fmla="*/ 2924188 w 4100248"/>
              <a:gd name="connsiteY7" fmla="*/ 1230630 h 3982248"/>
              <a:gd name="connsiteX8" fmla="*/ 3404248 w 4100248"/>
              <a:gd name="connsiteY8" fmla="*/ 1078230 h 3982248"/>
              <a:gd name="connsiteX9" fmla="*/ 3526168 w 4100248"/>
              <a:gd name="connsiteY9" fmla="*/ 1002030 h 3982248"/>
              <a:gd name="connsiteX10" fmla="*/ 3739528 w 4100248"/>
              <a:gd name="connsiteY10" fmla="*/ 670560 h 3982248"/>
              <a:gd name="connsiteX11" fmla="*/ 4055758 w 4100248"/>
              <a:gd name="connsiteY11" fmla="*/ 495300 h 3982248"/>
              <a:gd name="connsiteX12" fmla="*/ 4040518 w 4100248"/>
              <a:gd name="connsiteY12" fmla="*/ 1066800 h 3982248"/>
              <a:gd name="connsiteX13" fmla="*/ 3560458 w 4100248"/>
              <a:gd name="connsiteY13" fmla="*/ 1367790 h 3982248"/>
              <a:gd name="connsiteX14" fmla="*/ 3701428 w 4100248"/>
              <a:gd name="connsiteY14" fmla="*/ 948690 h 3982248"/>
              <a:gd name="connsiteX15" fmla="*/ 4097668 w 4100248"/>
              <a:gd name="connsiteY15" fmla="*/ 1299210 h 3982248"/>
              <a:gd name="connsiteX16" fmla="*/ 3488068 w 4100248"/>
              <a:gd name="connsiteY16" fmla="*/ 1668780 h 3982248"/>
              <a:gd name="connsiteX17" fmla="*/ 2962288 w 4100248"/>
              <a:gd name="connsiteY17" fmla="*/ 1836420 h 3982248"/>
              <a:gd name="connsiteX18" fmla="*/ 2977528 w 4100248"/>
              <a:gd name="connsiteY18" fmla="*/ 1912620 h 3982248"/>
              <a:gd name="connsiteX19" fmla="*/ 3164218 w 4100248"/>
              <a:gd name="connsiteY19" fmla="*/ 2011680 h 3982248"/>
              <a:gd name="connsiteX20" fmla="*/ 3731908 w 4100248"/>
              <a:gd name="connsiteY20" fmla="*/ 2198370 h 3982248"/>
              <a:gd name="connsiteX21" fmla="*/ 3895738 w 4100248"/>
              <a:gd name="connsiteY21" fmla="*/ 2263140 h 3982248"/>
              <a:gd name="connsiteX22" fmla="*/ 4006228 w 4100248"/>
              <a:gd name="connsiteY22" fmla="*/ 2468880 h 3982248"/>
              <a:gd name="connsiteX23" fmla="*/ 3716668 w 4100248"/>
              <a:gd name="connsiteY23" fmla="*/ 2541270 h 3982248"/>
              <a:gd name="connsiteX24" fmla="*/ 3735718 w 4100248"/>
              <a:gd name="connsiteY24" fmla="*/ 2895599 h 3982248"/>
              <a:gd name="connsiteX25" fmla="*/ 3491878 w 4100248"/>
              <a:gd name="connsiteY25" fmla="*/ 2754629 h 3982248"/>
              <a:gd name="connsiteX26" fmla="*/ 3038488 w 4100248"/>
              <a:gd name="connsiteY26" fmla="*/ 2613659 h 3982248"/>
              <a:gd name="connsiteX27" fmla="*/ 2901328 w 4100248"/>
              <a:gd name="connsiteY27" fmla="*/ 2693669 h 3982248"/>
              <a:gd name="connsiteX28" fmla="*/ 3312808 w 4100248"/>
              <a:gd name="connsiteY28" fmla="*/ 3310889 h 3982248"/>
              <a:gd name="connsiteX29" fmla="*/ 3811918 w 4100248"/>
              <a:gd name="connsiteY29" fmla="*/ 3489959 h 3982248"/>
              <a:gd name="connsiteX30" fmla="*/ 3933838 w 4100248"/>
              <a:gd name="connsiteY30" fmla="*/ 3870959 h 3982248"/>
              <a:gd name="connsiteX31" fmla="*/ 2859418 w 4100248"/>
              <a:gd name="connsiteY31" fmla="*/ 3813809 h 3982248"/>
              <a:gd name="connsiteX32" fmla="*/ 2787028 w 4100248"/>
              <a:gd name="connsiteY32" fmla="*/ 3577589 h 3982248"/>
              <a:gd name="connsiteX33" fmla="*/ 2470798 w 4100248"/>
              <a:gd name="connsiteY33" fmla="*/ 3154679 h 3982248"/>
              <a:gd name="connsiteX34" fmla="*/ 2329828 w 4100248"/>
              <a:gd name="connsiteY34" fmla="*/ 3268979 h 3982248"/>
              <a:gd name="connsiteX35" fmla="*/ 2314590 w 4100248"/>
              <a:gd name="connsiteY35" fmla="*/ 3962399 h 3982248"/>
              <a:gd name="connsiteX36" fmla="*/ 1781189 w 4100248"/>
              <a:gd name="connsiteY36" fmla="*/ 3855719 h 3982248"/>
              <a:gd name="connsiteX37" fmla="*/ 1792619 w 4100248"/>
              <a:gd name="connsiteY37" fmla="*/ 3253739 h 3982248"/>
              <a:gd name="connsiteX38" fmla="*/ 1544970 w 4100248"/>
              <a:gd name="connsiteY38" fmla="*/ 3326129 h 3982248"/>
              <a:gd name="connsiteX39" fmla="*/ 1156349 w 4100248"/>
              <a:gd name="connsiteY39" fmla="*/ 3859529 h 3982248"/>
              <a:gd name="connsiteX40" fmla="*/ 870599 w 4100248"/>
              <a:gd name="connsiteY40" fmla="*/ 3516629 h 3982248"/>
              <a:gd name="connsiteX41" fmla="*/ 1163969 w 4100248"/>
              <a:gd name="connsiteY41" fmla="*/ 3059429 h 3982248"/>
              <a:gd name="connsiteX42" fmla="*/ 977280 w 4100248"/>
              <a:gd name="connsiteY42" fmla="*/ 2994659 h 3982248"/>
              <a:gd name="connsiteX43" fmla="*/ 352439 w 4100248"/>
              <a:gd name="connsiteY43" fmla="*/ 3196589 h 3982248"/>
              <a:gd name="connsiteX44" fmla="*/ 276239 w 4100248"/>
              <a:gd name="connsiteY44" fmla="*/ 2686049 h 3982248"/>
              <a:gd name="connsiteX45" fmla="*/ 809639 w 4100248"/>
              <a:gd name="connsiteY45" fmla="*/ 2480309 h 3982248"/>
              <a:gd name="connsiteX46" fmla="*/ 760111 w 4100248"/>
              <a:gd name="connsiteY46" fmla="*/ 2346959 h 3982248"/>
              <a:gd name="connsiteX47" fmla="*/ 9539 w 4100248"/>
              <a:gd name="connsiteY47" fmla="*/ 2065019 h 3982248"/>
              <a:gd name="connsiteX48" fmla="*/ 249569 w 4100248"/>
              <a:gd name="connsiteY48" fmla="*/ 1649729 h 3982248"/>
              <a:gd name="connsiteX49" fmla="*/ 817260 w 4100248"/>
              <a:gd name="connsiteY49" fmla="*/ 1798319 h 3982248"/>
              <a:gd name="connsiteX50" fmla="*/ 821070 w 4100248"/>
              <a:gd name="connsiteY50" fmla="*/ 1592579 h 3982248"/>
              <a:gd name="connsiteX51" fmla="*/ 413400 w 4100248"/>
              <a:gd name="connsiteY51" fmla="*/ 1017269 h 3982248"/>
              <a:gd name="connsiteX52" fmla="*/ 916319 w 4100248"/>
              <a:gd name="connsiteY52" fmla="*/ 781049 h 3982248"/>
              <a:gd name="connsiteX53" fmla="*/ 1274460 w 4100248"/>
              <a:gd name="connsiteY53" fmla="*/ 1203959 h 3982248"/>
              <a:gd name="connsiteX54" fmla="*/ 1407810 w 4100248"/>
              <a:gd name="connsiteY54" fmla="*/ 1097279 h 3982248"/>
              <a:gd name="connsiteX55" fmla="*/ 1423050 w 4100248"/>
              <a:gd name="connsiteY55" fmla="*/ 369569 h 3982248"/>
              <a:gd name="connsiteX56" fmla="*/ 1929779 w 4100248"/>
              <a:gd name="connsiteY56" fmla="*/ 457199 h 3982248"/>
              <a:gd name="connsiteX57" fmla="*/ 1945018 w 4100248"/>
              <a:gd name="connsiteY57" fmla="*/ 1021079 h 3982248"/>
              <a:gd name="connsiteX58" fmla="*/ 2173618 w 4100248"/>
              <a:gd name="connsiteY58" fmla="*/ 1002029 h 3982248"/>
              <a:gd name="connsiteX59" fmla="*/ 2569858 w 4100248"/>
              <a:gd name="connsiteY59" fmla="*/ 430529 h 3982248"/>
              <a:gd name="connsiteX60" fmla="*/ 2646058 w 4100248"/>
              <a:gd name="connsiteY60" fmla="*/ 0 h 3982248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163969 w 4100248"/>
              <a:gd name="connsiteY41" fmla="*/ 305942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163969 w 4100248"/>
              <a:gd name="connsiteY41" fmla="*/ 305942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163969 w 4100248"/>
              <a:gd name="connsiteY41" fmla="*/ 305942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163969 w 4100248"/>
              <a:gd name="connsiteY41" fmla="*/ 305942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163969 w 4100248"/>
              <a:gd name="connsiteY41" fmla="*/ 305942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183019 w 4100248"/>
              <a:gd name="connsiteY41" fmla="*/ 309752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183019 w 4100248"/>
              <a:gd name="connsiteY41" fmla="*/ 309752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183019 w 4100248"/>
              <a:gd name="connsiteY41" fmla="*/ 309752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217309 w 4100248"/>
              <a:gd name="connsiteY41" fmla="*/ 304799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217309 w 4100248"/>
              <a:gd name="connsiteY41" fmla="*/ 304799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217309 w 4100248"/>
              <a:gd name="connsiteY41" fmla="*/ 304799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217309 w 4100248"/>
              <a:gd name="connsiteY41" fmla="*/ 304799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217309 w 4100248"/>
              <a:gd name="connsiteY41" fmla="*/ 304799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217309 w 4100248"/>
              <a:gd name="connsiteY41" fmla="*/ 304799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217309 w 4100248"/>
              <a:gd name="connsiteY41" fmla="*/ 304799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09639 w 4100248"/>
              <a:gd name="connsiteY45" fmla="*/ 248030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217309 w 4100248"/>
              <a:gd name="connsiteY41" fmla="*/ 304799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28689 w 4100248"/>
              <a:gd name="connsiteY45" fmla="*/ 249935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217309 w 4100248"/>
              <a:gd name="connsiteY41" fmla="*/ 304799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28689 w 4100248"/>
              <a:gd name="connsiteY45" fmla="*/ 2499359 h 4010237"/>
              <a:gd name="connsiteX46" fmla="*/ 760111 w 4100248"/>
              <a:gd name="connsiteY46" fmla="*/ 23469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217309 w 4100248"/>
              <a:gd name="connsiteY41" fmla="*/ 304799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28689 w 4100248"/>
              <a:gd name="connsiteY45" fmla="*/ 2499359 h 4010237"/>
              <a:gd name="connsiteX46" fmla="*/ 661051 w 4100248"/>
              <a:gd name="connsiteY46" fmla="*/ 23088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217309 w 4100248"/>
              <a:gd name="connsiteY41" fmla="*/ 304799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28689 w 4100248"/>
              <a:gd name="connsiteY45" fmla="*/ 2499359 h 4010237"/>
              <a:gd name="connsiteX46" fmla="*/ 661051 w 4100248"/>
              <a:gd name="connsiteY46" fmla="*/ 23088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217309 w 4100248"/>
              <a:gd name="connsiteY41" fmla="*/ 304799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28689 w 4100248"/>
              <a:gd name="connsiteY45" fmla="*/ 2499359 h 4010237"/>
              <a:gd name="connsiteX46" fmla="*/ 661051 w 4100248"/>
              <a:gd name="connsiteY46" fmla="*/ 23088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099448 w 4100248"/>
              <a:gd name="connsiteY0" fmla="*/ 320040 h 4010237"/>
              <a:gd name="connsiteX1" fmla="*/ 2874658 w 4100248"/>
              <a:gd name="connsiteY1" fmla="*/ 445770 h 4010237"/>
              <a:gd name="connsiteX2" fmla="*/ 2897518 w 4100248"/>
              <a:gd name="connsiteY2" fmla="*/ 712470 h 4010237"/>
              <a:gd name="connsiteX3" fmla="*/ 2832748 w 4100248"/>
              <a:gd name="connsiteY3" fmla="*/ 796290 h 4010237"/>
              <a:gd name="connsiteX4" fmla="*/ 2527948 w 4100248"/>
              <a:gd name="connsiteY4" fmla="*/ 1203960 h 4010237"/>
              <a:gd name="connsiteX5" fmla="*/ 2550808 w 4100248"/>
              <a:gd name="connsiteY5" fmla="*/ 1261110 h 4010237"/>
              <a:gd name="connsiteX6" fmla="*/ 2806078 w 4100248"/>
              <a:gd name="connsiteY6" fmla="*/ 1268730 h 4010237"/>
              <a:gd name="connsiteX7" fmla="*/ 2924188 w 4100248"/>
              <a:gd name="connsiteY7" fmla="*/ 1230630 h 4010237"/>
              <a:gd name="connsiteX8" fmla="*/ 3404248 w 4100248"/>
              <a:gd name="connsiteY8" fmla="*/ 1078230 h 4010237"/>
              <a:gd name="connsiteX9" fmla="*/ 3526168 w 4100248"/>
              <a:gd name="connsiteY9" fmla="*/ 1002030 h 4010237"/>
              <a:gd name="connsiteX10" fmla="*/ 3739528 w 4100248"/>
              <a:gd name="connsiteY10" fmla="*/ 670560 h 4010237"/>
              <a:gd name="connsiteX11" fmla="*/ 4055758 w 4100248"/>
              <a:gd name="connsiteY11" fmla="*/ 495300 h 4010237"/>
              <a:gd name="connsiteX12" fmla="*/ 4040518 w 4100248"/>
              <a:gd name="connsiteY12" fmla="*/ 1066800 h 4010237"/>
              <a:gd name="connsiteX13" fmla="*/ 3560458 w 4100248"/>
              <a:gd name="connsiteY13" fmla="*/ 1367790 h 4010237"/>
              <a:gd name="connsiteX14" fmla="*/ 3701428 w 4100248"/>
              <a:gd name="connsiteY14" fmla="*/ 948690 h 4010237"/>
              <a:gd name="connsiteX15" fmla="*/ 4097668 w 4100248"/>
              <a:gd name="connsiteY15" fmla="*/ 1299210 h 4010237"/>
              <a:gd name="connsiteX16" fmla="*/ 3488068 w 4100248"/>
              <a:gd name="connsiteY16" fmla="*/ 1668780 h 4010237"/>
              <a:gd name="connsiteX17" fmla="*/ 2962288 w 4100248"/>
              <a:gd name="connsiteY17" fmla="*/ 1836420 h 4010237"/>
              <a:gd name="connsiteX18" fmla="*/ 2977528 w 4100248"/>
              <a:gd name="connsiteY18" fmla="*/ 1912620 h 4010237"/>
              <a:gd name="connsiteX19" fmla="*/ 3164218 w 4100248"/>
              <a:gd name="connsiteY19" fmla="*/ 2011680 h 4010237"/>
              <a:gd name="connsiteX20" fmla="*/ 3731908 w 4100248"/>
              <a:gd name="connsiteY20" fmla="*/ 2198370 h 4010237"/>
              <a:gd name="connsiteX21" fmla="*/ 3895738 w 4100248"/>
              <a:gd name="connsiteY21" fmla="*/ 2263140 h 4010237"/>
              <a:gd name="connsiteX22" fmla="*/ 4006228 w 4100248"/>
              <a:gd name="connsiteY22" fmla="*/ 2468880 h 4010237"/>
              <a:gd name="connsiteX23" fmla="*/ 3716668 w 4100248"/>
              <a:gd name="connsiteY23" fmla="*/ 2541270 h 4010237"/>
              <a:gd name="connsiteX24" fmla="*/ 3735718 w 4100248"/>
              <a:gd name="connsiteY24" fmla="*/ 2895599 h 4010237"/>
              <a:gd name="connsiteX25" fmla="*/ 3491878 w 4100248"/>
              <a:gd name="connsiteY25" fmla="*/ 2754629 h 4010237"/>
              <a:gd name="connsiteX26" fmla="*/ 3038488 w 4100248"/>
              <a:gd name="connsiteY26" fmla="*/ 2613659 h 4010237"/>
              <a:gd name="connsiteX27" fmla="*/ 2901328 w 4100248"/>
              <a:gd name="connsiteY27" fmla="*/ 2693669 h 4010237"/>
              <a:gd name="connsiteX28" fmla="*/ 3312808 w 4100248"/>
              <a:gd name="connsiteY28" fmla="*/ 3310889 h 4010237"/>
              <a:gd name="connsiteX29" fmla="*/ 3811918 w 4100248"/>
              <a:gd name="connsiteY29" fmla="*/ 3489959 h 4010237"/>
              <a:gd name="connsiteX30" fmla="*/ 3933838 w 4100248"/>
              <a:gd name="connsiteY30" fmla="*/ 3870959 h 4010237"/>
              <a:gd name="connsiteX31" fmla="*/ 2859418 w 4100248"/>
              <a:gd name="connsiteY31" fmla="*/ 3813809 h 4010237"/>
              <a:gd name="connsiteX32" fmla="*/ 2787028 w 4100248"/>
              <a:gd name="connsiteY32" fmla="*/ 3577589 h 4010237"/>
              <a:gd name="connsiteX33" fmla="*/ 2470798 w 4100248"/>
              <a:gd name="connsiteY33" fmla="*/ 3154679 h 4010237"/>
              <a:gd name="connsiteX34" fmla="*/ 2329828 w 4100248"/>
              <a:gd name="connsiteY34" fmla="*/ 3268979 h 4010237"/>
              <a:gd name="connsiteX35" fmla="*/ 2314590 w 4100248"/>
              <a:gd name="connsiteY35" fmla="*/ 3962399 h 4010237"/>
              <a:gd name="connsiteX36" fmla="*/ 1781189 w 4100248"/>
              <a:gd name="connsiteY36" fmla="*/ 3855719 h 4010237"/>
              <a:gd name="connsiteX37" fmla="*/ 1792619 w 4100248"/>
              <a:gd name="connsiteY37" fmla="*/ 3253739 h 4010237"/>
              <a:gd name="connsiteX38" fmla="*/ 1544970 w 4100248"/>
              <a:gd name="connsiteY38" fmla="*/ 3326129 h 4010237"/>
              <a:gd name="connsiteX39" fmla="*/ 1156349 w 4100248"/>
              <a:gd name="connsiteY39" fmla="*/ 3859529 h 4010237"/>
              <a:gd name="connsiteX40" fmla="*/ 870599 w 4100248"/>
              <a:gd name="connsiteY40" fmla="*/ 3516629 h 4010237"/>
              <a:gd name="connsiteX41" fmla="*/ 1217309 w 4100248"/>
              <a:gd name="connsiteY41" fmla="*/ 3047999 h 4010237"/>
              <a:gd name="connsiteX42" fmla="*/ 977280 w 4100248"/>
              <a:gd name="connsiteY42" fmla="*/ 2994659 h 4010237"/>
              <a:gd name="connsiteX43" fmla="*/ 352439 w 4100248"/>
              <a:gd name="connsiteY43" fmla="*/ 3196589 h 4010237"/>
              <a:gd name="connsiteX44" fmla="*/ 276239 w 4100248"/>
              <a:gd name="connsiteY44" fmla="*/ 2686049 h 4010237"/>
              <a:gd name="connsiteX45" fmla="*/ 828689 w 4100248"/>
              <a:gd name="connsiteY45" fmla="*/ 2499359 h 4010237"/>
              <a:gd name="connsiteX46" fmla="*/ 661051 w 4100248"/>
              <a:gd name="connsiteY46" fmla="*/ 2308859 h 4010237"/>
              <a:gd name="connsiteX47" fmla="*/ 9539 w 4100248"/>
              <a:gd name="connsiteY47" fmla="*/ 2065019 h 4010237"/>
              <a:gd name="connsiteX48" fmla="*/ 249569 w 4100248"/>
              <a:gd name="connsiteY48" fmla="*/ 1649729 h 4010237"/>
              <a:gd name="connsiteX49" fmla="*/ 817260 w 4100248"/>
              <a:gd name="connsiteY49" fmla="*/ 1798319 h 4010237"/>
              <a:gd name="connsiteX50" fmla="*/ 821070 w 4100248"/>
              <a:gd name="connsiteY50" fmla="*/ 1592579 h 4010237"/>
              <a:gd name="connsiteX51" fmla="*/ 413400 w 4100248"/>
              <a:gd name="connsiteY51" fmla="*/ 1017269 h 4010237"/>
              <a:gd name="connsiteX52" fmla="*/ 916319 w 4100248"/>
              <a:gd name="connsiteY52" fmla="*/ 781049 h 4010237"/>
              <a:gd name="connsiteX53" fmla="*/ 1274460 w 4100248"/>
              <a:gd name="connsiteY53" fmla="*/ 1203959 h 4010237"/>
              <a:gd name="connsiteX54" fmla="*/ 1407810 w 4100248"/>
              <a:gd name="connsiteY54" fmla="*/ 1097279 h 4010237"/>
              <a:gd name="connsiteX55" fmla="*/ 1423050 w 4100248"/>
              <a:gd name="connsiteY55" fmla="*/ 369569 h 4010237"/>
              <a:gd name="connsiteX56" fmla="*/ 1929779 w 4100248"/>
              <a:gd name="connsiteY56" fmla="*/ 457199 h 4010237"/>
              <a:gd name="connsiteX57" fmla="*/ 1945018 w 4100248"/>
              <a:gd name="connsiteY57" fmla="*/ 1021079 h 4010237"/>
              <a:gd name="connsiteX58" fmla="*/ 2173618 w 4100248"/>
              <a:gd name="connsiteY58" fmla="*/ 1002029 h 4010237"/>
              <a:gd name="connsiteX59" fmla="*/ 2569858 w 4100248"/>
              <a:gd name="connsiteY59" fmla="*/ 430529 h 4010237"/>
              <a:gd name="connsiteX60" fmla="*/ 2646058 w 4100248"/>
              <a:gd name="connsiteY60" fmla="*/ 0 h 4010237"/>
              <a:gd name="connsiteX0" fmla="*/ 3119667 w 4120467"/>
              <a:gd name="connsiteY0" fmla="*/ 320040 h 4010237"/>
              <a:gd name="connsiteX1" fmla="*/ 2894877 w 4120467"/>
              <a:gd name="connsiteY1" fmla="*/ 445770 h 4010237"/>
              <a:gd name="connsiteX2" fmla="*/ 2917737 w 4120467"/>
              <a:gd name="connsiteY2" fmla="*/ 712470 h 4010237"/>
              <a:gd name="connsiteX3" fmla="*/ 2852967 w 4120467"/>
              <a:gd name="connsiteY3" fmla="*/ 796290 h 4010237"/>
              <a:gd name="connsiteX4" fmla="*/ 2548167 w 4120467"/>
              <a:gd name="connsiteY4" fmla="*/ 1203960 h 4010237"/>
              <a:gd name="connsiteX5" fmla="*/ 2571027 w 4120467"/>
              <a:gd name="connsiteY5" fmla="*/ 1261110 h 4010237"/>
              <a:gd name="connsiteX6" fmla="*/ 2826297 w 4120467"/>
              <a:gd name="connsiteY6" fmla="*/ 1268730 h 4010237"/>
              <a:gd name="connsiteX7" fmla="*/ 2944407 w 4120467"/>
              <a:gd name="connsiteY7" fmla="*/ 1230630 h 4010237"/>
              <a:gd name="connsiteX8" fmla="*/ 3424467 w 4120467"/>
              <a:gd name="connsiteY8" fmla="*/ 1078230 h 4010237"/>
              <a:gd name="connsiteX9" fmla="*/ 3546387 w 4120467"/>
              <a:gd name="connsiteY9" fmla="*/ 1002030 h 4010237"/>
              <a:gd name="connsiteX10" fmla="*/ 3759747 w 4120467"/>
              <a:gd name="connsiteY10" fmla="*/ 670560 h 4010237"/>
              <a:gd name="connsiteX11" fmla="*/ 4075977 w 4120467"/>
              <a:gd name="connsiteY11" fmla="*/ 495300 h 4010237"/>
              <a:gd name="connsiteX12" fmla="*/ 4060737 w 4120467"/>
              <a:gd name="connsiteY12" fmla="*/ 1066800 h 4010237"/>
              <a:gd name="connsiteX13" fmla="*/ 3580677 w 4120467"/>
              <a:gd name="connsiteY13" fmla="*/ 1367790 h 4010237"/>
              <a:gd name="connsiteX14" fmla="*/ 3721647 w 4120467"/>
              <a:gd name="connsiteY14" fmla="*/ 948690 h 4010237"/>
              <a:gd name="connsiteX15" fmla="*/ 4117887 w 4120467"/>
              <a:gd name="connsiteY15" fmla="*/ 1299210 h 4010237"/>
              <a:gd name="connsiteX16" fmla="*/ 3508287 w 4120467"/>
              <a:gd name="connsiteY16" fmla="*/ 1668780 h 4010237"/>
              <a:gd name="connsiteX17" fmla="*/ 2982507 w 4120467"/>
              <a:gd name="connsiteY17" fmla="*/ 1836420 h 4010237"/>
              <a:gd name="connsiteX18" fmla="*/ 2997747 w 4120467"/>
              <a:gd name="connsiteY18" fmla="*/ 1912620 h 4010237"/>
              <a:gd name="connsiteX19" fmla="*/ 3184437 w 4120467"/>
              <a:gd name="connsiteY19" fmla="*/ 2011680 h 4010237"/>
              <a:gd name="connsiteX20" fmla="*/ 3752127 w 4120467"/>
              <a:gd name="connsiteY20" fmla="*/ 2198370 h 4010237"/>
              <a:gd name="connsiteX21" fmla="*/ 3915957 w 4120467"/>
              <a:gd name="connsiteY21" fmla="*/ 2263140 h 4010237"/>
              <a:gd name="connsiteX22" fmla="*/ 4026447 w 4120467"/>
              <a:gd name="connsiteY22" fmla="*/ 2468880 h 4010237"/>
              <a:gd name="connsiteX23" fmla="*/ 3736887 w 4120467"/>
              <a:gd name="connsiteY23" fmla="*/ 2541270 h 4010237"/>
              <a:gd name="connsiteX24" fmla="*/ 3755937 w 4120467"/>
              <a:gd name="connsiteY24" fmla="*/ 2895599 h 4010237"/>
              <a:gd name="connsiteX25" fmla="*/ 3512097 w 4120467"/>
              <a:gd name="connsiteY25" fmla="*/ 2754629 h 4010237"/>
              <a:gd name="connsiteX26" fmla="*/ 3058707 w 4120467"/>
              <a:gd name="connsiteY26" fmla="*/ 2613659 h 4010237"/>
              <a:gd name="connsiteX27" fmla="*/ 2921547 w 4120467"/>
              <a:gd name="connsiteY27" fmla="*/ 2693669 h 4010237"/>
              <a:gd name="connsiteX28" fmla="*/ 3333027 w 4120467"/>
              <a:gd name="connsiteY28" fmla="*/ 3310889 h 4010237"/>
              <a:gd name="connsiteX29" fmla="*/ 3832137 w 4120467"/>
              <a:gd name="connsiteY29" fmla="*/ 3489959 h 4010237"/>
              <a:gd name="connsiteX30" fmla="*/ 3954057 w 4120467"/>
              <a:gd name="connsiteY30" fmla="*/ 3870959 h 4010237"/>
              <a:gd name="connsiteX31" fmla="*/ 2879637 w 4120467"/>
              <a:gd name="connsiteY31" fmla="*/ 3813809 h 4010237"/>
              <a:gd name="connsiteX32" fmla="*/ 2807247 w 4120467"/>
              <a:gd name="connsiteY32" fmla="*/ 3577589 h 4010237"/>
              <a:gd name="connsiteX33" fmla="*/ 2491017 w 4120467"/>
              <a:gd name="connsiteY33" fmla="*/ 3154679 h 4010237"/>
              <a:gd name="connsiteX34" fmla="*/ 2350047 w 4120467"/>
              <a:gd name="connsiteY34" fmla="*/ 3268979 h 4010237"/>
              <a:gd name="connsiteX35" fmla="*/ 2334809 w 4120467"/>
              <a:gd name="connsiteY35" fmla="*/ 3962399 h 4010237"/>
              <a:gd name="connsiteX36" fmla="*/ 1801408 w 4120467"/>
              <a:gd name="connsiteY36" fmla="*/ 3855719 h 4010237"/>
              <a:gd name="connsiteX37" fmla="*/ 1812838 w 4120467"/>
              <a:gd name="connsiteY37" fmla="*/ 3253739 h 4010237"/>
              <a:gd name="connsiteX38" fmla="*/ 1565189 w 4120467"/>
              <a:gd name="connsiteY38" fmla="*/ 3326129 h 4010237"/>
              <a:gd name="connsiteX39" fmla="*/ 1176568 w 4120467"/>
              <a:gd name="connsiteY39" fmla="*/ 3859529 h 4010237"/>
              <a:gd name="connsiteX40" fmla="*/ 890818 w 4120467"/>
              <a:gd name="connsiteY40" fmla="*/ 3516629 h 4010237"/>
              <a:gd name="connsiteX41" fmla="*/ 1237528 w 4120467"/>
              <a:gd name="connsiteY41" fmla="*/ 3047999 h 4010237"/>
              <a:gd name="connsiteX42" fmla="*/ 997499 w 4120467"/>
              <a:gd name="connsiteY42" fmla="*/ 2994659 h 4010237"/>
              <a:gd name="connsiteX43" fmla="*/ 372658 w 4120467"/>
              <a:gd name="connsiteY43" fmla="*/ 3196589 h 4010237"/>
              <a:gd name="connsiteX44" fmla="*/ 296458 w 4120467"/>
              <a:gd name="connsiteY44" fmla="*/ 2686049 h 4010237"/>
              <a:gd name="connsiteX45" fmla="*/ 848908 w 4120467"/>
              <a:gd name="connsiteY45" fmla="*/ 2499359 h 4010237"/>
              <a:gd name="connsiteX46" fmla="*/ 681270 w 4120467"/>
              <a:gd name="connsiteY46" fmla="*/ 2308859 h 4010237"/>
              <a:gd name="connsiteX47" fmla="*/ 29758 w 4120467"/>
              <a:gd name="connsiteY47" fmla="*/ 2065019 h 4010237"/>
              <a:gd name="connsiteX48" fmla="*/ 269788 w 4120467"/>
              <a:gd name="connsiteY48" fmla="*/ 1649729 h 4010237"/>
              <a:gd name="connsiteX49" fmla="*/ 837479 w 4120467"/>
              <a:gd name="connsiteY49" fmla="*/ 1798319 h 4010237"/>
              <a:gd name="connsiteX50" fmla="*/ 841289 w 4120467"/>
              <a:gd name="connsiteY50" fmla="*/ 1592579 h 4010237"/>
              <a:gd name="connsiteX51" fmla="*/ 433619 w 4120467"/>
              <a:gd name="connsiteY51" fmla="*/ 1017269 h 4010237"/>
              <a:gd name="connsiteX52" fmla="*/ 936538 w 4120467"/>
              <a:gd name="connsiteY52" fmla="*/ 781049 h 4010237"/>
              <a:gd name="connsiteX53" fmla="*/ 1294679 w 4120467"/>
              <a:gd name="connsiteY53" fmla="*/ 1203959 h 4010237"/>
              <a:gd name="connsiteX54" fmla="*/ 1428029 w 4120467"/>
              <a:gd name="connsiteY54" fmla="*/ 1097279 h 4010237"/>
              <a:gd name="connsiteX55" fmla="*/ 1443269 w 4120467"/>
              <a:gd name="connsiteY55" fmla="*/ 369569 h 4010237"/>
              <a:gd name="connsiteX56" fmla="*/ 1949998 w 4120467"/>
              <a:gd name="connsiteY56" fmla="*/ 457199 h 4010237"/>
              <a:gd name="connsiteX57" fmla="*/ 1965237 w 4120467"/>
              <a:gd name="connsiteY57" fmla="*/ 1021079 h 4010237"/>
              <a:gd name="connsiteX58" fmla="*/ 2193837 w 4120467"/>
              <a:gd name="connsiteY58" fmla="*/ 1002029 h 4010237"/>
              <a:gd name="connsiteX59" fmla="*/ 2590077 w 4120467"/>
              <a:gd name="connsiteY59" fmla="*/ 430529 h 4010237"/>
              <a:gd name="connsiteX60" fmla="*/ 2666277 w 4120467"/>
              <a:gd name="connsiteY60" fmla="*/ 0 h 4010237"/>
              <a:gd name="connsiteX0" fmla="*/ 3119667 w 4120467"/>
              <a:gd name="connsiteY0" fmla="*/ 320040 h 4010237"/>
              <a:gd name="connsiteX1" fmla="*/ 2894877 w 4120467"/>
              <a:gd name="connsiteY1" fmla="*/ 445770 h 4010237"/>
              <a:gd name="connsiteX2" fmla="*/ 2917737 w 4120467"/>
              <a:gd name="connsiteY2" fmla="*/ 712470 h 4010237"/>
              <a:gd name="connsiteX3" fmla="*/ 2852967 w 4120467"/>
              <a:gd name="connsiteY3" fmla="*/ 796290 h 4010237"/>
              <a:gd name="connsiteX4" fmla="*/ 2548167 w 4120467"/>
              <a:gd name="connsiteY4" fmla="*/ 1203960 h 4010237"/>
              <a:gd name="connsiteX5" fmla="*/ 2571027 w 4120467"/>
              <a:gd name="connsiteY5" fmla="*/ 1261110 h 4010237"/>
              <a:gd name="connsiteX6" fmla="*/ 2826297 w 4120467"/>
              <a:gd name="connsiteY6" fmla="*/ 1268730 h 4010237"/>
              <a:gd name="connsiteX7" fmla="*/ 2944407 w 4120467"/>
              <a:gd name="connsiteY7" fmla="*/ 1230630 h 4010237"/>
              <a:gd name="connsiteX8" fmla="*/ 3424467 w 4120467"/>
              <a:gd name="connsiteY8" fmla="*/ 1078230 h 4010237"/>
              <a:gd name="connsiteX9" fmla="*/ 3546387 w 4120467"/>
              <a:gd name="connsiteY9" fmla="*/ 1002030 h 4010237"/>
              <a:gd name="connsiteX10" fmla="*/ 3759747 w 4120467"/>
              <a:gd name="connsiteY10" fmla="*/ 670560 h 4010237"/>
              <a:gd name="connsiteX11" fmla="*/ 4075977 w 4120467"/>
              <a:gd name="connsiteY11" fmla="*/ 495300 h 4010237"/>
              <a:gd name="connsiteX12" fmla="*/ 4060737 w 4120467"/>
              <a:gd name="connsiteY12" fmla="*/ 1066800 h 4010237"/>
              <a:gd name="connsiteX13" fmla="*/ 3580677 w 4120467"/>
              <a:gd name="connsiteY13" fmla="*/ 1367790 h 4010237"/>
              <a:gd name="connsiteX14" fmla="*/ 3721647 w 4120467"/>
              <a:gd name="connsiteY14" fmla="*/ 948690 h 4010237"/>
              <a:gd name="connsiteX15" fmla="*/ 4117887 w 4120467"/>
              <a:gd name="connsiteY15" fmla="*/ 1299210 h 4010237"/>
              <a:gd name="connsiteX16" fmla="*/ 3508287 w 4120467"/>
              <a:gd name="connsiteY16" fmla="*/ 1668780 h 4010237"/>
              <a:gd name="connsiteX17" fmla="*/ 2982507 w 4120467"/>
              <a:gd name="connsiteY17" fmla="*/ 1836420 h 4010237"/>
              <a:gd name="connsiteX18" fmla="*/ 2997747 w 4120467"/>
              <a:gd name="connsiteY18" fmla="*/ 1912620 h 4010237"/>
              <a:gd name="connsiteX19" fmla="*/ 3184437 w 4120467"/>
              <a:gd name="connsiteY19" fmla="*/ 2011680 h 4010237"/>
              <a:gd name="connsiteX20" fmla="*/ 3752127 w 4120467"/>
              <a:gd name="connsiteY20" fmla="*/ 2198370 h 4010237"/>
              <a:gd name="connsiteX21" fmla="*/ 3915957 w 4120467"/>
              <a:gd name="connsiteY21" fmla="*/ 2263140 h 4010237"/>
              <a:gd name="connsiteX22" fmla="*/ 4026447 w 4120467"/>
              <a:gd name="connsiteY22" fmla="*/ 2468880 h 4010237"/>
              <a:gd name="connsiteX23" fmla="*/ 3736887 w 4120467"/>
              <a:gd name="connsiteY23" fmla="*/ 2541270 h 4010237"/>
              <a:gd name="connsiteX24" fmla="*/ 3755937 w 4120467"/>
              <a:gd name="connsiteY24" fmla="*/ 2895599 h 4010237"/>
              <a:gd name="connsiteX25" fmla="*/ 3512097 w 4120467"/>
              <a:gd name="connsiteY25" fmla="*/ 2754629 h 4010237"/>
              <a:gd name="connsiteX26" fmla="*/ 3058707 w 4120467"/>
              <a:gd name="connsiteY26" fmla="*/ 2613659 h 4010237"/>
              <a:gd name="connsiteX27" fmla="*/ 2921547 w 4120467"/>
              <a:gd name="connsiteY27" fmla="*/ 2693669 h 4010237"/>
              <a:gd name="connsiteX28" fmla="*/ 3333027 w 4120467"/>
              <a:gd name="connsiteY28" fmla="*/ 3310889 h 4010237"/>
              <a:gd name="connsiteX29" fmla="*/ 3832137 w 4120467"/>
              <a:gd name="connsiteY29" fmla="*/ 3489959 h 4010237"/>
              <a:gd name="connsiteX30" fmla="*/ 3954057 w 4120467"/>
              <a:gd name="connsiteY30" fmla="*/ 3870959 h 4010237"/>
              <a:gd name="connsiteX31" fmla="*/ 2879637 w 4120467"/>
              <a:gd name="connsiteY31" fmla="*/ 3813809 h 4010237"/>
              <a:gd name="connsiteX32" fmla="*/ 2807247 w 4120467"/>
              <a:gd name="connsiteY32" fmla="*/ 3577589 h 4010237"/>
              <a:gd name="connsiteX33" fmla="*/ 2491017 w 4120467"/>
              <a:gd name="connsiteY33" fmla="*/ 3154679 h 4010237"/>
              <a:gd name="connsiteX34" fmla="*/ 2350047 w 4120467"/>
              <a:gd name="connsiteY34" fmla="*/ 3268979 h 4010237"/>
              <a:gd name="connsiteX35" fmla="*/ 2334809 w 4120467"/>
              <a:gd name="connsiteY35" fmla="*/ 3962399 h 4010237"/>
              <a:gd name="connsiteX36" fmla="*/ 1801408 w 4120467"/>
              <a:gd name="connsiteY36" fmla="*/ 3855719 h 4010237"/>
              <a:gd name="connsiteX37" fmla="*/ 1812838 w 4120467"/>
              <a:gd name="connsiteY37" fmla="*/ 3253739 h 4010237"/>
              <a:gd name="connsiteX38" fmla="*/ 1565189 w 4120467"/>
              <a:gd name="connsiteY38" fmla="*/ 3326129 h 4010237"/>
              <a:gd name="connsiteX39" fmla="*/ 1176568 w 4120467"/>
              <a:gd name="connsiteY39" fmla="*/ 3859529 h 4010237"/>
              <a:gd name="connsiteX40" fmla="*/ 890818 w 4120467"/>
              <a:gd name="connsiteY40" fmla="*/ 3516629 h 4010237"/>
              <a:gd name="connsiteX41" fmla="*/ 1237528 w 4120467"/>
              <a:gd name="connsiteY41" fmla="*/ 3047999 h 4010237"/>
              <a:gd name="connsiteX42" fmla="*/ 997499 w 4120467"/>
              <a:gd name="connsiteY42" fmla="*/ 2994659 h 4010237"/>
              <a:gd name="connsiteX43" fmla="*/ 372658 w 4120467"/>
              <a:gd name="connsiteY43" fmla="*/ 3196589 h 4010237"/>
              <a:gd name="connsiteX44" fmla="*/ 296458 w 4120467"/>
              <a:gd name="connsiteY44" fmla="*/ 2686049 h 4010237"/>
              <a:gd name="connsiteX45" fmla="*/ 848908 w 4120467"/>
              <a:gd name="connsiteY45" fmla="*/ 2499359 h 4010237"/>
              <a:gd name="connsiteX46" fmla="*/ 681270 w 4120467"/>
              <a:gd name="connsiteY46" fmla="*/ 2308859 h 4010237"/>
              <a:gd name="connsiteX47" fmla="*/ 29758 w 4120467"/>
              <a:gd name="connsiteY47" fmla="*/ 2080259 h 4010237"/>
              <a:gd name="connsiteX48" fmla="*/ 269788 w 4120467"/>
              <a:gd name="connsiteY48" fmla="*/ 1649729 h 4010237"/>
              <a:gd name="connsiteX49" fmla="*/ 837479 w 4120467"/>
              <a:gd name="connsiteY49" fmla="*/ 1798319 h 4010237"/>
              <a:gd name="connsiteX50" fmla="*/ 841289 w 4120467"/>
              <a:gd name="connsiteY50" fmla="*/ 1592579 h 4010237"/>
              <a:gd name="connsiteX51" fmla="*/ 433619 w 4120467"/>
              <a:gd name="connsiteY51" fmla="*/ 1017269 h 4010237"/>
              <a:gd name="connsiteX52" fmla="*/ 936538 w 4120467"/>
              <a:gd name="connsiteY52" fmla="*/ 781049 h 4010237"/>
              <a:gd name="connsiteX53" fmla="*/ 1294679 w 4120467"/>
              <a:gd name="connsiteY53" fmla="*/ 1203959 h 4010237"/>
              <a:gd name="connsiteX54" fmla="*/ 1428029 w 4120467"/>
              <a:gd name="connsiteY54" fmla="*/ 1097279 h 4010237"/>
              <a:gd name="connsiteX55" fmla="*/ 1443269 w 4120467"/>
              <a:gd name="connsiteY55" fmla="*/ 369569 h 4010237"/>
              <a:gd name="connsiteX56" fmla="*/ 1949998 w 4120467"/>
              <a:gd name="connsiteY56" fmla="*/ 457199 h 4010237"/>
              <a:gd name="connsiteX57" fmla="*/ 1965237 w 4120467"/>
              <a:gd name="connsiteY57" fmla="*/ 1021079 h 4010237"/>
              <a:gd name="connsiteX58" fmla="*/ 2193837 w 4120467"/>
              <a:gd name="connsiteY58" fmla="*/ 1002029 h 4010237"/>
              <a:gd name="connsiteX59" fmla="*/ 2590077 w 4120467"/>
              <a:gd name="connsiteY59" fmla="*/ 430529 h 4010237"/>
              <a:gd name="connsiteX60" fmla="*/ 2666277 w 4120467"/>
              <a:gd name="connsiteY60" fmla="*/ 0 h 4010237"/>
              <a:gd name="connsiteX0" fmla="*/ 3101855 w 4102655"/>
              <a:gd name="connsiteY0" fmla="*/ 320040 h 4010237"/>
              <a:gd name="connsiteX1" fmla="*/ 2877065 w 4102655"/>
              <a:gd name="connsiteY1" fmla="*/ 445770 h 4010237"/>
              <a:gd name="connsiteX2" fmla="*/ 2899925 w 4102655"/>
              <a:gd name="connsiteY2" fmla="*/ 712470 h 4010237"/>
              <a:gd name="connsiteX3" fmla="*/ 2835155 w 4102655"/>
              <a:gd name="connsiteY3" fmla="*/ 796290 h 4010237"/>
              <a:gd name="connsiteX4" fmla="*/ 2530355 w 4102655"/>
              <a:gd name="connsiteY4" fmla="*/ 1203960 h 4010237"/>
              <a:gd name="connsiteX5" fmla="*/ 2553215 w 4102655"/>
              <a:gd name="connsiteY5" fmla="*/ 1261110 h 4010237"/>
              <a:gd name="connsiteX6" fmla="*/ 2808485 w 4102655"/>
              <a:gd name="connsiteY6" fmla="*/ 1268730 h 4010237"/>
              <a:gd name="connsiteX7" fmla="*/ 2926595 w 4102655"/>
              <a:gd name="connsiteY7" fmla="*/ 1230630 h 4010237"/>
              <a:gd name="connsiteX8" fmla="*/ 3406655 w 4102655"/>
              <a:gd name="connsiteY8" fmla="*/ 1078230 h 4010237"/>
              <a:gd name="connsiteX9" fmla="*/ 3528575 w 4102655"/>
              <a:gd name="connsiteY9" fmla="*/ 1002030 h 4010237"/>
              <a:gd name="connsiteX10" fmla="*/ 3741935 w 4102655"/>
              <a:gd name="connsiteY10" fmla="*/ 670560 h 4010237"/>
              <a:gd name="connsiteX11" fmla="*/ 4058165 w 4102655"/>
              <a:gd name="connsiteY11" fmla="*/ 495300 h 4010237"/>
              <a:gd name="connsiteX12" fmla="*/ 4042925 w 4102655"/>
              <a:gd name="connsiteY12" fmla="*/ 1066800 h 4010237"/>
              <a:gd name="connsiteX13" fmla="*/ 3562865 w 4102655"/>
              <a:gd name="connsiteY13" fmla="*/ 1367790 h 4010237"/>
              <a:gd name="connsiteX14" fmla="*/ 3703835 w 4102655"/>
              <a:gd name="connsiteY14" fmla="*/ 948690 h 4010237"/>
              <a:gd name="connsiteX15" fmla="*/ 4100075 w 4102655"/>
              <a:gd name="connsiteY15" fmla="*/ 1299210 h 4010237"/>
              <a:gd name="connsiteX16" fmla="*/ 3490475 w 4102655"/>
              <a:gd name="connsiteY16" fmla="*/ 1668780 h 4010237"/>
              <a:gd name="connsiteX17" fmla="*/ 2964695 w 4102655"/>
              <a:gd name="connsiteY17" fmla="*/ 1836420 h 4010237"/>
              <a:gd name="connsiteX18" fmla="*/ 2979935 w 4102655"/>
              <a:gd name="connsiteY18" fmla="*/ 1912620 h 4010237"/>
              <a:gd name="connsiteX19" fmla="*/ 3166625 w 4102655"/>
              <a:gd name="connsiteY19" fmla="*/ 2011680 h 4010237"/>
              <a:gd name="connsiteX20" fmla="*/ 3734315 w 4102655"/>
              <a:gd name="connsiteY20" fmla="*/ 2198370 h 4010237"/>
              <a:gd name="connsiteX21" fmla="*/ 3898145 w 4102655"/>
              <a:gd name="connsiteY21" fmla="*/ 2263140 h 4010237"/>
              <a:gd name="connsiteX22" fmla="*/ 4008635 w 4102655"/>
              <a:gd name="connsiteY22" fmla="*/ 2468880 h 4010237"/>
              <a:gd name="connsiteX23" fmla="*/ 3719075 w 4102655"/>
              <a:gd name="connsiteY23" fmla="*/ 2541270 h 4010237"/>
              <a:gd name="connsiteX24" fmla="*/ 3738125 w 4102655"/>
              <a:gd name="connsiteY24" fmla="*/ 2895599 h 4010237"/>
              <a:gd name="connsiteX25" fmla="*/ 3494285 w 4102655"/>
              <a:gd name="connsiteY25" fmla="*/ 2754629 h 4010237"/>
              <a:gd name="connsiteX26" fmla="*/ 3040895 w 4102655"/>
              <a:gd name="connsiteY26" fmla="*/ 2613659 h 4010237"/>
              <a:gd name="connsiteX27" fmla="*/ 2903735 w 4102655"/>
              <a:gd name="connsiteY27" fmla="*/ 2693669 h 4010237"/>
              <a:gd name="connsiteX28" fmla="*/ 3315215 w 4102655"/>
              <a:gd name="connsiteY28" fmla="*/ 3310889 h 4010237"/>
              <a:gd name="connsiteX29" fmla="*/ 3814325 w 4102655"/>
              <a:gd name="connsiteY29" fmla="*/ 3489959 h 4010237"/>
              <a:gd name="connsiteX30" fmla="*/ 3936245 w 4102655"/>
              <a:gd name="connsiteY30" fmla="*/ 3870959 h 4010237"/>
              <a:gd name="connsiteX31" fmla="*/ 2861825 w 4102655"/>
              <a:gd name="connsiteY31" fmla="*/ 3813809 h 4010237"/>
              <a:gd name="connsiteX32" fmla="*/ 2789435 w 4102655"/>
              <a:gd name="connsiteY32" fmla="*/ 3577589 h 4010237"/>
              <a:gd name="connsiteX33" fmla="*/ 2473205 w 4102655"/>
              <a:gd name="connsiteY33" fmla="*/ 3154679 h 4010237"/>
              <a:gd name="connsiteX34" fmla="*/ 2332235 w 4102655"/>
              <a:gd name="connsiteY34" fmla="*/ 3268979 h 4010237"/>
              <a:gd name="connsiteX35" fmla="*/ 2316997 w 4102655"/>
              <a:gd name="connsiteY35" fmla="*/ 3962399 h 4010237"/>
              <a:gd name="connsiteX36" fmla="*/ 1783596 w 4102655"/>
              <a:gd name="connsiteY36" fmla="*/ 3855719 h 4010237"/>
              <a:gd name="connsiteX37" fmla="*/ 1795026 w 4102655"/>
              <a:gd name="connsiteY37" fmla="*/ 3253739 h 4010237"/>
              <a:gd name="connsiteX38" fmla="*/ 1547377 w 4102655"/>
              <a:gd name="connsiteY38" fmla="*/ 3326129 h 4010237"/>
              <a:gd name="connsiteX39" fmla="*/ 1158756 w 4102655"/>
              <a:gd name="connsiteY39" fmla="*/ 3859529 h 4010237"/>
              <a:gd name="connsiteX40" fmla="*/ 873006 w 4102655"/>
              <a:gd name="connsiteY40" fmla="*/ 3516629 h 4010237"/>
              <a:gd name="connsiteX41" fmla="*/ 1219716 w 4102655"/>
              <a:gd name="connsiteY41" fmla="*/ 3047999 h 4010237"/>
              <a:gd name="connsiteX42" fmla="*/ 979687 w 4102655"/>
              <a:gd name="connsiteY42" fmla="*/ 2994659 h 4010237"/>
              <a:gd name="connsiteX43" fmla="*/ 354846 w 4102655"/>
              <a:gd name="connsiteY43" fmla="*/ 3196589 h 4010237"/>
              <a:gd name="connsiteX44" fmla="*/ 278646 w 4102655"/>
              <a:gd name="connsiteY44" fmla="*/ 2686049 h 4010237"/>
              <a:gd name="connsiteX45" fmla="*/ 831096 w 4102655"/>
              <a:gd name="connsiteY45" fmla="*/ 2499359 h 4010237"/>
              <a:gd name="connsiteX46" fmla="*/ 663458 w 4102655"/>
              <a:gd name="connsiteY46" fmla="*/ 2308859 h 4010237"/>
              <a:gd name="connsiteX47" fmla="*/ 11946 w 4102655"/>
              <a:gd name="connsiteY47" fmla="*/ 2080259 h 4010237"/>
              <a:gd name="connsiteX48" fmla="*/ 251976 w 4102655"/>
              <a:gd name="connsiteY48" fmla="*/ 1638299 h 4010237"/>
              <a:gd name="connsiteX49" fmla="*/ 819667 w 4102655"/>
              <a:gd name="connsiteY49" fmla="*/ 1798319 h 4010237"/>
              <a:gd name="connsiteX50" fmla="*/ 823477 w 4102655"/>
              <a:gd name="connsiteY50" fmla="*/ 1592579 h 4010237"/>
              <a:gd name="connsiteX51" fmla="*/ 415807 w 4102655"/>
              <a:gd name="connsiteY51" fmla="*/ 1017269 h 4010237"/>
              <a:gd name="connsiteX52" fmla="*/ 918726 w 4102655"/>
              <a:gd name="connsiteY52" fmla="*/ 781049 h 4010237"/>
              <a:gd name="connsiteX53" fmla="*/ 1276867 w 4102655"/>
              <a:gd name="connsiteY53" fmla="*/ 1203959 h 4010237"/>
              <a:gd name="connsiteX54" fmla="*/ 1410217 w 4102655"/>
              <a:gd name="connsiteY54" fmla="*/ 1097279 h 4010237"/>
              <a:gd name="connsiteX55" fmla="*/ 1425457 w 4102655"/>
              <a:gd name="connsiteY55" fmla="*/ 369569 h 4010237"/>
              <a:gd name="connsiteX56" fmla="*/ 1932186 w 4102655"/>
              <a:gd name="connsiteY56" fmla="*/ 457199 h 4010237"/>
              <a:gd name="connsiteX57" fmla="*/ 1947425 w 4102655"/>
              <a:gd name="connsiteY57" fmla="*/ 1021079 h 4010237"/>
              <a:gd name="connsiteX58" fmla="*/ 2176025 w 4102655"/>
              <a:gd name="connsiteY58" fmla="*/ 1002029 h 4010237"/>
              <a:gd name="connsiteX59" fmla="*/ 2572265 w 4102655"/>
              <a:gd name="connsiteY59" fmla="*/ 430529 h 4010237"/>
              <a:gd name="connsiteX60" fmla="*/ 2648465 w 4102655"/>
              <a:gd name="connsiteY60" fmla="*/ 0 h 4010237"/>
              <a:gd name="connsiteX0" fmla="*/ 3101855 w 4102655"/>
              <a:gd name="connsiteY0" fmla="*/ 320040 h 4010237"/>
              <a:gd name="connsiteX1" fmla="*/ 2877065 w 4102655"/>
              <a:gd name="connsiteY1" fmla="*/ 445770 h 4010237"/>
              <a:gd name="connsiteX2" fmla="*/ 2899925 w 4102655"/>
              <a:gd name="connsiteY2" fmla="*/ 712470 h 4010237"/>
              <a:gd name="connsiteX3" fmla="*/ 2835155 w 4102655"/>
              <a:gd name="connsiteY3" fmla="*/ 796290 h 4010237"/>
              <a:gd name="connsiteX4" fmla="*/ 2530355 w 4102655"/>
              <a:gd name="connsiteY4" fmla="*/ 1203960 h 4010237"/>
              <a:gd name="connsiteX5" fmla="*/ 2553215 w 4102655"/>
              <a:gd name="connsiteY5" fmla="*/ 1261110 h 4010237"/>
              <a:gd name="connsiteX6" fmla="*/ 2808485 w 4102655"/>
              <a:gd name="connsiteY6" fmla="*/ 1268730 h 4010237"/>
              <a:gd name="connsiteX7" fmla="*/ 2926595 w 4102655"/>
              <a:gd name="connsiteY7" fmla="*/ 1230630 h 4010237"/>
              <a:gd name="connsiteX8" fmla="*/ 3406655 w 4102655"/>
              <a:gd name="connsiteY8" fmla="*/ 1078230 h 4010237"/>
              <a:gd name="connsiteX9" fmla="*/ 3528575 w 4102655"/>
              <a:gd name="connsiteY9" fmla="*/ 1002030 h 4010237"/>
              <a:gd name="connsiteX10" fmla="*/ 3741935 w 4102655"/>
              <a:gd name="connsiteY10" fmla="*/ 670560 h 4010237"/>
              <a:gd name="connsiteX11" fmla="*/ 4058165 w 4102655"/>
              <a:gd name="connsiteY11" fmla="*/ 495300 h 4010237"/>
              <a:gd name="connsiteX12" fmla="*/ 4042925 w 4102655"/>
              <a:gd name="connsiteY12" fmla="*/ 1066800 h 4010237"/>
              <a:gd name="connsiteX13" fmla="*/ 3562865 w 4102655"/>
              <a:gd name="connsiteY13" fmla="*/ 1367790 h 4010237"/>
              <a:gd name="connsiteX14" fmla="*/ 3703835 w 4102655"/>
              <a:gd name="connsiteY14" fmla="*/ 948690 h 4010237"/>
              <a:gd name="connsiteX15" fmla="*/ 4100075 w 4102655"/>
              <a:gd name="connsiteY15" fmla="*/ 1299210 h 4010237"/>
              <a:gd name="connsiteX16" fmla="*/ 3490475 w 4102655"/>
              <a:gd name="connsiteY16" fmla="*/ 1668780 h 4010237"/>
              <a:gd name="connsiteX17" fmla="*/ 2964695 w 4102655"/>
              <a:gd name="connsiteY17" fmla="*/ 1836420 h 4010237"/>
              <a:gd name="connsiteX18" fmla="*/ 2979935 w 4102655"/>
              <a:gd name="connsiteY18" fmla="*/ 1912620 h 4010237"/>
              <a:gd name="connsiteX19" fmla="*/ 3166625 w 4102655"/>
              <a:gd name="connsiteY19" fmla="*/ 2011680 h 4010237"/>
              <a:gd name="connsiteX20" fmla="*/ 3734315 w 4102655"/>
              <a:gd name="connsiteY20" fmla="*/ 2198370 h 4010237"/>
              <a:gd name="connsiteX21" fmla="*/ 3898145 w 4102655"/>
              <a:gd name="connsiteY21" fmla="*/ 2263140 h 4010237"/>
              <a:gd name="connsiteX22" fmla="*/ 4008635 w 4102655"/>
              <a:gd name="connsiteY22" fmla="*/ 2468880 h 4010237"/>
              <a:gd name="connsiteX23" fmla="*/ 3719075 w 4102655"/>
              <a:gd name="connsiteY23" fmla="*/ 2541270 h 4010237"/>
              <a:gd name="connsiteX24" fmla="*/ 3738125 w 4102655"/>
              <a:gd name="connsiteY24" fmla="*/ 2895599 h 4010237"/>
              <a:gd name="connsiteX25" fmla="*/ 3494285 w 4102655"/>
              <a:gd name="connsiteY25" fmla="*/ 2754629 h 4010237"/>
              <a:gd name="connsiteX26" fmla="*/ 3040895 w 4102655"/>
              <a:gd name="connsiteY26" fmla="*/ 2613659 h 4010237"/>
              <a:gd name="connsiteX27" fmla="*/ 2903735 w 4102655"/>
              <a:gd name="connsiteY27" fmla="*/ 2693669 h 4010237"/>
              <a:gd name="connsiteX28" fmla="*/ 3315215 w 4102655"/>
              <a:gd name="connsiteY28" fmla="*/ 3310889 h 4010237"/>
              <a:gd name="connsiteX29" fmla="*/ 3814325 w 4102655"/>
              <a:gd name="connsiteY29" fmla="*/ 3489959 h 4010237"/>
              <a:gd name="connsiteX30" fmla="*/ 3936245 w 4102655"/>
              <a:gd name="connsiteY30" fmla="*/ 3870959 h 4010237"/>
              <a:gd name="connsiteX31" fmla="*/ 2861825 w 4102655"/>
              <a:gd name="connsiteY31" fmla="*/ 3813809 h 4010237"/>
              <a:gd name="connsiteX32" fmla="*/ 2789435 w 4102655"/>
              <a:gd name="connsiteY32" fmla="*/ 3577589 h 4010237"/>
              <a:gd name="connsiteX33" fmla="*/ 2473205 w 4102655"/>
              <a:gd name="connsiteY33" fmla="*/ 3154679 h 4010237"/>
              <a:gd name="connsiteX34" fmla="*/ 2332235 w 4102655"/>
              <a:gd name="connsiteY34" fmla="*/ 3268979 h 4010237"/>
              <a:gd name="connsiteX35" fmla="*/ 2316997 w 4102655"/>
              <a:gd name="connsiteY35" fmla="*/ 3962399 h 4010237"/>
              <a:gd name="connsiteX36" fmla="*/ 1783596 w 4102655"/>
              <a:gd name="connsiteY36" fmla="*/ 3855719 h 4010237"/>
              <a:gd name="connsiteX37" fmla="*/ 1795026 w 4102655"/>
              <a:gd name="connsiteY37" fmla="*/ 3253739 h 4010237"/>
              <a:gd name="connsiteX38" fmla="*/ 1547377 w 4102655"/>
              <a:gd name="connsiteY38" fmla="*/ 3326129 h 4010237"/>
              <a:gd name="connsiteX39" fmla="*/ 1158756 w 4102655"/>
              <a:gd name="connsiteY39" fmla="*/ 3859529 h 4010237"/>
              <a:gd name="connsiteX40" fmla="*/ 873006 w 4102655"/>
              <a:gd name="connsiteY40" fmla="*/ 3516629 h 4010237"/>
              <a:gd name="connsiteX41" fmla="*/ 1219716 w 4102655"/>
              <a:gd name="connsiteY41" fmla="*/ 3047999 h 4010237"/>
              <a:gd name="connsiteX42" fmla="*/ 979687 w 4102655"/>
              <a:gd name="connsiteY42" fmla="*/ 2994659 h 4010237"/>
              <a:gd name="connsiteX43" fmla="*/ 354846 w 4102655"/>
              <a:gd name="connsiteY43" fmla="*/ 3196589 h 4010237"/>
              <a:gd name="connsiteX44" fmla="*/ 278646 w 4102655"/>
              <a:gd name="connsiteY44" fmla="*/ 2686049 h 4010237"/>
              <a:gd name="connsiteX45" fmla="*/ 831096 w 4102655"/>
              <a:gd name="connsiteY45" fmla="*/ 2499359 h 4010237"/>
              <a:gd name="connsiteX46" fmla="*/ 663458 w 4102655"/>
              <a:gd name="connsiteY46" fmla="*/ 2308859 h 4010237"/>
              <a:gd name="connsiteX47" fmla="*/ 11946 w 4102655"/>
              <a:gd name="connsiteY47" fmla="*/ 2080259 h 4010237"/>
              <a:gd name="connsiteX48" fmla="*/ 251976 w 4102655"/>
              <a:gd name="connsiteY48" fmla="*/ 1638299 h 4010237"/>
              <a:gd name="connsiteX49" fmla="*/ 819667 w 4102655"/>
              <a:gd name="connsiteY49" fmla="*/ 1798319 h 4010237"/>
              <a:gd name="connsiteX50" fmla="*/ 823477 w 4102655"/>
              <a:gd name="connsiteY50" fmla="*/ 1592579 h 4010237"/>
              <a:gd name="connsiteX51" fmla="*/ 415807 w 4102655"/>
              <a:gd name="connsiteY51" fmla="*/ 1017269 h 4010237"/>
              <a:gd name="connsiteX52" fmla="*/ 918726 w 4102655"/>
              <a:gd name="connsiteY52" fmla="*/ 781049 h 4010237"/>
              <a:gd name="connsiteX53" fmla="*/ 1276867 w 4102655"/>
              <a:gd name="connsiteY53" fmla="*/ 1203959 h 4010237"/>
              <a:gd name="connsiteX54" fmla="*/ 1410217 w 4102655"/>
              <a:gd name="connsiteY54" fmla="*/ 1097279 h 4010237"/>
              <a:gd name="connsiteX55" fmla="*/ 1425457 w 4102655"/>
              <a:gd name="connsiteY55" fmla="*/ 369569 h 4010237"/>
              <a:gd name="connsiteX56" fmla="*/ 1932186 w 4102655"/>
              <a:gd name="connsiteY56" fmla="*/ 457199 h 4010237"/>
              <a:gd name="connsiteX57" fmla="*/ 1947425 w 4102655"/>
              <a:gd name="connsiteY57" fmla="*/ 1021079 h 4010237"/>
              <a:gd name="connsiteX58" fmla="*/ 2176025 w 4102655"/>
              <a:gd name="connsiteY58" fmla="*/ 1002029 h 4010237"/>
              <a:gd name="connsiteX59" fmla="*/ 2572265 w 4102655"/>
              <a:gd name="connsiteY59" fmla="*/ 430529 h 4010237"/>
              <a:gd name="connsiteX60" fmla="*/ 2648465 w 4102655"/>
              <a:gd name="connsiteY60" fmla="*/ 0 h 4010237"/>
              <a:gd name="connsiteX0" fmla="*/ 3107743 w 4108543"/>
              <a:gd name="connsiteY0" fmla="*/ 320040 h 4010237"/>
              <a:gd name="connsiteX1" fmla="*/ 2882953 w 4108543"/>
              <a:gd name="connsiteY1" fmla="*/ 445770 h 4010237"/>
              <a:gd name="connsiteX2" fmla="*/ 2905813 w 4108543"/>
              <a:gd name="connsiteY2" fmla="*/ 712470 h 4010237"/>
              <a:gd name="connsiteX3" fmla="*/ 2841043 w 4108543"/>
              <a:gd name="connsiteY3" fmla="*/ 796290 h 4010237"/>
              <a:gd name="connsiteX4" fmla="*/ 2536243 w 4108543"/>
              <a:gd name="connsiteY4" fmla="*/ 1203960 h 4010237"/>
              <a:gd name="connsiteX5" fmla="*/ 2559103 w 4108543"/>
              <a:gd name="connsiteY5" fmla="*/ 1261110 h 4010237"/>
              <a:gd name="connsiteX6" fmla="*/ 2814373 w 4108543"/>
              <a:gd name="connsiteY6" fmla="*/ 1268730 h 4010237"/>
              <a:gd name="connsiteX7" fmla="*/ 2932483 w 4108543"/>
              <a:gd name="connsiteY7" fmla="*/ 1230630 h 4010237"/>
              <a:gd name="connsiteX8" fmla="*/ 3412543 w 4108543"/>
              <a:gd name="connsiteY8" fmla="*/ 1078230 h 4010237"/>
              <a:gd name="connsiteX9" fmla="*/ 3534463 w 4108543"/>
              <a:gd name="connsiteY9" fmla="*/ 1002030 h 4010237"/>
              <a:gd name="connsiteX10" fmla="*/ 3747823 w 4108543"/>
              <a:gd name="connsiteY10" fmla="*/ 670560 h 4010237"/>
              <a:gd name="connsiteX11" fmla="*/ 4064053 w 4108543"/>
              <a:gd name="connsiteY11" fmla="*/ 495300 h 4010237"/>
              <a:gd name="connsiteX12" fmla="*/ 4048813 w 4108543"/>
              <a:gd name="connsiteY12" fmla="*/ 1066800 h 4010237"/>
              <a:gd name="connsiteX13" fmla="*/ 3568753 w 4108543"/>
              <a:gd name="connsiteY13" fmla="*/ 1367790 h 4010237"/>
              <a:gd name="connsiteX14" fmla="*/ 3709723 w 4108543"/>
              <a:gd name="connsiteY14" fmla="*/ 948690 h 4010237"/>
              <a:gd name="connsiteX15" fmla="*/ 4105963 w 4108543"/>
              <a:gd name="connsiteY15" fmla="*/ 1299210 h 4010237"/>
              <a:gd name="connsiteX16" fmla="*/ 3496363 w 4108543"/>
              <a:gd name="connsiteY16" fmla="*/ 1668780 h 4010237"/>
              <a:gd name="connsiteX17" fmla="*/ 2970583 w 4108543"/>
              <a:gd name="connsiteY17" fmla="*/ 1836420 h 4010237"/>
              <a:gd name="connsiteX18" fmla="*/ 2985823 w 4108543"/>
              <a:gd name="connsiteY18" fmla="*/ 1912620 h 4010237"/>
              <a:gd name="connsiteX19" fmla="*/ 3172513 w 4108543"/>
              <a:gd name="connsiteY19" fmla="*/ 2011680 h 4010237"/>
              <a:gd name="connsiteX20" fmla="*/ 3740203 w 4108543"/>
              <a:gd name="connsiteY20" fmla="*/ 2198370 h 4010237"/>
              <a:gd name="connsiteX21" fmla="*/ 3904033 w 4108543"/>
              <a:gd name="connsiteY21" fmla="*/ 2263140 h 4010237"/>
              <a:gd name="connsiteX22" fmla="*/ 4014523 w 4108543"/>
              <a:gd name="connsiteY22" fmla="*/ 2468880 h 4010237"/>
              <a:gd name="connsiteX23" fmla="*/ 3724963 w 4108543"/>
              <a:gd name="connsiteY23" fmla="*/ 2541270 h 4010237"/>
              <a:gd name="connsiteX24" fmla="*/ 3744013 w 4108543"/>
              <a:gd name="connsiteY24" fmla="*/ 2895599 h 4010237"/>
              <a:gd name="connsiteX25" fmla="*/ 3500173 w 4108543"/>
              <a:gd name="connsiteY25" fmla="*/ 2754629 h 4010237"/>
              <a:gd name="connsiteX26" fmla="*/ 3046783 w 4108543"/>
              <a:gd name="connsiteY26" fmla="*/ 2613659 h 4010237"/>
              <a:gd name="connsiteX27" fmla="*/ 2909623 w 4108543"/>
              <a:gd name="connsiteY27" fmla="*/ 2693669 h 4010237"/>
              <a:gd name="connsiteX28" fmla="*/ 3321103 w 4108543"/>
              <a:gd name="connsiteY28" fmla="*/ 3310889 h 4010237"/>
              <a:gd name="connsiteX29" fmla="*/ 3820213 w 4108543"/>
              <a:gd name="connsiteY29" fmla="*/ 3489959 h 4010237"/>
              <a:gd name="connsiteX30" fmla="*/ 3942133 w 4108543"/>
              <a:gd name="connsiteY30" fmla="*/ 3870959 h 4010237"/>
              <a:gd name="connsiteX31" fmla="*/ 2867713 w 4108543"/>
              <a:gd name="connsiteY31" fmla="*/ 3813809 h 4010237"/>
              <a:gd name="connsiteX32" fmla="*/ 2795323 w 4108543"/>
              <a:gd name="connsiteY32" fmla="*/ 3577589 h 4010237"/>
              <a:gd name="connsiteX33" fmla="*/ 2479093 w 4108543"/>
              <a:gd name="connsiteY33" fmla="*/ 3154679 h 4010237"/>
              <a:gd name="connsiteX34" fmla="*/ 2338123 w 4108543"/>
              <a:gd name="connsiteY34" fmla="*/ 3268979 h 4010237"/>
              <a:gd name="connsiteX35" fmla="*/ 2322885 w 4108543"/>
              <a:gd name="connsiteY35" fmla="*/ 3962399 h 4010237"/>
              <a:gd name="connsiteX36" fmla="*/ 1789484 w 4108543"/>
              <a:gd name="connsiteY36" fmla="*/ 3855719 h 4010237"/>
              <a:gd name="connsiteX37" fmla="*/ 1800914 w 4108543"/>
              <a:gd name="connsiteY37" fmla="*/ 3253739 h 4010237"/>
              <a:gd name="connsiteX38" fmla="*/ 1553265 w 4108543"/>
              <a:gd name="connsiteY38" fmla="*/ 3326129 h 4010237"/>
              <a:gd name="connsiteX39" fmla="*/ 1164644 w 4108543"/>
              <a:gd name="connsiteY39" fmla="*/ 3859529 h 4010237"/>
              <a:gd name="connsiteX40" fmla="*/ 878894 w 4108543"/>
              <a:gd name="connsiteY40" fmla="*/ 3516629 h 4010237"/>
              <a:gd name="connsiteX41" fmla="*/ 1225604 w 4108543"/>
              <a:gd name="connsiteY41" fmla="*/ 3047999 h 4010237"/>
              <a:gd name="connsiteX42" fmla="*/ 985575 w 4108543"/>
              <a:gd name="connsiteY42" fmla="*/ 2994659 h 4010237"/>
              <a:gd name="connsiteX43" fmla="*/ 360734 w 4108543"/>
              <a:gd name="connsiteY43" fmla="*/ 3196589 h 4010237"/>
              <a:gd name="connsiteX44" fmla="*/ 284534 w 4108543"/>
              <a:gd name="connsiteY44" fmla="*/ 2686049 h 4010237"/>
              <a:gd name="connsiteX45" fmla="*/ 836984 w 4108543"/>
              <a:gd name="connsiteY45" fmla="*/ 2499359 h 4010237"/>
              <a:gd name="connsiteX46" fmla="*/ 669346 w 4108543"/>
              <a:gd name="connsiteY46" fmla="*/ 2308859 h 4010237"/>
              <a:gd name="connsiteX47" fmla="*/ 17834 w 4108543"/>
              <a:gd name="connsiteY47" fmla="*/ 2080259 h 4010237"/>
              <a:gd name="connsiteX48" fmla="*/ 257864 w 4108543"/>
              <a:gd name="connsiteY48" fmla="*/ 1638299 h 4010237"/>
              <a:gd name="connsiteX49" fmla="*/ 825555 w 4108543"/>
              <a:gd name="connsiteY49" fmla="*/ 1798319 h 4010237"/>
              <a:gd name="connsiteX50" fmla="*/ 829365 w 4108543"/>
              <a:gd name="connsiteY50" fmla="*/ 1592579 h 4010237"/>
              <a:gd name="connsiteX51" fmla="*/ 421695 w 4108543"/>
              <a:gd name="connsiteY51" fmla="*/ 1017269 h 4010237"/>
              <a:gd name="connsiteX52" fmla="*/ 924614 w 4108543"/>
              <a:gd name="connsiteY52" fmla="*/ 781049 h 4010237"/>
              <a:gd name="connsiteX53" fmla="*/ 1282755 w 4108543"/>
              <a:gd name="connsiteY53" fmla="*/ 1203959 h 4010237"/>
              <a:gd name="connsiteX54" fmla="*/ 1416105 w 4108543"/>
              <a:gd name="connsiteY54" fmla="*/ 1097279 h 4010237"/>
              <a:gd name="connsiteX55" fmla="*/ 1431345 w 4108543"/>
              <a:gd name="connsiteY55" fmla="*/ 369569 h 4010237"/>
              <a:gd name="connsiteX56" fmla="*/ 1938074 w 4108543"/>
              <a:gd name="connsiteY56" fmla="*/ 457199 h 4010237"/>
              <a:gd name="connsiteX57" fmla="*/ 1953313 w 4108543"/>
              <a:gd name="connsiteY57" fmla="*/ 1021079 h 4010237"/>
              <a:gd name="connsiteX58" fmla="*/ 2181913 w 4108543"/>
              <a:gd name="connsiteY58" fmla="*/ 1002029 h 4010237"/>
              <a:gd name="connsiteX59" fmla="*/ 2578153 w 4108543"/>
              <a:gd name="connsiteY59" fmla="*/ 430529 h 4010237"/>
              <a:gd name="connsiteX60" fmla="*/ 2654353 w 4108543"/>
              <a:gd name="connsiteY60" fmla="*/ 0 h 4010237"/>
              <a:gd name="connsiteX0" fmla="*/ 3137527 w 4138327"/>
              <a:gd name="connsiteY0" fmla="*/ 320040 h 4010237"/>
              <a:gd name="connsiteX1" fmla="*/ 2912737 w 4138327"/>
              <a:gd name="connsiteY1" fmla="*/ 445770 h 4010237"/>
              <a:gd name="connsiteX2" fmla="*/ 2935597 w 4138327"/>
              <a:gd name="connsiteY2" fmla="*/ 712470 h 4010237"/>
              <a:gd name="connsiteX3" fmla="*/ 2870827 w 4138327"/>
              <a:gd name="connsiteY3" fmla="*/ 796290 h 4010237"/>
              <a:gd name="connsiteX4" fmla="*/ 2566027 w 4138327"/>
              <a:gd name="connsiteY4" fmla="*/ 1203960 h 4010237"/>
              <a:gd name="connsiteX5" fmla="*/ 2588887 w 4138327"/>
              <a:gd name="connsiteY5" fmla="*/ 1261110 h 4010237"/>
              <a:gd name="connsiteX6" fmla="*/ 2844157 w 4138327"/>
              <a:gd name="connsiteY6" fmla="*/ 1268730 h 4010237"/>
              <a:gd name="connsiteX7" fmla="*/ 2962267 w 4138327"/>
              <a:gd name="connsiteY7" fmla="*/ 1230630 h 4010237"/>
              <a:gd name="connsiteX8" fmla="*/ 3442327 w 4138327"/>
              <a:gd name="connsiteY8" fmla="*/ 1078230 h 4010237"/>
              <a:gd name="connsiteX9" fmla="*/ 3564247 w 4138327"/>
              <a:gd name="connsiteY9" fmla="*/ 1002030 h 4010237"/>
              <a:gd name="connsiteX10" fmla="*/ 3777607 w 4138327"/>
              <a:gd name="connsiteY10" fmla="*/ 670560 h 4010237"/>
              <a:gd name="connsiteX11" fmla="*/ 4093837 w 4138327"/>
              <a:gd name="connsiteY11" fmla="*/ 495300 h 4010237"/>
              <a:gd name="connsiteX12" fmla="*/ 4078597 w 4138327"/>
              <a:gd name="connsiteY12" fmla="*/ 1066800 h 4010237"/>
              <a:gd name="connsiteX13" fmla="*/ 3598537 w 4138327"/>
              <a:gd name="connsiteY13" fmla="*/ 1367790 h 4010237"/>
              <a:gd name="connsiteX14" fmla="*/ 3739507 w 4138327"/>
              <a:gd name="connsiteY14" fmla="*/ 948690 h 4010237"/>
              <a:gd name="connsiteX15" fmla="*/ 4135747 w 4138327"/>
              <a:gd name="connsiteY15" fmla="*/ 1299210 h 4010237"/>
              <a:gd name="connsiteX16" fmla="*/ 3526147 w 4138327"/>
              <a:gd name="connsiteY16" fmla="*/ 1668780 h 4010237"/>
              <a:gd name="connsiteX17" fmla="*/ 3000367 w 4138327"/>
              <a:gd name="connsiteY17" fmla="*/ 1836420 h 4010237"/>
              <a:gd name="connsiteX18" fmla="*/ 3015607 w 4138327"/>
              <a:gd name="connsiteY18" fmla="*/ 1912620 h 4010237"/>
              <a:gd name="connsiteX19" fmla="*/ 3202297 w 4138327"/>
              <a:gd name="connsiteY19" fmla="*/ 2011680 h 4010237"/>
              <a:gd name="connsiteX20" fmla="*/ 3769987 w 4138327"/>
              <a:gd name="connsiteY20" fmla="*/ 2198370 h 4010237"/>
              <a:gd name="connsiteX21" fmla="*/ 3933817 w 4138327"/>
              <a:gd name="connsiteY21" fmla="*/ 2263140 h 4010237"/>
              <a:gd name="connsiteX22" fmla="*/ 4044307 w 4138327"/>
              <a:gd name="connsiteY22" fmla="*/ 2468880 h 4010237"/>
              <a:gd name="connsiteX23" fmla="*/ 3754747 w 4138327"/>
              <a:gd name="connsiteY23" fmla="*/ 2541270 h 4010237"/>
              <a:gd name="connsiteX24" fmla="*/ 3773797 w 4138327"/>
              <a:gd name="connsiteY24" fmla="*/ 2895599 h 4010237"/>
              <a:gd name="connsiteX25" fmla="*/ 3529957 w 4138327"/>
              <a:gd name="connsiteY25" fmla="*/ 2754629 h 4010237"/>
              <a:gd name="connsiteX26" fmla="*/ 3076567 w 4138327"/>
              <a:gd name="connsiteY26" fmla="*/ 2613659 h 4010237"/>
              <a:gd name="connsiteX27" fmla="*/ 2939407 w 4138327"/>
              <a:gd name="connsiteY27" fmla="*/ 2693669 h 4010237"/>
              <a:gd name="connsiteX28" fmla="*/ 3350887 w 4138327"/>
              <a:gd name="connsiteY28" fmla="*/ 3310889 h 4010237"/>
              <a:gd name="connsiteX29" fmla="*/ 3849997 w 4138327"/>
              <a:gd name="connsiteY29" fmla="*/ 3489959 h 4010237"/>
              <a:gd name="connsiteX30" fmla="*/ 3971917 w 4138327"/>
              <a:gd name="connsiteY30" fmla="*/ 3870959 h 4010237"/>
              <a:gd name="connsiteX31" fmla="*/ 2897497 w 4138327"/>
              <a:gd name="connsiteY31" fmla="*/ 3813809 h 4010237"/>
              <a:gd name="connsiteX32" fmla="*/ 2825107 w 4138327"/>
              <a:gd name="connsiteY32" fmla="*/ 3577589 h 4010237"/>
              <a:gd name="connsiteX33" fmla="*/ 2508877 w 4138327"/>
              <a:gd name="connsiteY33" fmla="*/ 3154679 h 4010237"/>
              <a:gd name="connsiteX34" fmla="*/ 2367907 w 4138327"/>
              <a:gd name="connsiteY34" fmla="*/ 3268979 h 4010237"/>
              <a:gd name="connsiteX35" fmla="*/ 2352669 w 4138327"/>
              <a:gd name="connsiteY35" fmla="*/ 3962399 h 4010237"/>
              <a:gd name="connsiteX36" fmla="*/ 1819268 w 4138327"/>
              <a:gd name="connsiteY36" fmla="*/ 3855719 h 4010237"/>
              <a:gd name="connsiteX37" fmla="*/ 1830698 w 4138327"/>
              <a:gd name="connsiteY37" fmla="*/ 3253739 h 4010237"/>
              <a:gd name="connsiteX38" fmla="*/ 1583049 w 4138327"/>
              <a:gd name="connsiteY38" fmla="*/ 3326129 h 4010237"/>
              <a:gd name="connsiteX39" fmla="*/ 1194428 w 4138327"/>
              <a:gd name="connsiteY39" fmla="*/ 3859529 h 4010237"/>
              <a:gd name="connsiteX40" fmla="*/ 908678 w 4138327"/>
              <a:gd name="connsiteY40" fmla="*/ 3516629 h 4010237"/>
              <a:gd name="connsiteX41" fmla="*/ 1255388 w 4138327"/>
              <a:gd name="connsiteY41" fmla="*/ 3047999 h 4010237"/>
              <a:gd name="connsiteX42" fmla="*/ 1015359 w 4138327"/>
              <a:gd name="connsiteY42" fmla="*/ 2994659 h 4010237"/>
              <a:gd name="connsiteX43" fmla="*/ 390518 w 4138327"/>
              <a:gd name="connsiteY43" fmla="*/ 3196589 h 4010237"/>
              <a:gd name="connsiteX44" fmla="*/ 314318 w 4138327"/>
              <a:gd name="connsiteY44" fmla="*/ 2686049 h 4010237"/>
              <a:gd name="connsiteX45" fmla="*/ 866768 w 4138327"/>
              <a:gd name="connsiteY45" fmla="*/ 2499359 h 4010237"/>
              <a:gd name="connsiteX46" fmla="*/ 699130 w 4138327"/>
              <a:gd name="connsiteY46" fmla="*/ 2308859 h 4010237"/>
              <a:gd name="connsiteX47" fmla="*/ 47618 w 4138327"/>
              <a:gd name="connsiteY47" fmla="*/ 2080259 h 4010237"/>
              <a:gd name="connsiteX48" fmla="*/ 287648 w 4138327"/>
              <a:gd name="connsiteY48" fmla="*/ 1638299 h 4010237"/>
              <a:gd name="connsiteX49" fmla="*/ 855339 w 4138327"/>
              <a:gd name="connsiteY49" fmla="*/ 1798319 h 4010237"/>
              <a:gd name="connsiteX50" fmla="*/ 859149 w 4138327"/>
              <a:gd name="connsiteY50" fmla="*/ 1592579 h 4010237"/>
              <a:gd name="connsiteX51" fmla="*/ 451479 w 4138327"/>
              <a:gd name="connsiteY51" fmla="*/ 1017269 h 4010237"/>
              <a:gd name="connsiteX52" fmla="*/ 954398 w 4138327"/>
              <a:gd name="connsiteY52" fmla="*/ 781049 h 4010237"/>
              <a:gd name="connsiteX53" fmla="*/ 1312539 w 4138327"/>
              <a:gd name="connsiteY53" fmla="*/ 1203959 h 4010237"/>
              <a:gd name="connsiteX54" fmla="*/ 1445889 w 4138327"/>
              <a:gd name="connsiteY54" fmla="*/ 1097279 h 4010237"/>
              <a:gd name="connsiteX55" fmla="*/ 1461129 w 4138327"/>
              <a:gd name="connsiteY55" fmla="*/ 369569 h 4010237"/>
              <a:gd name="connsiteX56" fmla="*/ 1967858 w 4138327"/>
              <a:gd name="connsiteY56" fmla="*/ 457199 h 4010237"/>
              <a:gd name="connsiteX57" fmla="*/ 1983097 w 4138327"/>
              <a:gd name="connsiteY57" fmla="*/ 1021079 h 4010237"/>
              <a:gd name="connsiteX58" fmla="*/ 2211697 w 4138327"/>
              <a:gd name="connsiteY58" fmla="*/ 1002029 h 4010237"/>
              <a:gd name="connsiteX59" fmla="*/ 2607937 w 4138327"/>
              <a:gd name="connsiteY59" fmla="*/ 430529 h 4010237"/>
              <a:gd name="connsiteX60" fmla="*/ 2684137 w 4138327"/>
              <a:gd name="connsiteY60" fmla="*/ 0 h 4010237"/>
              <a:gd name="connsiteX0" fmla="*/ 3307978 w 4308778"/>
              <a:gd name="connsiteY0" fmla="*/ 320040 h 4010237"/>
              <a:gd name="connsiteX1" fmla="*/ 3083188 w 4308778"/>
              <a:gd name="connsiteY1" fmla="*/ 445770 h 4010237"/>
              <a:gd name="connsiteX2" fmla="*/ 3106048 w 4308778"/>
              <a:gd name="connsiteY2" fmla="*/ 712470 h 4010237"/>
              <a:gd name="connsiteX3" fmla="*/ 3041278 w 4308778"/>
              <a:gd name="connsiteY3" fmla="*/ 796290 h 4010237"/>
              <a:gd name="connsiteX4" fmla="*/ 2736478 w 4308778"/>
              <a:gd name="connsiteY4" fmla="*/ 1203960 h 4010237"/>
              <a:gd name="connsiteX5" fmla="*/ 2759338 w 4308778"/>
              <a:gd name="connsiteY5" fmla="*/ 1261110 h 4010237"/>
              <a:gd name="connsiteX6" fmla="*/ 3014608 w 4308778"/>
              <a:gd name="connsiteY6" fmla="*/ 1268730 h 4010237"/>
              <a:gd name="connsiteX7" fmla="*/ 3132718 w 4308778"/>
              <a:gd name="connsiteY7" fmla="*/ 1230630 h 4010237"/>
              <a:gd name="connsiteX8" fmla="*/ 3612778 w 4308778"/>
              <a:gd name="connsiteY8" fmla="*/ 1078230 h 4010237"/>
              <a:gd name="connsiteX9" fmla="*/ 3734698 w 4308778"/>
              <a:gd name="connsiteY9" fmla="*/ 1002030 h 4010237"/>
              <a:gd name="connsiteX10" fmla="*/ 3948058 w 4308778"/>
              <a:gd name="connsiteY10" fmla="*/ 670560 h 4010237"/>
              <a:gd name="connsiteX11" fmla="*/ 4264288 w 4308778"/>
              <a:gd name="connsiteY11" fmla="*/ 495300 h 4010237"/>
              <a:gd name="connsiteX12" fmla="*/ 4249048 w 4308778"/>
              <a:gd name="connsiteY12" fmla="*/ 1066800 h 4010237"/>
              <a:gd name="connsiteX13" fmla="*/ 3768988 w 4308778"/>
              <a:gd name="connsiteY13" fmla="*/ 1367790 h 4010237"/>
              <a:gd name="connsiteX14" fmla="*/ 3909958 w 4308778"/>
              <a:gd name="connsiteY14" fmla="*/ 948690 h 4010237"/>
              <a:gd name="connsiteX15" fmla="*/ 4306198 w 4308778"/>
              <a:gd name="connsiteY15" fmla="*/ 1299210 h 4010237"/>
              <a:gd name="connsiteX16" fmla="*/ 3696598 w 4308778"/>
              <a:gd name="connsiteY16" fmla="*/ 1668780 h 4010237"/>
              <a:gd name="connsiteX17" fmla="*/ 3170818 w 4308778"/>
              <a:gd name="connsiteY17" fmla="*/ 1836420 h 4010237"/>
              <a:gd name="connsiteX18" fmla="*/ 3186058 w 4308778"/>
              <a:gd name="connsiteY18" fmla="*/ 1912620 h 4010237"/>
              <a:gd name="connsiteX19" fmla="*/ 3372748 w 4308778"/>
              <a:gd name="connsiteY19" fmla="*/ 2011680 h 4010237"/>
              <a:gd name="connsiteX20" fmla="*/ 3940438 w 4308778"/>
              <a:gd name="connsiteY20" fmla="*/ 2198370 h 4010237"/>
              <a:gd name="connsiteX21" fmla="*/ 4104268 w 4308778"/>
              <a:gd name="connsiteY21" fmla="*/ 2263140 h 4010237"/>
              <a:gd name="connsiteX22" fmla="*/ 4214758 w 4308778"/>
              <a:gd name="connsiteY22" fmla="*/ 2468880 h 4010237"/>
              <a:gd name="connsiteX23" fmla="*/ 3925198 w 4308778"/>
              <a:gd name="connsiteY23" fmla="*/ 2541270 h 4010237"/>
              <a:gd name="connsiteX24" fmla="*/ 3944248 w 4308778"/>
              <a:gd name="connsiteY24" fmla="*/ 2895599 h 4010237"/>
              <a:gd name="connsiteX25" fmla="*/ 3700408 w 4308778"/>
              <a:gd name="connsiteY25" fmla="*/ 2754629 h 4010237"/>
              <a:gd name="connsiteX26" fmla="*/ 3247018 w 4308778"/>
              <a:gd name="connsiteY26" fmla="*/ 2613659 h 4010237"/>
              <a:gd name="connsiteX27" fmla="*/ 3109858 w 4308778"/>
              <a:gd name="connsiteY27" fmla="*/ 2693669 h 4010237"/>
              <a:gd name="connsiteX28" fmla="*/ 3521338 w 4308778"/>
              <a:gd name="connsiteY28" fmla="*/ 3310889 h 4010237"/>
              <a:gd name="connsiteX29" fmla="*/ 4020448 w 4308778"/>
              <a:gd name="connsiteY29" fmla="*/ 3489959 h 4010237"/>
              <a:gd name="connsiteX30" fmla="*/ 4142368 w 4308778"/>
              <a:gd name="connsiteY30" fmla="*/ 3870959 h 4010237"/>
              <a:gd name="connsiteX31" fmla="*/ 3067948 w 4308778"/>
              <a:gd name="connsiteY31" fmla="*/ 3813809 h 4010237"/>
              <a:gd name="connsiteX32" fmla="*/ 2995558 w 4308778"/>
              <a:gd name="connsiteY32" fmla="*/ 3577589 h 4010237"/>
              <a:gd name="connsiteX33" fmla="*/ 2679328 w 4308778"/>
              <a:gd name="connsiteY33" fmla="*/ 3154679 h 4010237"/>
              <a:gd name="connsiteX34" fmla="*/ 2538358 w 4308778"/>
              <a:gd name="connsiteY34" fmla="*/ 3268979 h 4010237"/>
              <a:gd name="connsiteX35" fmla="*/ 2523120 w 4308778"/>
              <a:gd name="connsiteY35" fmla="*/ 3962399 h 4010237"/>
              <a:gd name="connsiteX36" fmla="*/ 1989719 w 4308778"/>
              <a:gd name="connsiteY36" fmla="*/ 3855719 h 4010237"/>
              <a:gd name="connsiteX37" fmla="*/ 2001149 w 4308778"/>
              <a:gd name="connsiteY37" fmla="*/ 3253739 h 4010237"/>
              <a:gd name="connsiteX38" fmla="*/ 1753500 w 4308778"/>
              <a:gd name="connsiteY38" fmla="*/ 3326129 h 4010237"/>
              <a:gd name="connsiteX39" fmla="*/ 1364879 w 4308778"/>
              <a:gd name="connsiteY39" fmla="*/ 3859529 h 4010237"/>
              <a:gd name="connsiteX40" fmla="*/ 1079129 w 4308778"/>
              <a:gd name="connsiteY40" fmla="*/ 3516629 h 4010237"/>
              <a:gd name="connsiteX41" fmla="*/ 1425839 w 4308778"/>
              <a:gd name="connsiteY41" fmla="*/ 3047999 h 4010237"/>
              <a:gd name="connsiteX42" fmla="*/ 1185810 w 4308778"/>
              <a:gd name="connsiteY42" fmla="*/ 2994659 h 4010237"/>
              <a:gd name="connsiteX43" fmla="*/ 560969 w 4308778"/>
              <a:gd name="connsiteY43" fmla="*/ 3196589 h 4010237"/>
              <a:gd name="connsiteX44" fmla="*/ 484769 w 4308778"/>
              <a:gd name="connsiteY44" fmla="*/ 2686049 h 4010237"/>
              <a:gd name="connsiteX45" fmla="*/ 1037219 w 4308778"/>
              <a:gd name="connsiteY45" fmla="*/ 2499359 h 4010237"/>
              <a:gd name="connsiteX46" fmla="*/ 869581 w 4308778"/>
              <a:gd name="connsiteY46" fmla="*/ 2308859 h 4010237"/>
              <a:gd name="connsiteX47" fmla="*/ 218069 w 4308778"/>
              <a:gd name="connsiteY47" fmla="*/ 2080259 h 4010237"/>
              <a:gd name="connsiteX48" fmla="*/ 8521 w 4308778"/>
              <a:gd name="connsiteY48" fmla="*/ 1870709 h 4010237"/>
              <a:gd name="connsiteX49" fmla="*/ 458099 w 4308778"/>
              <a:gd name="connsiteY49" fmla="*/ 1638299 h 4010237"/>
              <a:gd name="connsiteX50" fmla="*/ 1025790 w 4308778"/>
              <a:gd name="connsiteY50" fmla="*/ 1798319 h 4010237"/>
              <a:gd name="connsiteX51" fmla="*/ 1029600 w 4308778"/>
              <a:gd name="connsiteY51" fmla="*/ 1592579 h 4010237"/>
              <a:gd name="connsiteX52" fmla="*/ 621930 w 4308778"/>
              <a:gd name="connsiteY52" fmla="*/ 1017269 h 4010237"/>
              <a:gd name="connsiteX53" fmla="*/ 1124849 w 4308778"/>
              <a:gd name="connsiteY53" fmla="*/ 781049 h 4010237"/>
              <a:gd name="connsiteX54" fmla="*/ 1482990 w 4308778"/>
              <a:gd name="connsiteY54" fmla="*/ 1203959 h 4010237"/>
              <a:gd name="connsiteX55" fmla="*/ 1616340 w 4308778"/>
              <a:gd name="connsiteY55" fmla="*/ 1097279 h 4010237"/>
              <a:gd name="connsiteX56" fmla="*/ 1631580 w 4308778"/>
              <a:gd name="connsiteY56" fmla="*/ 369569 h 4010237"/>
              <a:gd name="connsiteX57" fmla="*/ 2138309 w 4308778"/>
              <a:gd name="connsiteY57" fmla="*/ 457199 h 4010237"/>
              <a:gd name="connsiteX58" fmla="*/ 2153548 w 4308778"/>
              <a:gd name="connsiteY58" fmla="*/ 1021079 h 4010237"/>
              <a:gd name="connsiteX59" fmla="*/ 2382148 w 4308778"/>
              <a:gd name="connsiteY59" fmla="*/ 1002029 h 4010237"/>
              <a:gd name="connsiteX60" fmla="*/ 2778388 w 4308778"/>
              <a:gd name="connsiteY60" fmla="*/ 430529 h 4010237"/>
              <a:gd name="connsiteX61" fmla="*/ 2854588 w 4308778"/>
              <a:gd name="connsiteY61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476248 w 4300257"/>
              <a:gd name="connsiteY44" fmla="*/ 2686049 h 4010237"/>
              <a:gd name="connsiteX45" fmla="*/ 1028698 w 4300257"/>
              <a:gd name="connsiteY45" fmla="*/ 2499359 h 4010237"/>
              <a:gd name="connsiteX46" fmla="*/ 861060 w 4300257"/>
              <a:gd name="connsiteY46" fmla="*/ 2308859 h 4010237"/>
              <a:gd name="connsiteX47" fmla="*/ 209548 w 4300257"/>
              <a:gd name="connsiteY47" fmla="*/ 2080259 h 4010237"/>
              <a:gd name="connsiteX48" fmla="*/ 0 w 4300257"/>
              <a:gd name="connsiteY48" fmla="*/ 1870709 h 4010237"/>
              <a:gd name="connsiteX49" fmla="*/ 171450 w 4300257"/>
              <a:gd name="connsiteY49" fmla="*/ 1668779 h 4010237"/>
              <a:gd name="connsiteX50" fmla="*/ 449578 w 4300257"/>
              <a:gd name="connsiteY50" fmla="*/ 1638299 h 4010237"/>
              <a:gd name="connsiteX51" fmla="*/ 1017269 w 4300257"/>
              <a:gd name="connsiteY51" fmla="*/ 1798319 h 4010237"/>
              <a:gd name="connsiteX52" fmla="*/ 1021079 w 4300257"/>
              <a:gd name="connsiteY52" fmla="*/ 1592579 h 4010237"/>
              <a:gd name="connsiteX53" fmla="*/ 613409 w 4300257"/>
              <a:gd name="connsiteY53" fmla="*/ 1017269 h 4010237"/>
              <a:gd name="connsiteX54" fmla="*/ 1116328 w 4300257"/>
              <a:gd name="connsiteY54" fmla="*/ 781049 h 4010237"/>
              <a:gd name="connsiteX55" fmla="*/ 1474469 w 4300257"/>
              <a:gd name="connsiteY55" fmla="*/ 1203959 h 4010237"/>
              <a:gd name="connsiteX56" fmla="*/ 1607819 w 4300257"/>
              <a:gd name="connsiteY56" fmla="*/ 1097279 h 4010237"/>
              <a:gd name="connsiteX57" fmla="*/ 1623059 w 4300257"/>
              <a:gd name="connsiteY57" fmla="*/ 369569 h 4010237"/>
              <a:gd name="connsiteX58" fmla="*/ 2129788 w 4300257"/>
              <a:gd name="connsiteY58" fmla="*/ 457199 h 4010237"/>
              <a:gd name="connsiteX59" fmla="*/ 2145027 w 4300257"/>
              <a:gd name="connsiteY59" fmla="*/ 1021079 h 4010237"/>
              <a:gd name="connsiteX60" fmla="*/ 2373627 w 4300257"/>
              <a:gd name="connsiteY60" fmla="*/ 1002029 h 4010237"/>
              <a:gd name="connsiteX61" fmla="*/ 2769867 w 4300257"/>
              <a:gd name="connsiteY61" fmla="*/ 430529 h 4010237"/>
              <a:gd name="connsiteX62" fmla="*/ 2846067 w 4300257"/>
              <a:gd name="connsiteY62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59080 w 4300257"/>
              <a:gd name="connsiteY44" fmla="*/ 2895599 h 4010237"/>
              <a:gd name="connsiteX45" fmla="*/ 476248 w 4300257"/>
              <a:gd name="connsiteY45" fmla="*/ 2686049 h 4010237"/>
              <a:gd name="connsiteX46" fmla="*/ 1028698 w 4300257"/>
              <a:gd name="connsiteY46" fmla="*/ 2499359 h 4010237"/>
              <a:gd name="connsiteX47" fmla="*/ 861060 w 4300257"/>
              <a:gd name="connsiteY47" fmla="*/ 2308859 h 4010237"/>
              <a:gd name="connsiteX48" fmla="*/ 209548 w 4300257"/>
              <a:gd name="connsiteY48" fmla="*/ 2080259 h 4010237"/>
              <a:gd name="connsiteX49" fmla="*/ 0 w 4300257"/>
              <a:gd name="connsiteY49" fmla="*/ 1870709 h 4010237"/>
              <a:gd name="connsiteX50" fmla="*/ 171450 w 4300257"/>
              <a:gd name="connsiteY50" fmla="*/ 1668779 h 4010237"/>
              <a:gd name="connsiteX51" fmla="*/ 449578 w 4300257"/>
              <a:gd name="connsiteY51" fmla="*/ 1638299 h 4010237"/>
              <a:gd name="connsiteX52" fmla="*/ 1017269 w 4300257"/>
              <a:gd name="connsiteY52" fmla="*/ 1798319 h 4010237"/>
              <a:gd name="connsiteX53" fmla="*/ 1021079 w 4300257"/>
              <a:gd name="connsiteY53" fmla="*/ 1592579 h 4010237"/>
              <a:gd name="connsiteX54" fmla="*/ 613409 w 4300257"/>
              <a:gd name="connsiteY54" fmla="*/ 1017269 h 4010237"/>
              <a:gd name="connsiteX55" fmla="*/ 1116328 w 4300257"/>
              <a:gd name="connsiteY55" fmla="*/ 781049 h 4010237"/>
              <a:gd name="connsiteX56" fmla="*/ 1474469 w 4300257"/>
              <a:gd name="connsiteY56" fmla="*/ 1203959 h 4010237"/>
              <a:gd name="connsiteX57" fmla="*/ 1607819 w 4300257"/>
              <a:gd name="connsiteY57" fmla="*/ 1097279 h 4010237"/>
              <a:gd name="connsiteX58" fmla="*/ 1623059 w 4300257"/>
              <a:gd name="connsiteY58" fmla="*/ 369569 h 4010237"/>
              <a:gd name="connsiteX59" fmla="*/ 2129788 w 4300257"/>
              <a:gd name="connsiteY59" fmla="*/ 457199 h 4010237"/>
              <a:gd name="connsiteX60" fmla="*/ 2145027 w 4300257"/>
              <a:gd name="connsiteY60" fmla="*/ 1021079 h 4010237"/>
              <a:gd name="connsiteX61" fmla="*/ 2373627 w 4300257"/>
              <a:gd name="connsiteY61" fmla="*/ 1002029 h 4010237"/>
              <a:gd name="connsiteX62" fmla="*/ 2769867 w 4300257"/>
              <a:gd name="connsiteY62" fmla="*/ 430529 h 4010237"/>
              <a:gd name="connsiteX63" fmla="*/ 2846067 w 4300257"/>
              <a:gd name="connsiteY63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1116328 w 4300257"/>
              <a:gd name="connsiteY56" fmla="*/ 781049 h 4010237"/>
              <a:gd name="connsiteX57" fmla="*/ 1474469 w 4300257"/>
              <a:gd name="connsiteY57" fmla="*/ 1203959 h 4010237"/>
              <a:gd name="connsiteX58" fmla="*/ 1607819 w 4300257"/>
              <a:gd name="connsiteY58" fmla="*/ 1097279 h 4010237"/>
              <a:gd name="connsiteX59" fmla="*/ 1623059 w 4300257"/>
              <a:gd name="connsiteY59" fmla="*/ 369569 h 4010237"/>
              <a:gd name="connsiteX60" fmla="*/ 2129788 w 4300257"/>
              <a:gd name="connsiteY60" fmla="*/ 457199 h 4010237"/>
              <a:gd name="connsiteX61" fmla="*/ 2145027 w 4300257"/>
              <a:gd name="connsiteY61" fmla="*/ 1021079 h 4010237"/>
              <a:gd name="connsiteX62" fmla="*/ 2373627 w 4300257"/>
              <a:gd name="connsiteY62" fmla="*/ 1002029 h 4010237"/>
              <a:gd name="connsiteX63" fmla="*/ 2769867 w 4300257"/>
              <a:gd name="connsiteY63" fmla="*/ 430529 h 4010237"/>
              <a:gd name="connsiteX64" fmla="*/ 2846067 w 4300257"/>
              <a:gd name="connsiteY64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1116328 w 4300257"/>
              <a:gd name="connsiteY56" fmla="*/ 781049 h 4010237"/>
              <a:gd name="connsiteX57" fmla="*/ 1474469 w 4300257"/>
              <a:gd name="connsiteY57" fmla="*/ 1203959 h 4010237"/>
              <a:gd name="connsiteX58" fmla="*/ 1607819 w 4300257"/>
              <a:gd name="connsiteY58" fmla="*/ 1097279 h 4010237"/>
              <a:gd name="connsiteX59" fmla="*/ 1623059 w 4300257"/>
              <a:gd name="connsiteY59" fmla="*/ 369569 h 4010237"/>
              <a:gd name="connsiteX60" fmla="*/ 2129788 w 4300257"/>
              <a:gd name="connsiteY60" fmla="*/ 457199 h 4010237"/>
              <a:gd name="connsiteX61" fmla="*/ 2145027 w 4300257"/>
              <a:gd name="connsiteY61" fmla="*/ 1021079 h 4010237"/>
              <a:gd name="connsiteX62" fmla="*/ 2373627 w 4300257"/>
              <a:gd name="connsiteY62" fmla="*/ 1002029 h 4010237"/>
              <a:gd name="connsiteX63" fmla="*/ 2769867 w 4300257"/>
              <a:gd name="connsiteY63" fmla="*/ 430529 h 4010237"/>
              <a:gd name="connsiteX64" fmla="*/ 2846067 w 4300257"/>
              <a:gd name="connsiteY64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1116328 w 4300257"/>
              <a:gd name="connsiteY56" fmla="*/ 781049 h 4010237"/>
              <a:gd name="connsiteX57" fmla="*/ 1474469 w 4300257"/>
              <a:gd name="connsiteY57" fmla="*/ 1203959 h 4010237"/>
              <a:gd name="connsiteX58" fmla="*/ 1607819 w 4300257"/>
              <a:gd name="connsiteY58" fmla="*/ 1097279 h 4010237"/>
              <a:gd name="connsiteX59" fmla="*/ 1623059 w 4300257"/>
              <a:gd name="connsiteY59" fmla="*/ 369569 h 4010237"/>
              <a:gd name="connsiteX60" fmla="*/ 2129788 w 4300257"/>
              <a:gd name="connsiteY60" fmla="*/ 457199 h 4010237"/>
              <a:gd name="connsiteX61" fmla="*/ 2145027 w 4300257"/>
              <a:gd name="connsiteY61" fmla="*/ 1021079 h 4010237"/>
              <a:gd name="connsiteX62" fmla="*/ 2373627 w 4300257"/>
              <a:gd name="connsiteY62" fmla="*/ 1002029 h 4010237"/>
              <a:gd name="connsiteX63" fmla="*/ 2769867 w 4300257"/>
              <a:gd name="connsiteY63" fmla="*/ 430529 h 4010237"/>
              <a:gd name="connsiteX64" fmla="*/ 2846067 w 4300257"/>
              <a:gd name="connsiteY64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643890 w 4300257"/>
              <a:gd name="connsiteY56" fmla="*/ 830579 h 4010237"/>
              <a:gd name="connsiteX57" fmla="*/ 1116328 w 4300257"/>
              <a:gd name="connsiteY57" fmla="*/ 781049 h 4010237"/>
              <a:gd name="connsiteX58" fmla="*/ 1474469 w 4300257"/>
              <a:gd name="connsiteY58" fmla="*/ 1203959 h 4010237"/>
              <a:gd name="connsiteX59" fmla="*/ 1607819 w 4300257"/>
              <a:gd name="connsiteY59" fmla="*/ 1097279 h 4010237"/>
              <a:gd name="connsiteX60" fmla="*/ 1623059 w 4300257"/>
              <a:gd name="connsiteY60" fmla="*/ 369569 h 4010237"/>
              <a:gd name="connsiteX61" fmla="*/ 2129788 w 4300257"/>
              <a:gd name="connsiteY61" fmla="*/ 457199 h 4010237"/>
              <a:gd name="connsiteX62" fmla="*/ 2145027 w 4300257"/>
              <a:gd name="connsiteY62" fmla="*/ 1021079 h 4010237"/>
              <a:gd name="connsiteX63" fmla="*/ 2373627 w 4300257"/>
              <a:gd name="connsiteY63" fmla="*/ 1002029 h 4010237"/>
              <a:gd name="connsiteX64" fmla="*/ 2769867 w 4300257"/>
              <a:gd name="connsiteY64" fmla="*/ 430529 h 4010237"/>
              <a:gd name="connsiteX65" fmla="*/ 2846067 w 4300257"/>
              <a:gd name="connsiteY65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643890 w 4300257"/>
              <a:gd name="connsiteY56" fmla="*/ 830579 h 4010237"/>
              <a:gd name="connsiteX57" fmla="*/ 800100 w 4300257"/>
              <a:gd name="connsiteY57" fmla="*/ 769619 h 4010237"/>
              <a:gd name="connsiteX58" fmla="*/ 1116328 w 4300257"/>
              <a:gd name="connsiteY58" fmla="*/ 781049 h 4010237"/>
              <a:gd name="connsiteX59" fmla="*/ 1474469 w 4300257"/>
              <a:gd name="connsiteY59" fmla="*/ 1203959 h 4010237"/>
              <a:gd name="connsiteX60" fmla="*/ 1607819 w 4300257"/>
              <a:gd name="connsiteY60" fmla="*/ 1097279 h 4010237"/>
              <a:gd name="connsiteX61" fmla="*/ 1623059 w 4300257"/>
              <a:gd name="connsiteY61" fmla="*/ 369569 h 4010237"/>
              <a:gd name="connsiteX62" fmla="*/ 2129788 w 4300257"/>
              <a:gd name="connsiteY62" fmla="*/ 457199 h 4010237"/>
              <a:gd name="connsiteX63" fmla="*/ 2145027 w 4300257"/>
              <a:gd name="connsiteY63" fmla="*/ 1021079 h 4010237"/>
              <a:gd name="connsiteX64" fmla="*/ 2373627 w 4300257"/>
              <a:gd name="connsiteY64" fmla="*/ 1002029 h 4010237"/>
              <a:gd name="connsiteX65" fmla="*/ 2769867 w 4300257"/>
              <a:gd name="connsiteY65" fmla="*/ 430529 h 4010237"/>
              <a:gd name="connsiteX66" fmla="*/ 2846067 w 4300257"/>
              <a:gd name="connsiteY66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643890 w 4300257"/>
              <a:gd name="connsiteY56" fmla="*/ 830579 h 4010237"/>
              <a:gd name="connsiteX57" fmla="*/ 800100 w 4300257"/>
              <a:gd name="connsiteY57" fmla="*/ 769619 h 4010237"/>
              <a:gd name="connsiteX58" fmla="*/ 1116328 w 4300257"/>
              <a:gd name="connsiteY58" fmla="*/ 781049 h 4010237"/>
              <a:gd name="connsiteX59" fmla="*/ 1474469 w 4300257"/>
              <a:gd name="connsiteY59" fmla="*/ 1203959 h 4010237"/>
              <a:gd name="connsiteX60" fmla="*/ 1607819 w 4300257"/>
              <a:gd name="connsiteY60" fmla="*/ 1097279 h 4010237"/>
              <a:gd name="connsiteX61" fmla="*/ 1623059 w 4300257"/>
              <a:gd name="connsiteY61" fmla="*/ 369569 h 4010237"/>
              <a:gd name="connsiteX62" fmla="*/ 2129788 w 4300257"/>
              <a:gd name="connsiteY62" fmla="*/ 457199 h 4010237"/>
              <a:gd name="connsiteX63" fmla="*/ 2145027 w 4300257"/>
              <a:gd name="connsiteY63" fmla="*/ 1021079 h 4010237"/>
              <a:gd name="connsiteX64" fmla="*/ 2373627 w 4300257"/>
              <a:gd name="connsiteY64" fmla="*/ 1002029 h 4010237"/>
              <a:gd name="connsiteX65" fmla="*/ 2769867 w 4300257"/>
              <a:gd name="connsiteY65" fmla="*/ 430529 h 4010237"/>
              <a:gd name="connsiteX66" fmla="*/ 2846067 w 4300257"/>
              <a:gd name="connsiteY66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643890 w 4300257"/>
              <a:gd name="connsiteY56" fmla="*/ 830579 h 4010237"/>
              <a:gd name="connsiteX57" fmla="*/ 800100 w 4300257"/>
              <a:gd name="connsiteY57" fmla="*/ 769619 h 4010237"/>
              <a:gd name="connsiteX58" fmla="*/ 1116328 w 4300257"/>
              <a:gd name="connsiteY58" fmla="*/ 781049 h 4010237"/>
              <a:gd name="connsiteX59" fmla="*/ 1474469 w 4300257"/>
              <a:gd name="connsiteY59" fmla="*/ 1203959 h 4010237"/>
              <a:gd name="connsiteX60" fmla="*/ 1607819 w 4300257"/>
              <a:gd name="connsiteY60" fmla="*/ 1097279 h 4010237"/>
              <a:gd name="connsiteX61" fmla="*/ 1623059 w 4300257"/>
              <a:gd name="connsiteY61" fmla="*/ 369569 h 4010237"/>
              <a:gd name="connsiteX62" fmla="*/ 2129788 w 4300257"/>
              <a:gd name="connsiteY62" fmla="*/ 457199 h 4010237"/>
              <a:gd name="connsiteX63" fmla="*/ 2145027 w 4300257"/>
              <a:gd name="connsiteY63" fmla="*/ 1021079 h 4010237"/>
              <a:gd name="connsiteX64" fmla="*/ 2373627 w 4300257"/>
              <a:gd name="connsiteY64" fmla="*/ 1002029 h 4010237"/>
              <a:gd name="connsiteX65" fmla="*/ 2769867 w 4300257"/>
              <a:gd name="connsiteY65" fmla="*/ 430529 h 4010237"/>
              <a:gd name="connsiteX66" fmla="*/ 2846067 w 4300257"/>
              <a:gd name="connsiteY66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643890 w 4300257"/>
              <a:gd name="connsiteY56" fmla="*/ 830579 h 4010237"/>
              <a:gd name="connsiteX57" fmla="*/ 800100 w 4300257"/>
              <a:gd name="connsiteY57" fmla="*/ 769619 h 4010237"/>
              <a:gd name="connsiteX58" fmla="*/ 1116328 w 4300257"/>
              <a:gd name="connsiteY58" fmla="*/ 781049 h 4010237"/>
              <a:gd name="connsiteX59" fmla="*/ 1474469 w 4300257"/>
              <a:gd name="connsiteY59" fmla="*/ 1203959 h 4010237"/>
              <a:gd name="connsiteX60" fmla="*/ 1607819 w 4300257"/>
              <a:gd name="connsiteY60" fmla="*/ 1097279 h 4010237"/>
              <a:gd name="connsiteX61" fmla="*/ 1623059 w 4300257"/>
              <a:gd name="connsiteY61" fmla="*/ 369569 h 4010237"/>
              <a:gd name="connsiteX62" fmla="*/ 2129788 w 4300257"/>
              <a:gd name="connsiteY62" fmla="*/ 457199 h 4010237"/>
              <a:gd name="connsiteX63" fmla="*/ 2145027 w 4300257"/>
              <a:gd name="connsiteY63" fmla="*/ 1021079 h 4010237"/>
              <a:gd name="connsiteX64" fmla="*/ 2373627 w 4300257"/>
              <a:gd name="connsiteY64" fmla="*/ 1002029 h 4010237"/>
              <a:gd name="connsiteX65" fmla="*/ 2769867 w 4300257"/>
              <a:gd name="connsiteY65" fmla="*/ 430529 h 4010237"/>
              <a:gd name="connsiteX66" fmla="*/ 2846067 w 4300257"/>
              <a:gd name="connsiteY66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643890 w 4300257"/>
              <a:gd name="connsiteY56" fmla="*/ 830579 h 4010237"/>
              <a:gd name="connsiteX57" fmla="*/ 800100 w 4300257"/>
              <a:gd name="connsiteY57" fmla="*/ 769619 h 4010237"/>
              <a:gd name="connsiteX58" fmla="*/ 1116328 w 4300257"/>
              <a:gd name="connsiteY58" fmla="*/ 781049 h 4010237"/>
              <a:gd name="connsiteX59" fmla="*/ 1474469 w 4300257"/>
              <a:gd name="connsiteY59" fmla="*/ 1203959 h 4010237"/>
              <a:gd name="connsiteX60" fmla="*/ 1607819 w 4300257"/>
              <a:gd name="connsiteY60" fmla="*/ 1097279 h 4010237"/>
              <a:gd name="connsiteX61" fmla="*/ 1623059 w 4300257"/>
              <a:gd name="connsiteY61" fmla="*/ 369569 h 4010237"/>
              <a:gd name="connsiteX62" fmla="*/ 2129788 w 4300257"/>
              <a:gd name="connsiteY62" fmla="*/ 457199 h 4010237"/>
              <a:gd name="connsiteX63" fmla="*/ 2145027 w 4300257"/>
              <a:gd name="connsiteY63" fmla="*/ 1021079 h 4010237"/>
              <a:gd name="connsiteX64" fmla="*/ 2373627 w 4300257"/>
              <a:gd name="connsiteY64" fmla="*/ 1002029 h 4010237"/>
              <a:gd name="connsiteX65" fmla="*/ 2769867 w 4300257"/>
              <a:gd name="connsiteY65" fmla="*/ 430529 h 4010237"/>
              <a:gd name="connsiteX66" fmla="*/ 2846067 w 4300257"/>
              <a:gd name="connsiteY66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643890 w 4300257"/>
              <a:gd name="connsiteY56" fmla="*/ 830579 h 4010237"/>
              <a:gd name="connsiteX57" fmla="*/ 800100 w 4300257"/>
              <a:gd name="connsiteY57" fmla="*/ 76961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07819 w 4300257"/>
              <a:gd name="connsiteY60" fmla="*/ 1097279 h 4010237"/>
              <a:gd name="connsiteX61" fmla="*/ 1623059 w 4300257"/>
              <a:gd name="connsiteY61" fmla="*/ 369569 h 4010237"/>
              <a:gd name="connsiteX62" fmla="*/ 2129788 w 4300257"/>
              <a:gd name="connsiteY62" fmla="*/ 457199 h 4010237"/>
              <a:gd name="connsiteX63" fmla="*/ 2145027 w 4300257"/>
              <a:gd name="connsiteY63" fmla="*/ 1021079 h 4010237"/>
              <a:gd name="connsiteX64" fmla="*/ 2373627 w 4300257"/>
              <a:gd name="connsiteY64" fmla="*/ 1002029 h 4010237"/>
              <a:gd name="connsiteX65" fmla="*/ 2769867 w 4300257"/>
              <a:gd name="connsiteY65" fmla="*/ 430529 h 4010237"/>
              <a:gd name="connsiteX66" fmla="*/ 2846067 w 4300257"/>
              <a:gd name="connsiteY66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643890 w 4300257"/>
              <a:gd name="connsiteY56" fmla="*/ 830579 h 4010237"/>
              <a:gd name="connsiteX57" fmla="*/ 800100 w 4300257"/>
              <a:gd name="connsiteY57" fmla="*/ 76961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07819 w 4300257"/>
              <a:gd name="connsiteY60" fmla="*/ 1097279 h 4010237"/>
              <a:gd name="connsiteX61" fmla="*/ 1623059 w 4300257"/>
              <a:gd name="connsiteY61" fmla="*/ 369569 h 4010237"/>
              <a:gd name="connsiteX62" fmla="*/ 2129788 w 4300257"/>
              <a:gd name="connsiteY62" fmla="*/ 457199 h 4010237"/>
              <a:gd name="connsiteX63" fmla="*/ 2145027 w 4300257"/>
              <a:gd name="connsiteY63" fmla="*/ 1021079 h 4010237"/>
              <a:gd name="connsiteX64" fmla="*/ 2373627 w 4300257"/>
              <a:gd name="connsiteY64" fmla="*/ 1002029 h 4010237"/>
              <a:gd name="connsiteX65" fmla="*/ 2769867 w 4300257"/>
              <a:gd name="connsiteY65" fmla="*/ 430529 h 4010237"/>
              <a:gd name="connsiteX66" fmla="*/ 2846067 w 4300257"/>
              <a:gd name="connsiteY66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643890 w 4300257"/>
              <a:gd name="connsiteY56" fmla="*/ 830579 h 4010237"/>
              <a:gd name="connsiteX57" fmla="*/ 800100 w 4300257"/>
              <a:gd name="connsiteY57" fmla="*/ 76961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07819 w 4300257"/>
              <a:gd name="connsiteY60" fmla="*/ 1097279 h 4010237"/>
              <a:gd name="connsiteX61" fmla="*/ 1623059 w 4300257"/>
              <a:gd name="connsiteY61" fmla="*/ 369569 h 4010237"/>
              <a:gd name="connsiteX62" fmla="*/ 2129788 w 4300257"/>
              <a:gd name="connsiteY62" fmla="*/ 457199 h 4010237"/>
              <a:gd name="connsiteX63" fmla="*/ 2145027 w 4300257"/>
              <a:gd name="connsiteY63" fmla="*/ 1021079 h 4010237"/>
              <a:gd name="connsiteX64" fmla="*/ 2373627 w 4300257"/>
              <a:gd name="connsiteY64" fmla="*/ 1002029 h 4010237"/>
              <a:gd name="connsiteX65" fmla="*/ 2769867 w 4300257"/>
              <a:gd name="connsiteY65" fmla="*/ 430529 h 4010237"/>
              <a:gd name="connsiteX66" fmla="*/ 2846067 w 4300257"/>
              <a:gd name="connsiteY66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643890 w 4300257"/>
              <a:gd name="connsiteY56" fmla="*/ 830579 h 4010237"/>
              <a:gd name="connsiteX57" fmla="*/ 800100 w 4300257"/>
              <a:gd name="connsiteY57" fmla="*/ 76961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2129788 w 4300257"/>
              <a:gd name="connsiteY62" fmla="*/ 457199 h 4010237"/>
              <a:gd name="connsiteX63" fmla="*/ 2145027 w 4300257"/>
              <a:gd name="connsiteY63" fmla="*/ 1021079 h 4010237"/>
              <a:gd name="connsiteX64" fmla="*/ 2373627 w 4300257"/>
              <a:gd name="connsiteY64" fmla="*/ 1002029 h 4010237"/>
              <a:gd name="connsiteX65" fmla="*/ 2769867 w 4300257"/>
              <a:gd name="connsiteY65" fmla="*/ 430529 h 4010237"/>
              <a:gd name="connsiteX66" fmla="*/ 2846067 w 4300257"/>
              <a:gd name="connsiteY66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643890 w 4300257"/>
              <a:gd name="connsiteY56" fmla="*/ 830579 h 4010237"/>
              <a:gd name="connsiteX57" fmla="*/ 800100 w 4300257"/>
              <a:gd name="connsiteY57" fmla="*/ 76961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2129788 w 4300257"/>
              <a:gd name="connsiteY62" fmla="*/ 457199 h 4010237"/>
              <a:gd name="connsiteX63" fmla="*/ 2145027 w 4300257"/>
              <a:gd name="connsiteY63" fmla="*/ 1021079 h 4010237"/>
              <a:gd name="connsiteX64" fmla="*/ 2373627 w 4300257"/>
              <a:gd name="connsiteY64" fmla="*/ 1002029 h 4010237"/>
              <a:gd name="connsiteX65" fmla="*/ 2769867 w 4300257"/>
              <a:gd name="connsiteY65" fmla="*/ 430529 h 4010237"/>
              <a:gd name="connsiteX66" fmla="*/ 2846067 w 4300257"/>
              <a:gd name="connsiteY66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643890 w 4300257"/>
              <a:gd name="connsiteY56" fmla="*/ 830579 h 4010237"/>
              <a:gd name="connsiteX57" fmla="*/ 800100 w 4300257"/>
              <a:gd name="connsiteY57" fmla="*/ 76961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129788 w 4300257"/>
              <a:gd name="connsiteY63" fmla="*/ 457199 h 4010237"/>
              <a:gd name="connsiteX64" fmla="*/ 2145027 w 4300257"/>
              <a:gd name="connsiteY64" fmla="*/ 1021079 h 4010237"/>
              <a:gd name="connsiteX65" fmla="*/ 2373627 w 4300257"/>
              <a:gd name="connsiteY65" fmla="*/ 1002029 h 4010237"/>
              <a:gd name="connsiteX66" fmla="*/ 2769867 w 4300257"/>
              <a:gd name="connsiteY66" fmla="*/ 430529 h 4010237"/>
              <a:gd name="connsiteX67" fmla="*/ 2846067 w 4300257"/>
              <a:gd name="connsiteY67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643890 w 4300257"/>
              <a:gd name="connsiteY56" fmla="*/ 830579 h 4010237"/>
              <a:gd name="connsiteX57" fmla="*/ 800100 w 4300257"/>
              <a:gd name="connsiteY57" fmla="*/ 76961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007870 w 4300257"/>
              <a:gd name="connsiteY63" fmla="*/ 240029 h 4010237"/>
              <a:gd name="connsiteX64" fmla="*/ 2129788 w 4300257"/>
              <a:gd name="connsiteY64" fmla="*/ 457199 h 4010237"/>
              <a:gd name="connsiteX65" fmla="*/ 2145027 w 4300257"/>
              <a:gd name="connsiteY65" fmla="*/ 1021079 h 4010237"/>
              <a:gd name="connsiteX66" fmla="*/ 2373627 w 4300257"/>
              <a:gd name="connsiteY66" fmla="*/ 1002029 h 4010237"/>
              <a:gd name="connsiteX67" fmla="*/ 2769867 w 4300257"/>
              <a:gd name="connsiteY67" fmla="*/ 430529 h 4010237"/>
              <a:gd name="connsiteX68" fmla="*/ 2846067 w 4300257"/>
              <a:gd name="connsiteY68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590550 w 4300257"/>
              <a:gd name="connsiteY56" fmla="*/ 632459 h 4010237"/>
              <a:gd name="connsiteX57" fmla="*/ 800100 w 4300257"/>
              <a:gd name="connsiteY57" fmla="*/ 76961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007870 w 4300257"/>
              <a:gd name="connsiteY63" fmla="*/ 240029 h 4010237"/>
              <a:gd name="connsiteX64" fmla="*/ 2129788 w 4300257"/>
              <a:gd name="connsiteY64" fmla="*/ 457199 h 4010237"/>
              <a:gd name="connsiteX65" fmla="*/ 2145027 w 4300257"/>
              <a:gd name="connsiteY65" fmla="*/ 1021079 h 4010237"/>
              <a:gd name="connsiteX66" fmla="*/ 2373627 w 4300257"/>
              <a:gd name="connsiteY66" fmla="*/ 1002029 h 4010237"/>
              <a:gd name="connsiteX67" fmla="*/ 2769867 w 4300257"/>
              <a:gd name="connsiteY67" fmla="*/ 430529 h 4010237"/>
              <a:gd name="connsiteX68" fmla="*/ 2846067 w 4300257"/>
              <a:gd name="connsiteY68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590550 w 4300257"/>
              <a:gd name="connsiteY56" fmla="*/ 632459 h 4010237"/>
              <a:gd name="connsiteX57" fmla="*/ 201930 w 4300257"/>
              <a:gd name="connsiteY57" fmla="*/ 24002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007870 w 4300257"/>
              <a:gd name="connsiteY63" fmla="*/ 240029 h 4010237"/>
              <a:gd name="connsiteX64" fmla="*/ 2129788 w 4300257"/>
              <a:gd name="connsiteY64" fmla="*/ 457199 h 4010237"/>
              <a:gd name="connsiteX65" fmla="*/ 2145027 w 4300257"/>
              <a:gd name="connsiteY65" fmla="*/ 1021079 h 4010237"/>
              <a:gd name="connsiteX66" fmla="*/ 2373627 w 4300257"/>
              <a:gd name="connsiteY66" fmla="*/ 1002029 h 4010237"/>
              <a:gd name="connsiteX67" fmla="*/ 2769867 w 4300257"/>
              <a:gd name="connsiteY67" fmla="*/ 430529 h 4010237"/>
              <a:gd name="connsiteX68" fmla="*/ 2846067 w 4300257"/>
              <a:gd name="connsiteY68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773430 w 4300257"/>
              <a:gd name="connsiteY56" fmla="*/ 464819 h 4010237"/>
              <a:gd name="connsiteX57" fmla="*/ 201930 w 4300257"/>
              <a:gd name="connsiteY57" fmla="*/ 24002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007870 w 4300257"/>
              <a:gd name="connsiteY63" fmla="*/ 240029 h 4010237"/>
              <a:gd name="connsiteX64" fmla="*/ 2129788 w 4300257"/>
              <a:gd name="connsiteY64" fmla="*/ 457199 h 4010237"/>
              <a:gd name="connsiteX65" fmla="*/ 2145027 w 4300257"/>
              <a:gd name="connsiteY65" fmla="*/ 1021079 h 4010237"/>
              <a:gd name="connsiteX66" fmla="*/ 2373627 w 4300257"/>
              <a:gd name="connsiteY66" fmla="*/ 1002029 h 4010237"/>
              <a:gd name="connsiteX67" fmla="*/ 2769867 w 4300257"/>
              <a:gd name="connsiteY67" fmla="*/ 430529 h 4010237"/>
              <a:gd name="connsiteX68" fmla="*/ 2846067 w 4300257"/>
              <a:gd name="connsiteY68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316230 w 4300257"/>
              <a:gd name="connsiteY56" fmla="*/ 681989 h 4010237"/>
              <a:gd name="connsiteX57" fmla="*/ 773430 w 4300257"/>
              <a:gd name="connsiteY57" fmla="*/ 464819 h 4010237"/>
              <a:gd name="connsiteX58" fmla="*/ 201930 w 4300257"/>
              <a:gd name="connsiteY58" fmla="*/ 240029 h 4010237"/>
              <a:gd name="connsiteX59" fmla="*/ 1131568 w 4300257"/>
              <a:gd name="connsiteY59" fmla="*/ 761999 h 4010237"/>
              <a:gd name="connsiteX60" fmla="*/ 1474469 w 4300257"/>
              <a:gd name="connsiteY60" fmla="*/ 1203959 h 4010237"/>
              <a:gd name="connsiteX61" fmla="*/ 1615439 w 4300257"/>
              <a:gd name="connsiteY61" fmla="*/ 1055369 h 4010237"/>
              <a:gd name="connsiteX62" fmla="*/ 1623059 w 4300257"/>
              <a:gd name="connsiteY62" fmla="*/ 369569 h 4010237"/>
              <a:gd name="connsiteX63" fmla="*/ 1783080 w 4300257"/>
              <a:gd name="connsiteY63" fmla="*/ 224789 h 4010237"/>
              <a:gd name="connsiteX64" fmla="*/ 2007870 w 4300257"/>
              <a:gd name="connsiteY64" fmla="*/ 240029 h 4010237"/>
              <a:gd name="connsiteX65" fmla="*/ 2129788 w 4300257"/>
              <a:gd name="connsiteY65" fmla="*/ 457199 h 4010237"/>
              <a:gd name="connsiteX66" fmla="*/ 2145027 w 4300257"/>
              <a:gd name="connsiteY66" fmla="*/ 1021079 h 4010237"/>
              <a:gd name="connsiteX67" fmla="*/ 2373627 w 4300257"/>
              <a:gd name="connsiteY67" fmla="*/ 1002029 h 4010237"/>
              <a:gd name="connsiteX68" fmla="*/ 2769867 w 4300257"/>
              <a:gd name="connsiteY68" fmla="*/ 430529 h 4010237"/>
              <a:gd name="connsiteX69" fmla="*/ 2846067 w 4300257"/>
              <a:gd name="connsiteY69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316230 w 4300257"/>
              <a:gd name="connsiteY56" fmla="*/ 681989 h 4010237"/>
              <a:gd name="connsiteX57" fmla="*/ 811530 w 4300257"/>
              <a:gd name="connsiteY57" fmla="*/ 308609 h 4010237"/>
              <a:gd name="connsiteX58" fmla="*/ 201930 w 4300257"/>
              <a:gd name="connsiteY58" fmla="*/ 240029 h 4010237"/>
              <a:gd name="connsiteX59" fmla="*/ 1131568 w 4300257"/>
              <a:gd name="connsiteY59" fmla="*/ 761999 h 4010237"/>
              <a:gd name="connsiteX60" fmla="*/ 1474469 w 4300257"/>
              <a:gd name="connsiteY60" fmla="*/ 1203959 h 4010237"/>
              <a:gd name="connsiteX61" fmla="*/ 1615439 w 4300257"/>
              <a:gd name="connsiteY61" fmla="*/ 1055369 h 4010237"/>
              <a:gd name="connsiteX62" fmla="*/ 1623059 w 4300257"/>
              <a:gd name="connsiteY62" fmla="*/ 369569 h 4010237"/>
              <a:gd name="connsiteX63" fmla="*/ 1783080 w 4300257"/>
              <a:gd name="connsiteY63" fmla="*/ 224789 h 4010237"/>
              <a:gd name="connsiteX64" fmla="*/ 2007870 w 4300257"/>
              <a:gd name="connsiteY64" fmla="*/ 240029 h 4010237"/>
              <a:gd name="connsiteX65" fmla="*/ 2129788 w 4300257"/>
              <a:gd name="connsiteY65" fmla="*/ 457199 h 4010237"/>
              <a:gd name="connsiteX66" fmla="*/ 2145027 w 4300257"/>
              <a:gd name="connsiteY66" fmla="*/ 1021079 h 4010237"/>
              <a:gd name="connsiteX67" fmla="*/ 2373627 w 4300257"/>
              <a:gd name="connsiteY67" fmla="*/ 1002029 h 4010237"/>
              <a:gd name="connsiteX68" fmla="*/ 2769867 w 4300257"/>
              <a:gd name="connsiteY68" fmla="*/ 430529 h 4010237"/>
              <a:gd name="connsiteX69" fmla="*/ 2846067 w 4300257"/>
              <a:gd name="connsiteY69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316230 w 4300257"/>
              <a:gd name="connsiteY56" fmla="*/ 681989 h 4010237"/>
              <a:gd name="connsiteX57" fmla="*/ 811530 w 4300257"/>
              <a:gd name="connsiteY57" fmla="*/ 308609 h 4010237"/>
              <a:gd name="connsiteX58" fmla="*/ 262890 w 4300257"/>
              <a:gd name="connsiteY58" fmla="*/ 354329 h 4010237"/>
              <a:gd name="connsiteX59" fmla="*/ 1131568 w 4300257"/>
              <a:gd name="connsiteY59" fmla="*/ 761999 h 4010237"/>
              <a:gd name="connsiteX60" fmla="*/ 1474469 w 4300257"/>
              <a:gd name="connsiteY60" fmla="*/ 1203959 h 4010237"/>
              <a:gd name="connsiteX61" fmla="*/ 1615439 w 4300257"/>
              <a:gd name="connsiteY61" fmla="*/ 1055369 h 4010237"/>
              <a:gd name="connsiteX62" fmla="*/ 1623059 w 4300257"/>
              <a:gd name="connsiteY62" fmla="*/ 369569 h 4010237"/>
              <a:gd name="connsiteX63" fmla="*/ 1783080 w 4300257"/>
              <a:gd name="connsiteY63" fmla="*/ 224789 h 4010237"/>
              <a:gd name="connsiteX64" fmla="*/ 2007870 w 4300257"/>
              <a:gd name="connsiteY64" fmla="*/ 240029 h 4010237"/>
              <a:gd name="connsiteX65" fmla="*/ 2129788 w 4300257"/>
              <a:gd name="connsiteY65" fmla="*/ 457199 h 4010237"/>
              <a:gd name="connsiteX66" fmla="*/ 2145027 w 4300257"/>
              <a:gd name="connsiteY66" fmla="*/ 1021079 h 4010237"/>
              <a:gd name="connsiteX67" fmla="*/ 2373627 w 4300257"/>
              <a:gd name="connsiteY67" fmla="*/ 1002029 h 4010237"/>
              <a:gd name="connsiteX68" fmla="*/ 2769867 w 4300257"/>
              <a:gd name="connsiteY68" fmla="*/ 430529 h 4010237"/>
              <a:gd name="connsiteX69" fmla="*/ 2846067 w 4300257"/>
              <a:gd name="connsiteY69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316230 w 4300257"/>
              <a:gd name="connsiteY56" fmla="*/ 681989 h 4010237"/>
              <a:gd name="connsiteX57" fmla="*/ 811530 w 4300257"/>
              <a:gd name="connsiteY57" fmla="*/ 308609 h 4010237"/>
              <a:gd name="connsiteX58" fmla="*/ 262890 w 4300257"/>
              <a:gd name="connsiteY58" fmla="*/ 354329 h 4010237"/>
              <a:gd name="connsiteX59" fmla="*/ 1131568 w 4300257"/>
              <a:gd name="connsiteY59" fmla="*/ 761999 h 4010237"/>
              <a:gd name="connsiteX60" fmla="*/ 1474469 w 4300257"/>
              <a:gd name="connsiteY60" fmla="*/ 1203959 h 4010237"/>
              <a:gd name="connsiteX61" fmla="*/ 1615439 w 4300257"/>
              <a:gd name="connsiteY61" fmla="*/ 1055369 h 4010237"/>
              <a:gd name="connsiteX62" fmla="*/ 1623059 w 4300257"/>
              <a:gd name="connsiteY62" fmla="*/ 369569 h 4010237"/>
              <a:gd name="connsiteX63" fmla="*/ 1783080 w 4300257"/>
              <a:gd name="connsiteY63" fmla="*/ 224789 h 4010237"/>
              <a:gd name="connsiteX64" fmla="*/ 2007870 w 4300257"/>
              <a:gd name="connsiteY64" fmla="*/ 240029 h 4010237"/>
              <a:gd name="connsiteX65" fmla="*/ 2129788 w 4300257"/>
              <a:gd name="connsiteY65" fmla="*/ 457199 h 4010237"/>
              <a:gd name="connsiteX66" fmla="*/ 2145027 w 4300257"/>
              <a:gd name="connsiteY66" fmla="*/ 1021079 h 4010237"/>
              <a:gd name="connsiteX67" fmla="*/ 2373627 w 4300257"/>
              <a:gd name="connsiteY67" fmla="*/ 1002029 h 4010237"/>
              <a:gd name="connsiteX68" fmla="*/ 2769867 w 4300257"/>
              <a:gd name="connsiteY68" fmla="*/ 430529 h 4010237"/>
              <a:gd name="connsiteX69" fmla="*/ 2846067 w 4300257"/>
              <a:gd name="connsiteY69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316230 w 4300257"/>
              <a:gd name="connsiteY56" fmla="*/ 681989 h 4010237"/>
              <a:gd name="connsiteX57" fmla="*/ 811530 w 4300257"/>
              <a:gd name="connsiteY57" fmla="*/ 308609 h 4010237"/>
              <a:gd name="connsiteX58" fmla="*/ 262890 w 4300257"/>
              <a:gd name="connsiteY58" fmla="*/ 354329 h 4010237"/>
              <a:gd name="connsiteX59" fmla="*/ 1131568 w 4300257"/>
              <a:gd name="connsiteY59" fmla="*/ 761999 h 4010237"/>
              <a:gd name="connsiteX60" fmla="*/ 1474469 w 4300257"/>
              <a:gd name="connsiteY60" fmla="*/ 1203959 h 4010237"/>
              <a:gd name="connsiteX61" fmla="*/ 1615439 w 4300257"/>
              <a:gd name="connsiteY61" fmla="*/ 1055369 h 4010237"/>
              <a:gd name="connsiteX62" fmla="*/ 1623059 w 4300257"/>
              <a:gd name="connsiteY62" fmla="*/ 369569 h 4010237"/>
              <a:gd name="connsiteX63" fmla="*/ 1783080 w 4300257"/>
              <a:gd name="connsiteY63" fmla="*/ 224789 h 4010237"/>
              <a:gd name="connsiteX64" fmla="*/ 2007870 w 4300257"/>
              <a:gd name="connsiteY64" fmla="*/ 240029 h 4010237"/>
              <a:gd name="connsiteX65" fmla="*/ 2129788 w 4300257"/>
              <a:gd name="connsiteY65" fmla="*/ 457199 h 4010237"/>
              <a:gd name="connsiteX66" fmla="*/ 2145027 w 4300257"/>
              <a:gd name="connsiteY66" fmla="*/ 1021079 h 4010237"/>
              <a:gd name="connsiteX67" fmla="*/ 2373627 w 4300257"/>
              <a:gd name="connsiteY67" fmla="*/ 1002029 h 4010237"/>
              <a:gd name="connsiteX68" fmla="*/ 2769867 w 4300257"/>
              <a:gd name="connsiteY68" fmla="*/ 430529 h 4010237"/>
              <a:gd name="connsiteX69" fmla="*/ 2846067 w 4300257"/>
              <a:gd name="connsiteY69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32757 w 4300257"/>
              <a:gd name="connsiteY3" fmla="*/ 796290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316230 w 4300257"/>
              <a:gd name="connsiteY56" fmla="*/ 681989 h 4010237"/>
              <a:gd name="connsiteX57" fmla="*/ 811530 w 4300257"/>
              <a:gd name="connsiteY57" fmla="*/ 308609 h 4010237"/>
              <a:gd name="connsiteX58" fmla="*/ 262890 w 4300257"/>
              <a:gd name="connsiteY58" fmla="*/ 354329 h 4010237"/>
              <a:gd name="connsiteX59" fmla="*/ 1131568 w 4300257"/>
              <a:gd name="connsiteY59" fmla="*/ 761999 h 4010237"/>
              <a:gd name="connsiteX60" fmla="*/ 1474469 w 4300257"/>
              <a:gd name="connsiteY60" fmla="*/ 1203959 h 4010237"/>
              <a:gd name="connsiteX61" fmla="*/ 1615439 w 4300257"/>
              <a:gd name="connsiteY61" fmla="*/ 1055369 h 4010237"/>
              <a:gd name="connsiteX62" fmla="*/ 1623059 w 4300257"/>
              <a:gd name="connsiteY62" fmla="*/ 369569 h 4010237"/>
              <a:gd name="connsiteX63" fmla="*/ 1783080 w 4300257"/>
              <a:gd name="connsiteY63" fmla="*/ 224789 h 4010237"/>
              <a:gd name="connsiteX64" fmla="*/ 2007870 w 4300257"/>
              <a:gd name="connsiteY64" fmla="*/ 240029 h 4010237"/>
              <a:gd name="connsiteX65" fmla="*/ 2129788 w 4300257"/>
              <a:gd name="connsiteY65" fmla="*/ 457199 h 4010237"/>
              <a:gd name="connsiteX66" fmla="*/ 2145027 w 4300257"/>
              <a:gd name="connsiteY66" fmla="*/ 1021079 h 4010237"/>
              <a:gd name="connsiteX67" fmla="*/ 2373627 w 4300257"/>
              <a:gd name="connsiteY67" fmla="*/ 1002029 h 4010237"/>
              <a:gd name="connsiteX68" fmla="*/ 2769867 w 4300257"/>
              <a:gd name="connsiteY68" fmla="*/ 430529 h 4010237"/>
              <a:gd name="connsiteX69" fmla="*/ 2846067 w 4300257"/>
              <a:gd name="connsiteY69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46092 w 4300257"/>
              <a:gd name="connsiteY3" fmla="*/ 832485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316230 w 4300257"/>
              <a:gd name="connsiteY56" fmla="*/ 681989 h 4010237"/>
              <a:gd name="connsiteX57" fmla="*/ 811530 w 4300257"/>
              <a:gd name="connsiteY57" fmla="*/ 308609 h 4010237"/>
              <a:gd name="connsiteX58" fmla="*/ 262890 w 4300257"/>
              <a:gd name="connsiteY58" fmla="*/ 354329 h 4010237"/>
              <a:gd name="connsiteX59" fmla="*/ 1131568 w 4300257"/>
              <a:gd name="connsiteY59" fmla="*/ 761999 h 4010237"/>
              <a:gd name="connsiteX60" fmla="*/ 1474469 w 4300257"/>
              <a:gd name="connsiteY60" fmla="*/ 1203959 h 4010237"/>
              <a:gd name="connsiteX61" fmla="*/ 1615439 w 4300257"/>
              <a:gd name="connsiteY61" fmla="*/ 1055369 h 4010237"/>
              <a:gd name="connsiteX62" fmla="*/ 1623059 w 4300257"/>
              <a:gd name="connsiteY62" fmla="*/ 369569 h 4010237"/>
              <a:gd name="connsiteX63" fmla="*/ 1783080 w 4300257"/>
              <a:gd name="connsiteY63" fmla="*/ 224789 h 4010237"/>
              <a:gd name="connsiteX64" fmla="*/ 2007870 w 4300257"/>
              <a:gd name="connsiteY64" fmla="*/ 240029 h 4010237"/>
              <a:gd name="connsiteX65" fmla="*/ 2129788 w 4300257"/>
              <a:gd name="connsiteY65" fmla="*/ 457199 h 4010237"/>
              <a:gd name="connsiteX66" fmla="*/ 2145027 w 4300257"/>
              <a:gd name="connsiteY66" fmla="*/ 1021079 h 4010237"/>
              <a:gd name="connsiteX67" fmla="*/ 2373627 w 4300257"/>
              <a:gd name="connsiteY67" fmla="*/ 1002029 h 4010237"/>
              <a:gd name="connsiteX68" fmla="*/ 2769867 w 4300257"/>
              <a:gd name="connsiteY68" fmla="*/ 430529 h 4010237"/>
              <a:gd name="connsiteX69" fmla="*/ 2846067 w 4300257"/>
              <a:gd name="connsiteY69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46092 w 4300257"/>
              <a:gd name="connsiteY3" fmla="*/ 832485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316230 w 4300257"/>
              <a:gd name="connsiteY56" fmla="*/ 681989 h 4010237"/>
              <a:gd name="connsiteX57" fmla="*/ 811530 w 4300257"/>
              <a:gd name="connsiteY57" fmla="*/ 308609 h 4010237"/>
              <a:gd name="connsiteX58" fmla="*/ 262890 w 4300257"/>
              <a:gd name="connsiteY58" fmla="*/ 354329 h 4010237"/>
              <a:gd name="connsiteX59" fmla="*/ 1131568 w 4300257"/>
              <a:gd name="connsiteY59" fmla="*/ 761999 h 4010237"/>
              <a:gd name="connsiteX60" fmla="*/ 1474469 w 4300257"/>
              <a:gd name="connsiteY60" fmla="*/ 1203959 h 4010237"/>
              <a:gd name="connsiteX61" fmla="*/ 1615439 w 4300257"/>
              <a:gd name="connsiteY61" fmla="*/ 1055369 h 4010237"/>
              <a:gd name="connsiteX62" fmla="*/ 1623059 w 4300257"/>
              <a:gd name="connsiteY62" fmla="*/ 369569 h 4010237"/>
              <a:gd name="connsiteX63" fmla="*/ 1783080 w 4300257"/>
              <a:gd name="connsiteY63" fmla="*/ 224789 h 4010237"/>
              <a:gd name="connsiteX64" fmla="*/ 2007870 w 4300257"/>
              <a:gd name="connsiteY64" fmla="*/ 240029 h 4010237"/>
              <a:gd name="connsiteX65" fmla="*/ 2129788 w 4300257"/>
              <a:gd name="connsiteY65" fmla="*/ 457199 h 4010237"/>
              <a:gd name="connsiteX66" fmla="*/ 2145027 w 4300257"/>
              <a:gd name="connsiteY66" fmla="*/ 1021079 h 4010237"/>
              <a:gd name="connsiteX67" fmla="*/ 2373627 w 4300257"/>
              <a:gd name="connsiteY67" fmla="*/ 1002029 h 4010237"/>
              <a:gd name="connsiteX68" fmla="*/ 2769867 w 4300257"/>
              <a:gd name="connsiteY68" fmla="*/ 430529 h 4010237"/>
              <a:gd name="connsiteX69" fmla="*/ 2846067 w 4300257"/>
              <a:gd name="connsiteY69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46092 w 4300257"/>
              <a:gd name="connsiteY3" fmla="*/ 832485 h 4010237"/>
              <a:gd name="connsiteX4" fmla="*/ 2727957 w 4300257"/>
              <a:gd name="connsiteY4" fmla="*/ 1203960 h 4010237"/>
              <a:gd name="connsiteX5" fmla="*/ 2750817 w 4300257"/>
              <a:gd name="connsiteY5" fmla="*/ 1261110 h 4010237"/>
              <a:gd name="connsiteX6" fmla="*/ 3006087 w 4300257"/>
              <a:gd name="connsiteY6" fmla="*/ 1268730 h 4010237"/>
              <a:gd name="connsiteX7" fmla="*/ 3124197 w 4300257"/>
              <a:gd name="connsiteY7" fmla="*/ 1230630 h 4010237"/>
              <a:gd name="connsiteX8" fmla="*/ 3604257 w 4300257"/>
              <a:gd name="connsiteY8" fmla="*/ 1078230 h 4010237"/>
              <a:gd name="connsiteX9" fmla="*/ 3726177 w 4300257"/>
              <a:gd name="connsiteY9" fmla="*/ 1002030 h 4010237"/>
              <a:gd name="connsiteX10" fmla="*/ 3939537 w 4300257"/>
              <a:gd name="connsiteY10" fmla="*/ 670560 h 4010237"/>
              <a:gd name="connsiteX11" fmla="*/ 4255767 w 4300257"/>
              <a:gd name="connsiteY11" fmla="*/ 495300 h 4010237"/>
              <a:gd name="connsiteX12" fmla="*/ 4240527 w 4300257"/>
              <a:gd name="connsiteY12" fmla="*/ 1066800 h 4010237"/>
              <a:gd name="connsiteX13" fmla="*/ 3760467 w 4300257"/>
              <a:gd name="connsiteY13" fmla="*/ 1367790 h 4010237"/>
              <a:gd name="connsiteX14" fmla="*/ 3901437 w 4300257"/>
              <a:gd name="connsiteY14" fmla="*/ 948690 h 4010237"/>
              <a:gd name="connsiteX15" fmla="*/ 4297677 w 4300257"/>
              <a:gd name="connsiteY15" fmla="*/ 1299210 h 4010237"/>
              <a:gd name="connsiteX16" fmla="*/ 3688077 w 4300257"/>
              <a:gd name="connsiteY16" fmla="*/ 1668780 h 4010237"/>
              <a:gd name="connsiteX17" fmla="*/ 3162297 w 4300257"/>
              <a:gd name="connsiteY17" fmla="*/ 1836420 h 4010237"/>
              <a:gd name="connsiteX18" fmla="*/ 3177537 w 4300257"/>
              <a:gd name="connsiteY18" fmla="*/ 1912620 h 4010237"/>
              <a:gd name="connsiteX19" fmla="*/ 3364227 w 4300257"/>
              <a:gd name="connsiteY19" fmla="*/ 2011680 h 4010237"/>
              <a:gd name="connsiteX20" fmla="*/ 3931917 w 4300257"/>
              <a:gd name="connsiteY20" fmla="*/ 2198370 h 4010237"/>
              <a:gd name="connsiteX21" fmla="*/ 4095747 w 4300257"/>
              <a:gd name="connsiteY21" fmla="*/ 2263140 h 4010237"/>
              <a:gd name="connsiteX22" fmla="*/ 4206237 w 4300257"/>
              <a:gd name="connsiteY22" fmla="*/ 2468880 h 4010237"/>
              <a:gd name="connsiteX23" fmla="*/ 3916677 w 4300257"/>
              <a:gd name="connsiteY23" fmla="*/ 2541270 h 4010237"/>
              <a:gd name="connsiteX24" fmla="*/ 3935727 w 4300257"/>
              <a:gd name="connsiteY24" fmla="*/ 2895599 h 4010237"/>
              <a:gd name="connsiteX25" fmla="*/ 3691887 w 4300257"/>
              <a:gd name="connsiteY25" fmla="*/ 2754629 h 4010237"/>
              <a:gd name="connsiteX26" fmla="*/ 3238497 w 4300257"/>
              <a:gd name="connsiteY26" fmla="*/ 2613659 h 4010237"/>
              <a:gd name="connsiteX27" fmla="*/ 3101337 w 4300257"/>
              <a:gd name="connsiteY27" fmla="*/ 2693669 h 4010237"/>
              <a:gd name="connsiteX28" fmla="*/ 3512817 w 4300257"/>
              <a:gd name="connsiteY28" fmla="*/ 3310889 h 4010237"/>
              <a:gd name="connsiteX29" fmla="*/ 4011927 w 4300257"/>
              <a:gd name="connsiteY29" fmla="*/ 3489959 h 4010237"/>
              <a:gd name="connsiteX30" fmla="*/ 4133847 w 4300257"/>
              <a:gd name="connsiteY30" fmla="*/ 3870959 h 4010237"/>
              <a:gd name="connsiteX31" fmla="*/ 3059427 w 4300257"/>
              <a:gd name="connsiteY31" fmla="*/ 3813809 h 4010237"/>
              <a:gd name="connsiteX32" fmla="*/ 2987037 w 4300257"/>
              <a:gd name="connsiteY32" fmla="*/ 3577589 h 4010237"/>
              <a:gd name="connsiteX33" fmla="*/ 2670807 w 4300257"/>
              <a:gd name="connsiteY33" fmla="*/ 3154679 h 4010237"/>
              <a:gd name="connsiteX34" fmla="*/ 2529837 w 4300257"/>
              <a:gd name="connsiteY34" fmla="*/ 3268979 h 4010237"/>
              <a:gd name="connsiteX35" fmla="*/ 2514599 w 4300257"/>
              <a:gd name="connsiteY35" fmla="*/ 3962399 h 4010237"/>
              <a:gd name="connsiteX36" fmla="*/ 1981198 w 4300257"/>
              <a:gd name="connsiteY36" fmla="*/ 3855719 h 4010237"/>
              <a:gd name="connsiteX37" fmla="*/ 1992628 w 4300257"/>
              <a:gd name="connsiteY37" fmla="*/ 3253739 h 4010237"/>
              <a:gd name="connsiteX38" fmla="*/ 1744979 w 4300257"/>
              <a:gd name="connsiteY38" fmla="*/ 3326129 h 4010237"/>
              <a:gd name="connsiteX39" fmla="*/ 1356358 w 4300257"/>
              <a:gd name="connsiteY39" fmla="*/ 3859529 h 4010237"/>
              <a:gd name="connsiteX40" fmla="*/ 1070608 w 4300257"/>
              <a:gd name="connsiteY40" fmla="*/ 3516629 h 4010237"/>
              <a:gd name="connsiteX41" fmla="*/ 1417318 w 4300257"/>
              <a:gd name="connsiteY41" fmla="*/ 3047999 h 4010237"/>
              <a:gd name="connsiteX42" fmla="*/ 1177289 w 4300257"/>
              <a:gd name="connsiteY42" fmla="*/ 2994659 h 4010237"/>
              <a:gd name="connsiteX43" fmla="*/ 552448 w 4300257"/>
              <a:gd name="connsiteY43" fmla="*/ 3196589 h 4010237"/>
              <a:gd name="connsiteX44" fmla="*/ 270510 w 4300257"/>
              <a:gd name="connsiteY44" fmla="*/ 3135629 h 4010237"/>
              <a:gd name="connsiteX45" fmla="*/ 259080 w 4300257"/>
              <a:gd name="connsiteY45" fmla="*/ 2895599 h 4010237"/>
              <a:gd name="connsiteX46" fmla="*/ 476248 w 4300257"/>
              <a:gd name="connsiteY46" fmla="*/ 2686049 h 4010237"/>
              <a:gd name="connsiteX47" fmla="*/ 1028698 w 4300257"/>
              <a:gd name="connsiteY47" fmla="*/ 2499359 h 4010237"/>
              <a:gd name="connsiteX48" fmla="*/ 861060 w 4300257"/>
              <a:gd name="connsiteY48" fmla="*/ 2308859 h 4010237"/>
              <a:gd name="connsiteX49" fmla="*/ 209548 w 4300257"/>
              <a:gd name="connsiteY49" fmla="*/ 2080259 h 4010237"/>
              <a:gd name="connsiteX50" fmla="*/ 0 w 4300257"/>
              <a:gd name="connsiteY50" fmla="*/ 1870709 h 4010237"/>
              <a:gd name="connsiteX51" fmla="*/ 171450 w 4300257"/>
              <a:gd name="connsiteY51" fmla="*/ 1668779 h 4010237"/>
              <a:gd name="connsiteX52" fmla="*/ 449578 w 4300257"/>
              <a:gd name="connsiteY52" fmla="*/ 1638299 h 4010237"/>
              <a:gd name="connsiteX53" fmla="*/ 1017269 w 4300257"/>
              <a:gd name="connsiteY53" fmla="*/ 1798319 h 4010237"/>
              <a:gd name="connsiteX54" fmla="*/ 1021079 w 4300257"/>
              <a:gd name="connsiteY54" fmla="*/ 1592579 h 4010237"/>
              <a:gd name="connsiteX55" fmla="*/ 613409 w 4300257"/>
              <a:gd name="connsiteY55" fmla="*/ 1017269 h 4010237"/>
              <a:gd name="connsiteX56" fmla="*/ 316230 w 4300257"/>
              <a:gd name="connsiteY56" fmla="*/ 681989 h 4010237"/>
              <a:gd name="connsiteX57" fmla="*/ 811530 w 4300257"/>
              <a:gd name="connsiteY57" fmla="*/ 308609 h 4010237"/>
              <a:gd name="connsiteX58" fmla="*/ 262890 w 4300257"/>
              <a:gd name="connsiteY58" fmla="*/ 354329 h 4010237"/>
              <a:gd name="connsiteX59" fmla="*/ 1131568 w 4300257"/>
              <a:gd name="connsiteY59" fmla="*/ 761999 h 4010237"/>
              <a:gd name="connsiteX60" fmla="*/ 1474469 w 4300257"/>
              <a:gd name="connsiteY60" fmla="*/ 1203959 h 4010237"/>
              <a:gd name="connsiteX61" fmla="*/ 1615439 w 4300257"/>
              <a:gd name="connsiteY61" fmla="*/ 1055369 h 4010237"/>
              <a:gd name="connsiteX62" fmla="*/ 1623059 w 4300257"/>
              <a:gd name="connsiteY62" fmla="*/ 369569 h 4010237"/>
              <a:gd name="connsiteX63" fmla="*/ 1783080 w 4300257"/>
              <a:gd name="connsiteY63" fmla="*/ 224789 h 4010237"/>
              <a:gd name="connsiteX64" fmla="*/ 2007870 w 4300257"/>
              <a:gd name="connsiteY64" fmla="*/ 240029 h 4010237"/>
              <a:gd name="connsiteX65" fmla="*/ 2129788 w 4300257"/>
              <a:gd name="connsiteY65" fmla="*/ 457199 h 4010237"/>
              <a:gd name="connsiteX66" fmla="*/ 2145027 w 4300257"/>
              <a:gd name="connsiteY66" fmla="*/ 1021079 h 4010237"/>
              <a:gd name="connsiteX67" fmla="*/ 2373627 w 4300257"/>
              <a:gd name="connsiteY67" fmla="*/ 1002029 h 4010237"/>
              <a:gd name="connsiteX68" fmla="*/ 2769867 w 4300257"/>
              <a:gd name="connsiteY68" fmla="*/ 430529 h 4010237"/>
              <a:gd name="connsiteX69" fmla="*/ 2846067 w 4300257"/>
              <a:gd name="connsiteY69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46092 w 4300257"/>
              <a:gd name="connsiteY3" fmla="*/ 832485 h 4010237"/>
              <a:gd name="connsiteX4" fmla="*/ 2727957 w 4300257"/>
              <a:gd name="connsiteY4" fmla="*/ 1203960 h 4010237"/>
              <a:gd name="connsiteX5" fmla="*/ 3006087 w 4300257"/>
              <a:gd name="connsiteY5" fmla="*/ 1268730 h 4010237"/>
              <a:gd name="connsiteX6" fmla="*/ 3124197 w 4300257"/>
              <a:gd name="connsiteY6" fmla="*/ 1230630 h 4010237"/>
              <a:gd name="connsiteX7" fmla="*/ 3604257 w 4300257"/>
              <a:gd name="connsiteY7" fmla="*/ 1078230 h 4010237"/>
              <a:gd name="connsiteX8" fmla="*/ 3726177 w 4300257"/>
              <a:gd name="connsiteY8" fmla="*/ 1002030 h 4010237"/>
              <a:gd name="connsiteX9" fmla="*/ 3939537 w 4300257"/>
              <a:gd name="connsiteY9" fmla="*/ 670560 h 4010237"/>
              <a:gd name="connsiteX10" fmla="*/ 4255767 w 4300257"/>
              <a:gd name="connsiteY10" fmla="*/ 495300 h 4010237"/>
              <a:gd name="connsiteX11" fmla="*/ 4240527 w 4300257"/>
              <a:gd name="connsiteY11" fmla="*/ 1066800 h 4010237"/>
              <a:gd name="connsiteX12" fmla="*/ 3760467 w 4300257"/>
              <a:gd name="connsiteY12" fmla="*/ 1367790 h 4010237"/>
              <a:gd name="connsiteX13" fmla="*/ 3901437 w 4300257"/>
              <a:gd name="connsiteY13" fmla="*/ 948690 h 4010237"/>
              <a:gd name="connsiteX14" fmla="*/ 4297677 w 4300257"/>
              <a:gd name="connsiteY14" fmla="*/ 1299210 h 4010237"/>
              <a:gd name="connsiteX15" fmla="*/ 3688077 w 4300257"/>
              <a:gd name="connsiteY15" fmla="*/ 1668780 h 4010237"/>
              <a:gd name="connsiteX16" fmla="*/ 3162297 w 4300257"/>
              <a:gd name="connsiteY16" fmla="*/ 1836420 h 4010237"/>
              <a:gd name="connsiteX17" fmla="*/ 3177537 w 4300257"/>
              <a:gd name="connsiteY17" fmla="*/ 1912620 h 4010237"/>
              <a:gd name="connsiteX18" fmla="*/ 3364227 w 4300257"/>
              <a:gd name="connsiteY18" fmla="*/ 2011680 h 4010237"/>
              <a:gd name="connsiteX19" fmla="*/ 3931917 w 4300257"/>
              <a:gd name="connsiteY19" fmla="*/ 2198370 h 4010237"/>
              <a:gd name="connsiteX20" fmla="*/ 4095747 w 4300257"/>
              <a:gd name="connsiteY20" fmla="*/ 2263140 h 4010237"/>
              <a:gd name="connsiteX21" fmla="*/ 4206237 w 4300257"/>
              <a:gd name="connsiteY21" fmla="*/ 2468880 h 4010237"/>
              <a:gd name="connsiteX22" fmla="*/ 3916677 w 4300257"/>
              <a:gd name="connsiteY22" fmla="*/ 2541270 h 4010237"/>
              <a:gd name="connsiteX23" fmla="*/ 3935727 w 4300257"/>
              <a:gd name="connsiteY23" fmla="*/ 2895599 h 4010237"/>
              <a:gd name="connsiteX24" fmla="*/ 3691887 w 4300257"/>
              <a:gd name="connsiteY24" fmla="*/ 2754629 h 4010237"/>
              <a:gd name="connsiteX25" fmla="*/ 3238497 w 4300257"/>
              <a:gd name="connsiteY25" fmla="*/ 2613659 h 4010237"/>
              <a:gd name="connsiteX26" fmla="*/ 3101337 w 4300257"/>
              <a:gd name="connsiteY26" fmla="*/ 2693669 h 4010237"/>
              <a:gd name="connsiteX27" fmla="*/ 3512817 w 4300257"/>
              <a:gd name="connsiteY27" fmla="*/ 3310889 h 4010237"/>
              <a:gd name="connsiteX28" fmla="*/ 4011927 w 4300257"/>
              <a:gd name="connsiteY28" fmla="*/ 3489959 h 4010237"/>
              <a:gd name="connsiteX29" fmla="*/ 4133847 w 4300257"/>
              <a:gd name="connsiteY29" fmla="*/ 3870959 h 4010237"/>
              <a:gd name="connsiteX30" fmla="*/ 3059427 w 4300257"/>
              <a:gd name="connsiteY30" fmla="*/ 3813809 h 4010237"/>
              <a:gd name="connsiteX31" fmla="*/ 2987037 w 4300257"/>
              <a:gd name="connsiteY31" fmla="*/ 3577589 h 4010237"/>
              <a:gd name="connsiteX32" fmla="*/ 2670807 w 4300257"/>
              <a:gd name="connsiteY32" fmla="*/ 3154679 h 4010237"/>
              <a:gd name="connsiteX33" fmla="*/ 2529837 w 4300257"/>
              <a:gd name="connsiteY33" fmla="*/ 3268979 h 4010237"/>
              <a:gd name="connsiteX34" fmla="*/ 2514599 w 4300257"/>
              <a:gd name="connsiteY34" fmla="*/ 3962399 h 4010237"/>
              <a:gd name="connsiteX35" fmla="*/ 1981198 w 4300257"/>
              <a:gd name="connsiteY35" fmla="*/ 3855719 h 4010237"/>
              <a:gd name="connsiteX36" fmla="*/ 1992628 w 4300257"/>
              <a:gd name="connsiteY36" fmla="*/ 3253739 h 4010237"/>
              <a:gd name="connsiteX37" fmla="*/ 1744979 w 4300257"/>
              <a:gd name="connsiteY37" fmla="*/ 3326129 h 4010237"/>
              <a:gd name="connsiteX38" fmla="*/ 1356358 w 4300257"/>
              <a:gd name="connsiteY38" fmla="*/ 3859529 h 4010237"/>
              <a:gd name="connsiteX39" fmla="*/ 1070608 w 4300257"/>
              <a:gd name="connsiteY39" fmla="*/ 3516629 h 4010237"/>
              <a:gd name="connsiteX40" fmla="*/ 1417318 w 4300257"/>
              <a:gd name="connsiteY40" fmla="*/ 3047999 h 4010237"/>
              <a:gd name="connsiteX41" fmla="*/ 1177289 w 4300257"/>
              <a:gd name="connsiteY41" fmla="*/ 2994659 h 4010237"/>
              <a:gd name="connsiteX42" fmla="*/ 552448 w 4300257"/>
              <a:gd name="connsiteY42" fmla="*/ 3196589 h 4010237"/>
              <a:gd name="connsiteX43" fmla="*/ 270510 w 4300257"/>
              <a:gd name="connsiteY43" fmla="*/ 3135629 h 4010237"/>
              <a:gd name="connsiteX44" fmla="*/ 259080 w 4300257"/>
              <a:gd name="connsiteY44" fmla="*/ 2895599 h 4010237"/>
              <a:gd name="connsiteX45" fmla="*/ 476248 w 4300257"/>
              <a:gd name="connsiteY45" fmla="*/ 2686049 h 4010237"/>
              <a:gd name="connsiteX46" fmla="*/ 1028698 w 4300257"/>
              <a:gd name="connsiteY46" fmla="*/ 2499359 h 4010237"/>
              <a:gd name="connsiteX47" fmla="*/ 861060 w 4300257"/>
              <a:gd name="connsiteY47" fmla="*/ 2308859 h 4010237"/>
              <a:gd name="connsiteX48" fmla="*/ 209548 w 4300257"/>
              <a:gd name="connsiteY48" fmla="*/ 2080259 h 4010237"/>
              <a:gd name="connsiteX49" fmla="*/ 0 w 4300257"/>
              <a:gd name="connsiteY49" fmla="*/ 1870709 h 4010237"/>
              <a:gd name="connsiteX50" fmla="*/ 171450 w 4300257"/>
              <a:gd name="connsiteY50" fmla="*/ 1668779 h 4010237"/>
              <a:gd name="connsiteX51" fmla="*/ 449578 w 4300257"/>
              <a:gd name="connsiteY51" fmla="*/ 1638299 h 4010237"/>
              <a:gd name="connsiteX52" fmla="*/ 1017269 w 4300257"/>
              <a:gd name="connsiteY52" fmla="*/ 1798319 h 4010237"/>
              <a:gd name="connsiteX53" fmla="*/ 1021079 w 4300257"/>
              <a:gd name="connsiteY53" fmla="*/ 1592579 h 4010237"/>
              <a:gd name="connsiteX54" fmla="*/ 613409 w 4300257"/>
              <a:gd name="connsiteY54" fmla="*/ 1017269 h 4010237"/>
              <a:gd name="connsiteX55" fmla="*/ 316230 w 4300257"/>
              <a:gd name="connsiteY55" fmla="*/ 681989 h 4010237"/>
              <a:gd name="connsiteX56" fmla="*/ 811530 w 4300257"/>
              <a:gd name="connsiteY56" fmla="*/ 308609 h 4010237"/>
              <a:gd name="connsiteX57" fmla="*/ 262890 w 4300257"/>
              <a:gd name="connsiteY57" fmla="*/ 35432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007870 w 4300257"/>
              <a:gd name="connsiteY63" fmla="*/ 240029 h 4010237"/>
              <a:gd name="connsiteX64" fmla="*/ 2129788 w 4300257"/>
              <a:gd name="connsiteY64" fmla="*/ 457199 h 4010237"/>
              <a:gd name="connsiteX65" fmla="*/ 2145027 w 4300257"/>
              <a:gd name="connsiteY65" fmla="*/ 1021079 h 4010237"/>
              <a:gd name="connsiteX66" fmla="*/ 2373627 w 4300257"/>
              <a:gd name="connsiteY66" fmla="*/ 1002029 h 4010237"/>
              <a:gd name="connsiteX67" fmla="*/ 2769867 w 4300257"/>
              <a:gd name="connsiteY67" fmla="*/ 430529 h 4010237"/>
              <a:gd name="connsiteX68" fmla="*/ 2846067 w 4300257"/>
              <a:gd name="connsiteY68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46092 w 4300257"/>
              <a:gd name="connsiteY3" fmla="*/ 832485 h 4010237"/>
              <a:gd name="connsiteX4" fmla="*/ 2754627 w 4300257"/>
              <a:gd name="connsiteY4" fmla="*/ 1236345 h 4010237"/>
              <a:gd name="connsiteX5" fmla="*/ 3006087 w 4300257"/>
              <a:gd name="connsiteY5" fmla="*/ 1268730 h 4010237"/>
              <a:gd name="connsiteX6" fmla="*/ 3124197 w 4300257"/>
              <a:gd name="connsiteY6" fmla="*/ 1230630 h 4010237"/>
              <a:gd name="connsiteX7" fmla="*/ 3604257 w 4300257"/>
              <a:gd name="connsiteY7" fmla="*/ 1078230 h 4010237"/>
              <a:gd name="connsiteX8" fmla="*/ 3726177 w 4300257"/>
              <a:gd name="connsiteY8" fmla="*/ 1002030 h 4010237"/>
              <a:gd name="connsiteX9" fmla="*/ 3939537 w 4300257"/>
              <a:gd name="connsiteY9" fmla="*/ 670560 h 4010237"/>
              <a:gd name="connsiteX10" fmla="*/ 4255767 w 4300257"/>
              <a:gd name="connsiteY10" fmla="*/ 495300 h 4010237"/>
              <a:gd name="connsiteX11" fmla="*/ 4240527 w 4300257"/>
              <a:gd name="connsiteY11" fmla="*/ 1066800 h 4010237"/>
              <a:gd name="connsiteX12" fmla="*/ 3760467 w 4300257"/>
              <a:gd name="connsiteY12" fmla="*/ 1367790 h 4010237"/>
              <a:gd name="connsiteX13" fmla="*/ 3901437 w 4300257"/>
              <a:gd name="connsiteY13" fmla="*/ 948690 h 4010237"/>
              <a:gd name="connsiteX14" fmla="*/ 4297677 w 4300257"/>
              <a:gd name="connsiteY14" fmla="*/ 1299210 h 4010237"/>
              <a:gd name="connsiteX15" fmla="*/ 3688077 w 4300257"/>
              <a:gd name="connsiteY15" fmla="*/ 1668780 h 4010237"/>
              <a:gd name="connsiteX16" fmla="*/ 3162297 w 4300257"/>
              <a:gd name="connsiteY16" fmla="*/ 1836420 h 4010237"/>
              <a:gd name="connsiteX17" fmla="*/ 3177537 w 4300257"/>
              <a:gd name="connsiteY17" fmla="*/ 1912620 h 4010237"/>
              <a:gd name="connsiteX18" fmla="*/ 3364227 w 4300257"/>
              <a:gd name="connsiteY18" fmla="*/ 2011680 h 4010237"/>
              <a:gd name="connsiteX19" fmla="*/ 3931917 w 4300257"/>
              <a:gd name="connsiteY19" fmla="*/ 2198370 h 4010237"/>
              <a:gd name="connsiteX20" fmla="*/ 4095747 w 4300257"/>
              <a:gd name="connsiteY20" fmla="*/ 2263140 h 4010237"/>
              <a:gd name="connsiteX21" fmla="*/ 4206237 w 4300257"/>
              <a:gd name="connsiteY21" fmla="*/ 2468880 h 4010237"/>
              <a:gd name="connsiteX22" fmla="*/ 3916677 w 4300257"/>
              <a:gd name="connsiteY22" fmla="*/ 2541270 h 4010237"/>
              <a:gd name="connsiteX23" fmla="*/ 3935727 w 4300257"/>
              <a:gd name="connsiteY23" fmla="*/ 2895599 h 4010237"/>
              <a:gd name="connsiteX24" fmla="*/ 3691887 w 4300257"/>
              <a:gd name="connsiteY24" fmla="*/ 2754629 h 4010237"/>
              <a:gd name="connsiteX25" fmla="*/ 3238497 w 4300257"/>
              <a:gd name="connsiteY25" fmla="*/ 2613659 h 4010237"/>
              <a:gd name="connsiteX26" fmla="*/ 3101337 w 4300257"/>
              <a:gd name="connsiteY26" fmla="*/ 2693669 h 4010237"/>
              <a:gd name="connsiteX27" fmla="*/ 3512817 w 4300257"/>
              <a:gd name="connsiteY27" fmla="*/ 3310889 h 4010237"/>
              <a:gd name="connsiteX28" fmla="*/ 4011927 w 4300257"/>
              <a:gd name="connsiteY28" fmla="*/ 3489959 h 4010237"/>
              <a:gd name="connsiteX29" fmla="*/ 4133847 w 4300257"/>
              <a:gd name="connsiteY29" fmla="*/ 3870959 h 4010237"/>
              <a:gd name="connsiteX30" fmla="*/ 3059427 w 4300257"/>
              <a:gd name="connsiteY30" fmla="*/ 3813809 h 4010237"/>
              <a:gd name="connsiteX31" fmla="*/ 2987037 w 4300257"/>
              <a:gd name="connsiteY31" fmla="*/ 3577589 h 4010237"/>
              <a:gd name="connsiteX32" fmla="*/ 2670807 w 4300257"/>
              <a:gd name="connsiteY32" fmla="*/ 3154679 h 4010237"/>
              <a:gd name="connsiteX33" fmla="*/ 2529837 w 4300257"/>
              <a:gd name="connsiteY33" fmla="*/ 3268979 h 4010237"/>
              <a:gd name="connsiteX34" fmla="*/ 2514599 w 4300257"/>
              <a:gd name="connsiteY34" fmla="*/ 3962399 h 4010237"/>
              <a:gd name="connsiteX35" fmla="*/ 1981198 w 4300257"/>
              <a:gd name="connsiteY35" fmla="*/ 3855719 h 4010237"/>
              <a:gd name="connsiteX36" fmla="*/ 1992628 w 4300257"/>
              <a:gd name="connsiteY36" fmla="*/ 3253739 h 4010237"/>
              <a:gd name="connsiteX37" fmla="*/ 1744979 w 4300257"/>
              <a:gd name="connsiteY37" fmla="*/ 3326129 h 4010237"/>
              <a:gd name="connsiteX38" fmla="*/ 1356358 w 4300257"/>
              <a:gd name="connsiteY38" fmla="*/ 3859529 h 4010237"/>
              <a:gd name="connsiteX39" fmla="*/ 1070608 w 4300257"/>
              <a:gd name="connsiteY39" fmla="*/ 3516629 h 4010237"/>
              <a:gd name="connsiteX40" fmla="*/ 1417318 w 4300257"/>
              <a:gd name="connsiteY40" fmla="*/ 3047999 h 4010237"/>
              <a:gd name="connsiteX41" fmla="*/ 1177289 w 4300257"/>
              <a:gd name="connsiteY41" fmla="*/ 2994659 h 4010237"/>
              <a:gd name="connsiteX42" fmla="*/ 552448 w 4300257"/>
              <a:gd name="connsiteY42" fmla="*/ 3196589 h 4010237"/>
              <a:gd name="connsiteX43" fmla="*/ 270510 w 4300257"/>
              <a:gd name="connsiteY43" fmla="*/ 3135629 h 4010237"/>
              <a:gd name="connsiteX44" fmla="*/ 259080 w 4300257"/>
              <a:gd name="connsiteY44" fmla="*/ 2895599 h 4010237"/>
              <a:gd name="connsiteX45" fmla="*/ 476248 w 4300257"/>
              <a:gd name="connsiteY45" fmla="*/ 2686049 h 4010237"/>
              <a:gd name="connsiteX46" fmla="*/ 1028698 w 4300257"/>
              <a:gd name="connsiteY46" fmla="*/ 2499359 h 4010237"/>
              <a:gd name="connsiteX47" fmla="*/ 861060 w 4300257"/>
              <a:gd name="connsiteY47" fmla="*/ 2308859 h 4010237"/>
              <a:gd name="connsiteX48" fmla="*/ 209548 w 4300257"/>
              <a:gd name="connsiteY48" fmla="*/ 2080259 h 4010237"/>
              <a:gd name="connsiteX49" fmla="*/ 0 w 4300257"/>
              <a:gd name="connsiteY49" fmla="*/ 1870709 h 4010237"/>
              <a:gd name="connsiteX50" fmla="*/ 171450 w 4300257"/>
              <a:gd name="connsiteY50" fmla="*/ 1668779 h 4010237"/>
              <a:gd name="connsiteX51" fmla="*/ 449578 w 4300257"/>
              <a:gd name="connsiteY51" fmla="*/ 1638299 h 4010237"/>
              <a:gd name="connsiteX52" fmla="*/ 1017269 w 4300257"/>
              <a:gd name="connsiteY52" fmla="*/ 1798319 h 4010237"/>
              <a:gd name="connsiteX53" fmla="*/ 1021079 w 4300257"/>
              <a:gd name="connsiteY53" fmla="*/ 1592579 h 4010237"/>
              <a:gd name="connsiteX54" fmla="*/ 613409 w 4300257"/>
              <a:gd name="connsiteY54" fmla="*/ 1017269 h 4010237"/>
              <a:gd name="connsiteX55" fmla="*/ 316230 w 4300257"/>
              <a:gd name="connsiteY55" fmla="*/ 681989 h 4010237"/>
              <a:gd name="connsiteX56" fmla="*/ 811530 w 4300257"/>
              <a:gd name="connsiteY56" fmla="*/ 308609 h 4010237"/>
              <a:gd name="connsiteX57" fmla="*/ 262890 w 4300257"/>
              <a:gd name="connsiteY57" fmla="*/ 35432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007870 w 4300257"/>
              <a:gd name="connsiteY63" fmla="*/ 240029 h 4010237"/>
              <a:gd name="connsiteX64" fmla="*/ 2129788 w 4300257"/>
              <a:gd name="connsiteY64" fmla="*/ 457199 h 4010237"/>
              <a:gd name="connsiteX65" fmla="*/ 2145027 w 4300257"/>
              <a:gd name="connsiteY65" fmla="*/ 1021079 h 4010237"/>
              <a:gd name="connsiteX66" fmla="*/ 2373627 w 4300257"/>
              <a:gd name="connsiteY66" fmla="*/ 1002029 h 4010237"/>
              <a:gd name="connsiteX67" fmla="*/ 2769867 w 4300257"/>
              <a:gd name="connsiteY67" fmla="*/ 430529 h 4010237"/>
              <a:gd name="connsiteX68" fmla="*/ 2846067 w 4300257"/>
              <a:gd name="connsiteY68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46092 w 4300257"/>
              <a:gd name="connsiteY3" fmla="*/ 832485 h 4010237"/>
              <a:gd name="connsiteX4" fmla="*/ 2754627 w 4300257"/>
              <a:gd name="connsiteY4" fmla="*/ 1236345 h 4010237"/>
              <a:gd name="connsiteX5" fmla="*/ 3006087 w 4300257"/>
              <a:gd name="connsiteY5" fmla="*/ 1268730 h 4010237"/>
              <a:gd name="connsiteX6" fmla="*/ 3124197 w 4300257"/>
              <a:gd name="connsiteY6" fmla="*/ 1230630 h 4010237"/>
              <a:gd name="connsiteX7" fmla="*/ 3604257 w 4300257"/>
              <a:gd name="connsiteY7" fmla="*/ 1078230 h 4010237"/>
              <a:gd name="connsiteX8" fmla="*/ 3726177 w 4300257"/>
              <a:gd name="connsiteY8" fmla="*/ 1002030 h 4010237"/>
              <a:gd name="connsiteX9" fmla="*/ 3939537 w 4300257"/>
              <a:gd name="connsiteY9" fmla="*/ 670560 h 4010237"/>
              <a:gd name="connsiteX10" fmla="*/ 4255767 w 4300257"/>
              <a:gd name="connsiteY10" fmla="*/ 495300 h 4010237"/>
              <a:gd name="connsiteX11" fmla="*/ 4240527 w 4300257"/>
              <a:gd name="connsiteY11" fmla="*/ 1066800 h 4010237"/>
              <a:gd name="connsiteX12" fmla="*/ 3760467 w 4300257"/>
              <a:gd name="connsiteY12" fmla="*/ 1367790 h 4010237"/>
              <a:gd name="connsiteX13" fmla="*/ 3901437 w 4300257"/>
              <a:gd name="connsiteY13" fmla="*/ 948690 h 4010237"/>
              <a:gd name="connsiteX14" fmla="*/ 4297677 w 4300257"/>
              <a:gd name="connsiteY14" fmla="*/ 1299210 h 4010237"/>
              <a:gd name="connsiteX15" fmla="*/ 3688077 w 4300257"/>
              <a:gd name="connsiteY15" fmla="*/ 1668780 h 4010237"/>
              <a:gd name="connsiteX16" fmla="*/ 3162297 w 4300257"/>
              <a:gd name="connsiteY16" fmla="*/ 1836420 h 4010237"/>
              <a:gd name="connsiteX17" fmla="*/ 3177537 w 4300257"/>
              <a:gd name="connsiteY17" fmla="*/ 1912620 h 4010237"/>
              <a:gd name="connsiteX18" fmla="*/ 3364227 w 4300257"/>
              <a:gd name="connsiteY18" fmla="*/ 2011680 h 4010237"/>
              <a:gd name="connsiteX19" fmla="*/ 3931917 w 4300257"/>
              <a:gd name="connsiteY19" fmla="*/ 2198370 h 4010237"/>
              <a:gd name="connsiteX20" fmla="*/ 4095747 w 4300257"/>
              <a:gd name="connsiteY20" fmla="*/ 2263140 h 4010237"/>
              <a:gd name="connsiteX21" fmla="*/ 4206237 w 4300257"/>
              <a:gd name="connsiteY21" fmla="*/ 2468880 h 4010237"/>
              <a:gd name="connsiteX22" fmla="*/ 3916677 w 4300257"/>
              <a:gd name="connsiteY22" fmla="*/ 2541270 h 4010237"/>
              <a:gd name="connsiteX23" fmla="*/ 3935727 w 4300257"/>
              <a:gd name="connsiteY23" fmla="*/ 2895599 h 4010237"/>
              <a:gd name="connsiteX24" fmla="*/ 3691887 w 4300257"/>
              <a:gd name="connsiteY24" fmla="*/ 2754629 h 4010237"/>
              <a:gd name="connsiteX25" fmla="*/ 3238497 w 4300257"/>
              <a:gd name="connsiteY25" fmla="*/ 2613659 h 4010237"/>
              <a:gd name="connsiteX26" fmla="*/ 3101337 w 4300257"/>
              <a:gd name="connsiteY26" fmla="*/ 2693669 h 4010237"/>
              <a:gd name="connsiteX27" fmla="*/ 3512817 w 4300257"/>
              <a:gd name="connsiteY27" fmla="*/ 3310889 h 4010237"/>
              <a:gd name="connsiteX28" fmla="*/ 4011927 w 4300257"/>
              <a:gd name="connsiteY28" fmla="*/ 3489959 h 4010237"/>
              <a:gd name="connsiteX29" fmla="*/ 4133847 w 4300257"/>
              <a:gd name="connsiteY29" fmla="*/ 3870959 h 4010237"/>
              <a:gd name="connsiteX30" fmla="*/ 3059427 w 4300257"/>
              <a:gd name="connsiteY30" fmla="*/ 3813809 h 4010237"/>
              <a:gd name="connsiteX31" fmla="*/ 2987037 w 4300257"/>
              <a:gd name="connsiteY31" fmla="*/ 3577589 h 4010237"/>
              <a:gd name="connsiteX32" fmla="*/ 2670807 w 4300257"/>
              <a:gd name="connsiteY32" fmla="*/ 3154679 h 4010237"/>
              <a:gd name="connsiteX33" fmla="*/ 2529837 w 4300257"/>
              <a:gd name="connsiteY33" fmla="*/ 3268979 h 4010237"/>
              <a:gd name="connsiteX34" fmla="*/ 2514599 w 4300257"/>
              <a:gd name="connsiteY34" fmla="*/ 3962399 h 4010237"/>
              <a:gd name="connsiteX35" fmla="*/ 1981198 w 4300257"/>
              <a:gd name="connsiteY35" fmla="*/ 3855719 h 4010237"/>
              <a:gd name="connsiteX36" fmla="*/ 1992628 w 4300257"/>
              <a:gd name="connsiteY36" fmla="*/ 3253739 h 4010237"/>
              <a:gd name="connsiteX37" fmla="*/ 1744979 w 4300257"/>
              <a:gd name="connsiteY37" fmla="*/ 3326129 h 4010237"/>
              <a:gd name="connsiteX38" fmla="*/ 1356358 w 4300257"/>
              <a:gd name="connsiteY38" fmla="*/ 3859529 h 4010237"/>
              <a:gd name="connsiteX39" fmla="*/ 1070608 w 4300257"/>
              <a:gd name="connsiteY39" fmla="*/ 3516629 h 4010237"/>
              <a:gd name="connsiteX40" fmla="*/ 1417318 w 4300257"/>
              <a:gd name="connsiteY40" fmla="*/ 3047999 h 4010237"/>
              <a:gd name="connsiteX41" fmla="*/ 1177289 w 4300257"/>
              <a:gd name="connsiteY41" fmla="*/ 2994659 h 4010237"/>
              <a:gd name="connsiteX42" fmla="*/ 552448 w 4300257"/>
              <a:gd name="connsiteY42" fmla="*/ 3196589 h 4010237"/>
              <a:gd name="connsiteX43" fmla="*/ 270510 w 4300257"/>
              <a:gd name="connsiteY43" fmla="*/ 3135629 h 4010237"/>
              <a:gd name="connsiteX44" fmla="*/ 259080 w 4300257"/>
              <a:gd name="connsiteY44" fmla="*/ 2895599 h 4010237"/>
              <a:gd name="connsiteX45" fmla="*/ 476248 w 4300257"/>
              <a:gd name="connsiteY45" fmla="*/ 2686049 h 4010237"/>
              <a:gd name="connsiteX46" fmla="*/ 1028698 w 4300257"/>
              <a:gd name="connsiteY46" fmla="*/ 2499359 h 4010237"/>
              <a:gd name="connsiteX47" fmla="*/ 861060 w 4300257"/>
              <a:gd name="connsiteY47" fmla="*/ 2308859 h 4010237"/>
              <a:gd name="connsiteX48" fmla="*/ 209548 w 4300257"/>
              <a:gd name="connsiteY48" fmla="*/ 2080259 h 4010237"/>
              <a:gd name="connsiteX49" fmla="*/ 0 w 4300257"/>
              <a:gd name="connsiteY49" fmla="*/ 1870709 h 4010237"/>
              <a:gd name="connsiteX50" fmla="*/ 171450 w 4300257"/>
              <a:gd name="connsiteY50" fmla="*/ 1668779 h 4010237"/>
              <a:gd name="connsiteX51" fmla="*/ 449578 w 4300257"/>
              <a:gd name="connsiteY51" fmla="*/ 1638299 h 4010237"/>
              <a:gd name="connsiteX52" fmla="*/ 1017269 w 4300257"/>
              <a:gd name="connsiteY52" fmla="*/ 1798319 h 4010237"/>
              <a:gd name="connsiteX53" fmla="*/ 1021079 w 4300257"/>
              <a:gd name="connsiteY53" fmla="*/ 1592579 h 4010237"/>
              <a:gd name="connsiteX54" fmla="*/ 613409 w 4300257"/>
              <a:gd name="connsiteY54" fmla="*/ 1017269 h 4010237"/>
              <a:gd name="connsiteX55" fmla="*/ 316230 w 4300257"/>
              <a:gd name="connsiteY55" fmla="*/ 681989 h 4010237"/>
              <a:gd name="connsiteX56" fmla="*/ 811530 w 4300257"/>
              <a:gd name="connsiteY56" fmla="*/ 308609 h 4010237"/>
              <a:gd name="connsiteX57" fmla="*/ 262890 w 4300257"/>
              <a:gd name="connsiteY57" fmla="*/ 35432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007870 w 4300257"/>
              <a:gd name="connsiteY63" fmla="*/ 240029 h 4010237"/>
              <a:gd name="connsiteX64" fmla="*/ 2129788 w 4300257"/>
              <a:gd name="connsiteY64" fmla="*/ 457199 h 4010237"/>
              <a:gd name="connsiteX65" fmla="*/ 2145027 w 4300257"/>
              <a:gd name="connsiteY65" fmla="*/ 1021079 h 4010237"/>
              <a:gd name="connsiteX66" fmla="*/ 2373627 w 4300257"/>
              <a:gd name="connsiteY66" fmla="*/ 1002029 h 4010237"/>
              <a:gd name="connsiteX67" fmla="*/ 2769867 w 4300257"/>
              <a:gd name="connsiteY67" fmla="*/ 430529 h 4010237"/>
              <a:gd name="connsiteX68" fmla="*/ 2846067 w 4300257"/>
              <a:gd name="connsiteY68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46092 w 4300257"/>
              <a:gd name="connsiteY3" fmla="*/ 832485 h 4010237"/>
              <a:gd name="connsiteX4" fmla="*/ 2754627 w 4300257"/>
              <a:gd name="connsiteY4" fmla="*/ 1236345 h 4010237"/>
              <a:gd name="connsiteX5" fmla="*/ 3006087 w 4300257"/>
              <a:gd name="connsiteY5" fmla="*/ 1268730 h 4010237"/>
              <a:gd name="connsiteX6" fmla="*/ 3141342 w 4300257"/>
              <a:gd name="connsiteY6" fmla="*/ 1268730 h 4010237"/>
              <a:gd name="connsiteX7" fmla="*/ 3604257 w 4300257"/>
              <a:gd name="connsiteY7" fmla="*/ 1078230 h 4010237"/>
              <a:gd name="connsiteX8" fmla="*/ 3726177 w 4300257"/>
              <a:gd name="connsiteY8" fmla="*/ 1002030 h 4010237"/>
              <a:gd name="connsiteX9" fmla="*/ 3939537 w 4300257"/>
              <a:gd name="connsiteY9" fmla="*/ 670560 h 4010237"/>
              <a:gd name="connsiteX10" fmla="*/ 4255767 w 4300257"/>
              <a:gd name="connsiteY10" fmla="*/ 495300 h 4010237"/>
              <a:gd name="connsiteX11" fmla="*/ 4240527 w 4300257"/>
              <a:gd name="connsiteY11" fmla="*/ 1066800 h 4010237"/>
              <a:gd name="connsiteX12" fmla="*/ 3760467 w 4300257"/>
              <a:gd name="connsiteY12" fmla="*/ 1367790 h 4010237"/>
              <a:gd name="connsiteX13" fmla="*/ 3901437 w 4300257"/>
              <a:gd name="connsiteY13" fmla="*/ 948690 h 4010237"/>
              <a:gd name="connsiteX14" fmla="*/ 4297677 w 4300257"/>
              <a:gd name="connsiteY14" fmla="*/ 1299210 h 4010237"/>
              <a:gd name="connsiteX15" fmla="*/ 3688077 w 4300257"/>
              <a:gd name="connsiteY15" fmla="*/ 1668780 h 4010237"/>
              <a:gd name="connsiteX16" fmla="*/ 3162297 w 4300257"/>
              <a:gd name="connsiteY16" fmla="*/ 1836420 h 4010237"/>
              <a:gd name="connsiteX17" fmla="*/ 3177537 w 4300257"/>
              <a:gd name="connsiteY17" fmla="*/ 1912620 h 4010237"/>
              <a:gd name="connsiteX18" fmla="*/ 3364227 w 4300257"/>
              <a:gd name="connsiteY18" fmla="*/ 2011680 h 4010237"/>
              <a:gd name="connsiteX19" fmla="*/ 3931917 w 4300257"/>
              <a:gd name="connsiteY19" fmla="*/ 2198370 h 4010237"/>
              <a:gd name="connsiteX20" fmla="*/ 4095747 w 4300257"/>
              <a:gd name="connsiteY20" fmla="*/ 2263140 h 4010237"/>
              <a:gd name="connsiteX21" fmla="*/ 4206237 w 4300257"/>
              <a:gd name="connsiteY21" fmla="*/ 2468880 h 4010237"/>
              <a:gd name="connsiteX22" fmla="*/ 3916677 w 4300257"/>
              <a:gd name="connsiteY22" fmla="*/ 2541270 h 4010237"/>
              <a:gd name="connsiteX23" fmla="*/ 3935727 w 4300257"/>
              <a:gd name="connsiteY23" fmla="*/ 2895599 h 4010237"/>
              <a:gd name="connsiteX24" fmla="*/ 3691887 w 4300257"/>
              <a:gd name="connsiteY24" fmla="*/ 2754629 h 4010237"/>
              <a:gd name="connsiteX25" fmla="*/ 3238497 w 4300257"/>
              <a:gd name="connsiteY25" fmla="*/ 2613659 h 4010237"/>
              <a:gd name="connsiteX26" fmla="*/ 3101337 w 4300257"/>
              <a:gd name="connsiteY26" fmla="*/ 2693669 h 4010237"/>
              <a:gd name="connsiteX27" fmla="*/ 3512817 w 4300257"/>
              <a:gd name="connsiteY27" fmla="*/ 3310889 h 4010237"/>
              <a:gd name="connsiteX28" fmla="*/ 4011927 w 4300257"/>
              <a:gd name="connsiteY28" fmla="*/ 3489959 h 4010237"/>
              <a:gd name="connsiteX29" fmla="*/ 4133847 w 4300257"/>
              <a:gd name="connsiteY29" fmla="*/ 3870959 h 4010237"/>
              <a:gd name="connsiteX30" fmla="*/ 3059427 w 4300257"/>
              <a:gd name="connsiteY30" fmla="*/ 3813809 h 4010237"/>
              <a:gd name="connsiteX31" fmla="*/ 2987037 w 4300257"/>
              <a:gd name="connsiteY31" fmla="*/ 3577589 h 4010237"/>
              <a:gd name="connsiteX32" fmla="*/ 2670807 w 4300257"/>
              <a:gd name="connsiteY32" fmla="*/ 3154679 h 4010237"/>
              <a:gd name="connsiteX33" fmla="*/ 2529837 w 4300257"/>
              <a:gd name="connsiteY33" fmla="*/ 3268979 h 4010237"/>
              <a:gd name="connsiteX34" fmla="*/ 2514599 w 4300257"/>
              <a:gd name="connsiteY34" fmla="*/ 3962399 h 4010237"/>
              <a:gd name="connsiteX35" fmla="*/ 1981198 w 4300257"/>
              <a:gd name="connsiteY35" fmla="*/ 3855719 h 4010237"/>
              <a:gd name="connsiteX36" fmla="*/ 1992628 w 4300257"/>
              <a:gd name="connsiteY36" fmla="*/ 3253739 h 4010237"/>
              <a:gd name="connsiteX37" fmla="*/ 1744979 w 4300257"/>
              <a:gd name="connsiteY37" fmla="*/ 3326129 h 4010237"/>
              <a:gd name="connsiteX38" fmla="*/ 1356358 w 4300257"/>
              <a:gd name="connsiteY38" fmla="*/ 3859529 h 4010237"/>
              <a:gd name="connsiteX39" fmla="*/ 1070608 w 4300257"/>
              <a:gd name="connsiteY39" fmla="*/ 3516629 h 4010237"/>
              <a:gd name="connsiteX40" fmla="*/ 1417318 w 4300257"/>
              <a:gd name="connsiteY40" fmla="*/ 3047999 h 4010237"/>
              <a:gd name="connsiteX41" fmla="*/ 1177289 w 4300257"/>
              <a:gd name="connsiteY41" fmla="*/ 2994659 h 4010237"/>
              <a:gd name="connsiteX42" fmla="*/ 552448 w 4300257"/>
              <a:gd name="connsiteY42" fmla="*/ 3196589 h 4010237"/>
              <a:gd name="connsiteX43" fmla="*/ 270510 w 4300257"/>
              <a:gd name="connsiteY43" fmla="*/ 3135629 h 4010237"/>
              <a:gd name="connsiteX44" fmla="*/ 259080 w 4300257"/>
              <a:gd name="connsiteY44" fmla="*/ 2895599 h 4010237"/>
              <a:gd name="connsiteX45" fmla="*/ 476248 w 4300257"/>
              <a:gd name="connsiteY45" fmla="*/ 2686049 h 4010237"/>
              <a:gd name="connsiteX46" fmla="*/ 1028698 w 4300257"/>
              <a:gd name="connsiteY46" fmla="*/ 2499359 h 4010237"/>
              <a:gd name="connsiteX47" fmla="*/ 861060 w 4300257"/>
              <a:gd name="connsiteY47" fmla="*/ 2308859 h 4010237"/>
              <a:gd name="connsiteX48" fmla="*/ 209548 w 4300257"/>
              <a:gd name="connsiteY48" fmla="*/ 2080259 h 4010237"/>
              <a:gd name="connsiteX49" fmla="*/ 0 w 4300257"/>
              <a:gd name="connsiteY49" fmla="*/ 1870709 h 4010237"/>
              <a:gd name="connsiteX50" fmla="*/ 171450 w 4300257"/>
              <a:gd name="connsiteY50" fmla="*/ 1668779 h 4010237"/>
              <a:gd name="connsiteX51" fmla="*/ 449578 w 4300257"/>
              <a:gd name="connsiteY51" fmla="*/ 1638299 h 4010237"/>
              <a:gd name="connsiteX52" fmla="*/ 1017269 w 4300257"/>
              <a:gd name="connsiteY52" fmla="*/ 1798319 h 4010237"/>
              <a:gd name="connsiteX53" fmla="*/ 1021079 w 4300257"/>
              <a:gd name="connsiteY53" fmla="*/ 1592579 h 4010237"/>
              <a:gd name="connsiteX54" fmla="*/ 613409 w 4300257"/>
              <a:gd name="connsiteY54" fmla="*/ 1017269 h 4010237"/>
              <a:gd name="connsiteX55" fmla="*/ 316230 w 4300257"/>
              <a:gd name="connsiteY55" fmla="*/ 681989 h 4010237"/>
              <a:gd name="connsiteX56" fmla="*/ 811530 w 4300257"/>
              <a:gd name="connsiteY56" fmla="*/ 308609 h 4010237"/>
              <a:gd name="connsiteX57" fmla="*/ 262890 w 4300257"/>
              <a:gd name="connsiteY57" fmla="*/ 35432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007870 w 4300257"/>
              <a:gd name="connsiteY63" fmla="*/ 240029 h 4010237"/>
              <a:gd name="connsiteX64" fmla="*/ 2129788 w 4300257"/>
              <a:gd name="connsiteY64" fmla="*/ 457199 h 4010237"/>
              <a:gd name="connsiteX65" fmla="*/ 2145027 w 4300257"/>
              <a:gd name="connsiteY65" fmla="*/ 1021079 h 4010237"/>
              <a:gd name="connsiteX66" fmla="*/ 2373627 w 4300257"/>
              <a:gd name="connsiteY66" fmla="*/ 1002029 h 4010237"/>
              <a:gd name="connsiteX67" fmla="*/ 2769867 w 4300257"/>
              <a:gd name="connsiteY67" fmla="*/ 430529 h 4010237"/>
              <a:gd name="connsiteX68" fmla="*/ 2846067 w 4300257"/>
              <a:gd name="connsiteY68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46092 w 4300257"/>
              <a:gd name="connsiteY3" fmla="*/ 832485 h 4010237"/>
              <a:gd name="connsiteX4" fmla="*/ 2754627 w 4300257"/>
              <a:gd name="connsiteY4" fmla="*/ 1236345 h 4010237"/>
              <a:gd name="connsiteX5" fmla="*/ 3006087 w 4300257"/>
              <a:gd name="connsiteY5" fmla="*/ 1268730 h 4010237"/>
              <a:gd name="connsiteX6" fmla="*/ 3141342 w 4300257"/>
              <a:gd name="connsiteY6" fmla="*/ 1268730 h 4010237"/>
              <a:gd name="connsiteX7" fmla="*/ 3604257 w 4300257"/>
              <a:gd name="connsiteY7" fmla="*/ 1078230 h 4010237"/>
              <a:gd name="connsiteX8" fmla="*/ 3726177 w 4300257"/>
              <a:gd name="connsiteY8" fmla="*/ 1002030 h 4010237"/>
              <a:gd name="connsiteX9" fmla="*/ 3939537 w 4300257"/>
              <a:gd name="connsiteY9" fmla="*/ 670560 h 4010237"/>
              <a:gd name="connsiteX10" fmla="*/ 4255767 w 4300257"/>
              <a:gd name="connsiteY10" fmla="*/ 495300 h 4010237"/>
              <a:gd name="connsiteX11" fmla="*/ 4240527 w 4300257"/>
              <a:gd name="connsiteY11" fmla="*/ 1066800 h 4010237"/>
              <a:gd name="connsiteX12" fmla="*/ 3760467 w 4300257"/>
              <a:gd name="connsiteY12" fmla="*/ 1367790 h 4010237"/>
              <a:gd name="connsiteX13" fmla="*/ 3901437 w 4300257"/>
              <a:gd name="connsiteY13" fmla="*/ 948690 h 4010237"/>
              <a:gd name="connsiteX14" fmla="*/ 4297677 w 4300257"/>
              <a:gd name="connsiteY14" fmla="*/ 1299210 h 4010237"/>
              <a:gd name="connsiteX15" fmla="*/ 3688077 w 4300257"/>
              <a:gd name="connsiteY15" fmla="*/ 1668780 h 4010237"/>
              <a:gd name="connsiteX16" fmla="*/ 3162297 w 4300257"/>
              <a:gd name="connsiteY16" fmla="*/ 1836420 h 4010237"/>
              <a:gd name="connsiteX17" fmla="*/ 3177537 w 4300257"/>
              <a:gd name="connsiteY17" fmla="*/ 1912620 h 4010237"/>
              <a:gd name="connsiteX18" fmla="*/ 3364227 w 4300257"/>
              <a:gd name="connsiteY18" fmla="*/ 2011680 h 4010237"/>
              <a:gd name="connsiteX19" fmla="*/ 3931917 w 4300257"/>
              <a:gd name="connsiteY19" fmla="*/ 2198370 h 4010237"/>
              <a:gd name="connsiteX20" fmla="*/ 4095747 w 4300257"/>
              <a:gd name="connsiteY20" fmla="*/ 2263140 h 4010237"/>
              <a:gd name="connsiteX21" fmla="*/ 4206237 w 4300257"/>
              <a:gd name="connsiteY21" fmla="*/ 2468880 h 4010237"/>
              <a:gd name="connsiteX22" fmla="*/ 3916677 w 4300257"/>
              <a:gd name="connsiteY22" fmla="*/ 2541270 h 4010237"/>
              <a:gd name="connsiteX23" fmla="*/ 3935727 w 4300257"/>
              <a:gd name="connsiteY23" fmla="*/ 2895599 h 4010237"/>
              <a:gd name="connsiteX24" fmla="*/ 3691887 w 4300257"/>
              <a:gd name="connsiteY24" fmla="*/ 2754629 h 4010237"/>
              <a:gd name="connsiteX25" fmla="*/ 3238497 w 4300257"/>
              <a:gd name="connsiteY25" fmla="*/ 2613659 h 4010237"/>
              <a:gd name="connsiteX26" fmla="*/ 3101337 w 4300257"/>
              <a:gd name="connsiteY26" fmla="*/ 2693669 h 4010237"/>
              <a:gd name="connsiteX27" fmla="*/ 3512817 w 4300257"/>
              <a:gd name="connsiteY27" fmla="*/ 3310889 h 4010237"/>
              <a:gd name="connsiteX28" fmla="*/ 4011927 w 4300257"/>
              <a:gd name="connsiteY28" fmla="*/ 3489959 h 4010237"/>
              <a:gd name="connsiteX29" fmla="*/ 4133847 w 4300257"/>
              <a:gd name="connsiteY29" fmla="*/ 3870959 h 4010237"/>
              <a:gd name="connsiteX30" fmla="*/ 3059427 w 4300257"/>
              <a:gd name="connsiteY30" fmla="*/ 3813809 h 4010237"/>
              <a:gd name="connsiteX31" fmla="*/ 2987037 w 4300257"/>
              <a:gd name="connsiteY31" fmla="*/ 3577589 h 4010237"/>
              <a:gd name="connsiteX32" fmla="*/ 2670807 w 4300257"/>
              <a:gd name="connsiteY32" fmla="*/ 3154679 h 4010237"/>
              <a:gd name="connsiteX33" fmla="*/ 2529837 w 4300257"/>
              <a:gd name="connsiteY33" fmla="*/ 3268979 h 4010237"/>
              <a:gd name="connsiteX34" fmla="*/ 2514599 w 4300257"/>
              <a:gd name="connsiteY34" fmla="*/ 3962399 h 4010237"/>
              <a:gd name="connsiteX35" fmla="*/ 1981198 w 4300257"/>
              <a:gd name="connsiteY35" fmla="*/ 3855719 h 4010237"/>
              <a:gd name="connsiteX36" fmla="*/ 1992628 w 4300257"/>
              <a:gd name="connsiteY36" fmla="*/ 3253739 h 4010237"/>
              <a:gd name="connsiteX37" fmla="*/ 1744979 w 4300257"/>
              <a:gd name="connsiteY37" fmla="*/ 3326129 h 4010237"/>
              <a:gd name="connsiteX38" fmla="*/ 1356358 w 4300257"/>
              <a:gd name="connsiteY38" fmla="*/ 3859529 h 4010237"/>
              <a:gd name="connsiteX39" fmla="*/ 1070608 w 4300257"/>
              <a:gd name="connsiteY39" fmla="*/ 3516629 h 4010237"/>
              <a:gd name="connsiteX40" fmla="*/ 1417318 w 4300257"/>
              <a:gd name="connsiteY40" fmla="*/ 3047999 h 4010237"/>
              <a:gd name="connsiteX41" fmla="*/ 1177289 w 4300257"/>
              <a:gd name="connsiteY41" fmla="*/ 2994659 h 4010237"/>
              <a:gd name="connsiteX42" fmla="*/ 552448 w 4300257"/>
              <a:gd name="connsiteY42" fmla="*/ 3196589 h 4010237"/>
              <a:gd name="connsiteX43" fmla="*/ 270510 w 4300257"/>
              <a:gd name="connsiteY43" fmla="*/ 3135629 h 4010237"/>
              <a:gd name="connsiteX44" fmla="*/ 259080 w 4300257"/>
              <a:gd name="connsiteY44" fmla="*/ 2895599 h 4010237"/>
              <a:gd name="connsiteX45" fmla="*/ 476248 w 4300257"/>
              <a:gd name="connsiteY45" fmla="*/ 2686049 h 4010237"/>
              <a:gd name="connsiteX46" fmla="*/ 1028698 w 4300257"/>
              <a:gd name="connsiteY46" fmla="*/ 2499359 h 4010237"/>
              <a:gd name="connsiteX47" fmla="*/ 861060 w 4300257"/>
              <a:gd name="connsiteY47" fmla="*/ 2308859 h 4010237"/>
              <a:gd name="connsiteX48" fmla="*/ 209548 w 4300257"/>
              <a:gd name="connsiteY48" fmla="*/ 2080259 h 4010237"/>
              <a:gd name="connsiteX49" fmla="*/ 0 w 4300257"/>
              <a:gd name="connsiteY49" fmla="*/ 1870709 h 4010237"/>
              <a:gd name="connsiteX50" fmla="*/ 171450 w 4300257"/>
              <a:gd name="connsiteY50" fmla="*/ 1668779 h 4010237"/>
              <a:gd name="connsiteX51" fmla="*/ 449578 w 4300257"/>
              <a:gd name="connsiteY51" fmla="*/ 1638299 h 4010237"/>
              <a:gd name="connsiteX52" fmla="*/ 1017269 w 4300257"/>
              <a:gd name="connsiteY52" fmla="*/ 1798319 h 4010237"/>
              <a:gd name="connsiteX53" fmla="*/ 1021079 w 4300257"/>
              <a:gd name="connsiteY53" fmla="*/ 1592579 h 4010237"/>
              <a:gd name="connsiteX54" fmla="*/ 613409 w 4300257"/>
              <a:gd name="connsiteY54" fmla="*/ 1017269 h 4010237"/>
              <a:gd name="connsiteX55" fmla="*/ 316230 w 4300257"/>
              <a:gd name="connsiteY55" fmla="*/ 681989 h 4010237"/>
              <a:gd name="connsiteX56" fmla="*/ 811530 w 4300257"/>
              <a:gd name="connsiteY56" fmla="*/ 308609 h 4010237"/>
              <a:gd name="connsiteX57" fmla="*/ 262890 w 4300257"/>
              <a:gd name="connsiteY57" fmla="*/ 35432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007870 w 4300257"/>
              <a:gd name="connsiteY63" fmla="*/ 240029 h 4010237"/>
              <a:gd name="connsiteX64" fmla="*/ 2129788 w 4300257"/>
              <a:gd name="connsiteY64" fmla="*/ 457199 h 4010237"/>
              <a:gd name="connsiteX65" fmla="*/ 2145027 w 4300257"/>
              <a:gd name="connsiteY65" fmla="*/ 1021079 h 4010237"/>
              <a:gd name="connsiteX66" fmla="*/ 2373627 w 4300257"/>
              <a:gd name="connsiteY66" fmla="*/ 1002029 h 4010237"/>
              <a:gd name="connsiteX67" fmla="*/ 2769867 w 4300257"/>
              <a:gd name="connsiteY67" fmla="*/ 430529 h 4010237"/>
              <a:gd name="connsiteX68" fmla="*/ 2846067 w 4300257"/>
              <a:gd name="connsiteY68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46092 w 4300257"/>
              <a:gd name="connsiteY3" fmla="*/ 832485 h 4010237"/>
              <a:gd name="connsiteX4" fmla="*/ 2754627 w 4300257"/>
              <a:gd name="connsiteY4" fmla="*/ 1236345 h 4010237"/>
              <a:gd name="connsiteX5" fmla="*/ 3006087 w 4300257"/>
              <a:gd name="connsiteY5" fmla="*/ 1268730 h 4010237"/>
              <a:gd name="connsiteX6" fmla="*/ 3141342 w 4300257"/>
              <a:gd name="connsiteY6" fmla="*/ 1268730 h 4010237"/>
              <a:gd name="connsiteX7" fmla="*/ 3608067 w 4300257"/>
              <a:gd name="connsiteY7" fmla="*/ 1108710 h 4010237"/>
              <a:gd name="connsiteX8" fmla="*/ 3726177 w 4300257"/>
              <a:gd name="connsiteY8" fmla="*/ 1002030 h 4010237"/>
              <a:gd name="connsiteX9" fmla="*/ 3939537 w 4300257"/>
              <a:gd name="connsiteY9" fmla="*/ 670560 h 4010237"/>
              <a:gd name="connsiteX10" fmla="*/ 4255767 w 4300257"/>
              <a:gd name="connsiteY10" fmla="*/ 495300 h 4010237"/>
              <a:gd name="connsiteX11" fmla="*/ 4240527 w 4300257"/>
              <a:gd name="connsiteY11" fmla="*/ 1066800 h 4010237"/>
              <a:gd name="connsiteX12" fmla="*/ 3760467 w 4300257"/>
              <a:gd name="connsiteY12" fmla="*/ 1367790 h 4010237"/>
              <a:gd name="connsiteX13" fmla="*/ 3901437 w 4300257"/>
              <a:gd name="connsiteY13" fmla="*/ 948690 h 4010237"/>
              <a:gd name="connsiteX14" fmla="*/ 4297677 w 4300257"/>
              <a:gd name="connsiteY14" fmla="*/ 1299210 h 4010237"/>
              <a:gd name="connsiteX15" fmla="*/ 3688077 w 4300257"/>
              <a:gd name="connsiteY15" fmla="*/ 1668780 h 4010237"/>
              <a:gd name="connsiteX16" fmla="*/ 3162297 w 4300257"/>
              <a:gd name="connsiteY16" fmla="*/ 1836420 h 4010237"/>
              <a:gd name="connsiteX17" fmla="*/ 3177537 w 4300257"/>
              <a:gd name="connsiteY17" fmla="*/ 1912620 h 4010237"/>
              <a:gd name="connsiteX18" fmla="*/ 3364227 w 4300257"/>
              <a:gd name="connsiteY18" fmla="*/ 2011680 h 4010237"/>
              <a:gd name="connsiteX19" fmla="*/ 3931917 w 4300257"/>
              <a:gd name="connsiteY19" fmla="*/ 2198370 h 4010237"/>
              <a:gd name="connsiteX20" fmla="*/ 4095747 w 4300257"/>
              <a:gd name="connsiteY20" fmla="*/ 2263140 h 4010237"/>
              <a:gd name="connsiteX21" fmla="*/ 4206237 w 4300257"/>
              <a:gd name="connsiteY21" fmla="*/ 2468880 h 4010237"/>
              <a:gd name="connsiteX22" fmla="*/ 3916677 w 4300257"/>
              <a:gd name="connsiteY22" fmla="*/ 2541270 h 4010237"/>
              <a:gd name="connsiteX23" fmla="*/ 3935727 w 4300257"/>
              <a:gd name="connsiteY23" fmla="*/ 2895599 h 4010237"/>
              <a:gd name="connsiteX24" fmla="*/ 3691887 w 4300257"/>
              <a:gd name="connsiteY24" fmla="*/ 2754629 h 4010237"/>
              <a:gd name="connsiteX25" fmla="*/ 3238497 w 4300257"/>
              <a:gd name="connsiteY25" fmla="*/ 2613659 h 4010237"/>
              <a:gd name="connsiteX26" fmla="*/ 3101337 w 4300257"/>
              <a:gd name="connsiteY26" fmla="*/ 2693669 h 4010237"/>
              <a:gd name="connsiteX27" fmla="*/ 3512817 w 4300257"/>
              <a:gd name="connsiteY27" fmla="*/ 3310889 h 4010237"/>
              <a:gd name="connsiteX28" fmla="*/ 4011927 w 4300257"/>
              <a:gd name="connsiteY28" fmla="*/ 3489959 h 4010237"/>
              <a:gd name="connsiteX29" fmla="*/ 4133847 w 4300257"/>
              <a:gd name="connsiteY29" fmla="*/ 3870959 h 4010237"/>
              <a:gd name="connsiteX30" fmla="*/ 3059427 w 4300257"/>
              <a:gd name="connsiteY30" fmla="*/ 3813809 h 4010237"/>
              <a:gd name="connsiteX31" fmla="*/ 2987037 w 4300257"/>
              <a:gd name="connsiteY31" fmla="*/ 3577589 h 4010237"/>
              <a:gd name="connsiteX32" fmla="*/ 2670807 w 4300257"/>
              <a:gd name="connsiteY32" fmla="*/ 3154679 h 4010237"/>
              <a:gd name="connsiteX33" fmla="*/ 2529837 w 4300257"/>
              <a:gd name="connsiteY33" fmla="*/ 3268979 h 4010237"/>
              <a:gd name="connsiteX34" fmla="*/ 2514599 w 4300257"/>
              <a:gd name="connsiteY34" fmla="*/ 3962399 h 4010237"/>
              <a:gd name="connsiteX35" fmla="*/ 1981198 w 4300257"/>
              <a:gd name="connsiteY35" fmla="*/ 3855719 h 4010237"/>
              <a:gd name="connsiteX36" fmla="*/ 1992628 w 4300257"/>
              <a:gd name="connsiteY36" fmla="*/ 3253739 h 4010237"/>
              <a:gd name="connsiteX37" fmla="*/ 1744979 w 4300257"/>
              <a:gd name="connsiteY37" fmla="*/ 3326129 h 4010237"/>
              <a:gd name="connsiteX38" fmla="*/ 1356358 w 4300257"/>
              <a:gd name="connsiteY38" fmla="*/ 3859529 h 4010237"/>
              <a:gd name="connsiteX39" fmla="*/ 1070608 w 4300257"/>
              <a:gd name="connsiteY39" fmla="*/ 3516629 h 4010237"/>
              <a:gd name="connsiteX40" fmla="*/ 1417318 w 4300257"/>
              <a:gd name="connsiteY40" fmla="*/ 3047999 h 4010237"/>
              <a:gd name="connsiteX41" fmla="*/ 1177289 w 4300257"/>
              <a:gd name="connsiteY41" fmla="*/ 2994659 h 4010237"/>
              <a:gd name="connsiteX42" fmla="*/ 552448 w 4300257"/>
              <a:gd name="connsiteY42" fmla="*/ 3196589 h 4010237"/>
              <a:gd name="connsiteX43" fmla="*/ 270510 w 4300257"/>
              <a:gd name="connsiteY43" fmla="*/ 3135629 h 4010237"/>
              <a:gd name="connsiteX44" fmla="*/ 259080 w 4300257"/>
              <a:gd name="connsiteY44" fmla="*/ 2895599 h 4010237"/>
              <a:gd name="connsiteX45" fmla="*/ 476248 w 4300257"/>
              <a:gd name="connsiteY45" fmla="*/ 2686049 h 4010237"/>
              <a:gd name="connsiteX46" fmla="*/ 1028698 w 4300257"/>
              <a:gd name="connsiteY46" fmla="*/ 2499359 h 4010237"/>
              <a:gd name="connsiteX47" fmla="*/ 861060 w 4300257"/>
              <a:gd name="connsiteY47" fmla="*/ 2308859 h 4010237"/>
              <a:gd name="connsiteX48" fmla="*/ 209548 w 4300257"/>
              <a:gd name="connsiteY48" fmla="*/ 2080259 h 4010237"/>
              <a:gd name="connsiteX49" fmla="*/ 0 w 4300257"/>
              <a:gd name="connsiteY49" fmla="*/ 1870709 h 4010237"/>
              <a:gd name="connsiteX50" fmla="*/ 171450 w 4300257"/>
              <a:gd name="connsiteY50" fmla="*/ 1668779 h 4010237"/>
              <a:gd name="connsiteX51" fmla="*/ 449578 w 4300257"/>
              <a:gd name="connsiteY51" fmla="*/ 1638299 h 4010237"/>
              <a:gd name="connsiteX52" fmla="*/ 1017269 w 4300257"/>
              <a:gd name="connsiteY52" fmla="*/ 1798319 h 4010237"/>
              <a:gd name="connsiteX53" fmla="*/ 1021079 w 4300257"/>
              <a:gd name="connsiteY53" fmla="*/ 1592579 h 4010237"/>
              <a:gd name="connsiteX54" fmla="*/ 613409 w 4300257"/>
              <a:gd name="connsiteY54" fmla="*/ 1017269 h 4010237"/>
              <a:gd name="connsiteX55" fmla="*/ 316230 w 4300257"/>
              <a:gd name="connsiteY55" fmla="*/ 681989 h 4010237"/>
              <a:gd name="connsiteX56" fmla="*/ 811530 w 4300257"/>
              <a:gd name="connsiteY56" fmla="*/ 308609 h 4010237"/>
              <a:gd name="connsiteX57" fmla="*/ 262890 w 4300257"/>
              <a:gd name="connsiteY57" fmla="*/ 35432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007870 w 4300257"/>
              <a:gd name="connsiteY63" fmla="*/ 240029 h 4010237"/>
              <a:gd name="connsiteX64" fmla="*/ 2129788 w 4300257"/>
              <a:gd name="connsiteY64" fmla="*/ 457199 h 4010237"/>
              <a:gd name="connsiteX65" fmla="*/ 2145027 w 4300257"/>
              <a:gd name="connsiteY65" fmla="*/ 1021079 h 4010237"/>
              <a:gd name="connsiteX66" fmla="*/ 2373627 w 4300257"/>
              <a:gd name="connsiteY66" fmla="*/ 1002029 h 4010237"/>
              <a:gd name="connsiteX67" fmla="*/ 2769867 w 4300257"/>
              <a:gd name="connsiteY67" fmla="*/ 430529 h 4010237"/>
              <a:gd name="connsiteX68" fmla="*/ 2846067 w 4300257"/>
              <a:gd name="connsiteY68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46092 w 4300257"/>
              <a:gd name="connsiteY3" fmla="*/ 832485 h 4010237"/>
              <a:gd name="connsiteX4" fmla="*/ 2754627 w 4300257"/>
              <a:gd name="connsiteY4" fmla="*/ 1236345 h 4010237"/>
              <a:gd name="connsiteX5" fmla="*/ 3006087 w 4300257"/>
              <a:gd name="connsiteY5" fmla="*/ 1268730 h 4010237"/>
              <a:gd name="connsiteX6" fmla="*/ 3141342 w 4300257"/>
              <a:gd name="connsiteY6" fmla="*/ 1268730 h 4010237"/>
              <a:gd name="connsiteX7" fmla="*/ 3608067 w 4300257"/>
              <a:gd name="connsiteY7" fmla="*/ 1108710 h 4010237"/>
              <a:gd name="connsiteX8" fmla="*/ 3726177 w 4300257"/>
              <a:gd name="connsiteY8" fmla="*/ 1002030 h 4010237"/>
              <a:gd name="connsiteX9" fmla="*/ 3939537 w 4300257"/>
              <a:gd name="connsiteY9" fmla="*/ 670560 h 4010237"/>
              <a:gd name="connsiteX10" fmla="*/ 4255767 w 4300257"/>
              <a:gd name="connsiteY10" fmla="*/ 495300 h 4010237"/>
              <a:gd name="connsiteX11" fmla="*/ 4240527 w 4300257"/>
              <a:gd name="connsiteY11" fmla="*/ 1066800 h 4010237"/>
              <a:gd name="connsiteX12" fmla="*/ 3760467 w 4300257"/>
              <a:gd name="connsiteY12" fmla="*/ 1367790 h 4010237"/>
              <a:gd name="connsiteX13" fmla="*/ 3901437 w 4300257"/>
              <a:gd name="connsiteY13" fmla="*/ 948690 h 4010237"/>
              <a:gd name="connsiteX14" fmla="*/ 4297677 w 4300257"/>
              <a:gd name="connsiteY14" fmla="*/ 1299210 h 4010237"/>
              <a:gd name="connsiteX15" fmla="*/ 3688077 w 4300257"/>
              <a:gd name="connsiteY15" fmla="*/ 1668780 h 4010237"/>
              <a:gd name="connsiteX16" fmla="*/ 3162297 w 4300257"/>
              <a:gd name="connsiteY16" fmla="*/ 1836420 h 4010237"/>
              <a:gd name="connsiteX17" fmla="*/ 3177537 w 4300257"/>
              <a:gd name="connsiteY17" fmla="*/ 1912620 h 4010237"/>
              <a:gd name="connsiteX18" fmla="*/ 3364227 w 4300257"/>
              <a:gd name="connsiteY18" fmla="*/ 2011680 h 4010237"/>
              <a:gd name="connsiteX19" fmla="*/ 3931917 w 4300257"/>
              <a:gd name="connsiteY19" fmla="*/ 2198370 h 4010237"/>
              <a:gd name="connsiteX20" fmla="*/ 4095747 w 4300257"/>
              <a:gd name="connsiteY20" fmla="*/ 2263140 h 4010237"/>
              <a:gd name="connsiteX21" fmla="*/ 4206237 w 4300257"/>
              <a:gd name="connsiteY21" fmla="*/ 2468880 h 4010237"/>
              <a:gd name="connsiteX22" fmla="*/ 3916677 w 4300257"/>
              <a:gd name="connsiteY22" fmla="*/ 2541270 h 4010237"/>
              <a:gd name="connsiteX23" fmla="*/ 3935727 w 4300257"/>
              <a:gd name="connsiteY23" fmla="*/ 2895599 h 4010237"/>
              <a:gd name="connsiteX24" fmla="*/ 3691887 w 4300257"/>
              <a:gd name="connsiteY24" fmla="*/ 2754629 h 4010237"/>
              <a:gd name="connsiteX25" fmla="*/ 3238497 w 4300257"/>
              <a:gd name="connsiteY25" fmla="*/ 2613659 h 4010237"/>
              <a:gd name="connsiteX26" fmla="*/ 3101337 w 4300257"/>
              <a:gd name="connsiteY26" fmla="*/ 2693669 h 4010237"/>
              <a:gd name="connsiteX27" fmla="*/ 3512817 w 4300257"/>
              <a:gd name="connsiteY27" fmla="*/ 3310889 h 4010237"/>
              <a:gd name="connsiteX28" fmla="*/ 4011927 w 4300257"/>
              <a:gd name="connsiteY28" fmla="*/ 3489959 h 4010237"/>
              <a:gd name="connsiteX29" fmla="*/ 4133847 w 4300257"/>
              <a:gd name="connsiteY29" fmla="*/ 3870959 h 4010237"/>
              <a:gd name="connsiteX30" fmla="*/ 3059427 w 4300257"/>
              <a:gd name="connsiteY30" fmla="*/ 3813809 h 4010237"/>
              <a:gd name="connsiteX31" fmla="*/ 2987037 w 4300257"/>
              <a:gd name="connsiteY31" fmla="*/ 3577589 h 4010237"/>
              <a:gd name="connsiteX32" fmla="*/ 2670807 w 4300257"/>
              <a:gd name="connsiteY32" fmla="*/ 3154679 h 4010237"/>
              <a:gd name="connsiteX33" fmla="*/ 2529837 w 4300257"/>
              <a:gd name="connsiteY33" fmla="*/ 3268979 h 4010237"/>
              <a:gd name="connsiteX34" fmla="*/ 2514599 w 4300257"/>
              <a:gd name="connsiteY34" fmla="*/ 3962399 h 4010237"/>
              <a:gd name="connsiteX35" fmla="*/ 1981198 w 4300257"/>
              <a:gd name="connsiteY35" fmla="*/ 3855719 h 4010237"/>
              <a:gd name="connsiteX36" fmla="*/ 1992628 w 4300257"/>
              <a:gd name="connsiteY36" fmla="*/ 3253739 h 4010237"/>
              <a:gd name="connsiteX37" fmla="*/ 1744979 w 4300257"/>
              <a:gd name="connsiteY37" fmla="*/ 3326129 h 4010237"/>
              <a:gd name="connsiteX38" fmla="*/ 1356358 w 4300257"/>
              <a:gd name="connsiteY38" fmla="*/ 3859529 h 4010237"/>
              <a:gd name="connsiteX39" fmla="*/ 1070608 w 4300257"/>
              <a:gd name="connsiteY39" fmla="*/ 3516629 h 4010237"/>
              <a:gd name="connsiteX40" fmla="*/ 1417318 w 4300257"/>
              <a:gd name="connsiteY40" fmla="*/ 3047999 h 4010237"/>
              <a:gd name="connsiteX41" fmla="*/ 1177289 w 4300257"/>
              <a:gd name="connsiteY41" fmla="*/ 2994659 h 4010237"/>
              <a:gd name="connsiteX42" fmla="*/ 552448 w 4300257"/>
              <a:gd name="connsiteY42" fmla="*/ 3196589 h 4010237"/>
              <a:gd name="connsiteX43" fmla="*/ 270510 w 4300257"/>
              <a:gd name="connsiteY43" fmla="*/ 3135629 h 4010237"/>
              <a:gd name="connsiteX44" fmla="*/ 259080 w 4300257"/>
              <a:gd name="connsiteY44" fmla="*/ 2895599 h 4010237"/>
              <a:gd name="connsiteX45" fmla="*/ 476248 w 4300257"/>
              <a:gd name="connsiteY45" fmla="*/ 2686049 h 4010237"/>
              <a:gd name="connsiteX46" fmla="*/ 1028698 w 4300257"/>
              <a:gd name="connsiteY46" fmla="*/ 2499359 h 4010237"/>
              <a:gd name="connsiteX47" fmla="*/ 861060 w 4300257"/>
              <a:gd name="connsiteY47" fmla="*/ 2308859 h 4010237"/>
              <a:gd name="connsiteX48" fmla="*/ 209548 w 4300257"/>
              <a:gd name="connsiteY48" fmla="*/ 2080259 h 4010237"/>
              <a:gd name="connsiteX49" fmla="*/ 0 w 4300257"/>
              <a:gd name="connsiteY49" fmla="*/ 1870709 h 4010237"/>
              <a:gd name="connsiteX50" fmla="*/ 171450 w 4300257"/>
              <a:gd name="connsiteY50" fmla="*/ 1668779 h 4010237"/>
              <a:gd name="connsiteX51" fmla="*/ 449578 w 4300257"/>
              <a:gd name="connsiteY51" fmla="*/ 1638299 h 4010237"/>
              <a:gd name="connsiteX52" fmla="*/ 1017269 w 4300257"/>
              <a:gd name="connsiteY52" fmla="*/ 1798319 h 4010237"/>
              <a:gd name="connsiteX53" fmla="*/ 1021079 w 4300257"/>
              <a:gd name="connsiteY53" fmla="*/ 1592579 h 4010237"/>
              <a:gd name="connsiteX54" fmla="*/ 613409 w 4300257"/>
              <a:gd name="connsiteY54" fmla="*/ 1017269 h 4010237"/>
              <a:gd name="connsiteX55" fmla="*/ 316230 w 4300257"/>
              <a:gd name="connsiteY55" fmla="*/ 681989 h 4010237"/>
              <a:gd name="connsiteX56" fmla="*/ 811530 w 4300257"/>
              <a:gd name="connsiteY56" fmla="*/ 308609 h 4010237"/>
              <a:gd name="connsiteX57" fmla="*/ 262890 w 4300257"/>
              <a:gd name="connsiteY57" fmla="*/ 35432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007870 w 4300257"/>
              <a:gd name="connsiteY63" fmla="*/ 240029 h 4010237"/>
              <a:gd name="connsiteX64" fmla="*/ 2129788 w 4300257"/>
              <a:gd name="connsiteY64" fmla="*/ 457199 h 4010237"/>
              <a:gd name="connsiteX65" fmla="*/ 2145027 w 4300257"/>
              <a:gd name="connsiteY65" fmla="*/ 1021079 h 4010237"/>
              <a:gd name="connsiteX66" fmla="*/ 2373627 w 4300257"/>
              <a:gd name="connsiteY66" fmla="*/ 1002029 h 4010237"/>
              <a:gd name="connsiteX67" fmla="*/ 2769867 w 4300257"/>
              <a:gd name="connsiteY67" fmla="*/ 430529 h 4010237"/>
              <a:gd name="connsiteX68" fmla="*/ 2846067 w 4300257"/>
              <a:gd name="connsiteY68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46092 w 4300257"/>
              <a:gd name="connsiteY3" fmla="*/ 832485 h 4010237"/>
              <a:gd name="connsiteX4" fmla="*/ 2754627 w 4300257"/>
              <a:gd name="connsiteY4" fmla="*/ 1236345 h 4010237"/>
              <a:gd name="connsiteX5" fmla="*/ 3006087 w 4300257"/>
              <a:gd name="connsiteY5" fmla="*/ 1268730 h 4010237"/>
              <a:gd name="connsiteX6" fmla="*/ 3141342 w 4300257"/>
              <a:gd name="connsiteY6" fmla="*/ 1268730 h 4010237"/>
              <a:gd name="connsiteX7" fmla="*/ 3608067 w 4300257"/>
              <a:gd name="connsiteY7" fmla="*/ 1108710 h 4010237"/>
              <a:gd name="connsiteX8" fmla="*/ 3726177 w 4300257"/>
              <a:gd name="connsiteY8" fmla="*/ 1002030 h 4010237"/>
              <a:gd name="connsiteX9" fmla="*/ 3939537 w 4300257"/>
              <a:gd name="connsiteY9" fmla="*/ 670560 h 4010237"/>
              <a:gd name="connsiteX10" fmla="*/ 4255767 w 4300257"/>
              <a:gd name="connsiteY10" fmla="*/ 495300 h 4010237"/>
              <a:gd name="connsiteX11" fmla="*/ 4240527 w 4300257"/>
              <a:gd name="connsiteY11" fmla="*/ 1066800 h 4010237"/>
              <a:gd name="connsiteX12" fmla="*/ 3760467 w 4300257"/>
              <a:gd name="connsiteY12" fmla="*/ 1367790 h 4010237"/>
              <a:gd name="connsiteX13" fmla="*/ 3901437 w 4300257"/>
              <a:gd name="connsiteY13" fmla="*/ 948690 h 4010237"/>
              <a:gd name="connsiteX14" fmla="*/ 4297677 w 4300257"/>
              <a:gd name="connsiteY14" fmla="*/ 1299210 h 4010237"/>
              <a:gd name="connsiteX15" fmla="*/ 3688077 w 4300257"/>
              <a:gd name="connsiteY15" fmla="*/ 1668780 h 4010237"/>
              <a:gd name="connsiteX16" fmla="*/ 3162297 w 4300257"/>
              <a:gd name="connsiteY16" fmla="*/ 1836420 h 4010237"/>
              <a:gd name="connsiteX17" fmla="*/ 3177537 w 4300257"/>
              <a:gd name="connsiteY17" fmla="*/ 1912620 h 4010237"/>
              <a:gd name="connsiteX18" fmla="*/ 3364227 w 4300257"/>
              <a:gd name="connsiteY18" fmla="*/ 2011680 h 4010237"/>
              <a:gd name="connsiteX19" fmla="*/ 3931917 w 4300257"/>
              <a:gd name="connsiteY19" fmla="*/ 2198370 h 4010237"/>
              <a:gd name="connsiteX20" fmla="*/ 4095747 w 4300257"/>
              <a:gd name="connsiteY20" fmla="*/ 2263140 h 4010237"/>
              <a:gd name="connsiteX21" fmla="*/ 4206237 w 4300257"/>
              <a:gd name="connsiteY21" fmla="*/ 2468880 h 4010237"/>
              <a:gd name="connsiteX22" fmla="*/ 3916677 w 4300257"/>
              <a:gd name="connsiteY22" fmla="*/ 2541270 h 4010237"/>
              <a:gd name="connsiteX23" fmla="*/ 3935727 w 4300257"/>
              <a:gd name="connsiteY23" fmla="*/ 2895599 h 4010237"/>
              <a:gd name="connsiteX24" fmla="*/ 3691887 w 4300257"/>
              <a:gd name="connsiteY24" fmla="*/ 2754629 h 4010237"/>
              <a:gd name="connsiteX25" fmla="*/ 3238497 w 4300257"/>
              <a:gd name="connsiteY25" fmla="*/ 2613659 h 4010237"/>
              <a:gd name="connsiteX26" fmla="*/ 3101337 w 4300257"/>
              <a:gd name="connsiteY26" fmla="*/ 2693669 h 4010237"/>
              <a:gd name="connsiteX27" fmla="*/ 3512817 w 4300257"/>
              <a:gd name="connsiteY27" fmla="*/ 3310889 h 4010237"/>
              <a:gd name="connsiteX28" fmla="*/ 4011927 w 4300257"/>
              <a:gd name="connsiteY28" fmla="*/ 3489959 h 4010237"/>
              <a:gd name="connsiteX29" fmla="*/ 4133847 w 4300257"/>
              <a:gd name="connsiteY29" fmla="*/ 3870959 h 4010237"/>
              <a:gd name="connsiteX30" fmla="*/ 3059427 w 4300257"/>
              <a:gd name="connsiteY30" fmla="*/ 3813809 h 4010237"/>
              <a:gd name="connsiteX31" fmla="*/ 2987037 w 4300257"/>
              <a:gd name="connsiteY31" fmla="*/ 3577589 h 4010237"/>
              <a:gd name="connsiteX32" fmla="*/ 2670807 w 4300257"/>
              <a:gd name="connsiteY32" fmla="*/ 3154679 h 4010237"/>
              <a:gd name="connsiteX33" fmla="*/ 2529837 w 4300257"/>
              <a:gd name="connsiteY33" fmla="*/ 3268979 h 4010237"/>
              <a:gd name="connsiteX34" fmla="*/ 2514599 w 4300257"/>
              <a:gd name="connsiteY34" fmla="*/ 3962399 h 4010237"/>
              <a:gd name="connsiteX35" fmla="*/ 1981198 w 4300257"/>
              <a:gd name="connsiteY35" fmla="*/ 3855719 h 4010237"/>
              <a:gd name="connsiteX36" fmla="*/ 1992628 w 4300257"/>
              <a:gd name="connsiteY36" fmla="*/ 3253739 h 4010237"/>
              <a:gd name="connsiteX37" fmla="*/ 1744979 w 4300257"/>
              <a:gd name="connsiteY37" fmla="*/ 3326129 h 4010237"/>
              <a:gd name="connsiteX38" fmla="*/ 1356358 w 4300257"/>
              <a:gd name="connsiteY38" fmla="*/ 3859529 h 4010237"/>
              <a:gd name="connsiteX39" fmla="*/ 1070608 w 4300257"/>
              <a:gd name="connsiteY39" fmla="*/ 3516629 h 4010237"/>
              <a:gd name="connsiteX40" fmla="*/ 1417318 w 4300257"/>
              <a:gd name="connsiteY40" fmla="*/ 3047999 h 4010237"/>
              <a:gd name="connsiteX41" fmla="*/ 1177289 w 4300257"/>
              <a:gd name="connsiteY41" fmla="*/ 2994659 h 4010237"/>
              <a:gd name="connsiteX42" fmla="*/ 552448 w 4300257"/>
              <a:gd name="connsiteY42" fmla="*/ 3196589 h 4010237"/>
              <a:gd name="connsiteX43" fmla="*/ 270510 w 4300257"/>
              <a:gd name="connsiteY43" fmla="*/ 3135629 h 4010237"/>
              <a:gd name="connsiteX44" fmla="*/ 259080 w 4300257"/>
              <a:gd name="connsiteY44" fmla="*/ 2895599 h 4010237"/>
              <a:gd name="connsiteX45" fmla="*/ 476248 w 4300257"/>
              <a:gd name="connsiteY45" fmla="*/ 2686049 h 4010237"/>
              <a:gd name="connsiteX46" fmla="*/ 1028698 w 4300257"/>
              <a:gd name="connsiteY46" fmla="*/ 2499359 h 4010237"/>
              <a:gd name="connsiteX47" fmla="*/ 861060 w 4300257"/>
              <a:gd name="connsiteY47" fmla="*/ 2308859 h 4010237"/>
              <a:gd name="connsiteX48" fmla="*/ 209548 w 4300257"/>
              <a:gd name="connsiteY48" fmla="*/ 2080259 h 4010237"/>
              <a:gd name="connsiteX49" fmla="*/ 0 w 4300257"/>
              <a:gd name="connsiteY49" fmla="*/ 1870709 h 4010237"/>
              <a:gd name="connsiteX50" fmla="*/ 171450 w 4300257"/>
              <a:gd name="connsiteY50" fmla="*/ 1668779 h 4010237"/>
              <a:gd name="connsiteX51" fmla="*/ 449578 w 4300257"/>
              <a:gd name="connsiteY51" fmla="*/ 1638299 h 4010237"/>
              <a:gd name="connsiteX52" fmla="*/ 1017269 w 4300257"/>
              <a:gd name="connsiteY52" fmla="*/ 1798319 h 4010237"/>
              <a:gd name="connsiteX53" fmla="*/ 1021079 w 4300257"/>
              <a:gd name="connsiteY53" fmla="*/ 1592579 h 4010237"/>
              <a:gd name="connsiteX54" fmla="*/ 613409 w 4300257"/>
              <a:gd name="connsiteY54" fmla="*/ 1017269 h 4010237"/>
              <a:gd name="connsiteX55" fmla="*/ 316230 w 4300257"/>
              <a:gd name="connsiteY55" fmla="*/ 681989 h 4010237"/>
              <a:gd name="connsiteX56" fmla="*/ 811530 w 4300257"/>
              <a:gd name="connsiteY56" fmla="*/ 308609 h 4010237"/>
              <a:gd name="connsiteX57" fmla="*/ 262890 w 4300257"/>
              <a:gd name="connsiteY57" fmla="*/ 35432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007870 w 4300257"/>
              <a:gd name="connsiteY63" fmla="*/ 240029 h 4010237"/>
              <a:gd name="connsiteX64" fmla="*/ 2129788 w 4300257"/>
              <a:gd name="connsiteY64" fmla="*/ 457199 h 4010237"/>
              <a:gd name="connsiteX65" fmla="*/ 2145027 w 4300257"/>
              <a:gd name="connsiteY65" fmla="*/ 1021079 h 4010237"/>
              <a:gd name="connsiteX66" fmla="*/ 2373627 w 4300257"/>
              <a:gd name="connsiteY66" fmla="*/ 1002029 h 4010237"/>
              <a:gd name="connsiteX67" fmla="*/ 2769867 w 4300257"/>
              <a:gd name="connsiteY67" fmla="*/ 430529 h 4010237"/>
              <a:gd name="connsiteX68" fmla="*/ 2846067 w 4300257"/>
              <a:gd name="connsiteY68" fmla="*/ 0 h 4010237"/>
              <a:gd name="connsiteX0" fmla="*/ 3299457 w 4300257"/>
              <a:gd name="connsiteY0" fmla="*/ 320040 h 4010237"/>
              <a:gd name="connsiteX1" fmla="*/ 3074667 w 4300257"/>
              <a:gd name="connsiteY1" fmla="*/ 445770 h 4010237"/>
              <a:gd name="connsiteX2" fmla="*/ 3097527 w 4300257"/>
              <a:gd name="connsiteY2" fmla="*/ 712470 h 4010237"/>
              <a:gd name="connsiteX3" fmla="*/ 3046092 w 4300257"/>
              <a:gd name="connsiteY3" fmla="*/ 832485 h 4010237"/>
              <a:gd name="connsiteX4" fmla="*/ 2754627 w 4300257"/>
              <a:gd name="connsiteY4" fmla="*/ 1236345 h 4010237"/>
              <a:gd name="connsiteX5" fmla="*/ 3006087 w 4300257"/>
              <a:gd name="connsiteY5" fmla="*/ 1268730 h 4010237"/>
              <a:gd name="connsiteX6" fmla="*/ 3141342 w 4300257"/>
              <a:gd name="connsiteY6" fmla="*/ 1268730 h 4010237"/>
              <a:gd name="connsiteX7" fmla="*/ 3608067 w 4300257"/>
              <a:gd name="connsiteY7" fmla="*/ 1108710 h 4010237"/>
              <a:gd name="connsiteX8" fmla="*/ 3726177 w 4300257"/>
              <a:gd name="connsiteY8" fmla="*/ 1002030 h 4010237"/>
              <a:gd name="connsiteX9" fmla="*/ 3939537 w 4300257"/>
              <a:gd name="connsiteY9" fmla="*/ 670560 h 4010237"/>
              <a:gd name="connsiteX10" fmla="*/ 4255767 w 4300257"/>
              <a:gd name="connsiteY10" fmla="*/ 495300 h 4010237"/>
              <a:gd name="connsiteX11" fmla="*/ 4240527 w 4300257"/>
              <a:gd name="connsiteY11" fmla="*/ 1066800 h 4010237"/>
              <a:gd name="connsiteX12" fmla="*/ 3760467 w 4300257"/>
              <a:gd name="connsiteY12" fmla="*/ 1367790 h 4010237"/>
              <a:gd name="connsiteX13" fmla="*/ 3901437 w 4300257"/>
              <a:gd name="connsiteY13" fmla="*/ 948690 h 4010237"/>
              <a:gd name="connsiteX14" fmla="*/ 4297677 w 4300257"/>
              <a:gd name="connsiteY14" fmla="*/ 1299210 h 4010237"/>
              <a:gd name="connsiteX15" fmla="*/ 3688077 w 4300257"/>
              <a:gd name="connsiteY15" fmla="*/ 1668780 h 4010237"/>
              <a:gd name="connsiteX16" fmla="*/ 3162297 w 4300257"/>
              <a:gd name="connsiteY16" fmla="*/ 1836420 h 4010237"/>
              <a:gd name="connsiteX17" fmla="*/ 3177537 w 4300257"/>
              <a:gd name="connsiteY17" fmla="*/ 1912620 h 4010237"/>
              <a:gd name="connsiteX18" fmla="*/ 3364227 w 4300257"/>
              <a:gd name="connsiteY18" fmla="*/ 2011680 h 4010237"/>
              <a:gd name="connsiteX19" fmla="*/ 3931917 w 4300257"/>
              <a:gd name="connsiteY19" fmla="*/ 2198370 h 4010237"/>
              <a:gd name="connsiteX20" fmla="*/ 4095747 w 4300257"/>
              <a:gd name="connsiteY20" fmla="*/ 2263140 h 4010237"/>
              <a:gd name="connsiteX21" fmla="*/ 4206237 w 4300257"/>
              <a:gd name="connsiteY21" fmla="*/ 2468880 h 4010237"/>
              <a:gd name="connsiteX22" fmla="*/ 3916677 w 4300257"/>
              <a:gd name="connsiteY22" fmla="*/ 2541270 h 4010237"/>
              <a:gd name="connsiteX23" fmla="*/ 3935727 w 4300257"/>
              <a:gd name="connsiteY23" fmla="*/ 2895599 h 4010237"/>
              <a:gd name="connsiteX24" fmla="*/ 3691887 w 4300257"/>
              <a:gd name="connsiteY24" fmla="*/ 2754629 h 4010237"/>
              <a:gd name="connsiteX25" fmla="*/ 3238497 w 4300257"/>
              <a:gd name="connsiteY25" fmla="*/ 2613659 h 4010237"/>
              <a:gd name="connsiteX26" fmla="*/ 3101337 w 4300257"/>
              <a:gd name="connsiteY26" fmla="*/ 2693669 h 4010237"/>
              <a:gd name="connsiteX27" fmla="*/ 3512817 w 4300257"/>
              <a:gd name="connsiteY27" fmla="*/ 3310889 h 4010237"/>
              <a:gd name="connsiteX28" fmla="*/ 4011927 w 4300257"/>
              <a:gd name="connsiteY28" fmla="*/ 3489959 h 4010237"/>
              <a:gd name="connsiteX29" fmla="*/ 4133847 w 4300257"/>
              <a:gd name="connsiteY29" fmla="*/ 3870959 h 4010237"/>
              <a:gd name="connsiteX30" fmla="*/ 3059427 w 4300257"/>
              <a:gd name="connsiteY30" fmla="*/ 3813809 h 4010237"/>
              <a:gd name="connsiteX31" fmla="*/ 2987037 w 4300257"/>
              <a:gd name="connsiteY31" fmla="*/ 3577589 h 4010237"/>
              <a:gd name="connsiteX32" fmla="*/ 2670807 w 4300257"/>
              <a:gd name="connsiteY32" fmla="*/ 3154679 h 4010237"/>
              <a:gd name="connsiteX33" fmla="*/ 2529837 w 4300257"/>
              <a:gd name="connsiteY33" fmla="*/ 3268979 h 4010237"/>
              <a:gd name="connsiteX34" fmla="*/ 2514599 w 4300257"/>
              <a:gd name="connsiteY34" fmla="*/ 3962399 h 4010237"/>
              <a:gd name="connsiteX35" fmla="*/ 1981198 w 4300257"/>
              <a:gd name="connsiteY35" fmla="*/ 3855719 h 4010237"/>
              <a:gd name="connsiteX36" fmla="*/ 1992628 w 4300257"/>
              <a:gd name="connsiteY36" fmla="*/ 3253739 h 4010237"/>
              <a:gd name="connsiteX37" fmla="*/ 1744979 w 4300257"/>
              <a:gd name="connsiteY37" fmla="*/ 3326129 h 4010237"/>
              <a:gd name="connsiteX38" fmla="*/ 1356358 w 4300257"/>
              <a:gd name="connsiteY38" fmla="*/ 3859529 h 4010237"/>
              <a:gd name="connsiteX39" fmla="*/ 1070608 w 4300257"/>
              <a:gd name="connsiteY39" fmla="*/ 3516629 h 4010237"/>
              <a:gd name="connsiteX40" fmla="*/ 1417318 w 4300257"/>
              <a:gd name="connsiteY40" fmla="*/ 3047999 h 4010237"/>
              <a:gd name="connsiteX41" fmla="*/ 1177289 w 4300257"/>
              <a:gd name="connsiteY41" fmla="*/ 2994659 h 4010237"/>
              <a:gd name="connsiteX42" fmla="*/ 552448 w 4300257"/>
              <a:gd name="connsiteY42" fmla="*/ 3196589 h 4010237"/>
              <a:gd name="connsiteX43" fmla="*/ 270510 w 4300257"/>
              <a:gd name="connsiteY43" fmla="*/ 3135629 h 4010237"/>
              <a:gd name="connsiteX44" fmla="*/ 259080 w 4300257"/>
              <a:gd name="connsiteY44" fmla="*/ 2895599 h 4010237"/>
              <a:gd name="connsiteX45" fmla="*/ 476248 w 4300257"/>
              <a:gd name="connsiteY45" fmla="*/ 2686049 h 4010237"/>
              <a:gd name="connsiteX46" fmla="*/ 1028698 w 4300257"/>
              <a:gd name="connsiteY46" fmla="*/ 2499359 h 4010237"/>
              <a:gd name="connsiteX47" fmla="*/ 861060 w 4300257"/>
              <a:gd name="connsiteY47" fmla="*/ 2308859 h 4010237"/>
              <a:gd name="connsiteX48" fmla="*/ 209548 w 4300257"/>
              <a:gd name="connsiteY48" fmla="*/ 2080259 h 4010237"/>
              <a:gd name="connsiteX49" fmla="*/ 0 w 4300257"/>
              <a:gd name="connsiteY49" fmla="*/ 1870709 h 4010237"/>
              <a:gd name="connsiteX50" fmla="*/ 171450 w 4300257"/>
              <a:gd name="connsiteY50" fmla="*/ 1668779 h 4010237"/>
              <a:gd name="connsiteX51" fmla="*/ 449578 w 4300257"/>
              <a:gd name="connsiteY51" fmla="*/ 1638299 h 4010237"/>
              <a:gd name="connsiteX52" fmla="*/ 1017269 w 4300257"/>
              <a:gd name="connsiteY52" fmla="*/ 1798319 h 4010237"/>
              <a:gd name="connsiteX53" fmla="*/ 1021079 w 4300257"/>
              <a:gd name="connsiteY53" fmla="*/ 1592579 h 4010237"/>
              <a:gd name="connsiteX54" fmla="*/ 613409 w 4300257"/>
              <a:gd name="connsiteY54" fmla="*/ 1017269 h 4010237"/>
              <a:gd name="connsiteX55" fmla="*/ 316230 w 4300257"/>
              <a:gd name="connsiteY55" fmla="*/ 681989 h 4010237"/>
              <a:gd name="connsiteX56" fmla="*/ 811530 w 4300257"/>
              <a:gd name="connsiteY56" fmla="*/ 308609 h 4010237"/>
              <a:gd name="connsiteX57" fmla="*/ 262890 w 4300257"/>
              <a:gd name="connsiteY57" fmla="*/ 354329 h 4010237"/>
              <a:gd name="connsiteX58" fmla="*/ 1131568 w 4300257"/>
              <a:gd name="connsiteY58" fmla="*/ 761999 h 4010237"/>
              <a:gd name="connsiteX59" fmla="*/ 1474469 w 4300257"/>
              <a:gd name="connsiteY59" fmla="*/ 1203959 h 4010237"/>
              <a:gd name="connsiteX60" fmla="*/ 1615439 w 4300257"/>
              <a:gd name="connsiteY60" fmla="*/ 1055369 h 4010237"/>
              <a:gd name="connsiteX61" fmla="*/ 1623059 w 4300257"/>
              <a:gd name="connsiteY61" fmla="*/ 369569 h 4010237"/>
              <a:gd name="connsiteX62" fmla="*/ 1783080 w 4300257"/>
              <a:gd name="connsiteY62" fmla="*/ 224789 h 4010237"/>
              <a:gd name="connsiteX63" fmla="*/ 2007870 w 4300257"/>
              <a:gd name="connsiteY63" fmla="*/ 240029 h 4010237"/>
              <a:gd name="connsiteX64" fmla="*/ 2129788 w 4300257"/>
              <a:gd name="connsiteY64" fmla="*/ 457199 h 4010237"/>
              <a:gd name="connsiteX65" fmla="*/ 2145027 w 4300257"/>
              <a:gd name="connsiteY65" fmla="*/ 1021079 h 4010237"/>
              <a:gd name="connsiteX66" fmla="*/ 2373627 w 4300257"/>
              <a:gd name="connsiteY66" fmla="*/ 1002029 h 4010237"/>
              <a:gd name="connsiteX67" fmla="*/ 2769867 w 4300257"/>
              <a:gd name="connsiteY67" fmla="*/ 430529 h 4010237"/>
              <a:gd name="connsiteX68" fmla="*/ 2846067 w 4300257"/>
              <a:gd name="connsiteY68" fmla="*/ 0 h 4010237"/>
              <a:gd name="connsiteX0" fmla="*/ 3299457 w 4300214"/>
              <a:gd name="connsiteY0" fmla="*/ 320040 h 4010237"/>
              <a:gd name="connsiteX1" fmla="*/ 3074667 w 4300214"/>
              <a:gd name="connsiteY1" fmla="*/ 445770 h 4010237"/>
              <a:gd name="connsiteX2" fmla="*/ 3097527 w 4300214"/>
              <a:gd name="connsiteY2" fmla="*/ 712470 h 4010237"/>
              <a:gd name="connsiteX3" fmla="*/ 3046092 w 4300214"/>
              <a:gd name="connsiteY3" fmla="*/ 832485 h 4010237"/>
              <a:gd name="connsiteX4" fmla="*/ 2754627 w 4300214"/>
              <a:gd name="connsiteY4" fmla="*/ 1236345 h 4010237"/>
              <a:gd name="connsiteX5" fmla="*/ 3006087 w 4300214"/>
              <a:gd name="connsiteY5" fmla="*/ 1268730 h 4010237"/>
              <a:gd name="connsiteX6" fmla="*/ 3141342 w 4300214"/>
              <a:gd name="connsiteY6" fmla="*/ 1268730 h 4010237"/>
              <a:gd name="connsiteX7" fmla="*/ 3608067 w 4300214"/>
              <a:gd name="connsiteY7" fmla="*/ 1108710 h 4010237"/>
              <a:gd name="connsiteX8" fmla="*/ 3726177 w 4300214"/>
              <a:gd name="connsiteY8" fmla="*/ 1002030 h 4010237"/>
              <a:gd name="connsiteX9" fmla="*/ 3939537 w 4300214"/>
              <a:gd name="connsiteY9" fmla="*/ 670560 h 4010237"/>
              <a:gd name="connsiteX10" fmla="*/ 4255767 w 4300214"/>
              <a:gd name="connsiteY10" fmla="*/ 495300 h 4010237"/>
              <a:gd name="connsiteX11" fmla="*/ 4240527 w 4300214"/>
              <a:gd name="connsiteY11" fmla="*/ 1066800 h 4010237"/>
              <a:gd name="connsiteX12" fmla="*/ 3760467 w 4300214"/>
              <a:gd name="connsiteY12" fmla="*/ 1367790 h 4010237"/>
              <a:gd name="connsiteX13" fmla="*/ 3901437 w 4300214"/>
              <a:gd name="connsiteY13" fmla="*/ 948690 h 4010237"/>
              <a:gd name="connsiteX14" fmla="*/ 4297677 w 4300214"/>
              <a:gd name="connsiteY14" fmla="*/ 1299210 h 4010237"/>
              <a:gd name="connsiteX15" fmla="*/ 3689982 w 4300214"/>
              <a:gd name="connsiteY15" fmla="*/ 1699260 h 4010237"/>
              <a:gd name="connsiteX16" fmla="*/ 3162297 w 4300214"/>
              <a:gd name="connsiteY16" fmla="*/ 1836420 h 4010237"/>
              <a:gd name="connsiteX17" fmla="*/ 3177537 w 4300214"/>
              <a:gd name="connsiteY17" fmla="*/ 1912620 h 4010237"/>
              <a:gd name="connsiteX18" fmla="*/ 3364227 w 4300214"/>
              <a:gd name="connsiteY18" fmla="*/ 2011680 h 4010237"/>
              <a:gd name="connsiteX19" fmla="*/ 3931917 w 4300214"/>
              <a:gd name="connsiteY19" fmla="*/ 2198370 h 4010237"/>
              <a:gd name="connsiteX20" fmla="*/ 4095747 w 4300214"/>
              <a:gd name="connsiteY20" fmla="*/ 2263140 h 4010237"/>
              <a:gd name="connsiteX21" fmla="*/ 4206237 w 4300214"/>
              <a:gd name="connsiteY21" fmla="*/ 2468880 h 4010237"/>
              <a:gd name="connsiteX22" fmla="*/ 3916677 w 4300214"/>
              <a:gd name="connsiteY22" fmla="*/ 2541270 h 4010237"/>
              <a:gd name="connsiteX23" fmla="*/ 3935727 w 4300214"/>
              <a:gd name="connsiteY23" fmla="*/ 2895599 h 4010237"/>
              <a:gd name="connsiteX24" fmla="*/ 3691887 w 4300214"/>
              <a:gd name="connsiteY24" fmla="*/ 2754629 h 4010237"/>
              <a:gd name="connsiteX25" fmla="*/ 3238497 w 4300214"/>
              <a:gd name="connsiteY25" fmla="*/ 2613659 h 4010237"/>
              <a:gd name="connsiteX26" fmla="*/ 3101337 w 4300214"/>
              <a:gd name="connsiteY26" fmla="*/ 2693669 h 4010237"/>
              <a:gd name="connsiteX27" fmla="*/ 3512817 w 4300214"/>
              <a:gd name="connsiteY27" fmla="*/ 3310889 h 4010237"/>
              <a:gd name="connsiteX28" fmla="*/ 4011927 w 4300214"/>
              <a:gd name="connsiteY28" fmla="*/ 3489959 h 4010237"/>
              <a:gd name="connsiteX29" fmla="*/ 4133847 w 4300214"/>
              <a:gd name="connsiteY29" fmla="*/ 3870959 h 4010237"/>
              <a:gd name="connsiteX30" fmla="*/ 3059427 w 4300214"/>
              <a:gd name="connsiteY30" fmla="*/ 3813809 h 4010237"/>
              <a:gd name="connsiteX31" fmla="*/ 2987037 w 4300214"/>
              <a:gd name="connsiteY31" fmla="*/ 3577589 h 4010237"/>
              <a:gd name="connsiteX32" fmla="*/ 2670807 w 4300214"/>
              <a:gd name="connsiteY32" fmla="*/ 3154679 h 4010237"/>
              <a:gd name="connsiteX33" fmla="*/ 2529837 w 4300214"/>
              <a:gd name="connsiteY33" fmla="*/ 3268979 h 4010237"/>
              <a:gd name="connsiteX34" fmla="*/ 2514599 w 4300214"/>
              <a:gd name="connsiteY34" fmla="*/ 3962399 h 4010237"/>
              <a:gd name="connsiteX35" fmla="*/ 1981198 w 4300214"/>
              <a:gd name="connsiteY35" fmla="*/ 3855719 h 4010237"/>
              <a:gd name="connsiteX36" fmla="*/ 1992628 w 4300214"/>
              <a:gd name="connsiteY36" fmla="*/ 3253739 h 4010237"/>
              <a:gd name="connsiteX37" fmla="*/ 1744979 w 4300214"/>
              <a:gd name="connsiteY37" fmla="*/ 3326129 h 4010237"/>
              <a:gd name="connsiteX38" fmla="*/ 1356358 w 4300214"/>
              <a:gd name="connsiteY38" fmla="*/ 3859529 h 4010237"/>
              <a:gd name="connsiteX39" fmla="*/ 1070608 w 4300214"/>
              <a:gd name="connsiteY39" fmla="*/ 3516629 h 4010237"/>
              <a:gd name="connsiteX40" fmla="*/ 1417318 w 4300214"/>
              <a:gd name="connsiteY40" fmla="*/ 3047999 h 4010237"/>
              <a:gd name="connsiteX41" fmla="*/ 1177289 w 4300214"/>
              <a:gd name="connsiteY41" fmla="*/ 2994659 h 4010237"/>
              <a:gd name="connsiteX42" fmla="*/ 552448 w 4300214"/>
              <a:gd name="connsiteY42" fmla="*/ 3196589 h 4010237"/>
              <a:gd name="connsiteX43" fmla="*/ 270510 w 4300214"/>
              <a:gd name="connsiteY43" fmla="*/ 3135629 h 4010237"/>
              <a:gd name="connsiteX44" fmla="*/ 259080 w 4300214"/>
              <a:gd name="connsiteY44" fmla="*/ 2895599 h 4010237"/>
              <a:gd name="connsiteX45" fmla="*/ 476248 w 4300214"/>
              <a:gd name="connsiteY45" fmla="*/ 2686049 h 4010237"/>
              <a:gd name="connsiteX46" fmla="*/ 1028698 w 4300214"/>
              <a:gd name="connsiteY46" fmla="*/ 2499359 h 4010237"/>
              <a:gd name="connsiteX47" fmla="*/ 861060 w 4300214"/>
              <a:gd name="connsiteY47" fmla="*/ 2308859 h 4010237"/>
              <a:gd name="connsiteX48" fmla="*/ 209548 w 4300214"/>
              <a:gd name="connsiteY48" fmla="*/ 2080259 h 4010237"/>
              <a:gd name="connsiteX49" fmla="*/ 0 w 4300214"/>
              <a:gd name="connsiteY49" fmla="*/ 1870709 h 4010237"/>
              <a:gd name="connsiteX50" fmla="*/ 171450 w 4300214"/>
              <a:gd name="connsiteY50" fmla="*/ 1668779 h 4010237"/>
              <a:gd name="connsiteX51" fmla="*/ 449578 w 4300214"/>
              <a:gd name="connsiteY51" fmla="*/ 1638299 h 4010237"/>
              <a:gd name="connsiteX52" fmla="*/ 1017269 w 4300214"/>
              <a:gd name="connsiteY52" fmla="*/ 1798319 h 4010237"/>
              <a:gd name="connsiteX53" fmla="*/ 1021079 w 4300214"/>
              <a:gd name="connsiteY53" fmla="*/ 1592579 h 4010237"/>
              <a:gd name="connsiteX54" fmla="*/ 613409 w 4300214"/>
              <a:gd name="connsiteY54" fmla="*/ 1017269 h 4010237"/>
              <a:gd name="connsiteX55" fmla="*/ 316230 w 4300214"/>
              <a:gd name="connsiteY55" fmla="*/ 681989 h 4010237"/>
              <a:gd name="connsiteX56" fmla="*/ 811530 w 4300214"/>
              <a:gd name="connsiteY56" fmla="*/ 308609 h 4010237"/>
              <a:gd name="connsiteX57" fmla="*/ 262890 w 4300214"/>
              <a:gd name="connsiteY57" fmla="*/ 354329 h 4010237"/>
              <a:gd name="connsiteX58" fmla="*/ 1131568 w 4300214"/>
              <a:gd name="connsiteY58" fmla="*/ 761999 h 4010237"/>
              <a:gd name="connsiteX59" fmla="*/ 1474469 w 4300214"/>
              <a:gd name="connsiteY59" fmla="*/ 1203959 h 4010237"/>
              <a:gd name="connsiteX60" fmla="*/ 1615439 w 4300214"/>
              <a:gd name="connsiteY60" fmla="*/ 1055369 h 4010237"/>
              <a:gd name="connsiteX61" fmla="*/ 1623059 w 4300214"/>
              <a:gd name="connsiteY61" fmla="*/ 369569 h 4010237"/>
              <a:gd name="connsiteX62" fmla="*/ 1783080 w 4300214"/>
              <a:gd name="connsiteY62" fmla="*/ 224789 h 4010237"/>
              <a:gd name="connsiteX63" fmla="*/ 2007870 w 4300214"/>
              <a:gd name="connsiteY63" fmla="*/ 240029 h 4010237"/>
              <a:gd name="connsiteX64" fmla="*/ 2129788 w 4300214"/>
              <a:gd name="connsiteY64" fmla="*/ 457199 h 4010237"/>
              <a:gd name="connsiteX65" fmla="*/ 2145027 w 4300214"/>
              <a:gd name="connsiteY65" fmla="*/ 1021079 h 4010237"/>
              <a:gd name="connsiteX66" fmla="*/ 2373627 w 4300214"/>
              <a:gd name="connsiteY66" fmla="*/ 1002029 h 4010237"/>
              <a:gd name="connsiteX67" fmla="*/ 2769867 w 4300214"/>
              <a:gd name="connsiteY67" fmla="*/ 430529 h 4010237"/>
              <a:gd name="connsiteX68" fmla="*/ 2846067 w 4300214"/>
              <a:gd name="connsiteY68" fmla="*/ 0 h 4010237"/>
              <a:gd name="connsiteX0" fmla="*/ 3299457 w 4300214"/>
              <a:gd name="connsiteY0" fmla="*/ 320040 h 4010237"/>
              <a:gd name="connsiteX1" fmla="*/ 3074667 w 4300214"/>
              <a:gd name="connsiteY1" fmla="*/ 445770 h 4010237"/>
              <a:gd name="connsiteX2" fmla="*/ 3097527 w 4300214"/>
              <a:gd name="connsiteY2" fmla="*/ 712470 h 4010237"/>
              <a:gd name="connsiteX3" fmla="*/ 3046092 w 4300214"/>
              <a:gd name="connsiteY3" fmla="*/ 832485 h 4010237"/>
              <a:gd name="connsiteX4" fmla="*/ 2754627 w 4300214"/>
              <a:gd name="connsiteY4" fmla="*/ 1236345 h 4010237"/>
              <a:gd name="connsiteX5" fmla="*/ 3006087 w 4300214"/>
              <a:gd name="connsiteY5" fmla="*/ 1268730 h 4010237"/>
              <a:gd name="connsiteX6" fmla="*/ 3141342 w 4300214"/>
              <a:gd name="connsiteY6" fmla="*/ 1268730 h 4010237"/>
              <a:gd name="connsiteX7" fmla="*/ 3608067 w 4300214"/>
              <a:gd name="connsiteY7" fmla="*/ 1108710 h 4010237"/>
              <a:gd name="connsiteX8" fmla="*/ 3726177 w 4300214"/>
              <a:gd name="connsiteY8" fmla="*/ 1002030 h 4010237"/>
              <a:gd name="connsiteX9" fmla="*/ 3939537 w 4300214"/>
              <a:gd name="connsiteY9" fmla="*/ 670560 h 4010237"/>
              <a:gd name="connsiteX10" fmla="*/ 4255767 w 4300214"/>
              <a:gd name="connsiteY10" fmla="*/ 495300 h 4010237"/>
              <a:gd name="connsiteX11" fmla="*/ 4240527 w 4300214"/>
              <a:gd name="connsiteY11" fmla="*/ 1066800 h 4010237"/>
              <a:gd name="connsiteX12" fmla="*/ 3760467 w 4300214"/>
              <a:gd name="connsiteY12" fmla="*/ 1367790 h 4010237"/>
              <a:gd name="connsiteX13" fmla="*/ 3901437 w 4300214"/>
              <a:gd name="connsiteY13" fmla="*/ 948690 h 4010237"/>
              <a:gd name="connsiteX14" fmla="*/ 4297677 w 4300214"/>
              <a:gd name="connsiteY14" fmla="*/ 1299210 h 4010237"/>
              <a:gd name="connsiteX15" fmla="*/ 3689982 w 4300214"/>
              <a:gd name="connsiteY15" fmla="*/ 1699260 h 4010237"/>
              <a:gd name="connsiteX16" fmla="*/ 3183252 w 4300214"/>
              <a:gd name="connsiteY16" fmla="*/ 1851660 h 4010237"/>
              <a:gd name="connsiteX17" fmla="*/ 3177537 w 4300214"/>
              <a:gd name="connsiteY17" fmla="*/ 1912620 h 4010237"/>
              <a:gd name="connsiteX18" fmla="*/ 3364227 w 4300214"/>
              <a:gd name="connsiteY18" fmla="*/ 2011680 h 4010237"/>
              <a:gd name="connsiteX19" fmla="*/ 3931917 w 4300214"/>
              <a:gd name="connsiteY19" fmla="*/ 2198370 h 4010237"/>
              <a:gd name="connsiteX20" fmla="*/ 4095747 w 4300214"/>
              <a:gd name="connsiteY20" fmla="*/ 2263140 h 4010237"/>
              <a:gd name="connsiteX21" fmla="*/ 4206237 w 4300214"/>
              <a:gd name="connsiteY21" fmla="*/ 2468880 h 4010237"/>
              <a:gd name="connsiteX22" fmla="*/ 3916677 w 4300214"/>
              <a:gd name="connsiteY22" fmla="*/ 2541270 h 4010237"/>
              <a:gd name="connsiteX23" fmla="*/ 3935727 w 4300214"/>
              <a:gd name="connsiteY23" fmla="*/ 2895599 h 4010237"/>
              <a:gd name="connsiteX24" fmla="*/ 3691887 w 4300214"/>
              <a:gd name="connsiteY24" fmla="*/ 2754629 h 4010237"/>
              <a:gd name="connsiteX25" fmla="*/ 3238497 w 4300214"/>
              <a:gd name="connsiteY25" fmla="*/ 2613659 h 4010237"/>
              <a:gd name="connsiteX26" fmla="*/ 3101337 w 4300214"/>
              <a:gd name="connsiteY26" fmla="*/ 2693669 h 4010237"/>
              <a:gd name="connsiteX27" fmla="*/ 3512817 w 4300214"/>
              <a:gd name="connsiteY27" fmla="*/ 3310889 h 4010237"/>
              <a:gd name="connsiteX28" fmla="*/ 4011927 w 4300214"/>
              <a:gd name="connsiteY28" fmla="*/ 3489959 h 4010237"/>
              <a:gd name="connsiteX29" fmla="*/ 4133847 w 4300214"/>
              <a:gd name="connsiteY29" fmla="*/ 3870959 h 4010237"/>
              <a:gd name="connsiteX30" fmla="*/ 3059427 w 4300214"/>
              <a:gd name="connsiteY30" fmla="*/ 3813809 h 4010237"/>
              <a:gd name="connsiteX31" fmla="*/ 2987037 w 4300214"/>
              <a:gd name="connsiteY31" fmla="*/ 3577589 h 4010237"/>
              <a:gd name="connsiteX32" fmla="*/ 2670807 w 4300214"/>
              <a:gd name="connsiteY32" fmla="*/ 3154679 h 4010237"/>
              <a:gd name="connsiteX33" fmla="*/ 2529837 w 4300214"/>
              <a:gd name="connsiteY33" fmla="*/ 3268979 h 4010237"/>
              <a:gd name="connsiteX34" fmla="*/ 2514599 w 4300214"/>
              <a:gd name="connsiteY34" fmla="*/ 3962399 h 4010237"/>
              <a:gd name="connsiteX35" fmla="*/ 1981198 w 4300214"/>
              <a:gd name="connsiteY35" fmla="*/ 3855719 h 4010237"/>
              <a:gd name="connsiteX36" fmla="*/ 1992628 w 4300214"/>
              <a:gd name="connsiteY36" fmla="*/ 3253739 h 4010237"/>
              <a:gd name="connsiteX37" fmla="*/ 1744979 w 4300214"/>
              <a:gd name="connsiteY37" fmla="*/ 3326129 h 4010237"/>
              <a:gd name="connsiteX38" fmla="*/ 1356358 w 4300214"/>
              <a:gd name="connsiteY38" fmla="*/ 3859529 h 4010237"/>
              <a:gd name="connsiteX39" fmla="*/ 1070608 w 4300214"/>
              <a:gd name="connsiteY39" fmla="*/ 3516629 h 4010237"/>
              <a:gd name="connsiteX40" fmla="*/ 1417318 w 4300214"/>
              <a:gd name="connsiteY40" fmla="*/ 3047999 h 4010237"/>
              <a:gd name="connsiteX41" fmla="*/ 1177289 w 4300214"/>
              <a:gd name="connsiteY41" fmla="*/ 2994659 h 4010237"/>
              <a:gd name="connsiteX42" fmla="*/ 552448 w 4300214"/>
              <a:gd name="connsiteY42" fmla="*/ 3196589 h 4010237"/>
              <a:gd name="connsiteX43" fmla="*/ 270510 w 4300214"/>
              <a:gd name="connsiteY43" fmla="*/ 3135629 h 4010237"/>
              <a:gd name="connsiteX44" fmla="*/ 259080 w 4300214"/>
              <a:gd name="connsiteY44" fmla="*/ 2895599 h 4010237"/>
              <a:gd name="connsiteX45" fmla="*/ 476248 w 4300214"/>
              <a:gd name="connsiteY45" fmla="*/ 2686049 h 4010237"/>
              <a:gd name="connsiteX46" fmla="*/ 1028698 w 4300214"/>
              <a:gd name="connsiteY46" fmla="*/ 2499359 h 4010237"/>
              <a:gd name="connsiteX47" fmla="*/ 861060 w 4300214"/>
              <a:gd name="connsiteY47" fmla="*/ 2308859 h 4010237"/>
              <a:gd name="connsiteX48" fmla="*/ 209548 w 4300214"/>
              <a:gd name="connsiteY48" fmla="*/ 2080259 h 4010237"/>
              <a:gd name="connsiteX49" fmla="*/ 0 w 4300214"/>
              <a:gd name="connsiteY49" fmla="*/ 1870709 h 4010237"/>
              <a:gd name="connsiteX50" fmla="*/ 171450 w 4300214"/>
              <a:gd name="connsiteY50" fmla="*/ 1668779 h 4010237"/>
              <a:gd name="connsiteX51" fmla="*/ 449578 w 4300214"/>
              <a:gd name="connsiteY51" fmla="*/ 1638299 h 4010237"/>
              <a:gd name="connsiteX52" fmla="*/ 1017269 w 4300214"/>
              <a:gd name="connsiteY52" fmla="*/ 1798319 h 4010237"/>
              <a:gd name="connsiteX53" fmla="*/ 1021079 w 4300214"/>
              <a:gd name="connsiteY53" fmla="*/ 1592579 h 4010237"/>
              <a:gd name="connsiteX54" fmla="*/ 613409 w 4300214"/>
              <a:gd name="connsiteY54" fmla="*/ 1017269 h 4010237"/>
              <a:gd name="connsiteX55" fmla="*/ 316230 w 4300214"/>
              <a:gd name="connsiteY55" fmla="*/ 681989 h 4010237"/>
              <a:gd name="connsiteX56" fmla="*/ 811530 w 4300214"/>
              <a:gd name="connsiteY56" fmla="*/ 308609 h 4010237"/>
              <a:gd name="connsiteX57" fmla="*/ 262890 w 4300214"/>
              <a:gd name="connsiteY57" fmla="*/ 354329 h 4010237"/>
              <a:gd name="connsiteX58" fmla="*/ 1131568 w 4300214"/>
              <a:gd name="connsiteY58" fmla="*/ 761999 h 4010237"/>
              <a:gd name="connsiteX59" fmla="*/ 1474469 w 4300214"/>
              <a:gd name="connsiteY59" fmla="*/ 1203959 h 4010237"/>
              <a:gd name="connsiteX60" fmla="*/ 1615439 w 4300214"/>
              <a:gd name="connsiteY60" fmla="*/ 1055369 h 4010237"/>
              <a:gd name="connsiteX61" fmla="*/ 1623059 w 4300214"/>
              <a:gd name="connsiteY61" fmla="*/ 369569 h 4010237"/>
              <a:gd name="connsiteX62" fmla="*/ 1783080 w 4300214"/>
              <a:gd name="connsiteY62" fmla="*/ 224789 h 4010237"/>
              <a:gd name="connsiteX63" fmla="*/ 2007870 w 4300214"/>
              <a:gd name="connsiteY63" fmla="*/ 240029 h 4010237"/>
              <a:gd name="connsiteX64" fmla="*/ 2129788 w 4300214"/>
              <a:gd name="connsiteY64" fmla="*/ 457199 h 4010237"/>
              <a:gd name="connsiteX65" fmla="*/ 2145027 w 4300214"/>
              <a:gd name="connsiteY65" fmla="*/ 1021079 h 4010237"/>
              <a:gd name="connsiteX66" fmla="*/ 2373627 w 4300214"/>
              <a:gd name="connsiteY66" fmla="*/ 1002029 h 4010237"/>
              <a:gd name="connsiteX67" fmla="*/ 2769867 w 4300214"/>
              <a:gd name="connsiteY67" fmla="*/ 430529 h 4010237"/>
              <a:gd name="connsiteX68" fmla="*/ 2846067 w 4300214"/>
              <a:gd name="connsiteY68" fmla="*/ 0 h 4010237"/>
              <a:gd name="connsiteX0" fmla="*/ 3299457 w 4300214"/>
              <a:gd name="connsiteY0" fmla="*/ 320040 h 4010237"/>
              <a:gd name="connsiteX1" fmla="*/ 3074667 w 4300214"/>
              <a:gd name="connsiteY1" fmla="*/ 445770 h 4010237"/>
              <a:gd name="connsiteX2" fmla="*/ 3097527 w 4300214"/>
              <a:gd name="connsiteY2" fmla="*/ 712470 h 4010237"/>
              <a:gd name="connsiteX3" fmla="*/ 3046092 w 4300214"/>
              <a:gd name="connsiteY3" fmla="*/ 832485 h 4010237"/>
              <a:gd name="connsiteX4" fmla="*/ 2754627 w 4300214"/>
              <a:gd name="connsiteY4" fmla="*/ 1236345 h 4010237"/>
              <a:gd name="connsiteX5" fmla="*/ 3006087 w 4300214"/>
              <a:gd name="connsiteY5" fmla="*/ 1268730 h 4010237"/>
              <a:gd name="connsiteX6" fmla="*/ 3141342 w 4300214"/>
              <a:gd name="connsiteY6" fmla="*/ 1268730 h 4010237"/>
              <a:gd name="connsiteX7" fmla="*/ 3608067 w 4300214"/>
              <a:gd name="connsiteY7" fmla="*/ 1108710 h 4010237"/>
              <a:gd name="connsiteX8" fmla="*/ 3726177 w 4300214"/>
              <a:gd name="connsiteY8" fmla="*/ 1002030 h 4010237"/>
              <a:gd name="connsiteX9" fmla="*/ 3939537 w 4300214"/>
              <a:gd name="connsiteY9" fmla="*/ 670560 h 4010237"/>
              <a:gd name="connsiteX10" fmla="*/ 4255767 w 4300214"/>
              <a:gd name="connsiteY10" fmla="*/ 495300 h 4010237"/>
              <a:gd name="connsiteX11" fmla="*/ 4240527 w 4300214"/>
              <a:gd name="connsiteY11" fmla="*/ 1066800 h 4010237"/>
              <a:gd name="connsiteX12" fmla="*/ 3760467 w 4300214"/>
              <a:gd name="connsiteY12" fmla="*/ 1367790 h 4010237"/>
              <a:gd name="connsiteX13" fmla="*/ 3901437 w 4300214"/>
              <a:gd name="connsiteY13" fmla="*/ 948690 h 4010237"/>
              <a:gd name="connsiteX14" fmla="*/ 4297677 w 4300214"/>
              <a:gd name="connsiteY14" fmla="*/ 1299210 h 4010237"/>
              <a:gd name="connsiteX15" fmla="*/ 3689982 w 4300214"/>
              <a:gd name="connsiteY15" fmla="*/ 1699260 h 4010237"/>
              <a:gd name="connsiteX16" fmla="*/ 3183252 w 4300214"/>
              <a:gd name="connsiteY16" fmla="*/ 1866900 h 4010237"/>
              <a:gd name="connsiteX17" fmla="*/ 3177537 w 4300214"/>
              <a:gd name="connsiteY17" fmla="*/ 1912620 h 4010237"/>
              <a:gd name="connsiteX18" fmla="*/ 3364227 w 4300214"/>
              <a:gd name="connsiteY18" fmla="*/ 2011680 h 4010237"/>
              <a:gd name="connsiteX19" fmla="*/ 3931917 w 4300214"/>
              <a:gd name="connsiteY19" fmla="*/ 2198370 h 4010237"/>
              <a:gd name="connsiteX20" fmla="*/ 4095747 w 4300214"/>
              <a:gd name="connsiteY20" fmla="*/ 2263140 h 4010237"/>
              <a:gd name="connsiteX21" fmla="*/ 4206237 w 4300214"/>
              <a:gd name="connsiteY21" fmla="*/ 2468880 h 4010237"/>
              <a:gd name="connsiteX22" fmla="*/ 3916677 w 4300214"/>
              <a:gd name="connsiteY22" fmla="*/ 2541270 h 4010237"/>
              <a:gd name="connsiteX23" fmla="*/ 3935727 w 4300214"/>
              <a:gd name="connsiteY23" fmla="*/ 2895599 h 4010237"/>
              <a:gd name="connsiteX24" fmla="*/ 3691887 w 4300214"/>
              <a:gd name="connsiteY24" fmla="*/ 2754629 h 4010237"/>
              <a:gd name="connsiteX25" fmla="*/ 3238497 w 4300214"/>
              <a:gd name="connsiteY25" fmla="*/ 2613659 h 4010237"/>
              <a:gd name="connsiteX26" fmla="*/ 3101337 w 4300214"/>
              <a:gd name="connsiteY26" fmla="*/ 2693669 h 4010237"/>
              <a:gd name="connsiteX27" fmla="*/ 3512817 w 4300214"/>
              <a:gd name="connsiteY27" fmla="*/ 3310889 h 4010237"/>
              <a:gd name="connsiteX28" fmla="*/ 4011927 w 4300214"/>
              <a:gd name="connsiteY28" fmla="*/ 3489959 h 4010237"/>
              <a:gd name="connsiteX29" fmla="*/ 4133847 w 4300214"/>
              <a:gd name="connsiteY29" fmla="*/ 3870959 h 4010237"/>
              <a:gd name="connsiteX30" fmla="*/ 3059427 w 4300214"/>
              <a:gd name="connsiteY30" fmla="*/ 3813809 h 4010237"/>
              <a:gd name="connsiteX31" fmla="*/ 2987037 w 4300214"/>
              <a:gd name="connsiteY31" fmla="*/ 3577589 h 4010237"/>
              <a:gd name="connsiteX32" fmla="*/ 2670807 w 4300214"/>
              <a:gd name="connsiteY32" fmla="*/ 3154679 h 4010237"/>
              <a:gd name="connsiteX33" fmla="*/ 2529837 w 4300214"/>
              <a:gd name="connsiteY33" fmla="*/ 3268979 h 4010237"/>
              <a:gd name="connsiteX34" fmla="*/ 2514599 w 4300214"/>
              <a:gd name="connsiteY34" fmla="*/ 3962399 h 4010237"/>
              <a:gd name="connsiteX35" fmla="*/ 1981198 w 4300214"/>
              <a:gd name="connsiteY35" fmla="*/ 3855719 h 4010237"/>
              <a:gd name="connsiteX36" fmla="*/ 1992628 w 4300214"/>
              <a:gd name="connsiteY36" fmla="*/ 3253739 h 4010237"/>
              <a:gd name="connsiteX37" fmla="*/ 1744979 w 4300214"/>
              <a:gd name="connsiteY37" fmla="*/ 3326129 h 4010237"/>
              <a:gd name="connsiteX38" fmla="*/ 1356358 w 4300214"/>
              <a:gd name="connsiteY38" fmla="*/ 3859529 h 4010237"/>
              <a:gd name="connsiteX39" fmla="*/ 1070608 w 4300214"/>
              <a:gd name="connsiteY39" fmla="*/ 3516629 h 4010237"/>
              <a:gd name="connsiteX40" fmla="*/ 1417318 w 4300214"/>
              <a:gd name="connsiteY40" fmla="*/ 3047999 h 4010237"/>
              <a:gd name="connsiteX41" fmla="*/ 1177289 w 4300214"/>
              <a:gd name="connsiteY41" fmla="*/ 2994659 h 4010237"/>
              <a:gd name="connsiteX42" fmla="*/ 552448 w 4300214"/>
              <a:gd name="connsiteY42" fmla="*/ 3196589 h 4010237"/>
              <a:gd name="connsiteX43" fmla="*/ 270510 w 4300214"/>
              <a:gd name="connsiteY43" fmla="*/ 3135629 h 4010237"/>
              <a:gd name="connsiteX44" fmla="*/ 259080 w 4300214"/>
              <a:gd name="connsiteY44" fmla="*/ 2895599 h 4010237"/>
              <a:gd name="connsiteX45" fmla="*/ 476248 w 4300214"/>
              <a:gd name="connsiteY45" fmla="*/ 2686049 h 4010237"/>
              <a:gd name="connsiteX46" fmla="*/ 1028698 w 4300214"/>
              <a:gd name="connsiteY46" fmla="*/ 2499359 h 4010237"/>
              <a:gd name="connsiteX47" fmla="*/ 861060 w 4300214"/>
              <a:gd name="connsiteY47" fmla="*/ 2308859 h 4010237"/>
              <a:gd name="connsiteX48" fmla="*/ 209548 w 4300214"/>
              <a:gd name="connsiteY48" fmla="*/ 2080259 h 4010237"/>
              <a:gd name="connsiteX49" fmla="*/ 0 w 4300214"/>
              <a:gd name="connsiteY49" fmla="*/ 1870709 h 4010237"/>
              <a:gd name="connsiteX50" fmla="*/ 171450 w 4300214"/>
              <a:gd name="connsiteY50" fmla="*/ 1668779 h 4010237"/>
              <a:gd name="connsiteX51" fmla="*/ 449578 w 4300214"/>
              <a:gd name="connsiteY51" fmla="*/ 1638299 h 4010237"/>
              <a:gd name="connsiteX52" fmla="*/ 1017269 w 4300214"/>
              <a:gd name="connsiteY52" fmla="*/ 1798319 h 4010237"/>
              <a:gd name="connsiteX53" fmla="*/ 1021079 w 4300214"/>
              <a:gd name="connsiteY53" fmla="*/ 1592579 h 4010237"/>
              <a:gd name="connsiteX54" fmla="*/ 613409 w 4300214"/>
              <a:gd name="connsiteY54" fmla="*/ 1017269 h 4010237"/>
              <a:gd name="connsiteX55" fmla="*/ 316230 w 4300214"/>
              <a:gd name="connsiteY55" fmla="*/ 681989 h 4010237"/>
              <a:gd name="connsiteX56" fmla="*/ 811530 w 4300214"/>
              <a:gd name="connsiteY56" fmla="*/ 308609 h 4010237"/>
              <a:gd name="connsiteX57" fmla="*/ 262890 w 4300214"/>
              <a:gd name="connsiteY57" fmla="*/ 354329 h 4010237"/>
              <a:gd name="connsiteX58" fmla="*/ 1131568 w 4300214"/>
              <a:gd name="connsiteY58" fmla="*/ 761999 h 4010237"/>
              <a:gd name="connsiteX59" fmla="*/ 1474469 w 4300214"/>
              <a:gd name="connsiteY59" fmla="*/ 1203959 h 4010237"/>
              <a:gd name="connsiteX60" fmla="*/ 1615439 w 4300214"/>
              <a:gd name="connsiteY60" fmla="*/ 1055369 h 4010237"/>
              <a:gd name="connsiteX61" fmla="*/ 1623059 w 4300214"/>
              <a:gd name="connsiteY61" fmla="*/ 369569 h 4010237"/>
              <a:gd name="connsiteX62" fmla="*/ 1783080 w 4300214"/>
              <a:gd name="connsiteY62" fmla="*/ 224789 h 4010237"/>
              <a:gd name="connsiteX63" fmla="*/ 2007870 w 4300214"/>
              <a:gd name="connsiteY63" fmla="*/ 240029 h 4010237"/>
              <a:gd name="connsiteX64" fmla="*/ 2129788 w 4300214"/>
              <a:gd name="connsiteY64" fmla="*/ 457199 h 4010237"/>
              <a:gd name="connsiteX65" fmla="*/ 2145027 w 4300214"/>
              <a:gd name="connsiteY65" fmla="*/ 1021079 h 4010237"/>
              <a:gd name="connsiteX66" fmla="*/ 2373627 w 4300214"/>
              <a:gd name="connsiteY66" fmla="*/ 1002029 h 4010237"/>
              <a:gd name="connsiteX67" fmla="*/ 2769867 w 4300214"/>
              <a:gd name="connsiteY67" fmla="*/ 430529 h 4010237"/>
              <a:gd name="connsiteX68" fmla="*/ 2846067 w 4300214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183252 w 4300090"/>
              <a:gd name="connsiteY16" fmla="*/ 1866900 h 4010237"/>
              <a:gd name="connsiteX17" fmla="*/ 3177537 w 4300090"/>
              <a:gd name="connsiteY17" fmla="*/ 1912620 h 4010237"/>
              <a:gd name="connsiteX18" fmla="*/ 3364227 w 4300090"/>
              <a:gd name="connsiteY18" fmla="*/ 2011680 h 4010237"/>
              <a:gd name="connsiteX19" fmla="*/ 3931917 w 4300090"/>
              <a:gd name="connsiteY19" fmla="*/ 219837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91887 w 4300090"/>
              <a:gd name="connsiteY24" fmla="*/ 2754629 h 4010237"/>
              <a:gd name="connsiteX25" fmla="*/ 3238497 w 4300090"/>
              <a:gd name="connsiteY25" fmla="*/ 2613659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183252 w 4300090"/>
              <a:gd name="connsiteY16" fmla="*/ 1866900 h 4010237"/>
              <a:gd name="connsiteX17" fmla="*/ 3177537 w 4300090"/>
              <a:gd name="connsiteY17" fmla="*/ 1912620 h 4010237"/>
              <a:gd name="connsiteX18" fmla="*/ 3364227 w 4300090"/>
              <a:gd name="connsiteY18" fmla="*/ 2011680 h 4010237"/>
              <a:gd name="connsiteX19" fmla="*/ 3931917 w 4300090"/>
              <a:gd name="connsiteY19" fmla="*/ 219837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91887 w 4300090"/>
              <a:gd name="connsiteY24" fmla="*/ 2754629 h 4010237"/>
              <a:gd name="connsiteX25" fmla="*/ 3238497 w 4300090"/>
              <a:gd name="connsiteY25" fmla="*/ 2613659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364227 w 4300090"/>
              <a:gd name="connsiteY18" fmla="*/ 2011680 h 4010237"/>
              <a:gd name="connsiteX19" fmla="*/ 3931917 w 4300090"/>
              <a:gd name="connsiteY19" fmla="*/ 219837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91887 w 4300090"/>
              <a:gd name="connsiteY24" fmla="*/ 2754629 h 4010237"/>
              <a:gd name="connsiteX25" fmla="*/ 3238497 w 4300090"/>
              <a:gd name="connsiteY25" fmla="*/ 2613659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364227 w 4300090"/>
              <a:gd name="connsiteY18" fmla="*/ 2011680 h 4010237"/>
              <a:gd name="connsiteX19" fmla="*/ 3931917 w 4300090"/>
              <a:gd name="connsiteY19" fmla="*/ 219837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91887 w 4300090"/>
              <a:gd name="connsiteY24" fmla="*/ 2754629 h 4010237"/>
              <a:gd name="connsiteX25" fmla="*/ 3238497 w 4300090"/>
              <a:gd name="connsiteY25" fmla="*/ 2613659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364227 w 4300090"/>
              <a:gd name="connsiteY18" fmla="*/ 2011680 h 4010237"/>
              <a:gd name="connsiteX19" fmla="*/ 3931917 w 4300090"/>
              <a:gd name="connsiteY19" fmla="*/ 219837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91887 w 4300090"/>
              <a:gd name="connsiteY24" fmla="*/ 2754629 h 4010237"/>
              <a:gd name="connsiteX25" fmla="*/ 3238497 w 4300090"/>
              <a:gd name="connsiteY25" fmla="*/ 2613659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31917 w 4300090"/>
              <a:gd name="connsiteY19" fmla="*/ 219837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91887 w 4300090"/>
              <a:gd name="connsiteY24" fmla="*/ 2754629 h 4010237"/>
              <a:gd name="connsiteX25" fmla="*/ 3238497 w 4300090"/>
              <a:gd name="connsiteY25" fmla="*/ 2613659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31917 w 4300090"/>
              <a:gd name="connsiteY19" fmla="*/ 219837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91887 w 4300090"/>
              <a:gd name="connsiteY24" fmla="*/ 2754629 h 4010237"/>
              <a:gd name="connsiteX25" fmla="*/ 3238497 w 4300090"/>
              <a:gd name="connsiteY25" fmla="*/ 2613659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8582 w 4300090"/>
              <a:gd name="connsiteY19" fmla="*/ 2226945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91887 w 4300090"/>
              <a:gd name="connsiteY24" fmla="*/ 2754629 h 4010237"/>
              <a:gd name="connsiteX25" fmla="*/ 3238497 w 4300090"/>
              <a:gd name="connsiteY25" fmla="*/ 2613659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91887 w 4300090"/>
              <a:gd name="connsiteY24" fmla="*/ 2754629 h 4010237"/>
              <a:gd name="connsiteX25" fmla="*/ 3238497 w 4300090"/>
              <a:gd name="connsiteY25" fmla="*/ 2613659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238497 w 4300090"/>
              <a:gd name="connsiteY25" fmla="*/ 2613659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238497 w 4300090"/>
              <a:gd name="connsiteY25" fmla="*/ 2613659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238497 w 4300090"/>
              <a:gd name="connsiteY25" fmla="*/ 2613659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101337 w 4300090"/>
              <a:gd name="connsiteY26" fmla="*/ 269366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209922 w 4300090"/>
              <a:gd name="connsiteY26" fmla="*/ 294131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209922 w 4300090"/>
              <a:gd name="connsiteY26" fmla="*/ 294131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209922 w 4300090"/>
              <a:gd name="connsiteY26" fmla="*/ 294131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194682 w 4300090"/>
              <a:gd name="connsiteY26" fmla="*/ 2945129 h 4010237"/>
              <a:gd name="connsiteX27" fmla="*/ 3512817 w 4300090"/>
              <a:gd name="connsiteY27" fmla="*/ 3310889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194682 w 4300090"/>
              <a:gd name="connsiteY26" fmla="*/ 2945129 h 4010237"/>
              <a:gd name="connsiteX27" fmla="*/ 3503292 w 4300090"/>
              <a:gd name="connsiteY27" fmla="*/ 3354704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87037 w 4300090"/>
              <a:gd name="connsiteY31" fmla="*/ 3577589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194682 w 4300090"/>
              <a:gd name="connsiteY26" fmla="*/ 2945129 h 4010237"/>
              <a:gd name="connsiteX27" fmla="*/ 3503292 w 4300090"/>
              <a:gd name="connsiteY27" fmla="*/ 3354704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54652 w 4300090"/>
              <a:gd name="connsiteY31" fmla="*/ 3609974 h 4010237"/>
              <a:gd name="connsiteX32" fmla="*/ 2670807 w 4300090"/>
              <a:gd name="connsiteY32" fmla="*/ 31546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194682 w 4300090"/>
              <a:gd name="connsiteY26" fmla="*/ 2945129 h 4010237"/>
              <a:gd name="connsiteX27" fmla="*/ 3503292 w 4300090"/>
              <a:gd name="connsiteY27" fmla="*/ 3354704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54652 w 4300090"/>
              <a:gd name="connsiteY31" fmla="*/ 3609974 h 4010237"/>
              <a:gd name="connsiteX32" fmla="*/ 2647947 w 4300090"/>
              <a:gd name="connsiteY32" fmla="*/ 31927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194682 w 4300090"/>
              <a:gd name="connsiteY26" fmla="*/ 2945129 h 4010237"/>
              <a:gd name="connsiteX27" fmla="*/ 3503292 w 4300090"/>
              <a:gd name="connsiteY27" fmla="*/ 3354704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54652 w 4300090"/>
              <a:gd name="connsiteY31" fmla="*/ 3609974 h 4010237"/>
              <a:gd name="connsiteX32" fmla="*/ 2647947 w 4300090"/>
              <a:gd name="connsiteY32" fmla="*/ 3192779 h 4010237"/>
              <a:gd name="connsiteX33" fmla="*/ 2529837 w 4300090"/>
              <a:gd name="connsiteY33" fmla="*/ 3268979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194682 w 4300090"/>
              <a:gd name="connsiteY26" fmla="*/ 2945129 h 4010237"/>
              <a:gd name="connsiteX27" fmla="*/ 3503292 w 4300090"/>
              <a:gd name="connsiteY27" fmla="*/ 3354704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54652 w 4300090"/>
              <a:gd name="connsiteY31" fmla="*/ 3609974 h 4010237"/>
              <a:gd name="connsiteX32" fmla="*/ 2647947 w 4300090"/>
              <a:gd name="connsiteY32" fmla="*/ 3192779 h 4010237"/>
              <a:gd name="connsiteX33" fmla="*/ 2484117 w 4300090"/>
              <a:gd name="connsiteY33" fmla="*/ 3453764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194682 w 4300090"/>
              <a:gd name="connsiteY26" fmla="*/ 2945129 h 4010237"/>
              <a:gd name="connsiteX27" fmla="*/ 3503292 w 4300090"/>
              <a:gd name="connsiteY27" fmla="*/ 3354704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54652 w 4300090"/>
              <a:gd name="connsiteY31" fmla="*/ 3609974 h 4010237"/>
              <a:gd name="connsiteX32" fmla="*/ 2647947 w 4300090"/>
              <a:gd name="connsiteY32" fmla="*/ 3192779 h 4010237"/>
              <a:gd name="connsiteX33" fmla="*/ 2484117 w 4300090"/>
              <a:gd name="connsiteY33" fmla="*/ 3453764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4010237"/>
              <a:gd name="connsiteX1" fmla="*/ 3074667 w 4300090"/>
              <a:gd name="connsiteY1" fmla="*/ 445770 h 4010237"/>
              <a:gd name="connsiteX2" fmla="*/ 3097527 w 4300090"/>
              <a:gd name="connsiteY2" fmla="*/ 712470 h 4010237"/>
              <a:gd name="connsiteX3" fmla="*/ 3046092 w 4300090"/>
              <a:gd name="connsiteY3" fmla="*/ 832485 h 4010237"/>
              <a:gd name="connsiteX4" fmla="*/ 2754627 w 4300090"/>
              <a:gd name="connsiteY4" fmla="*/ 1236345 h 4010237"/>
              <a:gd name="connsiteX5" fmla="*/ 3006087 w 4300090"/>
              <a:gd name="connsiteY5" fmla="*/ 1268730 h 4010237"/>
              <a:gd name="connsiteX6" fmla="*/ 3141342 w 4300090"/>
              <a:gd name="connsiteY6" fmla="*/ 1268730 h 4010237"/>
              <a:gd name="connsiteX7" fmla="*/ 3608067 w 4300090"/>
              <a:gd name="connsiteY7" fmla="*/ 1108710 h 4010237"/>
              <a:gd name="connsiteX8" fmla="*/ 3726177 w 4300090"/>
              <a:gd name="connsiteY8" fmla="*/ 1002030 h 4010237"/>
              <a:gd name="connsiteX9" fmla="*/ 3939537 w 4300090"/>
              <a:gd name="connsiteY9" fmla="*/ 670560 h 4010237"/>
              <a:gd name="connsiteX10" fmla="*/ 4255767 w 4300090"/>
              <a:gd name="connsiteY10" fmla="*/ 495300 h 4010237"/>
              <a:gd name="connsiteX11" fmla="*/ 4240527 w 4300090"/>
              <a:gd name="connsiteY11" fmla="*/ 1066800 h 4010237"/>
              <a:gd name="connsiteX12" fmla="*/ 3760467 w 4300090"/>
              <a:gd name="connsiteY12" fmla="*/ 1367790 h 4010237"/>
              <a:gd name="connsiteX13" fmla="*/ 3901437 w 4300090"/>
              <a:gd name="connsiteY13" fmla="*/ 948690 h 4010237"/>
              <a:gd name="connsiteX14" fmla="*/ 4297677 w 4300090"/>
              <a:gd name="connsiteY14" fmla="*/ 1299210 h 4010237"/>
              <a:gd name="connsiteX15" fmla="*/ 3695697 w 4300090"/>
              <a:gd name="connsiteY15" fmla="*/ 1704975 h 4010237"/>
              <a:gd name="connsiteX16" fmla="*/ 3215637 w 4300090"/>
              <a:gd name="connsiteY16" fmla="*/ 1859280 h 4010237"/>
              <a:gd name="connsiteX17" fmla="*/ 3177537 w 4300090"/>
              <a:gd name="connsiteY17" fmla="*/ 1912620 h 4010237"/>
              <a:gd name="connsiteX18" fmla="*/ 3442332 w 4300090"/>
              <a:gd name="connsiteY18" fmla="*/ 2076450 h 4010237"/>
              <a:gd name="connsiteX19" fmla="*/ 3910962 w 4300090"/>
              <a:gd name="connsiteY19" fmla="*/ 2232660 h 4010237"/>
              <a:gd name="connsiteX20" fmla="*/ 4095747 w 4300090"/>
              <a:gd name="connsiteY20" fmla="*/ 2263140 h 4010237"/>
              <a:gd name="connsiteX21" fmla="*/ 4206237 w 4300090"/>
              <a:gd name="connsiteY21" fmla="*/ 2468880 h 4010237"/>
              <a:gd name="connsiteX22" fmla="*/ 3916677 w 4300090"/>
              <a:gd name="connsiteY22" fmla="*/ 2541270 h 4010237"/>
              <a:gd name="connsiteX23" fmla="*/ 3935727 w 4300090"/>
              <a:gd name="connsiteY23" fmla="*/ 2895599 h 4010237"/>
              <a:gd name="connsiteX24" fmla="*/ 3661407 w 4300090"/>
              <a:gd name="connsiteY24" fmla="*/ 2787014 h 4010237"/>
              <a:gd name="connsiteX25" fmla="*/ 3190872 w 4300090"/>
              <a:gd name="connsiteY25" fmla="*/ 2638424 h 4010237"/>
              <a:gd name="connsiteX26" fmla="*/ 3194682 w 4300090"/>
              <a:gd name="connsiteY26" fmla="*/ 2945129 h 4010237"/>
              <a:gd name="connsiteX27" fmla="*/ 3503292 w 4300090"/>
              <a:gd name="connsiteY27" fmla="*/ 3354704 h 4010237"/>
              <a:gd name="connsiteX28" fmla="*/ 4011927 w 4300090"/>
              <a:gd name="connsiteY28" fmla="*/ 3489959 h 4010237"/>
              <a:gd name="connsiteX29" fmla="*/ 4133847 w 4300090"/>
              <a:gd name="connsiteY29" fmla="*/ 3870959 h 4010237"/>
              <a:gd name="connsiteX30" fmla="*/ 3059427 w 4300090"/>
              <a:gd name="connsiteY30" fmla="*/ 3813809 h 4010237"/>
              <a:gd name="connsiteX31" fmla="*/ 2954652 w 4300090"/>
              <a:gd name="connsiteY31" fmla="*/ 3609974 h 4010237"/>
              <a:gd name="connsiteX32" fmla="*/ 2647947 w 4300090"/>
              <a:gd name="connsiteY32" fmla="*/ 3192779 h 4010237"/>
              <a:gd name="connsiteX33" fmla="*/ 2472687 w 4300090"/>
              <a:gd name="connsiteY33" fmla="*/ 3457574 h 4010237"/>
              <a:gd name="connsiteX34" fmla="*/ 2514599 w 4300090"/>
              <a:gd name="connsiteY34" fmla="*/ 3962399 h 4010237"/>
              <a:gd name="connsiteX35" fmla="*/ 1981198 w 4300090"/>
              <a:gd name="connsiteY35" fmla="*/ 3855719 h 4010237"/>
              <a:gd name="connsiteX36" fmla="*/ 1992628 w 4300090"/>
              <a:gd name="connsiteY36" fmla="*/ 3253739 h 4010237"/>
              <a:gd name="connsiteX37" fmla="*/ 1744979 w 4300090"/>
              <a:gd name="connsiteY37" fmla="*/ 3326129 h 4010237"/>
              <a:gd name="connsiteX38" fmla="*/ 1356358 w 4300090"/>
              <a:gd name="connsiteY38" fmla="*/ 3859529 h 4010237"/>
              <a:gd name="connsiteX39" fmla="*/ 1070608 w 4300090"/>
              <a:gd name="connsiteY39" fmla="*/ 3516629 h 4010237"/>
              <a:gd name="connsiteX40" fmla="*/ 1417318 w 4300090"/>
              <a:gd name="connsiteY40" fmla="*/ 3047999 h 4010237"/>
              <a:gd name="connsiteX41" fmla="*/ 1177289 w 4300090"/>
              <a:gd name="connsiteY41" fmla="*/ 2994659 h 4010237"/>
              <a:gd name="connsiteX42" fmla="*/ 552448 w 4300090"/>
              <a:gd name="connsiteY42" fmla="*/ 3196589 h 4010237"/>
              <a:gd name="connsiteX43" fmla="*/ 270510 w 4300090"/>
              <a:gd name="connsiteY43" fmla="*/ 3135629 h 4010237"/>
              <a:gd name="connsiteX44" fmla="*/ 259080 w 4300090"/>
              <a:gd name="connsiteY44" fmla="*/ 2895599 h 4010237"/>
              <a:gd name="connsiteX45" fmla="*/ 476248 w 4300090"/>
              <a:gd name="connsiteY45" fmla="*/ 2686049 h 4010237"/>
              <a:gd name="connsiteX46" fmla="*/ 1028698 w 4300090"/>
              <a:gd name="connsiteY46" fmla="*/ 2499359 h 4010237"/>
              <a:gd name="connsiteX47" fmla="*/ 861060 w 4300090"/>
              <a:gd name="connsiteY47" fmla="*/ 2308859 h 4010237"/>
              <a:gd name="connsiteX48" fmla="*/ 209548 w 4300090"/>
              <a:gd name="connsiteY48" fmla="*/ 2080259 h 4010237"/>
              <a:gd name="connsiteX49" fmla="*/ 0 w 4300090"/>
              <a:gd name="connsiteY49" fmla="*/ 1870709 h 4010237"/>
              <a:gd name="connsiteX50" fmla="*/ 171450 w 4300090"/>
              <a:gd name="connsiteY50" fmla="*/ 1668779 h 4010237"/>
              <a:gd name="connsiteX51" fmla="*/ 449578 w 4300090"/>
              <a:gd name="connsiteY51" fmla="*/ 1638299 h 4010237"/>
              <a:gd name="connsiteX52" fmla="*/ 1017269 w 4300090"/>
              <a:gd name="connsiteY52" fmla="*/ 1798319 h 4010237"/>
              <a:gd name="connsiteX53" fmla="*/ 1021079 w 4300090"/>
              <a:gd name="connsiteY53" fmla="*/ 1592579 h 4010237"/>
              <a:gd name="connsiteX54" fmla="*/ 613409 w 4300090"/>
              <a:gd name="connsiteY54" fmla="*/ 1017269 h 4010237"/>
              <a:gd name="connsiteX55" fmla="*/ 316230 w 4300090"/>
              <a:gd name="connsiteY55" fmla="*/ 681989 h 4010237"/>
              <a:gd name="connsiteX56" fmla="*/ 811530 w 4300090"/>
              <a:gd name="connsiteY56" fmla="*/ 308609 h 4010237"/>
              <a:gd name="connsiteX57" fmla="*/ 262890 w 4300090"/>
              <a:gd name="connsiteY57" fmla="*/ 354329 h 4010237"/>
              <a:gd name="connsiteX58" fmla="*/ 1131568 w 4300090"/>
              <a:gd name="connsiteY58" fmla="*/ 761999 h 4010237"/>
              <a:gd name="connsiteX59" fmla="*/ 1474469 w 4300090"/>
              <a:gd name="connsiteY59" fmla="*/ 1203959 h 4010237"/>
              <a:gd name="connsiteX60" fmla="*/ 1615439 w 4300090"/>
              <a:gd name="connsiteY60" fmla="*/ 1055369 h 4010237"/>
              <a:gd name="connsiteX61" fmla="*/ 1623059 w 4300090"/>
              <a:gd name="connsiteY61" fmla="*/ 369569 h 4010237"/>
              <a:gd name="connsiteX62" fmla="*/ 1783080 w 4300090"/>
              <a:gd name="connsiteY62" fmla="*/ 224789 h 4010237"/>
              <a:gd name="connsiteX63" fmla="*/ 2007870 w 4300090"/>
              <a:gd name="connsiteY63" fmla="*/ 240029 h 4010237"/>
              <a:gd name="connsiteX64" fmla="*/ 2129788 w 4300090"/>
              <a:gd name="connsiteY64" fmla="*/ 457199 h 4010237"/>
              <a:gd name="connsiteX65" fmla="*/ 2145027 w 4300090"/>
              <a:gd name="connsiteY65" fmla="*/ 1021079 h 4010237"/>
              <a:gd name="connsiteX66" fmla="*/ 2373627 w 4300090"/>
              <a:gd name="connsiteY66" fmla="*/ 1002029 h 4010237"/>
              <a:gd name="connsiteX67" fmla="*/ 2769867 w 4300090"/>
              <a:gd name="connsiteY67" fmla="*/ 430529 h 4010237"/>
              <a:gd name="connsiteX68" fmla="*/ 2846067 w 4300090"/>
              <a:gd name="connsiteY68" fmla="*/ 0 h 4010237"/>
              <a:gd name="connsiteX0" fmla="*/ 3299457 w 4300090"/>
              <a:gd name="connsiteY0" fmla="*/ 320040 h 3995634"/>
              <a:gd name="connsiteX1" fmla="*/ 3074667 w 4300090"/>
              <a:gd name="connsiteY1" fmla="*/ 445770 h 3995634"/>
              <a:gd name="connsiteX2" fmla="*/ 3097527 w 4300090"/>
              <a:gd name="connsiteY2" fmla="*/ 712470 h 3995634"/>
              <a:gd name="connsiteX3" fmla="*/ 3046092 w 4300090"/>
              <a:gd name="connsiteY3" fmla="*/ 832485 h 3995634"/>
              <a:gd name="connsiteX4" fmla="*/ 2754627 w 4300090"/>
              <a:gd name="connsiteY4" fmla="*/ 1236345 h 3995634"/>
              <a:gd name="connsiteX5" fmla="*/ 3006087 w 4300090"/>
              <a:gd name="connsiteY5" fmla="*/ 1268730 h 3995634"/>
              <a:gd name="connsiteX6" fmla="*/ 3141342 w 4300090"/>
              <a:gd name="connsiteY6" fmla="*/ 1268730 h 3995634"/>
              <a:gd name="connsiteX7" fmla="*/ 3608067 w 4300090"/>
              <a:gd name="connsiteY7" fmla="*/ 1108710 h 3995634"/>
              <a:gd name="connsiteX8" fmla="*/ 3726177 w 4300090"/>
              <a:gd name="connsiteY8" fmla="*/ 1002030 h 3995634"/>
              <a:gd name="connsiteX9" fmla="*/ 3939537 w 4300090"/>
              <a:gd name="connsiteY9" fmla="*/ 670560 h 3995634"/>
              <a:gd name="connsiteX10" fmla="*/ 4255767 w 4300090"/>
              <a:gd name="connsiteY10" fmla="*/ 495300 h 3995634"/>
              <a:gd name="connsiteX11" fmla="*/ 4240527 w 4300090"/>
              <a:gd name="connsiteY11" fmla="*/ 1066800 h 3995634"/>
              <a:gd name="connsiteX12" fmla="*/ 3760467 w 4300090"/>
              <a:gd name="connsiteY12" fmla="*/ 1367790 h 3995634"/>
              <a:gd name="connsiteX13" fmla="*/ 3901437 w 4300090"/>
              <a:gd name="connsiteY13" fmla="*/ 948690 h 3995634"/>
              <a:gd name="connsiteX14" fmla="*/ 4297677 w 4300090"/>
              <a:gd name="connsiteY14" fmla="*/ 1299210 h 3995634"/>
              <a:gd name="connsiteX15" fmla="*/ 3695697 w 4300090"/>
              <a:gd name="connsiteY15" fmla="*/ 1704975 h 3995634"/>
              <a:gd name="connsiteX16" fmla="*/ 3215637 w 4300090"/>
              <a:gd name="connsiteY16" fmla="*/ 1859280 h 3995634"/>
              <a:gd name="connsiteX17" fmla="*/ 3177537 w 4300090"/>
              <a:gd name="connsiteY17" fmla="*/ 1912620 h 3995634"/>
              <a:gd name="connsiteX18" fmla="*/ 3442332 w 4300090"/>
              <a:gd name="connsiteY18" fmla="*/ 2076450 h 3995634"/>
              <a:gd name="connsiteX19" fmla="*/ 3910962 w 4300090"/>
              <a:gd name="connsiteY19" fmla="*/ 2232660 h 3995634"/>
              <a:gd name="connsiteX20" fmla="*/ 4095747 w 4300090"/>
              <a:gd name="connsiteY20" fmla="*/ 2263140 h 3995634"/>
              <a:gd name="connsiteX21" fmla="*/ 4206237 w 4300090"/>
              <a:gd name="connsiteY21" fmla="*/ 2468880 h 3995634"/>
              <a:gd name="connsiteX22" fmla="*/ 3916677 w 4300090"/>
              <a:gd name="connsiteY22" fmla="*/ 2541270 h 3995634"/>
              <a:gd name="connsiteX23" fmla="*/ 3935727 w 4300090"/>
              <a:gd name="connsiteY23" fmla="*/ 2895599 h 3995634"/>
              <a:gd name="connsiteX24" fmla="*/ 3661407 w 4300090"/>
              <a:gd name="connsiteY24" fmla="*/ 2787014 h 3995634"/>
              <a:gd name="connsiteX25" fmla="*/ 3190872 w 4300090"/>
              <a:gd name="connsiteY25" fmla="*/ 2638424 h 3995634"/>
              <a:gd name="connsiteX26" fmla="*/ 3194682 w 4300090"/>
              <a:gd name="connsiteY26" fmla="*/ 2945129 h 3995634"/>
              <a:gd name="connsiteX27" fmla="*/ 3503292 w 4300090"/>
              <a:gd name="connsiteY27" fmla="*/ 3354704 h 3995634"/>
              <a:gd name="connsiteX28" fmla="*/ 4011927 w 4300090"/>
              <a:gd name="connsiteY28" fmla="*/ 3489959 h 3995634"/>
              <a:gd name="connsiteX29" fmla="*/ 4133847 w 4300090"/>
              <a:gd name="connsiteY29" fmla="*/ 3870959 h 3995634"/>
              <a:gd name="connsiteX30" fmla="*/ 3059427 w 4300090"/>
              <a:gd name="connsiteY30" fmla="*/ 3813809 h 3995634"/>
              <a:gd name="connsiteX31" fmla="*/ 2954652 w 4300090"/>
              <a:gd name="connsiteY31" fmla="*/ 3609974 h 3995634"/>
              <a:gd name="connsiteX32" fmla="*/ 2647947 w 4300090"/>
              <a:gd name="connsiteY32" fmla="*/ 3192779 h 3995634"/>
              <a:gd name="connsiteX33" fmla="*/ 2472687 w 4300090"/>
              <a:gd name="connsiteY33" fmla="*/ 3457574 h 3995634"/>
              <a:gd name="connsiteX34" fmla="*/ 2478404 w 4300090"/>
              <a:gd name="connsiteY34" fmla="*/ 3950969 h 3995634"/>
              <a:gd name="connsiteX35" fmla="*/ 1981198 w 4300090"/>
              <a:gd name="connsiteY35" fmla="*/ 3855719 h 3995634"/>
              <a:gd name="connsiteX36" fmla="*/ 1992628 w 4300090"/>
              <a:gd name="connsiteY36" fmla="*/ 3253739 h 3995634"/>
              <a:gd name="connsiteX37" fmla="*/ 1744979 w 4300090"/>
              <a:gd name="connsiteY37" fmla="*/ 3326129 h 3995634"/>
              <a:gd name="connsiteX38" fmla="*/ 1356358 w 4300090"/>
              <a:gd name="connsiteY38" fmla="*/ 3859529 h 3995634"/>
              <a:gd name="connsiteX39" fmla="*/ 1070608 w 4300090"/>
              <a:gd name="connsiteY39" fmla="*/ 3516629 h 3995634"/>
              <a:gd name="connsiteX40" fmla="*/ 1417318 w 4300090"/>
              <a:gd name="connsiteY40" fmla="*/ 3047999 h 3995634"/>
              <a:gd name="connsiteX41" fmla="*/ 1177289 w 4300090"/>
              <a:gd name="connsiteY41" fmla="*/ 2994659 h 3995634"/>
              <a:gd name="connsiteX42" fmla="*/ 552448 w 4300090"/>
              <a:gd name="connsiteY42" fmla="*/ 3196589 h 3995634"/>
              <a:gd name="connsiteX43" fmla="*/ 270510 w 4300090"/>
              <a:gd name="connsiteY43" fmla="*/ 3135629 h 3995634"/>
              <a:gd name="connsiteX44" fmla="*/ 259080 w 4300090"/>
              <a:gd name="connsiteY44" fmla="*/ 2895599 h 3995634"/>
              <a:gd name="connsiteX45" fmla="*/ 476248 w 4300090"/>
              <a:gd name="connsiteY45" fmla="*/ 2686049 h 3995634"/>
              <a:gd name="connsiteX46" fmla="*/ 1028698 w 4300090"/>
              <a:gd name="connsiteY46" fmla="*/ 2499359 h 3995634"/>
              <a:gd name="connsiteX47" fmla="*/ 861060 w 4300090"/>
              <a:gd name="connsiteY47" fmla="*/ 2308859 h 3995634"/>
              <a:gd name="connsiteX48" fmla="*/ 209548 w 4300090"/>
              <a:gd name="connsiteY48" fmla="*/ 2080259 h 3995634"/>
              <a:gd name="connsiteX49" fmla="*/ 0 w 4300090"/>
              <a:gd name="connsiteY49" fmla="*/ 1870709 h 3995634"/>
              <a:gd name="connsiteX50" fmla="*/ 171450 w 4300090"/>
              <a:gd name="connsiteY50" fmla="*/ 1668779 h 3995634"/>
              <a:gd name="connsiteX51" fmla="*/ 449578 w 4300090"/>
              <a:gd name="connsiteY51" fmla="*/ 1638299 h 3995634"/>
              <a:gd name="connsiteX52" fmla="*/ 1017269 w 4300090"/>
              <a:gd name="connsiteY52" fmla="*/ 1798319 h 3995634"/>
              <a:gd name="connsiteX53" fmla="*/ 1021079 w 4300090"/>
              <a:gd name="connsiteY53" fmla="*/ 1592579 h 3995634"/>
              <a:gd name="connsiteX54" fmla="*/ 613409 w 4300090"/>
              <a:gd name="connsiteY54" fmla="*/ 1017269 h 3995634"/>
              <a:gd name="connsiteX55" fmla="*/ 316230 w 4300090"/>
              <a:gd name="connsiteY55" fmla="*/ 681989 h 3995634"/>
              <a:gd name="connsiteX56" fmla="*/ 811530 w 4300090"/>
              <a:gd name="connsiteY56" fmla="*/ 308609 h 3995634"/>
              <a:gd name="connsiteX57" fmla="*/ 262890 w 4300090"/>
              <a:gd name="connsiteY57" fmla="*/ 354329 h 3995634"/>
              <a:gd name="connsiteX58" fmla="*/ 1131568 w 4300090"/>
              <a:gd name="connsiteY58" fmla="*/ 761999 h 3995634"/>
              <a:gd name="connsiteX59" fmla="*/ 1474469 w 4300090"/>
              <a:gd name="connsiteY59" fmla="*/ 1203959 h 3995634"/>
              <a:gd name="connsiteX60" fmla="*/ 1615439 w 4300090"/>
              <a:gd name="connsiteY60" fmla="*/ 1055369 h 3995634"/>
              <a:gd name="connsiteX61" fmla="*/ 1623059 w 4300090"/>
              <a:gd name="connsiteY61" fmla="*/ 369569 h 3995634"/>
              <a:gd name="connsiteX62" fmla="*/ 1783080 w 4300090"/>
              <a:gd name="connsiteY62" fmla="*/ 224789 h 3995634"/>
              <a:gd name="connsiteX63" fmla="*/ 2007870 w 4300090"/>
              <a:gd name="connsiteY63" fmla="*/ 240029 h 3995634"/>
              <a:gd name="connsiteX64" fmla="*/ 2129788 w 4300090"/>
              <a:gd name="connsiteY64" fmla="*/ 457199 h 3995634"/>
              <a:gd name="connsiteX65" fmla="*/ 2145027 w 4300090"/>
              <a:gd name="connsiteY65" fmla="*/ 1021079 h 3995634"/>
              <a:gd name="connsiteX66" fmla="*/ 2373627 w 4300090"/>
              <a:gd name="connsiteY66" fmla="*/ 1002029 h 3995634"/>
              <a:gd name="connsiteX67" fmla="*/ 2769867 w 4300090"/>
              <a:gd name="connsiteY67" fmla="*/ 430529 h 3995634"/>
              <a:gd name="connsiteX68" fmla="*/ 2846067 w 4300090"/>
              <a:gd name="connsiteY68" fmla="*/ 0 h 3995634"/>
              <a:gd name="connsiteX0" fmla="*/ 3299457 w 4300090"/>
              <a:gd name="connsiteY0" fmla="*/ 320040 h 4017627"/>
              <a:gd name="connsiteX1" fmla="*/ 3074667 w 4300090"/>
              <a:gd name="connsiteY1" fmla="*/ 445770 h 4017627"/>
              <a:gd name="connsiteX2" fmla="*/ 3097527 w 4300090"/>
              <a:gd name="connsiteY2" fmla="*/ 712470 h 4017627"/>
              <a:gd name="connsiteX3" fmla="*/ 3046092 w 4300090"/>
              <a:gd name="connsiteY3" fmla="*/ 832485 h 4017627"/>
              <a:gd name="connsiteX4" fmla="*/ 2754627 w 4300090"/>
              <a:gd name="connsiteY4" fmla="*/ 1236345 h 4017627"/>
              <a:gd name="connsiteX5" fmla="*/ 3006087 w 4300090"/>
              <a:gd name="connsiteY5" fmla="*/ 1268730 h 4017627"/>
              <a:gd name="connsiteX6" fmla="*/ 3141342 w 4300090"/>
              <a:gd name="connsiteY6" fmla="*/ 1268730 h 4017627"/>
              <a:gd name="connsiteX7" fmla="*/ 3608067 w 4300090"/>
              <a:gd name="connsiteY7" fmla="*/ 1108710 h 4017627"/>
              <a:gd name="connsiteX8" fmla="*/ 3726177 w 4300090"/>
              <a:gd name="connsiteY8" fmla="*/ 1002030 h 4017627"/>
              <a:gd name="connsiteX9" fmla="*/ 3939537 w 4300090"/>
              <a:gd name="connsiteY9" fmla="*/ 670560 h 4017627"/>
              <a:gd name="connsiteX10" fmla="*/ 4255767 w 4300090"/>
              <a:gd name="connsiteY10" fmla="*/ 495300 h 4017627"/>
              <a:gd name="connsiteX11" fmla="*/ 4240527 w 4300090"/>
              <a:gd name="connsiteY11" fmla="*/ 1066800 h 4017627"/>
              <a:gd name="connsiteX12" fmla="*/ 3760467 w 4300090"/>
              <a:gd name="connsiteY12" fmla="*/ 1367790 h 4017627"/>
              <a:gd name="connsiteX13" fmla="*/ 3901437 w 4300090"/>
              <a:gd name="connsiteY13" fmla="*/ 948690 h 4017627"/>
              <a:gd name="connsiteX14" fmla="*/ 4297677 w 4300090"/>
              <a:gd name="connsiteY14" fmla="*/ 1299210 h 4017627"/>
              <a:gd name="connsiteX15" fmla="*/ 3695697 w 4300090"/>
              <a:gd name="connsiteY15" fmla="*/ 1704975 h 4017627"/>
              <a:gd name="connsiteX16" fmla="*/ 3215637 w 4300090"/>
              <a:gd name="connsiteY16" fmla="*/ 1859280 h 4017627"/>
              <a:gd name="connsiteX17" fmla="*/ 3177537 w 4300090"/>
              <a:gd name="connsiteY17" fmla="*/ 1912620 h 4017627"/>
              <a:gd name="connsiteX18" fmla="*/ 3442332 w 4300090"/>
              <a:gd name="connsiteY18" fmla="*/ 2076450 h 4017627"/>
              <a:gd name="connsiteX19" fmla="*/ 3910962 w 4300090"/>
              <a:gd name="connsiteY19" fmla="*/ 2232660 h 4017627"/>
              <a:gd name="connsiteX20" fmla="*/ 4095747 w 4300090"/>
              <a:gd name="connsiteY20" fmla="*/ 2263140 h 4017627"/>
              <a:gd name="connsiteX21" fmla="*/ 4206237 w 4300090"/>
              <a:gd name="connsiteY21" fmla="*/ 2468880 h 4017627"/>
              <a:gd name="connsiteX22" fmla="*/ 3916677 w 4300090"/>
              <a:gd name="connsiteY22" fmla="*/ 2541270 h 4017627"/>
              <a:gd name="connsiteX23" fmla="*/ 3935727 w 4300090"/>
              <a:gd name="connsiteY23" fmla="*/ 2895599 h 4017627"/>
              <a:gd name="connsiteX24" fmla="*/ 3661407 w 4300090"/>
              <a:gd name="connsiteY24" fmla="*/ 2787014 h 4017627"/>
              <a:gd name="connsiteX25" fmla="*/ 3190872 w 4300090"/>
              <a:gd name="connsiteY25" fmla="*/ 2638424 h 4017627"/>
              <a:gd name="connsiteX26" fmla="*/ 3194682 w 4300090"/>
              <a:gd name="connsiteY26" fmla="*/ 2945129 h 4017627"/>
              <a:gd name="connsiteX27" fmla="*/ 3503292 w 4300090"/>
              <a:gd name="connsiteY27" fmla="*/ 3354704 h 4017627"/>
              <a:gd name="connsiteX28" fmla="*/ 4011927 w 4300090"/>
              <a:gd name="connsiteY28" fmla="*/ 3489959 h 4017627"/>
              <a:gd name="connsiteX29" fmla="*/ 4133847 w 4300090"/>
              <a:gd name="connsiteY29" fmla="*/ 3870959 h 4017627"/>
              <a:gd name="connsiteX30" fmla="*/ 3059427 w 4300090"/>
              <a:gd name="connsiteY30" fmla="*/ 3813809 h 4017627"/>
              <a:gd name="connsiteX31" fmla="*/ 2954652 w 4300090"/>
              <a:gd name="connsiteY31" fmla="*/ 3609974 h 4017627"/>
              <a:gd name="connsiteX32" fmla="*/ 2647947 w 4300090"/>
              <a:gd name="connsiteY32" fmla="*/ 3192779 h 4017627"/>
              <a:gd name="connsiteX33" fmla="*/ 2472687 w 4300090"/>
              <a:gd name="connsiteY33" fmla="*/ 3457574 h 4017627"/>
              <a:gd name="connsiteX34" fmla="*/ 2478404 w 4300090"/>
              <a:gd name="connsiteY34" fmla="*/ 3950969 h 4017627"/>
              <a:gd name="connsiteX35" fmla="*/ 1981198 w 4300090"/>
              <a:gd name="connsiteY35" fmla="*/ 3855719 h 4017627"/>
              <a:gd name="connsiteX36" fmla="*/ 1992628 w 4300090"/>
              <a:gd name="connsiteY36" fmla="*/ 3253739 h 4017627"/>
              <a:gd name="connsiteX37" fmla="*/ 1744979 w 4300090"/>
              <a:gd name="connsiteY37" fmla="*/ 3326129 h 4017627"/>
              <a:gd name="connsiteX38" fmla="*/ 1356358 w 4300090"/>
              <a:gd name="connsiteY38" fmla="*/ 3859529 h 4017627"/>
              <a:gd name="connsiteX39" fmla="*/ 1070608 w 4300090"/>
              <a:gd name="connsiteY39" fmla="*/ 3516629 h 4017627"/>
              <a:gd name="connsiteX40" fmla="*/ 1417318 w 4300090"/>
              <a:gd name="connsiteY40" fmla="*/ 3047999 h 4017627"/>
              <a:gd name="connsiteX41" fmla="*/ 1177289 w 4300090"/>
              <a:gd name="connsiteY41" fmla="*/ 2994659 h 4017627"/>
              <a:gd name="connsiteX42" fmla="*/ 552448 w 4300090"/>
              <a:gd name="connsiteY42" fmla="*/ 3196589 h 4017627"/>
              <a:gd name="connsiteX43" fmla="*/ 270510 w 4300090"/>
              <a:gd name="connsiteY43" fmla="*/ 3135629 h 4017627"/>
              <a:gd name="connsiteX44" fmla="*/ 259080 w 4300090"/>
              <a:gd name="connsiteY44" fmla="*/ 2895599 h 4017627"/>
              <a:gd name="connsiteX45" fmla="*/ 476248 w 4300090"/>
              <a:gd name="connsiteY45" fmla="*/ 2686049 h 4017627"/>
              <a:gd name="connsiteX46" fmla="*/ 1028698 w 4300090"/>
              <a:gd name="connsiteY46" fmla="*/ 2499359 h 4017627"/>
              <a:gd name="connsiteX47" fmla="*/ 861060 w 4300090"/>
              <a:gd name="connsiteY47" fmla="*/ 2308859 h 4017627"/>
              <a:gd name="connsiteX48" fmla="*/ 209548 w 4300090"/>
              <a:gd name="connsiteY48" fmla="*/ 2080259 h 4017627"/>
              <a:gd name="connsiteX49" fmla="*/ 0 w 4300090"/>
              <a:gd name="connsiteY49" fmla="*/ 1870709 h 4017627"/>
              <a:gd name="connsiteX50" fmla="*/ 171450 w 4300090"/>
              <a:gd name="connsiteY50" fmla="*/ 1668779 h 4017627"/>
              <a:gd name="connsiteX51" fmla="*/ 449578 w 4300090"/>
              <a:gd name="connsiteY51" fmla="*/ 1638299 h 4017627"/>
              <a:gd name="connsiteX52" fmla="*/ 1017269 w 4300090"/>
              <a:gd name="connsiteY52" fmla="*/ 1798319 h 4017627"/>
              <a:gd name="connsiteX53" fmla="*/ 1021079 w 4300090"/>
              <a:gd name="connsiteY53" fmla="*/ 1592579 h 4017627"/>
              <a:gd name="connsiteX54" fmla="*/ 613409 w 4300090"/>
              <a:gd name="connsiteY54" fmla="*/ 1017269 h 4017627"/>
              <a:gd name="connsiteX55" fmla="*/ 316230 w 4300090"/>
              <a:gd name="connsiteY55" fmla="*/ 681989 h 4017627"/>
              <a:gd name="connsiteX56" fmla="*/ 811530 w 4300090"/>
              <a:gd name="connsiteY56" fmla="*/ 308609 h 4017627"/>
              <a:gd name="connsiteX57" fmla="*/ 262890 w 4300090"/>
              <a:gd name="connsiteY57" fmla="*/ 354329 h 4017627"/>
              <a:gd name="connsiteX58" fmla="*/ 1131568 w 4300090"/>
              <a:gd name="connsiteY58" fmla="*/ 761999 h 4017627"/>
              <a:gd name="connsiteX59" fmla="*/ 1474469 w 4300090"/>
              <a:gd name="connsiteY59" fmla="*/ 1203959 h 4017627"/>
              <a:gd name="connsiteX60" fmla="*/ 1615439 w 4300090"/>
              <a:gd name="connsiteY60" fmla="*/ 1055369 h 4017627"/>
              <a:gd name="connsiteX61" fmla="*/ 1623059 w 4300090"/>
              <a:gd name="connsiteY61" fmla="*/ 369569 h 4017627"/>
              <a:gd name="connsiteX62" fmla="*/ 1783080 w 4300090"/>
              <a:gd name="connsiteY62" fmla="*/ 224789 h 4017627"/>
              <a:gd name="connsiteX63" fmla="*/ 2007870 w 4300090"/>
              <a:gd name="connsiteY63" fmla="*/ 240029 h 4017627"/>
              <a:gd name="connsiteX64" fmla="*/ 2129788 w 4300090"/>
              <a:gd name="connsiteY64" fmla="*/ 457199 h 4017627"/>
              <a:gd name="connsiteX65" fmla="*/ 2145027 w 4300090"/>
              <a:gd name="connsiteY65" fmla="*/ 1021079 h 4017627"/>
              <a:gd name="connsiteX66" fmla="*/ 2373627 w 4300090"/>
              <a:gd name="connsiteY66" fmla="*/ 1002029 h 4017627"/>
              <a:gd name="connsiteX67" fmla="*/ 2769867 w 4300090"/>
              <a:gd name="connsiteY67" fmla="*/ 430529 h 4017627"/>
              <a:gd name="connsiteX68" fmla="*/ 2846067 w 4300090"/>
              <a:gd name="connsiteY68" fmla="*/ 0 h 4017627"/>
              <a:gd name="connsiteX0" fmla="*/ 3299457 w 4300090"/>
              <a:gd name="connsiteY0" fmla="*/ 320040 h 4017627"/>
              <a:gd name="connsiteX1" fmla="*/ 3074667 w 4300090"/>
              <a:gd name="connsiteY1" fmla="*/ 445770 h 4017627"/>
              <a:gd name="connsiteX2" fmla="*/ 3097527 w 4300090"/>
              <a:gd name="connsiteY2" fmla="*/ 712470 h 4017627"/>
              <a:gd name="connsiteX3" fmla="*/ 3046092 w 4300090"/>
              <a:gd name="connsiteY3" fmla="*/ 832485 h 4017627"/>
              <a:gd name="connsiteX4" fmla="*/ 2754627 w 4300090"/>
              <a:gd name="connsiteY4" fmla="*/ 1236345 h 4017627"/>
              <a:gd name="connsiteX5" fmla="*/ 3006087 w 4300090"/>
              <a:gd name="connsiteY5" fmla="*/ 1268730 h 4017627"/>
              <a:gd name="connsiteX6" fmla="*/ 3141342 w 4300090"/>
              <a:gd name="connsiteY6" fmla="*/ 1268730 h 4017627"/>
              <a:gd name="connsiteX7" fmla="*/ 3608067 w 4300090"/>
              <a:gd name="connsiteY7" fmla="*/ 1108710 h 4017627"/>
              <a:gd name="connsiteX8" fmla="*/ 3726177 w 4300090"/>
              <a:gd name="connsiteY8" fmla="*/ 1002030 h 4017627"/>
              <a:gd name="connsiteX9" fmla="*/ 3939537 w 4300090"/>
              <a:gd name="connsiteY9" fmla="*/ 670560 h 4017627"/>
              <a:gd name="connsiteX10" fmla="*/ 4255767 w 4300090"/>
              <a:gd name="connsiteY10" fmla="*/ 495300 h 4017627"/>
              <a:gd name="connsiteX11" fmla="*/ 4240527 w 4300090"/>
              <a:gd name="connsiteY11" fmla="*/ 1066800 h 4017627"/>
              <a:gd name="connsiteX12" fmla="*/ 3760467 w 4300090"/>
              <a:gd name="connsiteY12" fmla="*/ 1367790 h 4017627"/>
              <a:gd name="connsiteX13" fmla="*/ 3901437 w 4300090"/>
              <a:gd name="connsiteY13" fmla="*/ 948690 h 4017627"/>
              <a:gd name="connsiteX14" fmla="*/ 4297677 w 4300090"/>
              <a:gd name="connsiteY14" fmla="*/ 1299210 h 4017627"/>
              <a:gd name="connsiteX15" fmla="*/ 3695697 w 4300090"/>
              <a:gd name="connsiteY15" fmla="*/ 1704975 h 4017627"/>
              <a:gd name="connsiteX16" fmla="*/ 3215637 w 4300090"/>
              <a:gd name="connsiteY16" fmla="*/ 1859280 h 4017627"/>
              <a:gd name="connsiteX17" fmla="*/ 3177537 w 4300090"/>
              <a:gd name="connsiteY17" fmla="*/ 1912620 h 4017627"/>
              <a:gd name="connsiteX18" fmla="*/ 3442332 w 4300090"/>
              <a:gd name="connsiteY18" fmla="*/ 2076450 h 4017627"/>
              <a:gd name="connsiteX19" fmla="*/ 3910962 w 4300090"/>
              <a:gd name="connsiteY19" fmla="*/ 2232660 h 4017627"/>
              <a:gd name="connsiteX20" fmla="*/ 4095747 w 4300090"/>
              <a:gd name="connsiteY20" fmla="*/ 2263140 h 4017627"/>
              <a:gd name="connsiteX21" fmla="*/ 4206237 w 4300090"/>
              <a:gd name="connsiteY21" fmla="*/ 2468880 h 4017627"/>
              <a:gd name="connsiteX22" fmla="*/ 3916677 w 4300090"/>
              <a:gd name="connsiteY22" fmla="*/ 2541270 h 4017627"/>
              <a:gd name="connsiteX23" fmla="*/ 3935727 w 4300090"/>
              <a:gd name="connsiteY23" fmla="*/ 2895599 h 4017627"/>
              <a:gd name="connsiteX24" fmla="*/ 3661407 w 4300090"/>
              <a:gd name="connsiteY24" fmla="*/ 2787014 h 4017627"/>
              <a:gd name="connsiteX25" fmla="*/ 3190872 w 4300090"/>
              <a:gd name="connsiteY25" fmla="*/ 2638424 h 4017627"/>
              <a:gd name="connsiteX26" fmla="*/ 3194682 w 4300090"/>
              <a:gd name="connsiteY26" fmla="*/ 2945129 h 4017627"/>
              <a:gd name="connsiteX27" fmla="*/ 3503292 w 4300090"/>
              <a:gd name="connsiteY27" fmla="*/ 3354704 h 4017627"/>
              <a:gd name="connsiteX28" fmla="*/ 4011927 w 4300090"/>
              <a:gd name="connsiteY28" fmla="*/ 3489959 h 4017627"/>
              <a:gd name="connsiteX29" fmla="*/ 4133847 w 4300090"/>
              <a:gd name="connsiteY29" fmla="*/ 3870959 h 4017627"/>
              <a:gd name="connsiteX30" fmla="*/ 3059427 w 4300090"/>
              <a:gd name="connsiteY30" fmla="*/ 3813809 h 4017627"/>
              <a:gd name="connsiteX31" fmla="*/ 2954652 w 4300090"/>
              <a:gd name="connsiteY31" fmla="*/ 3609974 h 4017627"/>
              <a:gd name="connsiteX32" fmla="*/ 2647947 w 4300090"/>
              <a:gd name="connsiteY32" fmla="*/ 3192779 h 4017627"/>
              <a:gd name="connsiteX33" fmla="*/ 2472687 w 4300090"/>
              <a:gd name="connsiteY33" fmla="*/ 3457574 h 4017627"/>
              <a:gd name="connsiteX34" fmla="*/ 2478404 w 4300090"/>
              <a:gd name="connsiteY34" fmla="*/ 3950969 h 4017627"/>
              <a:gd name="connsiteX35" fmla="*/ 1981198 w 4300090"/>
              <a:gd name="connsiteY35" fmla="*/ 3855719 h 4017627"/>
              <a:gd name="connsiteX36" fmla="*/ 1992628 w 4300090"/>
              <a:gd name="connsiteY36" fmla="*/ 3253739 h 4017627"/>
              <a:gd name="connsiteX37" fmla="*/ 1744979 w 4300090"/>
              <a:gd name="connsiteY37" fmla="*/ 3326129 h 4017627"/>
              <a:gd name="connsiteX38" fmla="*/ 1356358 w 4300090"/>
              <a:gd name="connsiteY38" fmla="*/ 3859529 h 4017627"/>
              <a:gd name="connsiteX39" fmla="*/ 1070608 w 4300090"/>
              <a:gd name="connsiteY39" fmla="*/ 3516629 h 4017627"/>
              <a:gd name="connsiteX40" fmla="*/ 1417318 w 4300090"/>
              <a:gd name="connsiteY40" fmla="*/ 3047999 h 4017627"/>
              <a:gd name="connsiteX41" fmla="*/ 1177289 w 4300090"/>
              <a:gd name="connsiteY41" fmla="*/ 2994659 h 4017627"/>
              <a:gd name="connsiteX42" fmla="*/ 552448 w 4300090"/>
              <a:gd name="connsiteY42" fmla="*/ 3196589 h 4017627"/>
              <a:gd name="connsiteX43" fmla="*/ 270510 w 4300090"/>
              <a:gd name="connsiteY43" fmla="*/ 3135629 h 4017627"/>
              <a:gd name="connsiteX44" fmla="*/ 259080 w 4300090"/>
              <a:gd name="connsiteY44" fmla="*/ 2895599 h 4017627"/>
              <a:gd name="connsiteX45" fmla="*/ 476248 w 4300090"/>
              <a:gd name="connsiteY45" fmla="*/ 2686049 h 4017627"/>
              <a:gd name="connsiteX46" fmla="*/ 1028698 w 4300090"/>
              <a:gd name="connsiteY46" fmla="*/ 2499359 h 4017627"/>
              <a:gd name="connsiteX47" fmla="*/ 861060 w 4300090"/>
              <a:gd name="connsiteY47" fmla="*/ 2308859 h 4017627"/>
              <a:gd name="connsiteX48" fmla="*/ 209548 w 4300090"/>
              <a:gd name="connsiteY48" fmla="*/ 2080259 h 4017627"/>
              <a:gd name="connsiteX49" fmla="*/ 0 w 4300090"/>
              <a:gd name="connsiteY49" fmla="*/ 1870709 h 4017627"/>
              <a:gd name="connsiteX50" fmla="*/ 171450 w 4300090"/>
              <a:gd name="connsiteY50" fmla="*/ 1668779 h 4017627"/>
              <a:gd name="connsiteX51" fmla="*/ 449578 w 4300090"/>
              <a:gd name="connsiteY51" fmla="*/ 1638299 h 4017627"/>
              <a:gd name="connsiteX52" fmla="*/ 1017269 w 4300090"/>
              <a:gd name="connsiteY52" fmla="*/ 1798319 h 4017627"/>
              <a:gd name="connsiteX53" fmla="*/ 1021079 w 4300090"/>
              <a:gd name="connsiteY53" fmla="*/ 1592579 h 4017627"/>
              <a:gd name="connsiteX54" fmla="*/ 613409 w 4300090"/>
              <a:gd name="connsiteY54" fmla="*/ 1017269 h 4017627"/>
              <a:gd name="connsiteX55" fmla="*/ 316230 w 4300090"/>
              <a:gd name="connsiteY55" fmla="*/ 681989 h 4017627"/>
              <a:gd name="connsiteX56" fmla="*/ 811530 w 4300090"/>
              <a:gd name="connsiteY56" fmla="*/ 308609 h 4017627"/>
              <a:gd name="connsiteX57" fmla="*/ 262890 w 4300090"/>
              <a:gd name="connsiteY57" fmla="*/ 354329 h 4017627"/>
              <a:gd name="connsiteX58" fmla="*/ 1131568 w 4300090"/>
              <a:gd name="connsiteY58" fmla="*/ 761999 h 4017627"/>
              <a:gd name="connsiteX59" fmla="*/ 1474469 w 4300090"/>
              <a:gd name="connsiteY59" fmla="*/ 1203959 h 4017627"/>
              <a:gd name="connsiteX60" fmla="*/ 1615439 w 4300090"/>
              <a:gd name="connsiteY60" fmla="*/ 1055369 h 4017627"/>
              <a:gd name="connsiteX61" fmla="*/ 1623059 w 4300090"/>
              <a:gd name="connsiteY61" fmla="*/ 369569 h 4017627"/>
              <a:gd name="connsiteX62" fmla="*/ 1783080 w 4300090"/>
              <a:gd name="connsiteY62" fmla="*/ 224789 h 4017627"/>
              <a:gd name="connsiteX63" fmla="*/ 2007870 w 4300090"/>
              <a:gd name="connsiteY63" fmla="*/ 240029 h 4017627"/>
              <a:gd name="connsiteX64" fmla="*/ 2129788 w 4300090"/>
              <a:gd name="connsiteY64" fmla="*/ 457199 h 4017627"/>
              <a:gd name="connsiteX65" fmla="*/ 2145027 w 4300090"/>
              <a:gd name="connsiteY65" fmla="*/ 1021079 h 4017627"/>
              <a:gd name="connsiteX66" fmla="*/ 2373627 w 4300090"/>
              <a:gd name="connsiteY66" fmla="*/ 1002029 h 4017627"/>
              <a:gd name="connsiteX67" fmla="*/ 2769867 w 4300090"/>
              <a:gd name="connsiteY67" fmla="*/ 430529 h 4017627"/>
              <a:gd name="connsiteX68" fmla="*/ 2846067 w 4300090"/>
              <a:gd name="connsiteY68" fmla="*/ 0 h 4017627"/>
              <a:gd name="connsiteX0" fmla="*/ 3299457 w 4300090"/>
              <a:gd name="connsiteY0" fmla="*/ 320040 h 4216895"/>
              <a:gd name="connsiteX1" fmla="*/ 3074667 w 4300090"/>
              <a:gd name="connsiteY1" fmla="*/ 445770 h 4216895"/>
              <a:gd name="connsiteX2" fmla="*/ 3097527 w 4300090"/>
              <a:gd name="connsiteY2" fmla="*/ 712470 h 4216895"/>
              <a:gd name="connsiteX3" fmla="*/ 3046092 w 4300090"/>
              <a:gd name="connsiteY3" fmla="*/ 832485 h 4216895"/>
              <a:gd name="connsiteX4" fmla="*/ 2754627 w 4300090"/>
              <a:gd name="connsiteY4" fmla="*/ 1236345 h 4216895"/>
              <a:gd name="connsiteX5" fmla="*/ 3006087 w 4300090"/>
              <a:gd name="connsiteY5" fmla="*/ 1268730 h 4216895"/>
              <a:gd name="connsiteX6" fmla="*/ 3141342 w 4300090"/>
              <a:gd name="connsiteY6" fmla="*/ 1268730 h 4216895"/>
              <a:gd name="connsiteX7" fmla="*/ 3608067 w 4300090"/>
              <a:gd name="connsiteY7" fmla="*/ 1108710 h 4216895"/>
              <a:gd name="connsiteX8" fmla="*/ 3726177 w 4300090"/>
              <a:gd name="connsiteY8" fmla="*/ 1002030 h 4216895"/>
              <a:gd name="connsiteX9" fmla="*/ 3939537 w 4300090"/>
              <a:gd name="connsiteY9" fmla="*/ 670560 h 4216895"/>
              <a:gd name="connsiteX10" fmla="*/ 4255767 w 4300090"/>
              <a:gd name="connsiteY10" fmla="*/ 495300 h 4216895"/>
              <a:gd name="connsiteX11" fmla="*/ 4240527 w 4300090"/>
              <a:gd name="connsiteY11" fmla="*/ 1066800 h 4216895"/>
              <a:gd name="connsiteX12" fmla="*/ 3760467 w 4300090"/>
              <a:gd name="connsiteY12" fmla="*/ 1367790 h 4216895"/>
              <a:gd name="connsiteX13" fmla="*/ 3901437 w 4300090"/>
              <a:gd name="connsiteY13" fmla="*/ 948690 h 4216895"/>
              <a:gd name="connsiteX14" fmla="*/ 4297677 w 4300090"/>
              <a:gd name="connsiteY14" fmla="*/ 1299210 h 4216895"/>
              <a:gd name="connsiteX15" fmla="*/ 3695697 w 4300090"/>
              <a:gd name="connsiteY15" fmla="*/ 1704975 h 4216895"/>
              <a:gd name="connsiteX16" fmla="*/ 3215637 w 4300090"/>
              <a:gd name="connsiteY16" fmla="*/ 1859280 h 4216895"/>
              <a:gd name="connsiteX17" fmla="*/ 3177537 w 4300090"/>
              <a:gd name="connsiteY17" fmla="*/ 1912620 h 4216895"/>
              <a:gd name="connsiteX18" fmla="*/ 3442332 w 4300090"/>
              <a:gd name="connsiteY18" fmla="*/ 2076450 h 4216895"/>
              <a:gd name="connsiteX19" fmla="*/ 3910962 w 4300090"/>
              <a:gd name="connsiteY19" fmla="*/ 2232660 h 4216895"/>
              <a:gd name="connsiteX20" fmla="*/ 4095747 w 4300090"/>
              <a:gd name="connsiteY20" fmla="*/ 2263140 h 4216895"/>
              <a:gd name="connsiteX21" fmla="*/ 4206237 w 4300090"/>
              <a:gd name="connsiteY21" fmla="*/ 2468880 h 4216895"/>
              <a:gd name="connsiteX22" fmla="*/ 3916677 w 4300090"/>
              <a:gd name="connsiteY22" fmla="*/ 2541270 h 4216895"/>
              <a:gd name="connsiteX23" fmla="*/ 3935727 w 4300090"/>
              <a:gd name="connsiteY23" fmla="*/ 2895599 h 4216895"/>
              <a:gd name="connsiteX24" fmla="*/ 3661407 w 4300090"/>
              <a:gd name="connsiteY24" fmla="*/ 2787014 h 4216895"/>
              <a:gd name="connsiteX25" fmla="*/ 3190872 w 4300090"/>
              <a:gd name="connsiteY25" fmla="*/ 2638424 h 4216895"/>
              <a:gd name="connsiteX26" fmla="*/ 3194682 w 4300090"/>
              <a:gd name="connsiteY26" fmla="*/ 2945129 h 4216895"/>
              <a:gd name="connsiteX27" fmla="*/ 3503292 w 4300090"/>
              <a:gd name="connsiteY27" fmla="*/ 3354704 h 4216895"/>
              <a:gd name="connsiteX28" fmla="*/ 4011927 w 4300090"/>
              <a:gd name="connsiteY28" fmla="*/ 3489959 h 4216895"/>
              <a:gd name="connsiteX29" fmla="*/ 4133847 w 4300090"/>
              <a:gd name="connsiteY29" fmla="*/ 3870959 h 4216895"/>
              <a:gd name="connsiteX30" fmla="*/ 3059427 w 4300090"/>
              <a:gd name="connsiteY30" fmla="*/ 3813809 h 4216895"/>
              <a:gd name="connsiteX31" fmla="*/ 2954652 w 4300090"/>
              <a:gd name="connsiteY31" fmla="*/ 3609974 h 4216895"/>
              <a:gd name="connsiteX32" fmla="*/ 2647947 w 4300090"/>
              <a:gd name="connsiteY32" fmla="*/ 3192779 h 4216895"/>
              <a:gd name="connsiteX33" fmla="*/ 2472687 w 4300090"/>
              <a:gd name="connsiteY33" fmla="*/ 3457574 h 4216895"/>
              <a:gd name="connsiteX34" fmla="*/ 2478404 w 4300090"/>
              <a:gd name="connsiteY34" fmla="*/ 3950969 h 4216895"/>
              <a:gd name="connsiteX35" fmla="*/ 2583180 w 4300090"/>
              <a:gd name="connsiteY35" fmla="*/ 4215764 h 4216895"/>
              <a:gd name="connsiteX36" fmla="*/ 1981198 w 4300090"/>
              <a:gd name="connsiteY36" fmla="*/ 3855719 h 4216895"/>
              <a:gd name="connsiteX37" fmla="*/ 1992628 w 4300090"/>
              <a:gd name="connsiteY37" fmla="*/ 3253739 h 4216895"/>
              <a:gd name="connsiteX38" fmla="*/ 1744979 w 4300090"/>
              <a:gd name="connsiteY38" fmla="*/ 3326129 h 4216895"/>
              <a:gd name="connsiteX39" fmla="*/ 1356358 w 4300090"/>
              <a:gd name="connsiteY39" fmla="*/ 3859529 h 4216895"/>
              <a:gd name="connsiteX40" fmla="*/ 1070608 w 4300090"/>
              <a:gd name="connsiteY40" fmla="*/ 3516629 h 4216895"/>
              <a:gd name="connsiteX41" fmla="*/ 1417318 w 4300090"/>
              <a:gd name="connsiteY41" fmla="*/ 3047999 h 4216895"/>
              <a:gd name="connsiteX42" fmla="*/ 1177289 w 4300090"/>
              <a:gd name="connsiteY42" fmla="*/ 2994659 h 4216895"/>
              <a:gd name="connsiteX43" fmla="*/ 552448 w 4300090"/>
              <a:gd name="connsiteY43" fmla="*/ 3196589 h 4216895"/>
              <a:gd name="connsiteX44" fmla="*/ 270510 w 4300090"/>
              <a:gd name="connsiteY44" fmla="*/ 3135629 h 4216895"/>
              <a:gd name="connsiteX45" fmla="*/ 259080 w 4300090"/>
              <a:gd name="connsiteY45" fmla="*/ 2895599 h 4216895"/>
              <a:gd name="connsiteX46" fmla="*/ 476248 w 4300090"/>
              <a:gd name="connsiteY46" fmla="*/ 2686049 h 4216895"/>
              <a:gd name="connsiteX47" fmla="*/ 1028698 w 4300090"/>
              <a:gd name="connsiteY47" fmla="*/ 2499359 h 4216895"/>
              <a:gd name="connsiteX48" fmla="*/ 861060 w 4300090"/>
              <a:gd name="connsiteY48" fmla="*/ 2308859 h 4216895"/>
              <a:gd name="connsiteX49" fmla="*/ 209548 w 4300090"/>
              <a:gd name="connsiteY49" fmla="*/ 2080259 h 4216895"/>
              <a:gd name="connsiteX50" fmla="*/ 0 w 4300090"/>
              <a:gd name="connsiteY50" fmla="*/ 1870709 h 4216895"/>
              <a:gd name="connsiteX51" fmla="*/ 171450 w 4300090"/>
              <a:gd name="connsiteY51" fmla="*/ 1668779 h 4216895"/>
              <a:gd name="connsiteX52" fmla="*/ 449578 w 4300090"/>
              <a:gd name="connsiteY52" fmla="*/ 1638299 h 4216895"/>
              <a:gd name="connsiteX53" fmla="*/ 1017269 w 4300090"/>
              <a:gd name="connsiteY53" fmla="*/ 1798319 h 4216895"/>
              <a:gd name="connsiteX54" fmla="*/ 1021079 w 4300090"/>
              <a:gd name="connsiteY54" fmla="*/ 1592579 h 4216895"/>
              <a:gd name="connsiteX55" fmla="*/ 613409 w 4300090"/>
              <a:gd name="connsiteY55" fmla="*/ 1017269 h 4216895"/>
              <a:gd name="connsiteX56" fmla="*/ 316230 w 4300090"/>
              <a:gd name="connsiteY56" fmla="*/ 681989 h 4216895"/>
              <a:gd name="connsiteX57" fmla="*/ 811530 w 4300090"/>
              <a:gd name="connsiteY57" fmla="*/ 308609 h 4216895"/>
              <a:gd name="connsiteX58" fmla="*/ 262890 w 4300090"/>
              <a:gd name="connsiteY58" fmla="*/ 354329 h 4216895"/>
              <a:gd name="connsiteX59" fmla="*/ 1131568 w 4300090"/>
              <a:gd name="connsiteY59" fmla="*/ 761999 h 4216895"/>
              <a:gd name="connsiteX60" fmla="*/ 1474469 w 4300090"/>
              <a:gd name="connsiteY60" fmla="*/ 1203959 h 4216895"/>
              <a:gd name="connsiteX61" fmla="*/ 1615439 w 4300090"/>
              <a:gd name="connsiteY61" fmla="*/ 1055369 h 4216895"/>
              <a:gd name="connsiteX62" fmla="*/ 1623059 w 4300090"/>
              <a:gd name="connsiteY62" fmla="*/ 369569 h 4216895"/>
              <a:gd name="connsiteX63" fmla="*/ 1783080 w 4300090"/>
              <a:gd name="connsiteY63" fmla="*/ 224789 h 4216895"/>
              <a:gd name="connsiteX64" fmla="*/ 2007870 w 4300090"/>
              <a:gd name="connsiteY64" fmla="*/ 240029 h 4216895"/>
              <a:gd name="connsiteX65" fmla="*/ 2129788 w 4300090"/>
              <a:gd name="connsiteY65" fmla="*/ 457199 h 4216895"/>
              <a:gd name="connsiteX66" fmla="*/ 2145027 w 4300090"/>
              <a:gd name="connsiteY66" fmla="*/ 1021079 h 4216895"/>
              <a:gd name="connsiteX67" fmla="*/ 2373627 w 4300090"/>
              <a:gd name="connsiteY67" fmla="*/ 1002029 h 4216895"/>
              <a:gd name="connsiteX68" fmla="*/ 2769867 w 4300090"/>
              <a:gd name="connsiteY68" fmla="*/ 430529 h 4216895"/>
              <a:gd name="connsiteX69" fmla="*/ 2846067 w 4300090"/>
              <a:gd name="connsiteY69" fmla="*/ 0 h 4216895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81198 w 4300090"/>
              <a:gd name="connsiteY37" fmla="*/ 3855719 h 4226984"/>
              <a:gd name="connsiteX38" fmla="*/ 1992628 w 4300090"/>
              <a:gd name="connsiteY38" fmla="*/ 3253739 h 4226984"/>
              <a:gd name="connsiteX39" fmla="*/ 1744979 w 4300090"/>
              <a:gd name="connsiteY39" fmla="*/ 3326129 h 4226984"/>
              <a:gd name="connsiteX40" fmla="*/ 1356358 w 4300090"/>
              <a:gd name="connsiteY40" fmla="*/ 3859529 h 4226984"/>
              <a:gd name="connsiteX41" fmla="*/ 1070608 w 4300090"/>
              <a:gd name="connsiteY41" fmla="*/ 3516629 h 4226984"/>
              <a:gd name="connsiteX42" fmla="*/ 1417318 w 4300090"/>
              <a:gd name="connsiteY42" fmla="*/ 3047999 h 4226984"/>
              <a:gd name="connsiteX43" fmla="*/ 1177289 w 4300090"/>
              <a:gd name="connsiteY43" fmla="*/ 2994659 h 4226984"/>
              <a:gd name="connsiteX44" fmla="*/ 552448 w 4300090"/>
              <a:gd name="connsiteY44" fmla="*/ 3196589 h 4226984"/>
              <a:gd name="connsiteX45" fmla="*/ 270510 w 4300090"/>
              <a:gd name="connsiteY45" fmla="*/ 3135629 h 4226984"/>
              <a:gd name="connsiteX46" fmla="*/ 259080 w 4300090"/>
              <a:gd name="connsiteY46" fmla="*/ 2895599 h 4226984"/>
              <a:gd name="connsiteX47" fmla="*/ 476248 w 4300090"/>
              <a:gd name="connsiteY47" fmla="*/ 2686049 h 4226984"/>
              <a:gd name="connsiteX48" fmla="*/ 1028698 w 4300090"/>
              <a:gd name="connsiteY48" fmla="*/ 2499359 h 4226984"/>
              <a:gd name="connsiteX49" fmla="*/ 861060 w 4300090"/>
              <a:gd name="connsiteY49" fmla="*/ 2308859 h 4226984"/>
              <a:gd name="connsiteX50" fmla="*/ 209548 w 4300090"/>
              <a:gd name="connsiteY50" fmla="*/ 2080259 h 4226984"/>
              <a:gd name="connsiteX51" fmla="*/ 0 w 4300090"/>
              <a:gd name="connsiteY51" fmla="*/ 1870709 h 4226984"/>
              <a:gd name="connsiteX52" fmla="*/ 171450 w 4300090"/>
              <a:gd name="connsiteY52" fmla="*/ 1668779 h 4226984"/>
              <a:gd name="connsiteX53" fmla="*/ 449578 w 4300090"/>
              <a:gd name="connsiteY53" fmla="*/ 1638299 h 4226984"/>
              <a:gd name="connsiteX54" fmla="*/ 1017269 w 4300090"/>
              <a:gd name="connsiteY54" fmla="*/ 1798319 h 4226984"/>
              <a:gd name="connsiteX55" fmla="*/ 1021079 w 4300090"/>
              <a:gd name="connsiteY55" fmla="*/ 1592579 h 4226984"/>
              <a:gd name="connsiteX56" fmla="*/ 613409 w 4300090"/>
              <a:gd name="connsiteY56" fmla="*/ 1017269 h 4226984"/>
              <a:gd name="connsiteX57" fmla="*/ 316230 w 4300090"/>
              <a:gd name="connsiteY57" fmla="*/ 681989 h 4226984"/>
              <a:gd name="connsiteX58" fmla="*/ 811530 w 4300090"/>
              <a:gd name="connsiteY58" fmla="*/ 308609 h 4226984"/>
              <a:gd name="connsiteX59" fmla="*/ 262890 w 4300090"/>
              <a:gd name="connsiteY59" fmla="*/ 354329 h 4226984"/>
              <a:gd name="connsiteX60" fmla="*/ 1131568 w 4300090"/>
              <a:gd name="connsiteY60" fmla="*/ 761999 h 4226984"/>
              <a:gd name="connsiteX61" fmla="*/ 1474469 w 4300090"/>
              <a:gd name="connsiteY61" fmla="*/ 1203959 h 4226984"/>
              <a:gd name="connsiteX62" fmla="*/ 1615439 w 4300090"/>
              <a:gd name="connsiteY62" fmla="*/ 1055369 h 4226984"/>
              <a:gd name="connsiteX63" fmla="*/ 1623059 w 4300090"/>
              <a:gd name="connsiteY63" fmla="*/ 369569 h 4226984"/>
              <a:gd name="connsiteX64" fmla="*/ 1783080 w 4300090"/>
              <a:gd name="connsiteY64" fmla="*/ 224789 h 4226984"/>
              <a:gd name="connsiteX65" fmla="*/ 2007870 w 4300090"/>
              <a:gd name="connsiteY65" fmla="*/ 240029 h 4226984"/>
              <a:gd name="connsiteX66" fmla="*/ 2129788 w 4300090"/>
              <a:gd name="connsiteY66" fmla="*/ 457199 h 4226984"/>
              <a:gd name="connsiteX67" fmla="*/ 2145027 w 4300090"/>
              <a:gd name="connsiteY67" fmla="*/ 1021079 h 4226984"/>
              <a:gd name="connsiteX68" fmla="*/ 2373627 w 4300090"/>
              <a:gd name="connsiteY68" fmla="*/ 1002029 h 4226984"/>
              <a:gd name="connsiteX69" fmla="*/ 2769867 w 4300090"/>
              <a:gd name="connsiteY69" fmla="*/ 430529 h 4226984"/>
              <a:gd name="connsiteX70" fmla="*/ 2846067 w 4300090"/>
              <a:gd name="connsiteY70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81198 w 4300090"/>
              <a:gd name="connsiteY37" fmla="*/ 3855719 h 4226984"/>
              <a:gd name="connsiteX38" fmla="*/ 1992628 w 4300090"/>
              <a:gd name="connsiteY38" fmla="*/ 3253739 h 4226984"/>
              <a:gd name="connsiteX39" fmla="*/ 1744979 w 4300090"/>
              <a:gd name="connsiteY39" fmla="*/ 3326129 h 4226984"/>
              <a:gd name="connsiteX40" fmla="*/ 1356358 w 4300090"/>
              <a:gd name="connsiteY40" fmla="*/ 3859529 h 4226984"/>
              <a:gd name="connsiteX41" fmla="*/ 1070608 w 4300090"/>
              <a:gd name="connsiteY41" fmla="*/ 3516629 h 4226984"/>
              <a:gd name="connsiteX42" fmla="*/ 1417318 w 4300090"/>
              <a:gd name="connsiteY42" fmla="*/ 3047999 h 4226984"/>
              <a:gd name="connsiteX43" fmla="*/ 1177289 w 4300090"/>
              <a:gd name="connsiteY43" fmla="*/ 2994659 h 4226984"/>
              <a:gd name="connsiteX44" fmla="*/ 552448 w 4300090"/>
              <a:gd name="connsiteY44" fmla="*/ 3196589 h 4226984"/>
              <a:gd name="connsiteX45" fmla="*/ 270510 w 4300090"/>
              <a:gd name="connsiteY45" fmla="*/ 3135629 h 4226984"/>
              <a:gd name="connsiteX46" fmla="*/ 259080 w 4300090"/>
              <a:gd name="connsiteY46" fmla="*/ 2895599 h 4226984"/>
              <a:gd name="connsiteX47" fmla="*/ 476248 w 4300090"/>
              <a:gd name="connsiteY47" fmla="*/ 2686049 h 4226984"/>
              <a:gd name="connsiteX48" fmla="*/ 1028698 w 4300090"/>
              <a:gd name="connsiteY48" fmla="*/ 2499359 h 4226984"/>
              <a:gd name="connsiteX49" fmla="*/ 861060 w 4300090"/>
              <a:gd name="connsiteY49" fmla="*/ 2308859 h 4226984"/>
              <a:gd name="connsiteX50" fmla="*/ 209548 w 4300090"/>
              <a:gd name="connsiteY50" fmla="*/ 2080259 h 4226984"/>
              <a:gd name="connsiteX51" fmla="*/ 0 w 4300090"/>
              <a:gd name="connsiteY51" fmla="*/ 1870709 h 4226984"/>
              <a:gd name="connsiteX52" fmla="*/ 171450 w 4300090"/>
              <a:gd name="connsiteY52" fmla="*/ 1668779 h 4226984"/>
              <a:gd name="connsiteX53" fmla="*/ 449578 w 4300090"/>
              <a:gd name="connsiteY53" fmla="*/ 1638299 h 4226984"/>
              <a:gd name="connsiteX54" fmla="*/ 1017269 w 4300090"/>
              <a:gd name="connsiteY54" fmla="*/ 1798319 h 4226984"/>
              <a:gd name="connsiteX55" fmla="*/ 1021079 w 4300090"/>
              <a:gd name="connsiteY55" fmla="*/ 1592579 h 4226984"/>
              <a:gd name="connsiteX56" fmla="*/ 613409 w 4300090"/>
              <a:gd name="connsiteY56" fmla="*/ 1017269 h 4226984"/>
              <a:gd name="connsiteX57" fmla="*/ 316230 w 4300090"/>
              <a:gd name="connsiteY57" fmla="*/ 681989 h 4226984"/>
              <a:gd name="connsiteX58" fmla="*/ 811530 w 4300090"/>
              <a:gd name="connsiteY58" fmla="*/ 308609 h 4226984"/>
              <a:gd name="connsiteX59" fmla="*/ 262890 w 4300090"/>
              <a:gd name="connsiteY59" fmla="*/ 354329 h 4226984"/>
              <a:gd name="connsiteX60" fmla="*/ 1131568 w 4300090"/>
              <a:gd name="connsiteY60" fmla="*/ 761999 h 4226984"/>
              <a:gd name="connsiteX61" fmla="*/ 1474469 w 4300090"/>
              <a:gd name="connsiteY61" fmla="*/ 1203959 h 4226984"/>
              <a:gd name="connsiteX62" fmla="*/ 1615439 w 4300090"/>
              <a:gd name="connsiteY62" fmla="*/ 1055369 h 4226984"/>
              <a:gd name="connsiteX63" fmla="*/ 1623059 w 4300090"/>
              <a:gd name="connsiteY63" fmla="*/ 369569 h 4226984"/>
              <a:gd name="connsiteX64" fmla="*/ 1783080 w 4300090"/>
              <a:gd name="connsiteY64" fmla="*/ 224789 h 4226984"/>
              <a:gd name="connsiteX65" fmla="*/ 2007870 w 4300090"/>
              <a:gd name="connsiteY65" fmla="*/ 240029 h 4226984"/>
              <a:gd name="connsiteX66" fmla="*/ 2129788 w 4300090"/>
              <a:gd name="connsiteY66" fmla="*/ 457199 h 4226984"/>
              <a:gd name="connsiteX67" fmla="*/ 2145027 w 4300090"/>
              <a:gd name="connsiteY67" fmla="*/ 1021079 h 4226984"/>
              <a:gd name="connsiteX68" fmla="*/ 2373627 w 4300090"/>
              <a:gd name="connsiteY68" fmla="*/ 1002029 h 4226984"/>
              <a:gd name="connsiteX69" fmla="*/ 2769867 w 4300090"/>
              <a:gd name="connsiteY69" fmla="*/ 430529 h 4226984"/>
              <a:gd name="connsiteX70" fmla="*/ 2846067 w 4300090"/>
              <a:gd name="connsiteY70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81198 w 4300090"/>
              <a:gd name="connsiteY37" fmla="*/ 3855719 h 4226984"/>
              <a:gd name="connsiteX38" fmla="*/ 1992628 w 4300090"/>
              <a:gd name="connsiteY38" fmla="*/ 3253739 h 4226984"/>
              <a:gd name="connsiteX39" fmla="*/ 1744979 w 4300090"/>
              <a:gd name="connsiteY39" fmla="*/ 3326129 h 4226984"/>
              <a:gd name="connsiteX40" fmla="*/ 1356358 w 4300090"/>
              <a:gd name="connsiteY40" fmla="*/ 3859529 h 4226984"/>
              <a:gd name="connsiteX41" fmla="*/ 1070608 w 4300090"/>
              <a:gd name="connsiteY41" fmla="*/ 3516629 h 4226984"/>
              <a:gd name="connsiteX42" fmla="*/ 1417318 w 4300090"/>
              <a:gd name="connsiteY42" fmla="*/ 3047999 h 4226984"/>
              <a:gd name="connsiteX43" fmla="*/ 1177289 w 4300090"/>
              <a:gd name="connsiteY43" fmla="*/ 2994659 h 4226984"/>
              <a:gd name="connsiteX44" fmla="*/ 552448 w 4300090"/>
              <a:gd name="connsiteY44" fmla="*/ 3196589 h 4226984"/>
              <a:gd name="connsiteX45" fmla="*/ 270510 w 4300090"/>
              <a:gd name="connsiteY45" fmla="*/ 3135629 h 4226984"/>
              <a:gd name="connsiteX46" fmla="*/ 259080 w 4300090"/>
              <a:gd name="connsiteY46" fmla="*/ 2895599 h 4226984"/>
              <a:gd name="connsiteX47" fmla="*/ 476248 w 4300090"/>
              <a:gd name="connsiteY47" fmla="*/ 2686049 h 4226984"/>
              <a:gd name="connsiteX48" fmla="*/ 1028698 w 4300090"/>
              <a:gd name="connsiteY48" fmla="*/ 2499359 h 4226984"/>
              <a:gd name="connsiteX49" fmla="*/ 861060 w 4300090"/>
              <a:gd name="connsiteY49" fmla="*/ 2308859 h 4226984"/>
              <a:gd name="connsiteX50" fmla="*/ 209548 w 4300090"/>
              <a:gd name="connsiteY50" fmla="*/ 2080259 h 4226984"/>
              <a:gd name="connsiteX51" fmla="*/ 0 w 4300090"/>
              <a:gd name="connsiteY51" fmla="*/ 1870709 h 4226984"/>
              <a:gd name="connsiteX52" fmla="*/ 171450 w 4300090"/>
              <a:gd name="connsiteY52" fmla="*/ 1668779 h 4226984"/>
              <a:gd name="connsiteX53" fmla="*/ 449578 w 4300090"/>
              <a:gd name="connsiteY53" fmla="*/ 1638299 h 4226984"/>
              <a:gd name="connsiteX54" fmla="*/ 1017269 w 4300090"/>
              <a:gd name="connsiteY54" fmla="*/ 1798319 h 4226984"/>
              <a:gd name="connsiteX55" fmla="*/ 1021079 w 4300090"/>
              <a:gd name="connsiteY55" fmla="*/ 1592579 h 4226984"/>
              <a:gd name="connsiteX56" fmla="*/ 613409 w 4300090"/>
              <a:gd name="connsiteY56" fmla="*/ 1017269 h 4226984"/>
              <a:gd name="connsiteX57" fmla="*/ 316230 w 4300090"/>
              <a:gd name="connsiteY57" fmla="*/ 681989 h 4226984"/>
              <a:gd name="connsiteX58" fmla="*/ 811530 w 4300090"/>
              <a:gd name="connsiteY58" fmla="*/ 308609 h 4226984"/>
              <a:gd name="connsiteX59" fmla="*/ 262890 w 4300090"/>
              <a:gd name="connsiteY59" fmla="*/ 354329 h 4226984"/>
              <a:gd name="connsiteX60" fmla="*/ 1131568 w 4300090"/>
              <a:gd name="connsiteY60" fmla="*/ 761999 h 4226984"/>
              <a:gd name="connsiteX61" fmla="*/ 1474469 w 4300090"/>
              <a:gd name="connsiteY61" fmla="*/ 1203959 h 4226984"/>
              <a:gd name="connsiteX62" fmla="*/ 1615439 w 4300090"/>
              <a:gd name="connsiteY62" fmla="*/ 1055369 h 4226984"/>
              <a:gd name="connsiteX63" fmla="*/ 1623059 w 4300090"/>
              <a:gd name="connsiteY63" fmla="*/ 369569 h 4226984"/>
              <a:gd name="connsiteX64" fmla="*/ 1783080 w 4300090"/>
              <a:gd name="connsiteY64" fmla="*/ 224789 h 4226984"/>
              <a:gd name="connsiteX65" fmla="*/ 2007870 w 4300090"/>
              <a:gd name="connsiteY65" fmla="*/ 240029 h 4226984"/>
              <a:gd name="connsiteX66" fmla="*/ 2129788 w 4300090"/>
              <a:gd name="connsiteY66" fmla="*/ 457199 h 4226984"/>
              <a:gd name="connsiteX67" fmla="*/ 2145027 w 4300090"/>
              <a:gd name="connsiteY67" fmla="*/ 1021079 h 4226984"/>
              <a:gd name="connsiteX68" fmla="*/ 2373627 w 4300090"/>
              <a:gd name="connsiteY68" fmla="*/ 1002029 h 4226984"/>
              <a:gd name="connsiteX69" fmla="*/ 2769867 w 4300090"/>
              <a:gd name="connsiteY69" fmla="*/ 430529 h 4226984"/>
              <a:gd name="connsiteX70" fmla="*/ 2846067 w 4300090"/>
              <a:gd name="connsiteY70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81198 w 4300090"/>
              <a:gd name="connsiteY37" fmla="*/ 3855719 h 4226984"/>
              <a:gd name="connsiteX38" fmla="*/ 1992628 w 4300090"/>
              <a:gd name="connsiteY38" fmla="*/ 3253739 h 4226984"/>
              <a:gd name="connsiteX39" fmla="*/ 1744979 w 4300090"/>
              <a:gd name="connsiteY39" fmla="*/ 3326129 h 4226984"/>
              <a:gd name="connsiteX40" fmla="*/ 1356358 w 4300090"/>
              <a:gd name="connsiteY40" fmla="*/ 3859529 h 4226984"/>
              <a:gd name="connsiteX41" fmla="*/ 1070608 w 4300090"/>
              <a:gd name="connsiteY41" fmla="*/ 3516629 h 4226984"/>
              <a:gd name="connsiteX42" fmla="*/ 1417318 w 4300090"/>
              <a:gd name="connsiteY42" fmla="*/ 3047999 h 4226984"/>
              <a:gd name="connsiteX43" fmla="*/ 1177289 w 4300090"/>
              <a:gd name="connsiteY43" fmla="*/ 2994659 h 4226984"/>
              <a:gd name="connsiteX44" fmla="*/ 552448 w 4300090"/>
              <a:gd name="connsiteY44" fmla="*/ 3196589 h 4226984"/>
              <a:gd name="connsiteX45" fmla="*/ 270510 w 4300090"/>
              <a:gd name="connsiteY45" fmla="*/ 3135629 h 4226984"/>
              <a:gd name="connsiteX46" fmla="*/ 259080 w 4300090"/>
              <a:gd name="connsiteY46" fmla="*/ 2895599 h 4226984"/>
              <a:gd name="connsiteX47" fmla="*/ 476248 w 4300090"/>
              <a:gd name="connsiteY47" fmla="*/ 2686049 h 4226984"/>
              <a:gd name="connsiteX48" fmla="*/ 1028698 w 4300090"/>
              <a:gd name="connsiteY48" fmla="*/ 2499359 h 4226984"/>
              <a:gd name="connsiteX49" fmla="*/ 861060 w 4300090"/>
              <a:gd name="connsiteY49" fmla="*/ 2308859 h 4226984"/>
              <a:gd name="connsiteX50" fmla="*/ 209548 w 4300090"/>
              <a:gd name="connsiteY50" fmla="*/ 2080259 h 4226984"/>
              <a:gd name="connsiteX51" fmla="*/ 0 w 4300090"/>
              <a:gd name="connsiteY51" fmla="*/ 1870709 h 4226984"/>
              <a:gd name="connsiteX52" fmla="*/ 171450 w 4300090"/>
              <a:gd name="connsiteY52" fmla="*/ 1668779 h 4226984"/>
              <a:gd name="connsiteX53" fmla="*/ 449578 w 4300090"/>
              <a:gd name="connsiteY53" fmla="*/ 1638299 h 4226984"/>
              <a:gd name="connsiteX54" fmla="*/ 1017269 w 4300090"/>
              <a:gd name="connsiteY54" fmla="*/ 1798319 h 4226984"/>
              <a:gd name="connsiteX55" fmla="*/ 1021079 w 4300090"/>
              <a:gd name="connsiteY55" fmla="*/ 1592579 h 4226984"/>
              <a:gd name="connsiteX56" fmla="*/ 613409 w 4300090"/>
              <a:gd name="connsiteY56" fmla="*/ 1017269 h 4226984"/>
              <a:gd name="connsiteX57" fmla="*/ 316230 w 4300090"/>
              <a:gd name="connsiteY57" fmla="*/ 681989 h 4226984"/>
              <a:gd name="connsiteX58" fmla="*/ 811530 w 4300090"/>
              <a:gd name="connsiteY58" fmla="*/ 308609 h 4226984"/>
              <a:gd name="connsiteX59" fmla="*/ 262890 w 4300090"/>
              <a:gd name="connsiteY59" fmla="*/ 354329 h 4226984"/>
              <a:gd name="connsiteX60" fmla="*/ 1131568 w 4300090"/>
              <a:gd name="connsiteY60" fmla="*/ 761999 h 4226984"/>
              <a:gd name="connsiteX61" fmla="*/ 1474469 w 4300090"/>
              <a:gd name="connsiteY61" fmla="*/ 1203959 h 4226984"/>
              <a:gd name="connsiteX62" fmla="*/ 1615439 w 4300090"/>
              <a:gd name="connsiteY62" fmla="*/ 1055369 h 4226984"/>
              <a:gd name="connsiteX63" fmla="*/ 1623059 w 4300090"/>
              <a:gd name="connsiteY63" fmla="*/ 369569 h 4226984"/>
              <a:gd name="connsiteX64" fmla="*/ 1783080 w 4300090"/>
              <a:gd name="connsiteY64" fmla="*/ 224789 h 4226984"/>
              <a:gd name="connsiteX65" fmla="*/ 2007870 w 4300090"/>
              <a:gd name="connsiteY65" fmla="*/ 240029 h 4226984"/>
              <a:gd name="connsiteX66" fmla="*/ 2129788 w 4300090"/>
              <a:gd name="connsiteY66" fmla="*/ 457199 h 4226984"/>
              <a:gd name="connsiteX67" fmla="*/ 2145027 w 4300090"/>
              <a:gd name="connsiteY67" fmla="*/ 1021079 h 4226984"/>
              <a:gd name="connsiteX68" fmla="*/ 2373627 w 4300090"/>
              <a:gd name="connsiteY68" fmla="*/ 1002029 h 4226984"/>
              <a:gd name="connsiteX69" fmla="*/ 2769867 w 4300090"/>
              <a:gd name="connsiteY69" fmla="*/ 430529 h 4226984"/>
              <a:gd name="connsiteX70" fmla="*/ 2846067 w 4300090"/>
              <a:gd name="connsiteY70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92628 w 4300090"/>
              <a:gd name="connsiteY38" fmla="*/ 3253739 h 4226984"/>
              <a:gd name="connsiteX39" fmla="*/ 1744979 w 4300090"/>
              <a:gd name="connsiteY39" fmla="*/ 3326129 h 4226984"/>
              <a:gd name="connsiteX40" fmla="*/ 1356358 w 4300090"/>
              <a:gd name="connsiteY40" fmla="*/ 3859529 h 4226984"/>
              <a:gd name="connsiteX41" fmla="*/ 1070608 w 4300090"/>
              <a:gd name="connsiteY41" fmla="*/ 3516629 h 4226984"/>
              <a:gd name="connsiteX42" fmla="*/ 1417318 w 4300090"/>
              <a:gd name="connsiteY42" fmla="*/ 3047999 h 4226984"/>
              <a:gd name="connsiteX43" fmla="*/ 1177289 w 4300090"/>
              <a:gd name="connsiteY43" fmla="*/ 2994659 h 4226984"/>
              <a:gd name="connsiteX44" fmla="*/ 552448 w 4300090"/>
              <a:gd name="connsiteY44" fmla="*/ 3196589 h 4226984"/>
              <a:gd name="connsiteX45" fmla="*/ 270510 w 4300090"/>
              <a:gd name="connsiteY45" fmla="*/ 3135629 h 4226984"/>
              <a:gd name="connsiteX46" fmla="*/ 259080 w 4300090"/>
              <a:gd name="connsiteY46" fmla="*/ 2895599 h 4226984"/>
              <a:gd name="connsiteX47" fmla="*/ 476248 w 4300090"/>
              <a:gd name="connsiteY47" fmla="*/ 2686049 h 4226984"/>
              <a:gd name="connsiteX48" fmla="*/ 1028698 w 4300090"/>
              <a:gd name="connsiteY48" fmla="*/ 2499359 h 4226984"/>
              <a:gd name="connsiteX49" fmla="*/ 861060 w 4300090"/>
              <a:gd name="connsiteY49" fmla="*/ 2308859 h 4226984"/>
              <a:gd name="connsiteX50" fmla="*/ 209548 w 4300090"/>
              <a:gd name="connsiteY50" fmla="*/ 2080259 h 4226984"/>
              <a:gd name="connsiteX51" fmla="*/ 0 w 4300090"/>
              <a:gd name="connsiteY51" fmla="*/ 1870709 h 4226984"/>
              <a:gd name="connsiteX52" fmla="*/ 171450 w 4300090"/>
              <a:gd name="connsiteY52" fmla="*/ 1668779 h 4226984"/>
              <a:gd name="connsiteX53" fmla="*/ 449578 w 4300090"/>
              <a:gd name="connsiteY53" fmla="*/ 1638299 h 4226984"/>
              <a:gd name="connsiteX54" fmla="*/ 1017269 w 4300090"/>
              <a:gd name="connsiteY54" fmla="*/ 1798319 h 4226984"/>
              <a:gd name="connsiteX55" fmla="*/ 1021079 w 4300090"/>
              <a:gd name="connsiteY55" fmla="*/ 1592579 h 4226984"/>
              <a:gd name="connsiteX56" fmla="*/ 613409 w 4300090"/>
              <a:gd name="connsiteY56" fmla="*/ 1017269 h 4226984"/>
              <a:gd name="connsiteX57" fmla="*/ 316230 w 4300090"/>
              <a:gd name="connsiteY57" fmla="*/ 681989 h 4226984"/>
              <a:gd name="connsiteX58" fmla="*/ 811530 w 4300090"/>
              <a:gd name="connsiteY58" fmla="*/ 308609 h 4226984"/>
              <a:gd name="connsiteX59" fmla="*/ 262890 w 4300090"/>
              <a:gd name="connsiteY59" fmla="*/ 354329 h 4226984"/>
              <a:gd name="connsiteX60" fmla="*/ 1131568 w 4300090"/>
              <a:gd name="connsiteY60" fmla="*/ 761999 h 4226984"/>
              <a:gd name="connsiteX61" fmla="*/ 1474469 w 4300090"/>
              <a:gd name="connsiteY61" fmla="*/ 1203959 h 4226984"/>
              <a:gd name="connsiteX62" fmla="*/ 1615439 w 4300090"/>
              <a:gd name="connsiteY62" fmla="*/ 1055369 h 4226984"/>
              <a:gd name="connsiteX63" fmla="*/ 1623059 w 4300090"/>
              <a:gd name="connsiteY63" fmla="*/ 369569 h 4226984"/>
              <a:gd name="connsiteX64" fmla="*/ 1783080 w 4300090"/>
              <a:gd name="connsiteY64" fmla="*/ 224789 h 4226984"/>
              <a:gd name="connsiteX65" fmla="*/ 2007870 w 4300090"/>
              <a:gd name="connsiteY65" fmla="*/ 240029 h 4226984"/>
              <a:gd name="connsiteX66" fmla="*/ 2129788 w 4300090"/>
              <a:gd name="connsiteY66" fmla="*/ 457199 h 4226984"/>
              <a:gd name="connsiteX67" fmla="*/ 2145027 w 4300090"/>
              <a:gd name="connsiteY67" fmla="*/ 1021079 h 4226984"/>
              <a:gd name="connsiteX68" fmla="*/ 2373627 w 4300090"/>
              <a:gd name="connsiteY68" fmla="*/ 1002029 h 4226984"/>
              <a:gd name="connsiteX69" fmla="*/ 2769867 w 4300090"/>
              <a:gd name="connsiteY69" fmla="*/ 430529 h 4226984"/>
              <a:gd name="connsiteX70" fmla="*/ 2846067 w 4300090"/>
              <a:gd name="connsiteY70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744979 w 4300090"/>
              <a:gd name="connsiteY39" fmla="*/ 3326129 h 4226984"/>
              <a:gd name="connsiteX40" fmla="*/ 1356358 w 4300090"/>
              <a:gd name="connsiteY40" fmla="*/ 3859529 h 4226984"/>
              <a:gd name="connsiteX41" fmla="*/ 1070608 w 4300090"/>
              <a:gd name="connsiteY41" fmla="*/ 3516629 h 4226984"/>
              <a:gd name="connsiteX42" fmla="*/ 1417318 w 4300090"/>
              <a:gd name="connsiteY42" fmla="*/ 3047999 h 4226984"/>
              <a:gd name="connsiteX43" fmla="*/ 1177289 w 4300090"/>
              <a:gd name="connsiteY43" fmla="*/ 2994659 h 4226984"/>
              <a:gd name="connsiteX44" fmla="*/ 552448 w 4300090"/>
              <a:gd name="connsiteY44" fmla="*/ 3196589 h 4226984"/>
              <a:gd name="connsiteX45" fmla="*/ 270510 w 4300090"/>
              <a:gd name="connsiteY45" fmla="*/ 3135629 h 4226984"/>
              <a:gd name="connsiteX46" fmla="*/ 259080 w 4300090"/>
              <a:gd name="connsiteY46" fmla="*/ 2895599 h 4226984"/>
              <a:gd name="connsiteX47" fmla="*/ 476248 w 4300090"/>
              <a:gd name="connsiteY47" fmla="*/ 2686049 h 4226984"/>
              <a:gd name="connsiteX48" fmla="*/ 1028698 w 4300090"/>
              <a:gd name="connsiteY48" fmla="*/ 2499359 h 4226984"/>
              <a:gd name="connsiteX49" fmla="*/ 861060 w 4300090"/>
              <a:gd name="connsiteY49" fmla="*/ 2308859 h 4226984"/>
              <a:gd name="connsiteX50" fmla="*/ 209548 w 4300090"/>
              <a:gd name="connsiteY50" fmla="*/ 2080259 h 4226984"/>
              <a:gd name="connsiteX51" fmla="*/ 0 w 4300090"/>
              <a:gd name="connsiteY51" fmla="*/ 1870709 h 4226984"/>
              <a:gd name="connsiteX52" fmla="*/ 171450 w 4300090"/>
              <a:gd name="connsiteY52" fmla="*/ 1668779 h 4226984"/>
              <a:gd name="connsiteX53" fmla="*/ 449578 w 4300090"/>
              <a:gd name="connsiteY53" fmla="*/ 1638299 h 4226984"/>
              <a:gd name="connsiteX54" fmla="*/ 1017269 w 4300090"/>
              <a:gd name="connsiteY54" fmla="*/ 1798319 h 4226984"/>
              <a:gd name="connsiteX55" fmla="*/ 1021079 w 4300090"/>
              <a:gd name="connsiteY55" fmla="*/ 1592579 h 4226984"/>
              <a:gd name="connsiteX56" fmla="*/ 613409 w 4300090"/>
              <a:gd name="connsiteY56" fmla="*/ 1017269 h 4226984"/>
              <a:gd name="connsiteX57" fmla="*/ 316230 w 4300090"/>
              <a:gd name="connsiteY57" fmla="*/ 681989 h 4226984"/>
              <a:gd name="connsiteX58" fmla="*/ 811530 w 4300090"/>
              <a:gd name="connsiteY58" fmla="*/ 308609 h 4226984"/>
              <a:gd name="connsiteX59" fmla="*/ 262890 w 4300090"/>
              <a:gd name="connsiteY59" fmla="*/ 354329 h 4226984"/>
              <a:gd name="connsiteX60" fmla="*/ 1131568 w 4300090"/>
              <a:gd name="connsiteY60" fmla="*/ 761999 h 4226984"/>
              <a:gd name="connsiteX61" fmla="*/ 1474469 w 4300090"/>
              <a:gd name="connsiteY61" fmla="*/ 1203959 h 4226984"/>
              <a:gd name="connsiteX62" fmla="*/ 1615439 w 4300090"/>
              <a:gd name="connsiteY62" fmla="*/ 1055369 h 4226984"/>
              <a:gd name="connsiteX63" fmla="*/ 1623059 w 4300090"/>
              <a:gd name="connsiteY63" fmla="*/ 369569 h 4226984"/>
              <a:gd name="connsiteX64" fmla="*/ 1783080 w 4300090"/>
              <a:gd name="connsiteY64" fmla="*/ 224789 h 4226984"/>
              <a:gd name="connsiteX65" fmla="*/ 2007870 w 4300090"/>
              <a:gd name="connsiteY65" fmla="*/ 240029 h 4226984"/>
              <a:gd name="connsiteX66" fmla="*/ 2129788 w 4300090"/>
              <a:gd name="connsiteY66" fmla="*/ 457199 h 4226984"/>
              <a:gd name="connsiteX67" fmla="*/ 2145027 w 4300090"/>
              <a:gd name="connsiteY67" fmla="*/ 1021079 h 4226984"/>
              <a:gd name="connsiteX68" fmla="*/ 2373627 w 4300090"/>
              <a:gd name="connsiteY68" fmla="*/ 1002029 h 4226984"/>
              <a:gd name="connsiteX69" fmla="*/ 2769867 w 4300090"/>
              <a:gd name="connsiteY69" fmla="*/ 430529 h 4226984"/>
              <a:gd name="connsiteX70" fmla="*/ 2846067 w 4300090"/>
              <a:gd name="connsiteY70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859529 h 4226984"/>
              <a:gd name="connsiteX41" fmla="*/ 1070608 w 4300090"/>
              <a:gd name="connsiteY41" fmla="*/ 3516629 h 4226984"/>
              <a:gd name="connsiteX42" fmla="*/ 1417318 w 4300090"/>
              <a:gd name="connsiteY42" fmla="*/ 3047999 h 4226984"/>
              <a:gd name="connsiteX43" fmla="*/ 1177289 w 4300090"/>
              <a:gd name="connsiteY43" fmla="*/ 2994659 h 4226984"/>
              <a:gd name="connsiteX44" fmla="*/ 552448 w 4300090"/>
              <a:gd name="connsiteY44" fmla="*/ 3196589 h 4226984"/>
              <a:gd name="connsiteX45" fmla="*/ 270510 w 4300090"/>
              <a:gd name="connsiteY45" fmla="*/ 3135629 h 4226984"/>
              <a:gd name="connsiteX46" fmla="*/ 259080 w 4300090"/>
              <a:gd name="connsiteY46" fmla="*/ 2895599 h 4226984"/>
              <a:gd name="connsiteX47" fmla="*/ 476248 w 4300090"/>
              <a:gd name="connsiteY47" fmla="*/ 2686049 h 4226984"/>
              <a:gd name="connsiteX48" fmla="*/ 1028698 w 4300090"/>
              <a:gd name="connsiteY48" fmla="*/ 2499359 h 4226984"/>
              <a:gd name="connsiteX49" fmla="*/ 861060 w 4300090"/>
              <a:gd name="connsiteY49" fmla="*/ 2308859 h 4226984"/>
              <a:gd name="connsiteX50" fmla="*/ 209548 w 4300090"/>
              <a:gd name="connsiteY50" fmla="*/ 2080259 h 4226984"/>
              <a:gd name="connsiteX51" fmla="*/ 0 w 4300090"/>
              <a:gd name="connsiteY51" fmla="*/ 1870709 h 4226984"/>
              <a:gd name="connsiteX52" fmla="*/ 171450 w 4300090"/>
              <a:gd name="connsiteY52" fmla="*/ 1668779 h 4226984"/>
              <a:gd name="connsiteX53" fmla="*/ 449578 w 4300090"/>
              <a:gd name="connsiteY53" fmla="*/ 1638299 h 4226984"/>
              <a:gd name="connsiteX54" fmla="*/ 1017269 w 4300090"/>
              <a:gd name="connsiteY54" fmla="*/ 1798319 h 4226984"/>
              <a:gd name="connsiteX55" fmla="*/ 1021079 w 4300090"/>
              <a:gd name="connsiteY55" fmla="*/ 1592579 h 4226984"/>
              <a:gd name="connsiteX56" fmla="*/ 613409 w 4300090"/>
              <a:gd name="connsiteY56" fmla="*/ 1017269 h 4226984"/>
              <a:gd name="connsiteX57" fmla="*/ 316230 w 4300090"/>
              <a:gd name="connsiteY57" fmla="*/ 681989 h 4226984"/>
              <a:gd name="connsiteX58" fmla="*/ 811530 w 4300090"/>
              <a:gd name="connsiteY58" fmla="*/ 308609 h 4226984"/>
              <a:gd name="connsiteX59" fmla="*/ 262890 w 4300090"/>
              <a:gd name="connsiteY59" fmla="*/ 354329 h 4226984"/>
              <a:gd name="connsiteX60" fmla="*/ 1131568 w 4300090"/>
              <a:gd name="connsiteY60" fmla="*/ 761999 h 4226984"/>
              <a:gd name="connsiteX61" fmla="*/ 1474469 w 4300090"/>
              <a:gd name="connsiteY61" fmla="*/ 1203959 h 4226984"/>
              <a:gd name="connsiteX62" fmla="*/ 1615439 w 4300090"/>
              <a:gd name="connsiteY62" fmla="*/ 1055369 h 4226984"/>
              <a:gd name="connsiteX63" fmla="*/ 1623059 w 4300090"/>
              <a:gd name="connsiteY63" fmla="*/ 369569 h 4226984"/>
              <a:gd name="connsiteX64" fmla="*/ 1783080 w 4300090"/>
              <a:gd name="connsiteY64" fmla="*/ 224789 h 4226984"/>
              <a:gd name="connsiteX65" fmla="*/ 2007870 w 4300090"/>
              <a:gd name="connsiteY65" fmla="*/ 240029 h 4226984"/>
              <a:gd name="connsiteX66" fmla="*/ 2129788 w 4300090"/>
              <a:gd name="connsiteY66" fmla="*/ 457199 h 4226984"/>
              <a:gd name="connsiteX67" fmla="*/ 2145027 w 4300090"/>
              <a:gd name="connsiteY67" fmla="*/ 1021079 h 4226984"/>
              <a:gd name="connsiteX68" fmla="*/ 2373627 w 4300090"/>
              <a:gd name="connsiteY68" fmla="*/ 1002029 h 4226984"/>
              <a:gd name="connsiteX69" fmla="*/ 2769867 w 4300090"/>
              <a:gd name="connsiteY69" fmla="*/ 430529 h 4226984"/>
              <a:gd name="connsiteX70" fmla="*/ 2846067 w 4300090"/>
              <a:gd name="connsiteY70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859529 h 4226984"/>
              <a:gd name="connsiteX41" fmla="*/ 1070608 w 4300090"/>
              <a:gd name="connsiteY41" fmla="*/ 3516629 h 4226984"/>
              <a:gd name="connsiteX42" fmla="*/ 1417318 w 4300090"/>
              <a:gd name="connsiteY42" fmla="*/ 3047999 h 4226984"/>
              <a:gd name="connsiteX43" fmla="*/ 1177289 w 4300090"/>
              <a:gd name="connsiteY43" fmla="*/ 2994659 h 4226984"/>
              <a:gd name="connsiteX44" fmla="*/ 552448 w 4300090"/>
              <a:gd name="connsiteY44" fmla="*/ 3196589 h 4226984"/>
              <a:gd name="connsiteX45" fmla="*/ 270510 w 4300090"/>
              <a:gd name="connsiteY45" fmla="*/ 3135629 h 4226984"/>
              <a:gd name="connsiteX46" fmla="*/ 259080 w 4300090"/>
              <a:gd name="connsiteY46" fmla="*/ 2895599 h 4226984"/>
              <a:gd name="connsiteX47" fmla="*/ 476248 w 4300090"/>
              <a:gd name="connsiteY47" fmla="*/ 2686049 h 4226984"/>
              <a:gd name="connsiteX48" fmla="*/ 1028698 w 4300090"/>
              <a:gd name="connsiteY48" fmla="*/ 2499359 h 4226984"/>
              <a:gd name="connsiteX49" fmla="*/ 861060 w 4300090"/>
              <a:gd name="connsiteY49" fmla="*/ 2308859 h 4226984"/>
              <a:gd name="connsiteX50" fmla="*/ 209548 w 4300090"/>
              <a:gd name="connsiteY50" fmla="*/ 2080259 h 4226984"/>
              <a:gd name="connsiteX51" fmla="*/ 0 w 4300090"/>
              <a:gd name="connsiteY51" fmla="*/ 1870709 h 4226984"/>
              <a:gd name="connsiteX52" fmla="*/ 171450 w 4300090"/>
              <a:gd name="connsiteY52" fmla="*/ 1668779 h 4226984"/>
              <a:gd name="connsiteX53" fmla="*/ 449578 w 4300090"/>
              <a:gd name="connsiteY53" fmla="*/ 1638299 h 4226984"/>
              <a:gd name="connsiteX54" fmla="*/ 1017269 w 4300090"/>
              <a:gd name="connsiteY54" fmla="*/ 1798319 h 4226984"/>
              <a:gd name="connsiteX55" fmla="*/ 1021079 w 4300090"/>
              <a:gd name="connsiteY55" fmla="*/ 1592579 h 4226984"/>
              <a:gd name="connsiteX56" fmla="*/ 613409 w 4300090"/>
              <a:gd name="connsiteY56" fmla="*/ 1017269 h 4226984"/>
              <a:gd name="connsiteX57" fmla="*/ 316230 w 4300090"/>
              <a:gd name="connsiteY57" fmla="*/ 681989 h 4226984"/>
              <a:gd name="connsiteX58" fmla="*/ 811530 w 4300090"/>
              <a:gd name="connsiteY58" fmla="*/ 308609 h 4226984"/>
              <a:gd name="connsiteX59" fmla="*/ 262890 w 4300090"/>
              <a:gd name="connsiteY59" fmla="*/ 354329 h 4226984"/>
              <a:gd name="connsiteX60" fmla="*/ 1131568 w 4300090"/>
              <a:gd name="connsiteY60" fmla="*/ 761999 h 4226984"/>
              <a:gd name="connsiteX61" fmla="*/ 1474469 w 4300090"/>
              <a:gd name="connsiteY61" fmla="*/ 1203959 h 4226984"/>
              <a:gd name="connsiteX62" fmla="*/ 1615439 w 4300090"/>
              <a:gd name="connsiteY62" fmla="*/ 1055369 h 4226984"/>
              <a:gd name="connsiteX63" fmla="*/ 1623059 w 4300090"/>
              <a:gd name="connsiteY63" fmla="*/ 369569 h 4226984"/>
              <a:gd name="connsiteX64" fmla="*/ 1783080 w 4300090"/>
              <a:gd name="connsiteY64" fmla="*/ 224789 h 4226984"/>
              <a:gd name="connsiteX65" fmla="*/ 2007870 w 4300090"/>
              <a:gd name="connsiteY65" fmla="*/ 240029 h 4226984"/>
              <a:gd name="connsiteX66" fmla="*/ 2129788 w 4300090"/>
              <a:gd name="connsiteY66" fmla="*/ 457199 h 4226984"/>
              <a:gd name="connsiteX67" fmla="*/ 2145027 w 4300090"/>
              <a:gd name="connsiteY67" fmla="*/ 1021079 h 4226984"/>
              <a:gd name="connsiteX68" fmla="*/ 2373627 w 4300090"/>
              <a:gd name="connsiteY68" fmla="*/ 1002029 h 4226984"/>
              <a:gd name="connsiteX69" fmla="*/ 2769867 w 4300090"/>
              <a:gd name="connsiteY69" fmla="*/ 430529 h 4226984"/>
              <a:gd name="connsiteX70" fmla="*/ 2846067 w 4300090"/>
              <a:gd name="connsiteY70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859529 h 4226984"/>
              <a:gd name="connsiteX41" fmla="*/ 1139190 w 4300090"/>
              <a:gd name="connsiteY41" fmla="*/ 3890008 h 4226984"/>
              <a:gd name="connsiteX42" fmla="*/ 1070608 w 4300090"/>
              <a:gd name="connsiteY42" fmla="*/ 3516629 h 4226984"/>
              <a:gd name="connsiteX43" fmla="*/ 1417318 w 4300090"/>
              <a:gd name="connsiteY43" fmla="*/ 3047999 h 4226984"/>
              <a:gd name="connsiteX44" fmla="*/ 1177289 w 4300090"/>
              <a:gd name="connsiteY44" fmla="*/ 2994659 h 4226984"/>
              <a:gd name="connsiteX45" fmla="*/ 552448 w 4300090"/>
              <a:gd name="connsiteY45" fmla="*/ 3196589 h 4226984"/>
              <a:gd name="connsiteX46" fmla="*/ 270510 w 4300090"/>
              <a:gd name="connsiteY46" fmla="*/ 3135629 h 4226984"/>
              <a:gd name="connsiteX47" fmla="*/ 259080 w 4300090"/>
              <a:gd name="connsiteY47" fmla="*/ 2895599 h 4226984"/>
              <a:gd name="connsiteX48" fmla="*/ 476248 w 4300090"/>
              <a:gd name="connsiteY48" fmla="*/ 2686049 h 4226984"/>
              <a:gd name="connsiteX49" fmla="*/ 1028698 w 4300090"/>
              <a:gd name="connsiteY49" fmla="*/ 2499359 h 4226984"/>
              <a:gd name="connsiteX50" fmla="*/ 861060 w 4300090"/>
              <a:gd name="connsiteY50" fmla="*/ 2308859 h 4226984"/>
              <a:gd name="connsiteX51" fmla="*/ 209548 w 4300090"/>
              <a:gd name="connsiteY51" fmla="*/ 2080259 h 4226984"/>
              <a:gd name="connsiteX52" fmla="*/ 0 w 4300090"/>
              <a:gd name="connsiteY52" fmla="*/ 1870709 h 4226984"/>
              <a:gd name="connsiteX53" fmla="*/ 171450 w 4300090"/>
              <a:gd name="connsiteY53" fmla="*/ 1668779 h 4226984"/>
              <a:gd name="connsiteX54" fmla="*/ 449578 w 4300090"/>
              <a:gd name="connsiteY54" fmla="*/ 1638299 h 4226984"/>
              <a:gd name="connsiteX55" fmla="*/ 1017269 w 4300090"/>
              <a:gd name="connsiteY55" fmla="*/ 1798319 h 4226984"/>
              <a:gd name="connsiteX56" fmla="*/ 1021079 w 4300090"/>
              <a:gd name="connsiteY56" fmla="*/ 1592579 h 4226984"/>
              <a:gd name="connsiteX57" fmla="*/ 613409 w 4300090"/>
              <a:gd name="connsiteY57" fmla="*/ 1017269 h 4226984"/>
              <a:gd name="connsiteX58" fmla="*/ 316230 w 4300090"/>
              <a:gd name="connsiteY58" fmla="*/ 681989 h 4226984"/>
              <a:gd name="connsiteX59" fmla="*/ 811530 w 4300090"/>
              <a:gd name="connsiteY59" fmla="*/ 308609 h 4226984"/>
              <a:gd name="connsiteX60" fmla="*/ 262890 w 4300090"/>
              <a:gd name="connsiteY60" fmla="*/ 354329 h 4226984"/>
              <a:gd name="connsiteX61" fmla="*/ 1131568 w 4300090"/>
              <a:gd name="connsiteY61" fmla="*/ 761999 h 4226984"/>
              <a:gd name="connsiteX62" fmla="*/ 1474469 w 4300090"/>
              <a:gd name="connsiteY62" fmla="*/ 1203959 h 4226984"/>
              <a:gd name="connsiteX63" fmla="*/ 1615439 w 4300090"/>
              <a:gd name="connsiteY63" fmla="*/ 1055369 h 4226984"/>
              <a:gd name="connsiteX64" fmla="*/ 1623059 w 4300090"/>
              <a:gd name="connsiteY64" fmla="*/ 369569 h 4226984"/>
              <a:gd name="connsiteX65" fmla="*/ 1783080 w 4300090"/>
              <a:gd name="connsiteY65" fmla="*/ 224789 h 4226984"/>
              <a:gd name="connsiteX66" fmla="*/ 2007870 w 4300090"/>
              <a:gd name="connsiteY66" fmla="*/ 240029 h 4226984"/>
              <a:gd name="connsiteX67" fmla="*/ 2129788 w 4300090"/>
              <a:gd name="connsiteY67" fmla="*/ 457199 h 4226984"/>
              <a:gd name="connsiteX68" fmla="*/ 2145027 w 4300090"/>
              <a:gd name="connsiteY68" fmla="*/ 1021079 h 4226984"/>
              <a:gd name="connsiteX69" fmla="*/ 2373627 w 4300090"/>
              <a:gd name="connsiteY69" fmla="*/ 1002029 h 4226984"/>
              <a:gd name="connsiteX70" fmla="*/ 2769867 w 4300090"/>
              <a:gd name="connsiteY70" fmla="*/ 430529 h 4226984"/>
              <a:gd name="connsiteX71" fmla="*/ 2846067 w 4300090"/>
              <a:gd name="connsiteY71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859529 h 4226984"/>
              <a:gd name="connsiteX41" fmla="*/ 1139190 w 4300090"/>
              <a:gd name="connsiteY41" fmla="*/ 3890008 h 4226984"/>
              <a:gd name="connsiteX42" fmla="*/ 889635 w 4300090"/>
              <a:gd name="connsiteY42" fmla="*/ 3728083 h 4226984"/>
              <a:gd name="connsiteX43" fmla="*/ 1070608 w 4300090"/>
              <a:gd name="connsiteY43" fmla="*/ 3516629 h 4226984"/>
              <a:gd name="connsiteX44" fmla="*/ 1417318 w 4300090"/>
              <a:gd name="connsiteY44" fmla="*/ 3047999 h 4226984"/>
              <a:gd name="connsiteX45" fmla="*/ 1177289 w 4300090"/>
              <a:gd name="connsiteY45" fmla="*/ 2994659 h 4226984"/>
              <a:gd name="connsiteX46" fmla="*/ 552448 w 4300090"/>
              <a:gd name="connsiteY46" fmla="*/ 3196589 h 4226984"/>
              <a:gd name="connsiteX47" fmla="*/ 270510 w 4300090"/>
              <a:gd name="connsiteY47" fmla="*/ 3135629 h 4226984"/>
              <a:gd name="connsiteX48" fmla="*/ 259080 w 4300090"/>
              <a:gd name="connsiteY48" fmla="*/ 2895599 h 4226984"/>
              <a:gd name="connsiteX49" fmla="*/ 476248 w 4300090"/>
              <a:gd name="connsiteY49" fmla="*/ 2686049 h 4226984"/>
              <a:gd name="connsiteX50" fmla="*/ 1028698 w 4300090"/>
              <a:gd name="connsiteY50" fmla="*/ 2499359 h 4226984"/>
              <a:gd name="connsiteX51" fmla="*/ 861060 w 4300090"/>
              <a:gd name="connsiteY51" fmla="*/ 2308859 h 4226984"/>
              <a:gd name="connsiteX52" fmla="*/ 209548 w 4300090"/>
              <a:gd name="connsiteY52" fmla="*/ 2080259 h 4226984"/>
              <a:gd name="connsiteX53" fmla="*/ 0 w 4300090"/>
              <a:gd name="connsiteY53" fmla="*/ 1870709 h 4226984"/>
              <a:gd name="connsiteX54" fmla="*/ 171450 w 4300090"/>
              <a:gd name="connsiteY54" fmla="*/ 1668779 h 4226984"/>
              <a:gd name="connsiteX55" fmla="*/ 449578 w 4300090"/>
              <a:gd name="connsiteY55" fmla="*/ 1638299 h 4226984"/>
              <a:gd name="connsiteX56" fmla="*/ 1017269 w 4300090"/>
              <a:gd name="connsiteY56" fmla="*/ 1798319 h 4226984"/>
              <a:gd name="connsiteX57" fmla="*/ 1021079 w 4300090"/>
              <a:gd name="connsiteY57" fmla="*/ 1592579 h 4226984"/>
              <a:gd name="connsiteX58" fmla="*/ 613409 w 4300090"/>
              <a:gd name="connsiteY58" fmla="*/ 1017269 h 4226984"/>
              <a:gd name="connsiteX59" fmla="*/ 316230 w 4300090"/>
              <a:gd name="connsiteY59" fmla="*/ 681989 h 4226984"/>
              <a:gd name="connsiteX60" fmla="*/ 811530 w 4300090"/>
              <a:gd name="connsiteY60" fmla="*/ 308609 h 4226984"/>
              <a:gd name="connsiteX61" fmla="*/ 262890 w 4300090"/>
              <a:gd name="connsiteY61" fmla="*/ 354329 h 4226984"/>
              <a:gd name="connsiteX62" fmla="*/ 1131568 w 4300090"/>
              <a:gd name="connsiteY62" fmla="*/ 761999 h 4226984"/>
              <a:gd name="connsiteX63" fmla="*/ 1474469 w 4300090"/>
              <a:gd name="connsiteY63" fmla="*/ 1203959 h 4226984"/>
              <a:gd name="connsiteX64" fmla="*/ 1615439 w 4300090"/>
              <a:gd name="connsiteY64" fmla="*/ 1055369 h 4226984"/>
              <a:gd name="connsiteX65" fmla="*/ 1623059 w 4300090"/>
              <a:gd name="connsiteY65" fmla="*/ 369569 h 4226984"/>
              <a:gd name="connsiteX66" fmla="*/ 1783080 w 4300090"/>
              <a:gd name="connsiteY66" fmla="*/ 224789 h 4226984"/>
              <a:gd name="connsiteX67" fmla="*/ 2007870 w 4300090"/>
              <a:gd name="connsiteY67" fmla="*/ 240029 h 4226984"/>
              <a:gd name="connsiteX68" fmla="*/ 2129788 w 4300090"/>
              <a:gd name="connsiteY68" fmla="*/ 457199 h 4226984"/>
              <a:gd name="connsiteX69" fmla="*/ 2145027 w 4300090"/>
              <a:gd name="connsiteY69" fmla="*/ 1021079 h 4226984"/>
              <a:gd name="connsiteX70" fmla="*/ 2373627 w 4300090"/>
              <a:gd name="connsiteY70" fmla="*/ 1002029 h 4226984"/>
              <a:gd name="connsiteX71" fmla="*/ 2769867 w 4300090"/>
              <a:gd name="connsiteY71" fmla="*/ 430529 h 4226984"/>
              <a:gd name="connsiteX72" fmla="*/ 2846067 w 4300090"/>
              <a:gd name="connsiteY72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85952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70608 w 4300090"/>
              <a:gd name="connsiteY44" fmla="*/ 3516629 h 4226984"/>
              <a:gd name="connsiteX45" fmla="*/ 1417318 w 4300090"/>
              <a:gd name="connsiteY45" fmla="*/ 3047999 h 4226984"/>
              <a:gd name="connsiteX46" fmla="*/ 1177289 w 4300090"/>
              <a:gd name="connsiteY46" fmla="*/ 2994659 h 4226984"/>
              <a:gd name="connsiteX47" fmla="*/ 552448 w 4300090"/>
              <a:gd name="connsiteY47" fmla="*/ 3196589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76248 w 4300090"/>
              <a:gd name="connsiteY50" fmla="*/ 2686049 h 4226984"/>
              <a:gd name="connsiteX51" fmla="*/ 1028698 w 4300090"/>
              <a:gd name="connsiteY51" fmla="*/ 2499359 h 4226984"/>
              <a:gd name="connsiteX52" fmla="*/ 861060 w 4300090"/>
              <a:gd name="connsiteY52" fmla="*/ 2308859 h 4226984"/>
              <a:gd name="connsiteX53" fmla="*/ 209548 w 4300090"/>
              <a:gd name="connsiteY53" fmla="*/ 2080259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70608 w 4300090"/>
              <a:gd name="connsiteY44" fmla="*/ 3516629 h 4226984"/>
              <a:gd name="connsiteX45" fmla="*/ 1417318 w 4300090"/>
              <a:gd name="connsiteY45" fmla="*/ 3047999 h 4226984"/>
              <a:gd name="connsiteX46" fmla="*/ 1177289 w 4300090"/>
              <a:gd name="connsiteY46" fmla="*/ 2994659 h 4226984"/>
              <a:gd name="connsiteX47" fmla="*/ 552448 w 4300090"/>
              <a:gd name="connsiteY47" fmla="*/ 3196589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76248 w 4300090"/>
              <a:gd name="connsiteY50" fmla="*/ 2686049 h 4226984"/>
              <a:gd name="connsiteX51" fmla="*/ 1028698 w 4300090"/>
              <a:gd name="connsiteY51" fmla="*/ 2499359 h 4226984"/>
              <a:gd name="connsiteX52" fmla="*/ 861060 w 4300090"/>
              <a:gd name="connsiteY52" fmla="*/ 2308859 h 4226984"/>
              <a:gd name="connsiteX53" fmla="*/ 209548 w 4300090"/>
              <a:gd name="connsiteY53" fmla="*/ 2080259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70608 w 4300090"/>
              <a:gd name="connsiteY44" fmla="*/ 3516629 h 4226984"/>
              <a:gd name="connsiteX45" fmla="*/ 1417318 w 4300090"/>
              <a:gd name="connsiteY45" fmla="*/ 3047999 h 4226984"/>
              <a:gd name="connsiteX46" fmla="*/ 1177289 w 4300090"/>
              <a:gd name="connsiteY46" fmla="*/ 2994659 h 4226984"/>
              <a:gd name="connsiteX47" fmla="*/ 552448 w 4300090"/>
              <a:gd name="connsiteY47" fmla="*/ 3196589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76248 w 4300090"/>
              <a:gd name="connsiteY50" fmla="*/ 2686049 h 4226984"/>
              <a:gd name="connsiteX51" fmla="*/ 1028698 w 4300090"/>
              <a:gd name="connsiteY51" fmla="*/ 2499359 h 4226984"/>
              <a:gd name="connsiteX52" fmla="*/ 861060 w 4300090"/>
              <a:gd name="connsiteY52" fmla="*/ 2308859 h 4226984"/>
              <a:gd name="connsiteX53" fmla="*/ 209548 w 4300090"/>
              <a:gd name="connsiteY53" fmla="*/ 2080259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417318 w 4300090"/>
              <a:gd name="connsiteY45" fmla="*/ 3047999 h 4226984"/>
              <a:gd name="connsiteX46" fmla="*/ 1177289 w 4300090"/>
              <a:gd name="connsiteY46" fmla="*/ 2994659 h 4226984"/>
              <a:gd name="connsiteX47" fmla="*/ 552448 w 4300090"/>
              <a:gd name="connsiteY47" fmla="*/ 3196589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76248 w 4300090"/>
              <a:gd name="connsiteY50" fmla="*/ 2686049 h 4226984"/>
              <a:gd name="connsiteX51" fmla="*/ 1028698 w 4300090"/>
              <a:gd name="connsiteY51" fmla="*/ 2499359 h 4226984"/>
              <a:gd name="connsiteX52" fmla="*/ 861060 w 4300090"/>
              <a:gd name="connsiteY52" fmla="*/ 2308859 h 4226984"/>
              <a:gd name="connsiteX53" fmla="*/ 209548 w 4300090"/>
              <a:gd name="connsiteY53" fmla="*/ 2080259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177289 w 4300090"/>
              <a:gd name="connsiteY46" fmla="*/ 2994659 h 4226984"/>
              <a:gd name="connsiteX47" fmla="*/ 552448 w 4300090"/>
              <a:gd name="connsiteY47" fmla="*/ 3196589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76248 w 4300090"/>
              <a:gd name="connsiteY50" fmla="*/ 2686049 h 4226984"/>
              <a:gd name="connsiteX51" fmla="*/ 1028698 w 4300090"/>
              <a:gd name="connsiteY51" fmla="*/ 2499359 h 4226984"/>
              <a:gd name="connsiteX52" fmla="*/ 861060 w 4300090"/>
              <a:gd name="connsiteY52" fmla="*/ 2308859 h 4226984"/>
              <a:gd name="connsiteX53" fmla="*/ 209548 w 4300090"/>
              <a:gd name="connsiteY53" fmla="*/ 2080259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2448 w 4300090"/>
              <a:gd name="connsiteY47" fmla="*/ 3196589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76248 w 4300090"/>
              <a:gd name="connsiteY50" fmla="*/ 2686049 h 4226984"/>
              <a:gd name="connsiteX51" fmla="*/ 1028698 w 4300090"/>
              <a:gd name="connsiteY51" fmla="*/ 2499359 h 4226984"/>
              <a:gd name="connsiteX52" fmla="*/ 861060 w 4300090"/>
              <a:gd name="connsiteY52" fmla="*/ 2308859 h 4226984"/>
              <a:gd name="connsiteX53" fmla="*/ 209548 w 4300090"/>
              <a:gd name="connsiteY53" fmla="*/ 2080259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76248 w 4300090"/>
              <a:gd name="connsiteY50" fmla="*/ 2686049 h 4226984"/>
              <a:gd name="connsiteX51" fmla="*/ 1028698 w 4300090"/>
              <a:gd name="connsiteY51" fmla="*/ 2499359 h 4226984"/>
              <a:gd name="connsiteX52" fmla="*/ 861060 w 4300090"/>
              <a:gd name="connsiteY52" fmla="*/ 2308859 h 4226984"/>
              <a:gd name="connsiteX53" fmla="*/ 209548 w 4300090"/>
              <a:gd name="connsiteY53" fmla="*/ 2080259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76248 w 4300090"/>
              <a:gd name="connsiteY50" fmla="*/ 2686049 h 4226984"/>
              <a:gd name="connsiteX51" fmla="*/ 1028698 w 4300090"/>
              <a:gd name="connsiteY51" fmla="*/ 2499359 h 4226984"/>
              <a:gd name="connsiteX52" fmla="*/ 861060 w 4300090"/>
              <a:gd name="connsiteY52" fmla="*/ 2308859 h 4226984"/>
              <a:gd name="connsiteX53" fmla="*/ 209548 w 4300090"/>
              <a:gd name="connsiteY53" fmla="*/ 2080259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1028698 w 4300090"/>
              <a:gd name="connsiteY51" fmla="*/ 2499359 h 4226984"/>
              <a:gd name="connsiteX52" fmla="*/ 861060 w 4300090"/>
              <a:gd name="connsiteY52" fmla="*/ 2308859 h 4226984"/>
              <a:gd name="connsiteX53" fmla="*/ 209548 w 4300090"/>
              <a:gd name="connsiteY53" fmla="*/ 2080259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1028698 w 4300090"/>
              <a:gd name="connsiteY51" fmla="*/ 2499359 h 4226984"/>
              <a:gd name="connsiteX52" fmla="*/ 861060 w 4300090"/>
              <a:gd name="connsiteY52" fmla="*/ 2308859 h 4226984"/>
              <a:gd name="connsiteX53" fmla="*/ 209548 w 4300090"/>
              <a:gd name="connsiteY53" fmla="*/ 2080259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861060 w 4300090"/>
              <a:gd name="connsiteY52" fmla="*/ 2308859 h 4226984"/>
              <a:gd name="connsiteX53" fmla="*/ 209548 w 4300090"/>
              <a:gd name="connsiteY53" fmla="*/ 2080259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09548 w 4300090"/>
              <a:gd name="connsiteY53" fmla="*/ 2080259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09548 w 4300090"/>
              <a:gd name="connsiteY53" fmla="*/ 2080259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449578 w 4300090"/>
              <a:gd name="connsiteY56" fmla="*/ 1638299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1017269 w 4300090"/>
              <a:gd name="connsiteY57" fmla="*/ 179831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1021079 w 4300090"/>
              <a:gd name="connsiteY58" fmla="*/ 159257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931545 w 4300090"/>
              <a:gd name="connsiteY59" fmla="*/ 1405888 h 4226984"/>
              <a:gd name="connsiteX60" fmla="*/ 613409 w 4300090"/>
              <a:gd name="connsiteY60" fmla="*/ 1017269 h 4226984"/>
              <a:gd name="connsiteX61" fmla="*/ 316230 w 4300090"/>
              <a:gd name="connsiteY61" fmla="*/ 681989 h 4226984"/>
              <a:gd name="connsiteX62" fmla="*/ 811530 w 4300090"/>
              <a:gd name="connsiteY62" fmla="*/ 308609 h 4226984"/>
              <a:gd name="connsiteX63" fmla="*/ 262890 w 4300090"/>
              <a:gd name="connsiteY63" fmla="*/ 354329 h 4226984"/>
              <a:gd name="connsiteX64" fmla="*/ 1131568 w 4300090"/>
              <a:gd name="connsiteY64" fmla="*/ 761999 h 4226984"/>
              <a:gd name="connsiteX65" fmla="*/ 1474469 w 4300090"/>
              <a:gd name="connsiteY65" fmla="*/ 1203959 h 4226984"/>
              <a:gd name="connsiteX66" fmla="*/ 1615439 w 4300090"/>
              <a:gd name="connsiteY66" fmla="*/ 1055369 h 4226984"/>
              <a:gd name="connsiteX67" fmla="*/ 1623059 w 4300090"/>
              <a:gd name="connsiteY67" fmla="*/ 369569 h 4226984"/>
              <a:gd name="connsiteX68" fmla="*/ 1783080 w 4300090"/>
              <a:gd name="connsiteY68" fmla="*/ 224789 h 4226984"/>
              <a:gd name="connsiteX69" fmla="*/ 2007870 w 4300090"/>
              <a:gd name="connsiteY69" fmla="*/ 240029 h 4226984"/>
              <a:gd name="connsiteX70" fmla="*/ 2129788 w 4300090"/>
              <a:gd name="connsiteY70" fmla="*/ 457199 h 4226984"/>
              <a:gd name="connsiteX71" fmla="*/ 2145027 w 4300090"/>
              <a:gd name="connsiteY71" fmla="*/ 1021079 h 4226984"/>
              <a:gd name="connsiteX72" fmla="*/ 2373627 w 4300090"/>
              <a:gd name="connsiteY72" fmla="*/ 1002029 h 4226984"/>
              <a:gd name="connsiteX73" fmla="*/ 2769867 w 4300090"/>
              <a:gd name="connsiteY73" fmla="*/ 430529 h 4226984"/>
              <a:gd name="connsiteX74" fmla="*/ 2846067 w 4300090"/>
              <a:gd name="connsiteY74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42974 w 4300090"/>
              <a:gd name="connsiteY58" fmla="*/ 1403984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42974 w 4300090"/>
              <a:gd name="connsiteY58" fmla="*/ 1403984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13409 w 4300090"/>
              <a:gd name="connsiteY59" fmla="*/ 101726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31568 w 4300090"/>
              <a:gd name="connsiteY63" fmla="*/ 761999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74469 w 4300090"/>
              <a:gd name="connsiteY64" fmla="*/ 1203959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15439 w 4300090"/>
              <a:gd name="connsiteY65" fmla="*/ 1055369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23059 w 4300090"/>
              <a:gd name="connsiteY66" fmla="*/ 369569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45027 w 4300090"/>
              <a:gd name="connsiteY70" fmla="*/ 1021079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77412 w 4300090"/>
              <a:gd name="connsiteY70" fmla="*/ 969644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77412 w 4300090"/>
              <a:gd name="connsiteY70" fmla="*/ 969644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29788 w 4300090"/>
              <a:gd name="connsiteY69" fmla="*/ 457199 h 4226984"/>
              <a:gd name="connsiteX70" fmla="*/ 2177412 w 4300090"/>
              <a:gd name="connsiteY70" fmla="*/ 969644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90748 w 4300090"/>
              <a:gd name="connsiteY69" fmla="*/ 474344 h 4226984"/>
              <a:gd name="connsiteX70" fmla="*/ 2177412 w 4300090"/>
              <a:gd name="connsiteY70" fmla="*/ 969644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90748 w 4300090"/>
              <a:gd name="connsiteY69" fmla="*/ 474344 h 4226984"/>
              <a:gd name="connsiteX70" fmla="*/ 2177412 w 4300090"/>
              <a:gd name="connsiteY70" fmla="*/ 969644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90748 w 4300090"/>
              <a:gd name="connsiteY69" fmla="*/ 474344 h 4226984"/>
              <a:gd name="connsiteX70" fmla="*/ 2177412 w 4300090"/>
              <a:gd name="connsiteY70" fmla="*/ 969644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79318 w 4300090"/>
              <a:gd name="connsiteY69" fmla="*/ 468629 h 4226984"/>
              <a:gd name="connsiteX70" fmla="*/ 2177412 w 4300090"/>
              <a:gd name="connsiteY70" fmla="*/ 969644 h 4226984"/>
              <a:gd name="connsiteX71" fmla="*/ 2373627 w 4300090"/>
              <a:gd name="connsiteY71" fmla="*/ 100202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79318 w 4300090"/>
              <a:gd name="connsiteY69" fmla="*/ 468629 h 4226984"/>
              <a:gd name="connsiteX70" fmla="*/ 2177412 w 4300090"/>
              <a:gd name="connsiteY70" fmla="*/ 969644 h 4226984"/>
              <a:gd name="connsiteX71" fmla="*/ 2497452 w 4300090"/>
              <a:gd name="connsiteY71" fmla="*/ 87248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79318 w 4300090"/>
              <a:gd name="connsiteY69" fmla="*/ 468629 h 4226984"/>
              <a:gd name="connsiteX70" fmla="*/ 2177412 w 4300090"/>
              <a:gd name="connsiteY70" fmla="*/ 969644 h 4226984"/>
              <a:gd name="connsiteX71" fmla="*/ 2497452 w 4300090"/>
              <a:gd name="connsiteY71" fmla="*/ 872489 h 4226984"/>
              <a:gd name="connsiteX72" fmla="*/ 2769867 w 4300090"/>
              <a:gd name="connsiteY72" fmla="*/ 430529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79318 w 4300090"/>
              <a:gd name="connsiteY69" fmla="*/ 468629 h 4226984"/>
              <a:gd name="connsiteX70" fmla="*/ 2177412 w 4300090"/>
              <a:gd name="connsiteY70" fmla="*/ 969644 h 4226984"/>
              <a:gd name="connsiteX71" fmla="*/ 2497452 w 4300090"/>
              <a:gd name="connsiteY71" fmla="*/ 872489 h 4226984"/>
              <a:gd name="connsiteX72" fmla="*/ 2792727 w 4300090"/>
              <a:gd name="connsiteY72" fmla="*/ 466724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79318 w 4300090"/>
              <a:gd name="connsiteY69" fmla="*/ 468629 h 4226984"/>
              <a:gd name="connsiteX70" fmla="*/ 2177412 w 4300090"/>
              <a:gd name="connsiteY70" fmla="*/ 969644 h 4226984"/>
              <a:gd name="connsiteX71" fmla="*/ 2497452 w 4300090"/>
              <a:gd name="connsiteY71" fmla="*/ 872489 h 4226984"/>
              <a:gd name="connsiteX72" fmla="*/ 2792727 w 4300090"/>
              <a:gd name="connsiteY72" fmla="*/ 466724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262890 w 4300090"/>
              <a:gd name="connsiteY62" fmla="*/ 354329 h 4226984"/>
              <a:gd name="connsiteX63" fmla="*/ 1158238 w 4300090"/>
              <a:gd name="connsiteY63" fmla="*/ 756284 h 4226984"/>
              <a:gd name="connsiteX64" fmla="*/ 1451609 w 4300090"/>
              <a:gd name="connsiteY64" fmla="*/ 1156334 h 4226984"/>
              <a:gd name="connsiteX65" fmla="*/ 1655444 w 4300090"/>
              <a:gd name="connsiteY65" fmla="*/ 893444 h 4226984"/>
              <a:gd name="connsiteX66" fmla="*/ 1655444 w 4300090"/>
              <a:gd name="connsiteY66" fmla="*/ 398144 h 4226984"/>
              <a:gd name="connsiteX67" fmla="*/ 1783080 w 4300090"/>
              <a:gd name="connsiteY67" fmla="*/ 224789 h 4226984"/>
              <a:gd name="connsiteX68" fmla="*/ 2007870 w 4300090"/>
              <a:gd name="connsiteY68" fmla="*/ 240029 h 4226984"/>
              <a:gd name="connsiteX69" fmla="*/ 2179318 w 4300090"/>
              <a:gd name="connsiteY69" fmla="*/ 468629 h 4226984"/>
              <a:gd name="connsiteX70" fmla="*/ 2177412 w 4300090"/>
              <a:gd name="connsiteY70" fmla="*/ 969644 h 4226984"/>
              <a:gd name="connsiteX71" fmla="*/ 2497452 w 4300090"/>
              <a:gd name="connsiteY71" fmla="*/ 872489 h 4226984"/>
              <a:gd name="connsiteX72" fmla="*/ 2792727 w 4300090"/>
              <a:gd name="connsiteY72" fmla="*/ 466724 h 4226984"/>
              <a:gd name="connsiteX73" fmla="*/ 2846067 w 4300090"/>
              <a:gd name="connsiteY73" fmla="*/ 0 h 4226984"/>
              <a:gd name="connsiteX0" fmla="*/ 3299457 w 4300090"/>
              <a:gd name="connsiteY0" fmla="*/ 320040 h 4226984"/>
              <a:gd name="connsiteX1" fmla="*/ 3074667 w 4300090"/>
              <a:gd name="connsiteY1" fmla="*/ 445770 h 4226984"/>
              <a:gd name="connsiteX2" fmla="*/ 3097527 w 4300090"/>
              <a:gd name="connsiteY2" fmla="*/ 712470 h 4226984"/>
              <a:gd name="connsiteX3" fmla="*/ 3046092 w 4300090"/>
              <a:gd name="connsiteY3" fmla="*/ 832485 h 4226984"/>
              <a:gd name="connsiteX4" fmla="*/ 2754627 w 4300090"/>
              <a:gd name="connsiteY4" fmla="*/ 1236345 h 4226984"/>
              <a:gd name="connsiteX5" fmla="*/ 3006087 w 4300090"/>
              <a:gd name="connsiteY5" fmla="*/ 1268730 h 4226984"/>
              <a:gd name="connsiteX6" fmla="*/ 3141342 w 4300090"/>
              <a:gd name="connsiteY6" fmla="*/ 1268730 h 4226984"/>
              <a:gd name="connsiteX7" fmla="*/ 3608067 w 4300090"/>
              <a:gd name="connsiteY7" fmla="*/ 1108710 h 4226984"/>
              <a:gd name="connsiteX8" fmla="*/ 3726177 w 4300090"/>
              <a:gd name="connsiteY8" fmla="*/ 1002030 h 4226984"/>
              <a:gd name="connsiteX9" fmla="*/ 3939537 w 4300090"/>
              <a:gd name="connsiteY9" fmla="*/ 670560 h 4226984"/>
              <a:gd name="connsiteX10" fmla="*/ 4255767 w 4300090"/>
              <a:gd name="connsiteY10" fmla="*/ 495300 h 4226984"/>
              <a:gd name="connsiteX11" fmla="*/ 4240527 w 4300090"/>
              <a:gd name="connsiteY11" fmla="*/ 1066800 h 4226984"/>
              <a:gd name="connsiteX12" fmla="*/ 3760467 w 4300090"/>
              <a:gd name="connsiteY12" fmla="*/ 1367790 h 4226984"/>
              <a:gd name="connsiteX13" fmla="*/ 3901437 w 4300090"/>
              <a:gd name="connsiteY13" fmla="*/ 948690 h 4226984"/>
              <a:gd name="connsiteX14" fmla="*/ 4297677 w 4300090"/>
              <a:gd name="connsiteY14" fmla="*/ 1299210 h 4226984"/>
              <a:gd name="connsiteX15" fmla="*/ 3695697 w 4300090"/>
              <a:gd name="connsiteY15" fmla="*/ 1704975 h 4226984"/>
              <a:gd name="connsiteX16" fmla="*/ 3215637 w 4300090"/>
              <a:gd name="connsiteY16" fmla="*/ 1859280 h 4226984"/>
              <a:gd name="connsiteX17" fmla="*/ 3177537 w 4300090"/>
              <a:gd name="connsiteY17" fmla="*/ 1912620 h 4226984"/>
              <a:gd name="connsiteX18" fmla="*/ 3442332 w 4300090"/>
              <a:gd name="connsiteY18" fmla="*/ 2076450 h 4226984"/>
              <a:gd name="connsiteX19" fmla="*/ 3910962 w 4300090"/>
              <a:gd name="connsiteY19" fmla="*/ 2232660 h 4226984"/>
              <a:gd name="connsiteX20" fmla="*/ 4095747 w 4300090"/>
              <a:gd name="connsiteY20" fmla="*/ 2263140 h 4226984"/>
              <a:gd name="connsiteX21" fmla="*/ 4206237 w 4300090"/>
              <a:gd name="connsiteY21" fmla="*/ 2468880 h 4226984"/>
              <a:gd name="connsiteX22" fmla="*/ 3916677 w 4300090"/>
              <a:gd name="connsiteY22" fmla="*/ 2541270 h 4226984"/>
              <a:gd name="connsiteX23" fmla="*/ 3935727 w 4300090"/>
              <a:gd name="connsiteY23" fmla="*/ 2895599 h 4226984"/>
              <a:gd name="connsiteX24" fmla="*/ 3661407 w 4300090"/>
              <a:gd name="connsiteY24" fmla="*/ 2787014 h 4226984"/>
              <a:gd name="connsiteX25" fmla="*/ 3190872 w 4300090"/>
              <a:gd name="connsiteY25" fmla="*/ 2638424 h 4226984"/>
              <a:gd name="connsiteX26" fmla="*/ 3194682 w 4300090"/>
              <a:gd name="connsiteY26" fmla="*/ 2945129 h 4226984"/>
              <a:gd name="connsiteX27" fmla="*/ 3503292 w 4300090"/>
              <a:gd name="connsiteY27" fmla="*/ 3354704 h 4226984"/>
              <a:gd name="connsiteX28" fmla="*/ 4011927 w 4300090"/>
              <a:gd name="connsiteY28" fmla="*/ 3489959 h 4226984"/>
              <a:gd name="connsiteX29" fmla="*/ 4133847 w 4300090"/>
              <a:gd name="connsiteY29" fmla="*/ 3870959 h 4226984"/>
              <a:gd name="connsiteX30" fmla="*/ 3059427 w 4300090"/>
              <a:gd name="connsiteY30" fmla="*/ 3813809 h 4226984"/>
              <a:gd name="connsiteX31" fmla="*/ 2954652 w 4300090"/>
              <a:gd name="connsiteY31" fmla="*/ 3609974 h 4226984"/>
              <a:gd name="connsiteX32" fmla="*/ 2647947 w 4300090"/>
              <a:gd name="connsiteY32" fmla="*/ 3192779 h 4226984"/>
              <a:gd name="connsiteX33" fmla="*/ 2472687 w 4300090"/>
              <a:gd name="connsiteY33" fmla="*/ 3457574 h 4226984"/>
              <a:gd name="connsiteX34" fmla="*/ 2478404 w 4300090"/>
              <a:gd name="connsiteY34" fmla="*/ 3950969 h 4226984"/>
              <a:gd name="connsiteX35" fmla="*/ 2583180 w 4300090"/>
              <a:gd name="connsiteY35" fmla="*/ 4215764 h 4226984"/>
              <a:gd name="connsiteX36" fmla="*/ 1977390 w 4300090"/>
              <a:gd name="connsiteY36" fmla="*/ 4170044 h 4226984"/>
              <a:gd name="connsiteX37" fmla="*/ 1946908 w 4300090"/>
              <a:gd name="connsiteY37" fmla="*/ 3829049 h 4226984"/>
              <a:gd name="connsiteX38" fmla="*/ 1939288 w 4300090"/>
              <a:gd name="connsiteY38" fmla="*/ 3335654 h 4226984"/>
              <a:gd name="connsiteX39" fmla="*/ 1644014 w 4300090"/>
              <a:gd name="connsiteY39" fmla="*/ 3388994 h 4226984"/>
              <a:gd name="connsiteX40" fmla="*/ 1356358 w 4300090"/>
              <a:gd name="connsiteY40" fmla="*/ 3787139 h 4226984"/>
              <a:gd name="connsiteX41" fmla="*/ 1139190 w 4300090"/>
              <a:gd name="connsiteY41" fmla="*/ 3890008 h 4226984"/>
              <a:gd name="connsiteX42" fmla="*/ 988695 w 4300090"/>
              <a:gd name="connsiteY42" fmla="*/ 3863338 h 4226984"/>
              <a:gd name="connsiteX43" fmla="*/ 889635 w 4300090"/>
              <a:gd name="connsiteY43" fmla="*/ 3728083 h 4226984"/>
              <a:gd name="connsiteX44" fmla="*/ 1043938 w 4300090"/>
              <a:gd name="connsiteY44" fmla="*/ 3469004 h 4226984"/>
              <a:gd name="connsiteX45" fmla="*/ 1341118 w 4300090"/>
              <a:gd name="connsiteY45" fmla="*/ 3070859 h 4226984"/>
              <a:gd name="connsiteX46" fmla="*/ 1028699 w 4300090"/>
              <a:gd name="connsiteY46" fmla="*/ 2992754 h 4226984"/>
              <a:gd name="connsiteX47" fmla="*/ 554353 w 4300090"/>
              <a:gd name="connsiteY47" fmla="*/ 3145154 h 4226984"/>
              <a:gd name="connsiteX48" fmla="*/ 270510 w 4300090"/>
              <a:gd name="connsiteY48" fmla="*/ 3135629 h 4226984"/>
              <a:gd name="connsiteX49" fmla="*/ 259080 w 4300090"/>
              <a:gd name="connsiteY49" fmla="*/ 2895599 h 4226984"/>
              <a:gd name="connsiteX50" fmla="*/ 497203 w 4300090"/>
              <a:gd name="connsiteY50" fmla="*/ 2626994 h 4226984"/>
              <a:gd name="connsiteX51" fmla="*/ 965833 w 4300090"/>
              <a:gd name="connsiteY51" fmla="*/ 2461259 h 4226984"/>
              <a:gd name="connsiteX52" fmla="*/ 720090 w 4300090"/>
              <a:gd name="connsiteY52" fmla="*/ 2213609 h 4226984"/>
              <a:gd name="connsiteX53" fmla="*/ 247648 w 4300090"/>
              <a:gd name="connsiteY53" fmla="*/ 2051684 h 4226984"/>
              <a:gd name="connsiteX54" fmla="*/ 0 w 4300090"/>
              <a:gd name="connsiteY54" fmla="*/ 1870709 h 4226984"/>
              <a:gd name="connsiteX55" fmla="*/ 171450 w 4300090"/>
              <a:gd name="connsiteY55" fmla="*/ 1668779 h 4226984"/>
              <a:gd name="connsiteX56" fmla="*/ 516253 w 4300090"/>
              <a:gd name="connsiteY56" fmla="*/ 1598294 h 4226984"/>
              <a:gd name="connsiteX57" fmla="*/ 981074 w 4300090"/>
              <a:gd name="connsiteY57" fmla="*/ 1756409 h 4226984"/>
              <a:gd name="connsiteX58" fmla="*/ 927734 w 4300090"/>
              <a:gd name="connsiteY58" fmla="*/ 1413509 h 4226984"/>
              <a:gd name="connsiteX59" fmla="*/ 636269 w 4300090"/>
              <a:gd name="connsiteY59" fmla="*/ 1009649 h 4226984"/>
              <a:gd name="connsiteX60" fmla="*/ 316230 w 4300090"/>
              <a:gd name="connsiteY60" fmla="*/ 681989 h 4226984"/>
              <a:gd name="connsiteX61" fmla="*/ 811530 w 4300090"/>
              <a:gd name="connsiteY61" fmla="*/ 308609 h 4226984"/>
              <a:gd name="connsiteX62" fmla="*/ 546735 w 4300090"/>
              <a:gd name="connsiteY62" fmla="*/ 262888 h 4226984"/>
              <a:gd name="connsiteX63" fmla="*/ 262890 w 4300090"/>
              <a:gd name="connsiteY63" fmla="*/ 354329 h 4226984"/>
              <a:gd name="connsiteX64" fmla="*/ 1158238 w 4300090"/>
              <a:gd name="connsiteY64" fmla="*/ 756284 h 4226984"/>
              <a:gd name="connsiteX65" fmla="*/ 1451609 w 4300090"/>
              <a:gd name="connsiteY65" fmla="*/ 1156334 h 4226984"/>
              <a:gd name="connsiteX66" fmla="*/ 1655444 w 4300090"/>
              <a:gd name="connsiteY66" fmla="*/ 893444 h 4226984"/>
              <a:gd name="connsiteX67" fmla="*/ 1655444 w 4300090"/>
              <a:gd name="connsiteY67" fmla="*/ 398144 h 4226984"/>
              <a:gd name="connsiteX68" fmla="*/ 1783080 w 4300090"/>
              <a:gd name="connsiteY68" fmla="*/ 224789 h 4226984"/>
              <a:gd name="connsiteX69" fmla="*/ 2007870 w 4300090"/>
              <a:gd name="connsiteY69" fmla="*/ 240029 h 4226984"/>
              <a:gd name="connsiteX70" fmla="*/ 2179318 w 4300090"/>
              <a:gd name="connsiteY70" fmla="*/ 468629 h 4226984"/>
              <a:gd name="connsiteX71" fmla="*/ 2177412 w 4300090"/>
              <a:gd name="connsiteY71" fmla="*/ 969644 h 4226984"/>
              <a:gd name="connsiteX72" fmla="*/ 2497452 w 4300090"/>
              <a:gd name="connsiteY72" fmla="*/ 872489 h 4226984"/>
              <a:gd name="connsiteX73" fmla="*/ 2792727 w 4300090"/>
              <a:gd name="connsiteY73" fmla="*/ 466724 h 4226984"/>
              <a:gd name="connsiteX74" fmla="*/ 2846067 w 4300090"/>
              <a:gd name="connsiteY74" fmla="*/ 0 h 4226984"/>
              <a:gd name="connsiteX0" fmla="*/ 3299457 w 4300090"/>
              <a:gd name="connsiteY0" fmla="*/ 320040 h 4496986"/>
              <a:gd name="connsiteX1" fmla="*/ 3074667 w 4300090"/>
              <a:gd name="connsiteY1" fmla="*/ 445770 h 4496986"/>
              <a:gd name="connsiteX2" fmla="*/ 3097527 w 4300090"/>
              <a:gd name="connsiteY2" fmla="*/ 712470 h 4496986"/>
              <a:gd name="connsiteX3" fmla="*/ 3046092 w 4300090"/>
              <a:gd name="connsiteY3" fmla="*/ 832485 h 4496986"/>
              <a:gd name="connsiteX4" fmla="*/ 2754627 w 4300090"/>
              <a:gd name="connsiteY4" fmla="*/ 1236345 h 4496986"/>
              <a:gd name="connsiteX5" fmla="*/ 3006087 w 4300090"/>
              <a:gd name="connsiteY5" fmla="*/ 1268730 h 4496986"/>
              <a:gd name="connsiteX6" fmla="*/ 3141342 w 4300090"/>
              <a:gd name="connsiteY6" fmla="*/ 1268730 h 4496986"/>
              <a:gd name="connsiteX7" fmla="*/ 3608067 w 4300090"/>
              <a:gd name="connsiteY7" fmla="*/ 1108710 h 4496986"/>
              <a:gd name="connsiteX8" fmla="*/ 3726177 w 4300090"/>
              <a:gd name="connsiteY8" fmla="*/ 1002030 h 4496986"/>
              <a:gd name="connsiteX9" fmla="*/ 3939537 w 4300090"/>
              <a:gd name="connsiteY9" fmla="*/ 670560 h 4496986"/>
              <a:gd name="connsiteX10" fmla="*/ 4255767 w 4300090"/>
              <a:gd name="connsiteY10" fmla="*/ 495300 h 4496986"/>
              <a:gd name="connsiteX11" fmla="*/ 4240527 w 4300090"/>
              <a:gd name="connsiteY11" fmla="*/ 1066800 h 4496986"/>
              <a:gd name="connsiteX12" fmla="*/ 3760467 w 4300090"/>
              <a:gd name="connsiteY12" fmla="*/ 1367790 h 4496986"/>
              <a:gd name="connsiteX13" fmla="*/ 3901437 w 4300090"/>
              <a:gd name="connsiteY13" fmla="*/ 948690 h 4496986"/>
              <a:gd name="connsiteX14" fmla="*/ 4297677 w 4300090"/>
              <a:gd name="connsiteY14" fmla="*/ 1299210 h 4496986"/>
              <a:gd name="connsiteX15" fmla="*/ 3695697 w 4300090"/>
              <a:gd name="connsiteY15" fmla="*/ 1704975 h 4496986"/>
              <a:gd name="connsiteX16" fmla="*/ 3215637 w 4300090"/>
              <a:gd name="connsiteY16" fmla="*/ 1859280 h 4496986"/>
              <a:gd name="connsiteX17" fmla="*/ 3177537 w 4300090"/>
              <a:gd name="connsiteY17" fmla="*/ 1912620 h 4496986"/>
              <a:gd name="connsiteX18" fmla="*/ 3442332 w 4300090"/>
              <a:gd name="connsiteY18" fmla="*/ 2076450 h 4496986"/>
              <a:gd name="connsiteX19" fmla="*/ 3910962 w 4300090"/>
              <a:gd name="connsiteY19" fmla="*/ 2232660 h 4496986"/>
              <a:gd name="connsiteX20" fmla="*/ 4095747 w 4300090"/>
              <a:gd name="connsiteY20" fmla="*/ 2263140 h 4496986"/>
              <a:gd name="connsiteX21" fmla="*/ 4206237 w 4300090"/>
              <a:gd name="connsiteY21" fmla="*/ 2468880 h 4496986"/>
              <a:gd name="connsiteX22" fmla="*/ 3916677 w 4300090"/>
              <a:gd name="connsiteY22" fmla="*/ 2541270 h 4496986"/>
              <a:gd name="connsiteX23" fmla="*/ 3935727 w 4300090"/>
              <a:gd name="connsiteY23" fmla="*/ 2895599 h 4496986"/>
              <a:gd name="connsiteX24" fmla="*/ 3661407 w 4300090"/>
              <a:gd name="connsiteY24" fmla="*/ 2787014 h 4496986"/>
              <a:gd name="connsiteX25" fmla="*/ 3190872 w 4300090"/>
              <a:gd name="connsiteY25" fmla="*/ 2638424 h 4496986"/>
              <a:gd name="connsiteX26" fmla="*/ 3194682 w 4300090"/>
              <a:gd name="connsiteY26" fmla="*/ 2945129 h 4496986"/>
              <a:gd name="connsiteX27" fmla="*/ 3503292 w 4300090"/>
              <a:gd name="connsiteY27" fmla="*/ 3354704 h 4496986"/>
              <a:gd name="connsiteX28" fmla="*/ 4011927 w 4300090"/>
              <a:gd name="connsiteY28" fmla="*/ 3489959 h 4496986"/>
              <a:gd name="connsiteX29" fmla="*/ 4133847 w 4300090"/>
              <a:gd name="connsiteY29" fmla="*/ 3870959 h 4496986"/>
              <a:gd name="connsiteX30" fmla="*/ 3059427 w 4300090"/>
              <a:gd name="connsiteY30" fmla="*/ 3813809 h 4496986"/>
              <a:gd name="connsiteX31" fmla="*/ 2954652 w 4300090"/>
              <a:gd name="connsiteY31" fmla="*/ 3609974 h 4496986"/>
              <a:gd name="connsiteX32" fmla="*/ 2647947 w 4300090"/>
              <a:gd name="connsiteY32" fmla="*/ 3192779 h 4496986"/>
              <a:gd name="connsiteX33" fmla="*/ 2472687 w 4300090"/>
              <a:gd name="connsiteY33" fmla="*/ 3457574 h 4496986"/>
              <a:gd name="connsiteX34" fmla="*/ 2478404 w 4300090"/>
              <a:gd name="connsiteY34" fmla="*/ 3950969 h 4496986"/>
              <a:gd name="connsiteX35" fmla="*/ 2484120 w 4300090"/>
              <a:gd name="connsiteY35" fmla="*/ 4495799 h 4496986"/>
              <a:gd name="connsiteX36" fmla="*/ 1977390 w 4300090"/>
              <a:gd name="connsiteY36" fmla="*/ 4170044 h 4496986"/>
              <a:gd name="connsiteX37" fmla="*/ 1946908 w 4300090"/>
              <a:gd name="connsiteY37" fmla="*/ 3829049 h 4496986"/>
              <a:gd name="connsiteX38" fmla="*/ 1939288 w 4300090"/>
              <a:gd name="connsiteY38" fmla="*/ 3335654 h 4496986"/>
              <a:gd name="connsiteX39" fmla="*/ 1644014 w 4300090"/>
              <a:gd name="connsiteY39" fmla="*/ 3388994 h 4496986"/>
              <a:gd name="connsiteX40" fmla="*/ 1356358 w 4300090"/>
              <a:gd name="connsiteY40" fmla="*/ 3787139 h 4496986"/>
              <a:gd name="connsiteX41" fmla="*/ 1139190 w 4300090"/>
              <a:gd name="connsiteY41" fmla="*/ 3890008 h 4496986"/>
              <a:gd name="connsiteX42" fmla="*/ 988695 w 4300090"/>
              <a:gd name="connsiteY42" fmla="*/ 3863338 h 4496986"/>
              <a:gd name="connsiteX43" fmla="*/ 889635 w 4300090"/>
              <a:gd name="connsiteY43" fmla="*/ 3728083 h 4496986"/>
              <a:gd name="connsiteX44" fmla="*/ 1043938 w 4300090"/>
              <a:gd name="connsiteY44" fmla="*/ 3469004 h 4496986"/>
              <a:gd name="connsiteX45" fmla="*/ 1341118 w 4300090"/>
              <a:gd name="connsiteY45" fmla="*/ 3070859 h 4496986"/>
              <a:gd name="connsiteX46" fmla="*/ 1028699 w 4300090"/>
              <a:gd name="connsiteY46" fmla="*/ 2992754 h 4496986"/>
              <a:gd name="connsiteX47" fmla="*/ 554353 w 4300090"/>
              <a:gd name="connsiteY47" fmla="*/ 3145154 h 4496986"/>
              <a:gd name="connsiteX48" fmla="*/ 270510 w 4300090"/>
              <a:gd name="connsiteY48" fmla="*/ 3135629 h 4496986"/>
              <a:gd name="connsiteX49" fmla="*/ 259080 w 4300090"/>
              <a:gd name="connsiteY49" fmla="*/ 2895599 h 4496986"/>
              <a:gd name="connsiteX50" fmla="*/ 497203 w 4300090"/>
              <a:gd name="connsiteY50" fmla="*/ 2626994 h 4496986"/>
              <a:gd name="connsiteX51" fmla="*/ 965833 w 4300090"/>
              <a:gd name="connsiteY51" fmla="*/ 2461259 h 4496986"/>
              <a:gd name="connsiteX52" fmla="*/ 720090 w 4300090"/>
              <a:gd name="connsiteY52" fmla="*/ 2213609 h 4496986"/>
              <a:gd name="connsiteX53" fmla="*/ 247648 w 4300090"/>
              <a:gd name="connsiteY53" fmla="*/ 2051684 h 4496986"/>
              <a:gd name="connsiteX54" fmla="*/ 0 w 4300090"/>
              <a:gd name="connsiteY54" fmla="*/ 1870709 h 4496986"/>
              <a:gd name="connsiteX55" fmla="*/ 171450 w 4300090"/>
              <a:gd name="connsiteY55" fmla="*/ 1668779 h 4496986"/>
              <a:gd name="connsiteX56" fmla="*/ 516253 w 4300090"/>
              <a:gd name="connsiteY56" fmla="*/ 1598294 h 4496986"/>
              <a:gd name="connsiteX57" fmla="*/ 981074 w 4300090"/>
              <a:gd name="connsiteY57" fmla="*/ 1756409 h 4496986"/>
              <a:gd name="connsiteX58" fmla="*/ 927734 w 4300090"/>
              <a:gd name="connsiteY58" fmla="*/ 1413509 h 4496986"/>
              <a:gd name="connsiteX59" fmla="*/ 636269 w 4300090"/>
              <a:gd name="connsiteY59" fmla="*/ 1009649 h 4496986"/>
              <a:gd name="connsiteX60" fmla="*/ 316230 w 4300090"/>
              <a:gd name="connsiteY60" fmla="*/ 681989 h 4496986"/>
              <a:gd name="connsiteX61" fmla="*/ 811530 w 4300090"/>
              <a:gd name="connsiteY61" fmla="*/ 308609 h 4496986"/>
              <a:gd name="connsiteX62" fmla="*/ 546735 w 4300090"/>
              <a:gd name="connsiteY62" fmla="*/ 262888 h 4496986"/>
              <a:gd name="connsiteX63" fmla="*/ 262890 w 4300090"/>
              <a:gd name="connsiteY63" fmla="*/ 354329 h 4496986"/>
              <a:gd name="connsiteX64" fmla="*/ 1158238 w 4300090"/>
              <a:gd name="connsiteY64" fmla="*/ 756284 h 4496986"/>
              <a:gd name="connsiteX65" fmla="*/ 1451609 w 4300090"/>
              <a:gd name="connsiteY65" fmla="*/ 1156334 h 4496986"/>
              <a:gd name="connsiteX66" fmla="*/ 1655444 w 4300090"/>
              <a:gd name="connsiteY66" fmla="*/ 893444 h 4496986"/>
              <a:gd name="connsiteX67" fmla="*/ 1655444 w 4300090"/>
              <a:gd name="connsiteY67" fmla="*/ 398144 h 4496986"/>
              <a:gd name="connsiteX68" fmla="*/ 1783080 w 4300090"/>
              <a:gd name="connsiteY68" fmla="*/ 224789 h 4496986"/>
              <a:gd name="connsiteX69" fmla="*/ 2007870 w 4300090"/>
              <a:gd name="connsiteY69" fmla="*/ 240029 h 4496986"/>
              <a:gd name="connsiteX70" fmla="*/ 2179318 w 4300090"/>
              <a:gd name="connsiteY70" fmla="*/ 468629 h 4496986"/>
              <a:gd name="connsiteX71" fmla="*/ 2177412 w 4300090"/>
              <a:gd name="connsiteY71" fmla="*/ 969644 h 4496986"/>
              <a:gd name="connsiteX72" fmla="*/ 2497452 w 4300090"/>
              <a:gd name="connsiteY72" fmla="*/ 872489 h 4496986"/>
              <a:gd name="connsiteX73" fmla="*/ 2792727 w 4300090"/>
              <a:gd name="connsiteY73" fmla="*/ 466724 h 4496986"/>
              <a:gd name="connsiteX74" fmla="*/ 2846067 w 4300090"/>
              <a:gd name="connsiteY74" fmla="*/ 0 h 4496986"/>
              <a:gd name="connsiteX0" fmla="*/ 3299457 w 4300090"/>
              <a:gd name="connsiteY0" fmla="*/ 320040 h 4528031"/>
              <a:gd name="connsiteX1" fmla="*/ 3074667 w 4300090"/>
              <a:gd name="connsiteY1" fmla="*/ 445770 h 4528031"/>
              <a:gd name="connsiteX2" fmla="*/ 3097527 w 4300090"/>
              <a:gd name="connsiteY2" fmla="*/ 712470 h 4528031"/>
              <a:gd name="connsiteX3" fmla="*/ 3046092 w 4300090"/>
              <a:gd name="connsiteY3" fmla="*/ 832485 h 4528031"/>
              <a:gd name="connsiteX4" fmla="*/ 2754627 w 4300090"/>
              <a:gd name="connsiteY4" fmla="*/ 1236345 h 4528031"/>
              <a:gd name="connsiteX5" fmla="*/ 3006087 w 4300090"/>
              <a:gd name="connsiteY5" fmla="*/ 1268730 h 4528031"/>
              <a:gd name="connsiteX6" fmla="*/ 3141342 w 4300090"/>
              <a:gd name="connsiteY6" fmla="*/ 1268730 h 4528031"/>
              <a:gd name="connsiteX7" fmla="*/ 3608067 w 4300090"/>
              <a:gd name="connsiteY7" fmla="*/ 1108710 h 4528031"/>
              <a:gd name="connsiteX8" fmla="*/ 3726177 w 4300090"/>
              <a:gd name="connsiteY8" fmla="*/ 1002030 h 4528031"/>
              <a:gd name="connsiteX9" fmla="*/ 3939537 w 4300090"/>
              <a:gd name="connsiteY9" fmla="*/ 670560 h 4528031"/>
              <a:gd name="connsiteX10" fmla="*/ 4255767 w 4300090"/>
              <a:gd name="connsiteY10" fmla="*/ 495300 h 4528031"/>
              <a:gd name="connsiteX11" fmla="*/ 4240527 w 4300090"/>
              <a:gd name="connsiteY11" fmla="*/ 1066800 h 4528031"/>
              <a:gd name="connsiteX12" fmla="*/ 3760467 w 4300090"/>
              <a:gd name="connsiteY12" fmla="*/ 1367790 h 4528031"/>
              <a:gd name="connsiteX13" fmla="*/ 3901437 w 4300090"/>
              <a:gd name="connsiteY13" fmla="*/ 948690 h 4528031"/>
              <a:gd name="connsiteX14" fmla="*/ 4297677 w 4300090"/>
              <a:gd name="connsiteY14" fmla="*/ 1299210 h 4528031"/>
              <a:gd name="connsiteX15" fmla="*/ 3695697 w 4300090"/>
              <a:gd name="connsiteY15" fmla="*/ 1704975 h 4528031"/>
              <a:gd name="connsiteX16" fmla="*/ 3215637 w 4300090"/>
              <a:gd name="connsiteY16" fmla="*/ 1859280 h 4528031"/>
              <a:gd name="connsiteX17" fmla="*/ 3177537 w 4300090"/>
              <a:gd name="connsiteY17" fmla="*/ 1912620 h 4528031"/>
              <a:gd name="connsiteX18" fmla="*/ 3442332 w 4300090"/>
              <a:gd name="connsiteY18" fmla="*/ 2076450 h 4528031"/>
              <a:gd name="connsiteX19" fmla="*/ 3910962 w 4300090"/>
              <a:gd name="connsiteY19" fmla="*/ 2232660 h 4528031"/>
              <a:gd name="connsiteX20" fmla="*/ 4095747 w 4300090"/>
              <a:gd name="connsiteY20" fmla="*/ 2263140 h 4528031"/>
              <a:gd name="connsiteX21" fmla="*/ 4206237 w 4300090"/>
              <a:gd name="connsiteY21" fmla="*/ 2468880 h 4528031"/>
              <a:gd name="connsiteX22" fmla="*/ 3916677 w 4300090"/>
              <a:gd name="connsiteY22" fmla="*/ 2541270 h 4528031"/>
              <a:gd name="connsiteX23" fmla="*/ 3935727 w 4300090"/>
              <a:gd name="connsiteY23" fmla="*/ 2895599 h 4528031"/>
              <a:gd name="connsiteX24" fmla="*/ 3661407 w 4300090"/>
              <a:gd name="connsiteY24" fmla="*/ 2787014 h 4528031"/>
              <a:gd name="connsiteX25" fmla="*/ 3190872 w 4300090"/>
              <a:gd name="connsiteY25" fmla="*/ 2638424 h 4528031"/>
              <a:gd name="connsiteX26" fmla="*/ 3194682 w 4300090"/>
              <a:gd name="connsiteY26" fmla="*/ 2945129 h 4528031"/>
              <a:gd name="connsiteX27" fmla="*/ 3503292 w 4300090"/>
              <a:gd name="connsiteY27" fmla="*/ 3354704 h 4528031"/>
              <a:gd name="connsiteX28" fmla="*/ 4011927 w 4300090"/>
              <a:gd name="connsiteY28" fmla="*/ 3489959 h 4528031"/>
              <a:gd name="connsiteX29" fmla="*/ 4133847 w 4300090"/>
              <a:gd name="connsiteY29" fmla="*/ 3870959 h 4528031"/>
              <a:gd name="connsiteX30" fmla="*/ 3059427 w 4300090"/>
              <a:gd name="connsiteY30" fmla="*/ 3813809 h 4528031"/>
              <a:gd name="connsiteX31" fmla="*/ 2954652 w 4300090"/>
              <a:gd name="connsiteY31" fmla="*/ 3609974 h 4528031"/>
              <a:gd name="connsiteX32" fmla="*/ 2647947 w 4300090"/>
              <a:gd name="connsiteY32" fmla="*/ 3192779 h 4528031"/>
              <a:gd name="connsiteX33" fmla="*/ 2472687 w 4300090"/>
              <a:gd name="connsiteY33" fmla="*/ 3457574 h 4528031"/>
              <a:gd name="connsiteX34" fmla="*/ 2478404 w 4300090"/>
              <a:gd name="connsiteY34" fmla="*/ 3950969 h 4528031"/>
              <a:gd name="connsiteX35" fmla="*/ 2484120 w 4300090"/>
              <a:gd name="connsiteY35" fmla="*/ 4495799 h 4528031"/>
              <a:gd name="connsiteX36" fmla="*/ 1948815 w 4300090"/>
              <a:gd name="connsiteY36" fmla="*/ 4495799 h 4528031"/>
              <a:gd name="connsiteX37" fmla="*/ 1946908 w 4300090"/>
              <a:gd name="connsiteY37" fmla="*/ 3829049 h 4528031"/>
              <a:gd name="connsiteX38" fmla="*/ 1939288 w 4300090"/>
              <a:gd name="connsiteY38" fmla="*/ 3335654 h 4528031"/>
              <a:gd name="connsiteX39" fmla="*/ 1644014 w 4300090"/>
              <a:gd name="connsiteY39" fmla="*/ 3388994 h 4528031"/>
              <a:gd name="connsiteX40" fmla="*/ 1356358 w 4300090"/>
              <a:gd name="connsiteY40" fmla="*/ 3787139 h 4528031"/>
              <a:gd name="connsiteX41" fmla="*/ 1139190 w 4300090"/>
              <a:gd name="connsiteY41" fmla="*/ 3890008 h 4528031"/>
              <a:gd name="connsiteX42" fmla="*/ 988695 w 4300090"/>
              <a:gd name="connsiteY42" fmla="*/ 3863338 h 4528031"/>
              <a:gd name="connsiteX43" fmla="*/ 889635 w 4300090"/>
              <a:gd name="connsiteY43" fmla="*/ 3728083 h 4528031"/>
              <a:gd name="connsiteX44" fmla="*/ 1043938 w 4300090"/>
              <a:gd name="connsiteY44" fmla="*/ 3469004 h 4528031"/>
              <a:gd name="connsiteX45" fmla="*/ 1341118 w 4300090"/>
              <a:gd name="connsiteY45" fmla="*/ 3070859 h 4528031"/>
              <a:gd name="connsiteX46" fmla="*/ 1028699 w 4300090"/>
              <a:gd name="connsiteY46" fmla="*/ 2992754 h 4528031"/>
              <a:gd name="connsiteX47" fmla="*/ 554353 w 4300090"/>
              <a:gd name="connsiteY47" fmla="*/ 3145154 h 4528031"/>
              <a:gd name="connsiteX48" fmla="*/ 270510 w 4300090"/>
              <a:gd name="connsiteY48" fmla="*/ 3135629 h 4528031"/>
              <a:gd name="connsiteX49" fmla="*/ 259080 w 4300090"/>
              <a:gd name="connsiteY49" fmla="*/ 2895599 h 4528031"/>
              <a:gd name="connsiteX50" fmla="*/ 497203 w 4300090"/>
              <a:gd name="connsiteY50" fmla="*/ 2626994 h 4528031"/>
              <a:gd name="connsiteX51" fmla="*/ 965833 w 4300090"/>
              <a:gd name="connsiteY51" fmla="*/ 2461259 h 4528031"/>
              <a:gd name="connsiteX52" fmla="*/ 720090 w 4300090"/>
              <a:gd name="connsiteY52" fmla="*/ 2213609 h 4528031"/>
              <a:gd name="connsiteX53" fmla="*/ 247648 w 4300090"/>
              <a:gd name="connsiteY53" fmla="*/ 2051684 h 4528031"/>
              <a:gd name="connsiteX54" fmla="*/ 0 w 4300090"/>
              <a:gd name="connsiteY54" fmla="*/ 1870709 h 4528031"/>
              <a:gd name="connsiteX55" fmla="*/ 171450 w 4300090"/>
              <a:gd name="connsiteY55" fmla="*/ 1668779 h 4528031"/>
              <a:gd name="connsiteX56" fmla="*/ 516253 w 4300090"/>
              <a:gd name="connsiteY56" fmla="*/ 1598294 h 4528031"/>
              <a:gd name="connsiteX57" fmla="*/ 981074 w 4300090"/>
              <a:gd name="connsiteY57" fmla="*/ 1756409 h 4528031"/>
              <a:gd name="connsiteX58" fmla="*/ 927734 w 4300090"/>
              <a:gd name="connsiteY58" fmla="*/ 1413509 h 4528031"/>
              <a:gd name="connsiteX59" fmla="*/ 636269 w 4300090"/>
              <a:gd name="connsiteY59" fmla="*/ 1009649 h 4528031"/>
              <a:gd name="connsiteX60" fmla="*/ 316230 w 4300090"/>
              <a:gd name="connsiteY60" fmla="*/ 681989 h 4528031"/>
              <a:gd name="connsiteX61" fmla="*/ 811530 w 4300090"/>
              <a:gd name="connsiteY61" fmla="*/ 308609 h 4528031"/>
              <a:gd name="connsiteX62" fmla="*/ 546735 w 4300090"/>
              <a:gd name="connsiteY62" fmla="*/ 262888 h 4528031"/>
              <a:gd name="connsiteX63" fmla="*/ 262890 w 4300090"/>
              <a:gd name="connsiteY63" fmla="*/ 354329 h 4528031"/>
              <a:gd name="connsiteX64" fmla="*/ 1158238 w 4300090"/>
              <a:gd name="connsiteY64" fmla="*/ 756284 h 4528031"/>
              <a:gd name="connsiteX65" fmla="*/ 1451609 w 4300090"/>
              <a:gd name="connsiteY65" fmla="*/ 1156334 h 4528031"/>
              <a:gd name="connsiteX66" fmla="*/ 1655444 w 4300090"/>
              <a:gd name="connsiteY66" fmla="*/ 893444 h 4528031"/>
              <a:gd name="connsiteX67" fmla="*/ 1655444 w 4300090"/>
              <a:gd name="connsiteY67" fmla="*/ 398144 h 4528031"/>
              <a:gd name="connsiteX68" fmla="*/ 1783080 w 4300090"/>
              <a:gd name="connsiteY68" fmla="*/ 224789 h 4528031"/>
              <a:gd name="connsiteX69" fmla="*/ 2007870 w 4300090"/>
              <a:gd name="connsiteY69" fmla="*/ 240029 h 4528031"/>
              <a:gd name="connsiteX70" fmla="*/ 2179318 w 4300090"/>
              <a:gd name="connsiteY70" fmla="*/ 468629 h 4528031"/>
              <a:gd name="connsiteX71" fmla="*/ 2177412 w 4300090"/>
              <a:gd name="connsiteY71" fmla="*/ 969644 h 4528031"/>
              <a:gd name="connsiteX72" fmla="*/ 2497452 w 4300090"/>
              <a:gd name="connsiteY72" fmla="*/ 872489 h 4528031"/>
              <a:gd name="connsiteX73" fmla="*/ 2792727 w 4300090"/>
              <a:gd name="connsiteY73" fmla="*/ 466724 h 4528031"/>
              <a:gd name="connsiteX74" fmla="*/ 2846067 w 4300090"/>
              <a:gd name="connsiteY74" fmla="*/ 0 h 4528031"/>
              <a:gd name="connsiteX0" fmla="*/ 3299457 w 4300090"/>
              <a:gd name="connsiteY0" fmla="*/ 320040 h 4519617"/>
              <a:gd name="connsiteX1" fmla="*/ 3074667 w 4300090"/>
              <a:gd name="connsiteY1" fmla="*/ 445770 h 4519617"/>
              <a:gd name="connsiteX2" fmla="*/ 3097527 w 4300090"/>
              <a:gd name="connsiteY2" fmla="*/ 712470 h 4519617"/>
              <a:gd name="connsiteX3" fmla="*/ 3046092 w 4300090"/>
              <a:gd name="connsiteY3" fmla="*/ 832485 h 4519617"/>
              <a:gd name="connsiteX4" fmla="*/ 2754627 w 4300090"/>
              <a:gd name="connsiteY4" fmla="*/ 1236345 h 4519617"/>
              <a:gd name="connsiteX5" fmla="*/ 3006087 w 4300090"/>
              <a:gd name="connsiteY5" fmla="*/ 1268730 h 4519617"/>
              <a:gd name="connsiteX6" fmla="*/ 3141342 w 4300090"/>
              <a:gd name="connsiteY6" fmla="*/ 1268730 h 4519617"/>
              <a:gd name="connsiteX7" fmla="*/ 3608067 w 4300090"/>
              <a:gd name="connsiteY7" fmla="*/ 1108710 h 4519617"/>
              <a:gd name="connsiteX8" fmla="*/ 3726177 w 4300090"/>
              <a:gd name="connsiteY8" fmla="*/ 1002030 h 4519617"/>
              <a:gd name="connsiteX9" fmla="*/ 3939537 w 4300090"/>
              <a:gd name="connsiteY9" fmla="*/ 670560 h 4519617"/>
              <a:gd name="connsiteX10" fmla="*/ 4255767 w 4300090"/>
              <a:gd name="connsiteY10" fmla="*/ 495300 h 4519617"/>
              <a:gd name="connsiteX11" fmla="*/ 4240527 w 4300090"/>
              <a:gd name="connsiteY11" fmla="*/ 1066800 h 4519617"/>
              <a:gd name="connsiteX12" fmla="*/ 3760467 w 4300090"/>
              <a:gd name="connsiteY12" fmla="*/ 1367790 h 4519617"/>
              <a:gd name="connsiteX13" fmla="*/ 3901437 w 4300090"/>
              <a:gd name="connsiteY13" fmla="*/ 948690 h 4519617"/>
              <a:gd name="connsiteX14" fmla="*/ 4297677 w 4300090"/>
              <a:gd name="connsiteY14" fmla="*/ 1299210 h 4519617"/>
              <a:gd name="connsiteX15" fmla="*/ 3695697 w 4300090"/>
              <a:gd name="connsiteY15" fmla="*/ 1704975 h 4519617"/>
              <a:gd name="connsiteX16" fmla="*/ 3215637 w 4300090"/>
              <a:gd name="connsiteY16" fmla="*/ 1859280 h 4519617"/>
              <a:gd name="connsiteX17" fmla="*/ 3177537 w 4300090"/>
              <a:gd name="connsiteY17" fmla="*/ 1912620 h 4519617"/>
              <a:gd name="connsiteX18" fmla="*/ 3442332 w 4300090"/>
              <a:gd name="connsiteY18" fmla="*/ 2076450 h 4519617"/>
              <a:gd name="connsiteX19" fmla="*/ 3910962 w 4300090"/>
              <a:gd name="connsiteY19" fmla="*/ 2232660 h 4519617"/>
              <a:gd name="connsiteX20" fmla="*/ 4095747 w 4300090"/>
              <a:gd name="connsiteY20" fmla="*/ 2263140 h 4519617"/>
              <a:gd name="connsiteX21" fmla="*/ 4206237 w 4300090"/>
              <a:gd name="connsiteY21" fmla="*/ 2468880 h 4519617"/>
              <a:gd name="connsiteX22" fmla="*/ 3916677 w 4300090"/>
              <a:gd name="connsiteY22" fmla="*/ 2541270 h 4519617"/>
              <a:gd name="connsiteX23" fmla="*/ 3935727 w 4300090"/>
              <a:gd name="connsiteY23" fmla="*/ 2895599 h 4519617"/>
              <a:gd name="connsiteX24" fmla="*/ 3661407 w 4300090"/>
              <a:gd name="connsiteY24" fmla="*/ 2787014 h 4519617"/>
              <a:gd name="connsiteX25" fmla="*/ 3190872 w 4300090"/>
              <a:gd name="connsiteY25" fmla="*/ 2638424 h 4519617"/>
              <a:gd name="connsiteX26" fmla="*/ 3194682 w 4300090"/>
              <a:gd name="connsiteY26" fmla="*/ 2945129 h 4519617"/>
              <a:gd name="connsiteX27" fmla="*/ 3503292 w 4300090"/>
              <a:gd name="connsiteY27" fmla="*/ 3354704 h 4519617"/>
              <a:gd name="connsiteX28" fmla="*/ 4011927 w 4300090"/>
              <a:gd name="connsiteY28" fmla="*/ 3489959 h 4519617"/>
              <a:gd name="connsiteX29" fmla="*/ 4133847 w 4300090"/>
              <a:gd name="connsiteY29" fmla="*/ 3870959 h 4519617"/>
              <a:gd name="connsiteX30" fmla="*/ 3059427 w 4300090"/>
              <a:gd name="connsiteY30" fmla="*/ 3813809 h 4519617"/>
              <a:gd name="connsiteX31" fmla="*/ 2954652 w 4300090"/>
              <a:gd name="connsiteY31" fmla="*/ 3609974 h 4519617"/>
              <a:gd name="connsiteX32" fmla="*/ 2647947 w 4300090"/>
              <a:gd name="connsiteY32" fmla="*/ 3192779 h 4519617"/>
              <a:gd name="connsiteX33" fmla="*/ 2472687 w 4300090"/>
              <a:gd name="connsiteY33" fmla="*/ 3457574 h 4519617"/>
              <a:gd name="connsiteX34" fmla="*/ 2478404 w 4300090"/>
              <a:gd name="connsiteY34" fmla="*/ 3950969 h 4519617"/>
              <a:gd name="connsiteX35" fmla="*/ 2484120 w 4300090"/>
              <a:gd name="connsiteY35" fmla="*/ 4495799 h 4519617"/>
              <a:gd name="connsiteX36" fmla="*/ 2209925 w 4300090"/>
              <a:gd name="connsiteY36" fmla="*/ 4263419 h 4519617"/>
              <a:gd name="connsiteX37" fmla="*/ 1948815 w 4300090"/>
              <a:gd name="connsiteY37" fmla="*/ 4495799 h 4519617"/>
              <a:gd name="connsiteX38" fmla="*/ 1946908 w 4300090"/>
              <a:gd name="connsiteY38" fmla="*/ 3829049 h 4519617"/>
              <a:gd name="connsiteX39" fmla="*/ 1939288 w 4300090"/>
              <a:gd name="connsiteY39" fmla="*/ 3335654 h 4519617"/>
              <a:gd name="connsiteX40" fmla="*/ 1644014 w 4300090"/>
              <a:gd name="connsiteY40" fmla="*/ 3388994 h 4519617"/>
              <a:gd name="connsiteX41" fmla="*/ 1356358 w 4300090"/>
              <a:gd name="connsiteY41" fmla="*/ 3787139 h 4519617"/>
              <a:gd name="connsiteX42" fmla="*/ 1139190 w 4300090"/>
              <a:gd name="connsiteY42" fmla="*/ 3890008 h 4519617"/>
              <a:gd name="connsiteX43" fmla="*/ 988695 w 4300090"/>
              <a:gd name="connsiteY43" fmla="*/ 3863338 h 4519617"/>
              <a:gd name="connsiteX44" fmla="*/ 889635 w 4300090"/>
              <a:gd name="connsiteY44" fmla="*/ 3728083 h 4519617"/>
              <a:gd name="connsiteX45" fmla="*/ 1043938 w 4300090"/>
              <a:gd name="connsiteY45" fmla="*/ 3469004 h 4519617"/>
              <a:gd name="connsiteX46" fmla="*/ 1341118 w 4300090"/>
              <a:gd name="connsiteY46" fmla="*/ 3070859 h 4519617"/>
              <a:gd name="connsiteX47" fmla="*/ 1028699 w 4300090"/>
              <a:gd name="connsiteY47" fmla="*/ 2992754 h 4519617"/>
              <a:gd name="connsiteX48" fmla="*/ 554353 w 4300090"/>
              <a:gd name="connsiteY48" fmla="*/ 3145154 h 4519617"/>
              <a:gd name="connsiteX49" fmla="*/ 270510 w 4300090"/>
              <a:gd name="connsiteY49" fmla="*/ 3135629 h 4519617"/>
              <a:gd name="connsiteX50" fmla="*/ 259080 w 4300090"/>
              <a:gd name="connsiteY50" fmla="*/ 2895599 h 4519617"/>
              <a:gd name="connsiteX51" fmla="*/ 497203 w 4300090"/>
              <a:gd name="connsiteY51" fmla="*/ 2626994 h 4519617"/>
              <a:gd name="connsiteX52" fmla="*/ 965833 w 4300090"/>
              <a:gd name="connsiteY52" fmla="*/ 2461259 h 4519617"/>
              <a:gd name="connsiteX53" fmla="*/ 720090 w 4300090"/>
              <a:gd name="connsiteY53" fmla="*/ 2213609 h 4519617"/>
              <a:gd name="connsiteX54" fmla="*/ 247648 w 4300090"/>
              <a:gd name="connsiteY54" fmla="*/ 2051684 h 4519617"/>
              <a:gd name="connsiteX55" fmla="*/ 0 w 4300090"/>
              <a:gd name="connsiteY55" fmla="*/ 1870709 h 4519617"/>
              <a:gd name="connsiteX56" fmla="*/ 171450 w 4300090"/>
              <a:gd name="connsiteY56" fmla="*/ 1668779 h 4519617"/>
              <a:gd name="connsiteX57" fmla="*/ 516253 w 4300090"/>
              <a:gd name="connsiteY57" fmla="*/ 1598294 h 4519617"/>
              <a:gd name="connsiteX58" fmla="*/ 981074 w 4300090"/>
              <a:gd name="connsiteY58" fmla="*/ 1756409 h 4519617"/>
              <a:gd name="connsiteX59" fmla="*/ 927734 w 4300090"/>
              <a:gd name="connsiteY59" fmla="*/ 1413509 h 4519617"/>
              <a:gd name="connsiteX60" fmla="*/ 636269 w 4300090"/>
              <a:gd name="connsiteY60" fmla="*/ 1009649 h 4519617"/>
              <a:gd name="connsiteX61" fmla="*/ 316230 w 4300090"/>
              <a:gd name="connsiteY61" fmla="*/ 681989 h 4519617"/>
              <a:gd name="connsiteX62" fmla="*/ 811530 w 4300090"/>
              <a:gd name="connsiteY62" fmla="*/ 308609 h 4519617"/>
              <a:gd name="connsiteX63" fmla="*/ 546735 w 4300090"/>
              <a:gd name="connsiteY63" fmla="*/ 262888 h 4519617"/>
              <a:gd name="connsiteX64" fmla="*/ 262890 w 4300090"/>
              <a:gd name="connsiteY64" fmla="*/ 354329 h 4519617"/>
              <a:gd name="connsiteX65" fmla="*/ 1158238 w 4300090"/>
              <a:gd name="connsiteY65" fmla="*/ 756284 h 4519617"/>
              <a:gd name="connsiteX66" fmla="*/ 1451609 w 4300090"/>
              <a:gd name="connsiteY66" fmla="*/ 1156334 h 4519617"/>
              <a:gd name="connsiteX67" fmla="*/ 1655444 w 4300090"/>
              <a:gd name="connsiteY67" fmla="*/ 893444 h 4519617"/>
              <a:gd name="connsiteX68" fmla="*/ 1655444 w 4300090"/>
              <a:gd name="connsiteY68" fmla="*/ 398144 h 4519617"/>
              <a:gd name="connsiteX69" fmla="*/ 1783080 w 4300090"/>
              <a:gd name="connsiteY69" fmla="*/ 224789 h 4519617"/>
              <a:gd name="connsiteX70" fmla="*/ 2007870 w 4300090"/>
              <a:gd name="connsiteY70" fmla="*/ 240029 h 4519617"/>
              <a:gd name="connsiteX71" fmla="*/ 2179318 w 4300090"/>
              <a:gd name="connsiteY71" fmla="*/ 468629 h 4519617"/>
              <a:gd name="connsiteX72" fmla="*/ 2177412 w 4300090"/>
              <a:gd name="connsiteY72" fmla="*/ 969644 h 4519617"/>
              <a:gd name="connsiteX73" fmla="*/ 2497452 w 4300090"/>
              <a:gd name="connsiteY73" fmla="*/ 872489 h 4519617"/>
              <a:gd name="connsiteX74" fmla="*/ 2792727 w 4300090"/>
              <a:gd name="connsiteY74" fmla="*/ 466724 h 4519617"/>
              <a:gd name="connsiteX75" fmla="*/ 2846067 w 4300090"/>
              <a:gd name="connsiteY75" fmla="*/ 0 h 4519617"/>
              <a:gd name="connsiteX0" fmla="*/ 3299457 w 4300090"/>
              <a:gd name="connsiteY0" fmla="*/ 320040 h 4519617"/>
              <a:gd name="connsiteX1" fmla="*/ 3074667 w 4300090"/>
              <a:gd name="connsiteY1" fmla="*/ 445770 h 4519617"/>
              <a:gd name="connsiteX2" fmla="*/ 3097527 w 4300090"/>
              <a:gd name="connsiteY2" fmla="*/ 712470 h 4519617"/>
              <a:gd name="connsiteX3" fmla="*/ 3046092 w 4300090"/>
              <a:gd name="connsiteY3" fmla="*/ 832485 h 4519617"/>
              <a:gd name="connsiteX4" fmla="*/ 2754627 w 4300090"/>
              <a:gd name="connsiteY4" fmla="*/ 1236345 h 4519617"/>
              <a:gd name="connsiteX5" fmla="*/ 3006087 w 4300090"/>
              <a:gd name="connsiteY5" fmla="*/ 1268730 h 4519617"/>
              <a:gd name="connsiteX6" fmla="*/ 3141342 w 4300090"/>
              <a:gd name="connsiteY6" fmla="*/ 1268730 h 4519617"/>
              <a:gd name="connsiteX7" fmla="*/ 3608067 w 4300090"/>
              <a:gd name="connsiteY7" fmla="*/ 1108710 h 4519617"/>
              <a:gd name="connsiteX8" fmla="*/ 3726177 w 4300090"/>
              <a:gd name="connsiteY8" fmla="*/ 1002030 h 4519617"/>
              <a:gd name="connsiteX9" fmla="*/ 3939537 w 4300090"/>
              <a:gd name="connsiteY9" fmla="*/ 670560 h 4519617"/>
              <a:gd name="connsiteX10" fmla="*/ 4255767 w 4300090"/>
              <a:gd name="connsiteY10" fmla="*/ 495300 h 4519617"/>
              <a:gd name="connsiteX11" fmla="*/ 4240527 w 4300090"/>
              <a:gd name="connsiteY11" fmla="*/ 1066800 h 4519617"/>
              <a:gd name="connsiteX12" fmla="*/ 3760467 w 4300090"/>
              <a:gd name="connsiteY12" fmla="*/ 1367790 h 4519617"/>
              <a:gd name="connsiteX13" fmla="*/ 3901437 w 4300090"/>
              <a:gd name="connsiteY13" fmla="*/ 948690 h 4519617"/>
              <a:gd name="connsiteX14" fmla="*/ 4297677 w 4300090"/>
              <a:gd name="connsiteY14" fmla="*/ 1299210 h 4519617"/>
              <a:gd name="connsiteX15" fmla="*/ 3695697 w 4300090"/>
              <a:gd name="connsiteY15" fmla="*/ 1704975 h 4519617"/>
              <a:gd name="connsiteX16" fmla="*/ 3215637 w 4300090"/>
              <a:gd name="connsiteY16" fmla="*/ 1859280 h 4519617"/>
              <a:gd name="connsiteX17" fmla="*/ 3177537 w 4300090"/>
              <a:gd name="connsiteY17" fmla="*/ 1912620 h 4519617"/>
              <a:gd name="connsiteX18" fmla="*/ 3442332 w 4300090"/>
              <a:gd name="connsiteY18" fmla="*/ 2076450 h 4519617"/>
              <a:gd name="connsiteX19" fmla="*/ 3910962 w 4300090"/>
              <a:gd name="connsiteY19" fmla="*/ 2232660 h 4519617"/>
              <a:gd name="connsiteX20" fmla="*/ 4095747 w 4300090"/>
              <a:gd name="connsiteY20" fmla="*/ 2263140 h 4519617"/>
              <a:gd name="connsiteX21" fmla="*/ 4206237 w 4300090"/>
              <a:gd name="connsiteY21" fmla="*/ 2468880 h 4519617"/>
              <a:gd name="connsiteX22" fmla="*/ 3916677 w 4300090"/>
              <a:gd name="connsiteY22" fmla="*/ 2541270 h 4519617"/>
              <a:gd name="connsiteX23" fmla="*/ 3935727 w 4300090"/>
              <a:gd name="connsiteY23" fmla="*/ 2895599 h 4519617"/>
              <a:gd name="connsiteX24" fmla="*/ 3661407 w 4300090"/>
              <a:gd name="connsiteY24" fmla="*/ 2787014 h 4519617"/>
              <a:gd name="connsiteX25" fmla="*/ 3190872 w 4300090"/>
              <a:gd name="connsiteY25" fmla="*/ 2638424 h 4519617"/>
              <a:gd name="connsiteX26" fmla="*/ 3194682 w 4300090"/>
              <a:gd name="connsiteY26" fmla="*/ 2945129 h 4519617"/>
              <a:gd name="connsiteX27" fmla="*/ 3503292 w 4300090"/>
              <a:gd name="connsiteY27" fmla="*/ 3354704 h 4519617"/>
              <a:gd name="connsiteX28" fmla="*/ 4011927 w 4300090"/>
              <a:gd name="connsiteY28" fmla="*/ 3489959 h 4519617"/>
              <a:gd name="connsiteX29" fmla="*/ 4133847 w 4300090"/>
              <a:gd name="connsiteY29" fmla="*/ 3870959 h 4519617"/>
              <a:gd name="connsiteX30" fmla="*/ 3059427 w 4300090"/>
              <a:gd name="connsiteY30" fmla="*/ 3813809 h 4519617"/>
              <a:gd name="connsiteX31" fmla="*/ 2954652 w 4300090"/>
              <a:gd name="connsiteY31" fmla="*/ 3609974 h 4519617"/>
              <a:gd name="connsiteX32" fmla="*/ 2647947 w 4300090"/>
              <a:gd name="connsiteY32" fmla="*/ 3192779 h 4519617"/>
              <a:gd name="connsiteX33" fmla="*/ 2472687 w 4300090"/>
              <a:gd name="connsiteY33" fmla="*/ 3457574 h 4519617"/>
              <a:gd name="connsiteX34" fmla="*/ 2478404 w 4300090"/>
              <a:gd name="connsiteY34" fmla="*/ 3950969 h 4519617"/>
              <a:gd name="connsiteX35" fmla="*/ 2484120 w 4300090"/>
              <a:gd name="connsiteY35" fmla="*/ 4495799 h 4519617"/>
              <a:gd name="connsiteX36" fmla="*/ 2209925 w 4300090"/>
              <a:gd name="connsiteY36" fmla="*/ 4263419 h 4519617"/>
              <a:gd name="connsiteX37" fmla="*/ 1948815 w 4300090"/>
              <a:gd name="connsiteY37" fmla="*/ 4495799 h 4519617"/>
              <a:gd name="connsiteX38" fmla="*/ 1946908 w 4300090"/>
              <a:gd name="connsiteY38" fmla="*/ 3829049 h 4519617"/>
              <a:gd name="connsiteX39" fmla="*/ 1939288 w 4300090"/>
              <a:gd name="connsiteY39" fmla="*/ 3335654 h 4519617"/>
              <a:gd name="connsiteX40" fmla="*/ 1644014 w 4300090"/>
              <a:gd name="connsiteY40" fmla="*/ 3388994 h 4519617"/>
              <a:gd name="connsiteX41" fmla="*/ 1356358 w 4300090"/>
              <a:gd name="connsiteY41" fmla="*/ 3787139 h 4519617"/>
              <a:gd name="connsiteX42" fmla="*/ 1139190 w 4300090"/>
              <a:gd name="connsiteY42" fmla="*/ 3890008 h 4519617"/>
              <a:gd name="connsiteX43" fmla="*/ 988695 w 4300090"/>
              <a:gd name="connsiteY43" fmla="*/ 3863338 h 4519617"/>
              <a:gd name="connsiteX44" fmla="*/ 889635 w 4300090"/>
              <a:gd name="connsiteY44" fmla="*/ 3728083 h 4519617"/>
              <a:gd name="connsiteX45" fmla="*/ 1043938 w 4300090"/>
              <a:gd name="connsiteY45" fmla="*/ 3469004 h 4519617"/>
              <a:gd name="connsiteX46" fmla="*/ 1341118 w 4300090"/>
              <a:gd name="connsiteY46" fmla="*/ 3070859 h 4519617"/>
              <a:gd name="connsiteX47" fmla="*/ 1028699 w 4300090"/>
              <a:gd name="connsiteY47" fmla="*/ 2992754 h 4519617"/>
              <a:gd name="connsiteX48" fmla="*/ 554353 w 4300090"/>
              <a:gd name="connsiteY48" fmla="*/ 3145154 h 4519617"/>
              <a:gd name="connsiteX49" fmla="*/ 270510 w 4300090"/>
              <a:gd name="connsiteY49" fmla="*/ 3135629 h 4519617"/>
              <a:gd name="connsiteX50" fmla="*/ 259080 w 4300090"/>
              <a:gd name="connsiteY50" fmla="*/ 2895599 h 4519617"/>
              <a:gd name="connsiteX51" fmla="*/ 497203 w 4300090"/>
              <a:gd name="connsiteY51" fmla="*/ 2626994 h 4519617"/>
              <a:gd name="connsiteX52" fmla="*/ 965833 w 4300090"/>
              <a:gd name="connsiteY52" fmla="*/ 2461259 h 4519617"/>
              <a:gd name="connsiteX53" fmla="*/ 720090 w 4300090"/>
              <a:gd name="connsiteY53" fmla="*/ 2213609 h 4519617"/>
              <a:gd name="connsiteX54" fmla="*/ 247648 w 4300090"/>
              <a:gd name="connsiteY54" fmla="*/ 2051684 h 4519617"/>
              <a:gd name="connsiteX55" fmla="*/ 0 w 4300090"/>
              <a:gd name="connsiteY55" fmla="*/ 1870709 h 4519617"/>
              <a:gd name="connsiteX56" fmla="*/ 171450 w 4300090"/>
              <a:gd name="connsiteY56" fmla="*/ 1668779 h 4519617"/>
              <a:gd name="connsiteX57" fmla="*/ 516253 w 4300090"/>
              <a:gd name="connsiteY57" fmla="*/ 1598294 h 4519617"/>
              <a:gd name="connsiteX58" fmla="*/ 981074 w 4300090"/>
              <a:gd name="connsiteY58" fmla="*/ 1756409 h 4519617"/>
              <a:gd name="connsiteX59" fmla="*/ 927734 w 4300090"/>
              <a:gd name="connsiteY59" fmla="*/ 1413509 h 4519617"/>
              <a:gd name="connsiteX60" fmla="*/ 636269 w 4300090"/>
              <a:gd name="connsiteY60" fmla="*/ 1009649 h 4519617"/>
              <a:gd name="connsiteX61" fmla="*/ 316230 w 4300090"/>
              <a:gd name="connsiteY61" fmla="*/ 681989 h 4519617"/>
              <a:gd name="connsiteX62" fmla="*/ 811530 w 4300090"/>
              <a:gd name="connsiteY62" fmla="*/ 308609 h 4519617"/>
              <a:gd name="connsiteX63" fmla="*/ 546735 w 4300090"/>
              <a:gd name="connsiteY63" fmla="*/ 262888 h 4519617"/>
              <a:gd name="connsiteX64" fmla="*/ 262890 w 4300090"/>
              <a:gd name="connsiteY64" fmla="*/ 354329 h 4519617"/>
              <a:gd name="connsiteX65" fmla="*/ 1158238 w 4300090"/>
              <a:gd name="connsiteY65" fmla="*/ 756284 h 4519617"/>
              <a:gd name="connsiteX66" fmla="*/ 1451609 w 4300090"/>
              <a:gd name="connsiteY66" fmla="*/ 1156334 h 4519617"/>
              <a:gd name="connsiteX67" fmla="*/ 1655444 w 4300090"/>
              <a:gd name="connsiteY67" fmla="*/ 893444 h 4519617"/>
              <a:gd name="connsiteX68" fmla="*/ 1655444 w 4300090"/>
              <a:gd name="connsiteY68" fmla="*/ 398144 h 4519617"/>
              <a:gd name="connsiteX69" fmla="*/ 1783080 w 4300090"/>
              <a:gd name="connsiteY69" fmla="*/ 224789 h 4519617"/>
              <a:gd name="connsiteX70" fmla="*/ 2007870 w 4300090"/>
              <a:gd name="connsiteY70" fmla="*/ 240029 h 4519617"/>
              <a:gd name="connsiteX71" fmla="*/ 2179318 w 4300090"/>
              <a:gd name="connsiteY71" fmla="*/ 468629 h 4519617"/>
              <a:gd name="connsiteX72" fmla="*/ 2177412 w 4300090"/>
              <a:gd name="connsiteY72" fmla="*/ 969644 h 4519617"/>
              <a:gd name="connsiteX73" fmla="*/ 2497452 w 4300090"/>
              <a:gd name="connsiteY73" fmla="*/ 872489 h 4519617"/>
              <a:gd name="connsiteX74" fmla="*/ 2792727 w 4300090"/>
              <a:gd name="connsiteY74" fmla="*/ 466724 h 4519617"/>
              <a:gd name="connsiteX75" fmla="*/ 2846067 w 4300090"/>
              <a:gd name="connsiteY75" fmla="*/ 0 h 4519617"/>
              <a:gd name="connsiteX0" fmla="*/ 3299457 w 4300090"/>
              <a:gd name="connsiteY0" fmla="*/ 320040 h 4519617"/>
              <a:gd name="connsiteX1" fmla="*/ 3074667 w 4300090"/>
              <a:gd name="connsiteY1" fmla="*/ 445770 h 4519617"/>
              <a:gd name="connsiteX2" fmla="*/ 3097527 w 4300090"/>
              <a:gd name="connsiteY2" fmla="*/ 712470 h 4519617"/>
              <a:gd name="connsiteX3" fmla="*/ 3046092 w 4300090"/>
              <a:gd name="connsiteY3" fmla="*/ 832485 h 4519617"/>
              <a:gd name="connsiteX4" fmla="*/ 2754627 w 4300090"/>
              <a:gd name="connsiteY4" fmla="*/ 1236345 h 4519617"/>
              <a:gd name="connsiteX5" fmla="*/ 3006087 w 4300090"/>
              <a:gd name="connsiteY5" fmla="*/ 1268730 h 4519617"/>
              <a:gd name="connsiteX6" fmla="*/ 3141342 w 4300090"/>
              <a:gd name="connsiteY6" fmla="*/ 1268730 h 4519617"/>
              <a:gd name="connsiteX7" fmla="*/ 3608067 w 4300090"/>
              <a:gd name="connsiteY7" fmla="*/ 1108710 h 4519617"/>
              <a:gd name="connsiteX8" fmla="*/ 3726177 w 4300090"/>
              <a:gd name="connsiteY8" fmla="*/ 1002030 h 4519617"/>
              <a:gd name="connsiteX9" fmla="*/ 3939537 w 4300090"/>
              <a:gd name="connsiteY9" fmla="*/ 670560 h 4519617"/>
              <a:gd name="connsiteX10" fmla="*/ 4255767 w 4300090"/>
              <a:gd name="connsiteY10" fmla="*/ 495300 h 4519617"/>
              <a:gd name="connsiteX11" fmla="*/ 4240527 w 4300090"/>
              <a:gd name="connsiteY11" fmla="*/ 1066800 h 4519617"/>
              <a:gd name="connsiteX12" fmla="*/ 3760467 w 4300090"/>
              <a:gd name="connsiteY12" fmla="*/ 1367790 h 4519617"/>
              <a:gd name="connsiteX13" fmla="*/ 3901437 w 4300090"/>
              <a:gd name="connsiteY13" fmla="*/ 948690 h 4519617"/>
              <a:gd name="connsiteX14" fmla="*/ 4297677 w 4300090"/>
              <a:gd name="connsiteY14" fmla="*/ 1299210 h 4519617"/>
              <a:gd name="connsiteX15" fmla="*/ 3695697 w 4300090"/>
              <a:gd name="connsiteY15" fmla="*/ 1704975 h 4519617"/>
              <a:gd name="connsiteX16" fmla="*/ 3215637 w 4300090"/>
              <a:gd name="connsiteY16" fmla="*/ 1859280 h 4519617"/>
              <a:gd name="connsiteX17" fmla="*/ 3177537 w 4300090"/>
              <a:gd name="connsiteY17" fmla="*/ 1912620 h 4519617"/>
              <a:gd name="connsiteX18" fmla="*/ 3442332 w 4300090"/>
              <a:gd name="connsiteY18" fmla="*/ 2076450 h 4519617"/>
              <a:gd name="connsiteX19" fmla="*/ 3910962 w 4300090"/>
              <a:gd name="connsiteY19" fmla="*/ 2232660 h 4519617"/>
              <a:gd name="connsiteX20" fmla="*/ 4095747 w 4300090"/>
              <a:gd name="connsiteY20" fmla="*/ 2263140 h 4519617"/>
              <a:gd name="connsiteX21" fmla="*/ 4206237 w 4300090"/>
              <a:gd name="connsiteY21" fmla="*/ 2468880 h 4519617"/>
              <a:gd name="connsiteX22" fmla="*/ 3916677 w 4300090"/>
              <a:gd name="connsiteY22" fmla="*/ 2541270 h 4519617"/>
              <a:gd name="connsiteX23" fmla="*/ 3935727 w 4300090"/>
              <a:gd name="connsiteY23" fmla="*/ 2895599 h 4519617"/>
              <a:gd name="connsiteX24" fmla="*/ 3661407 w 4300090"/>
              <a:gd name="connsiteY24" fmla="*/ 2787014 h 4519617"/>
              <a:gd name="connsiteX25" fmla="*/ 3190872 w 4300090"/>
              <a:gd name="connsiteY25" fmla="*/ 2638424 h 4519617"/>
              <a:gd name="connsiteX26" fmla="*/ 3194682 w 4300090"/>
              <a:gd name="connsiteY26" fmla="*/ 2945129 h 4519617"/>
              <a:gd name="connsiteX27" fmla="*/ 3503292 w 4300090"/>
              <a:gd name="connsiteY27" fmla="*/ 3354704 h 4519617"/>
              <a:gd name="connsiteX28" fmla="*/ 4011927 w 4300090"/>
              <a:gd name="connsiteY28" fmla="*/ 3489959 h 4519617"/>
              <a:gd name="connsiteX29" fmla="*/ 4133847 w 4300090"/>
              <a:gd name="connsiteY29" fmla="*/ 3870959 h 4519617"/>
              <a:gd name="connsiteX30" fmla="*/ 3059427 w 4300090"/>
              <a:gd name="connsiteY30" fmla="*/ 3813809 h 4519617"/>
              <a:gd name="connsiteX31" fmla="*/ 2954652 w 4300090"/>
              <a:gd name="connsiteY31" fmla="*/ 3609974 h 4519617"/>
              <a:gd name="connsiteX32" fmla="*/ 2647947 w 4300090"/>
              <a:gd name="connsiteY32" fmla="*/ 3192779 h 4519617"/>
              <a:gd name="connsiteX33" fmla="*/ 2472687 w 4300090"/>
              <a:gd name="connsiteY33" fmla="*/ 3457574 h 4519617"/>
              <a:gd name="connsiteX34" fmla="*/ 2478404 w 4300090"/>
              <a:gd name="connsiteY34" fmla="*/ 3950969 h 4519617"/>
              <a:gd name="connsiteX35" fmla="*/ 2484120 w 4300090"/>
              <a:gd name="connsiteY35" fmla="*/ 4495799 h 4519617"/>
              <a:gd name="connsiteX36" fmla="*/ 2209925 w 4300090"/>
              <a:gd name="connsiteY36" fmla="*/ 4263419 h 4519617"/>
              <a:gd name="connsiteX37" fmla="*/ 1948815 w 4300090"/>
              <a:gd name="connsiteY37" fmla="*/ 4495799 h 4519617"/>
              <a:gd name="connsiteX38" fmla="*/ 1946908 w 4300090"/>
              <a:gd name="connsiteY38" fmla="*/ 3829049 h 4519617"/>
              <a:gd name="connsiteX39" fmla="*/ 1939288 w 4300090"/>
              <a:gd name="connsiteY39" fmla="*/ 3335654 h 4519617"/>
              <a:gd name="connsiteX40" fmla="*/ 1644014 w 4300090"/>
              <a:gd name="connsiteY40" fmla="*/ 3388994 h 4519617"/>
              <a:gd name="connsiteX41" fmla="*/ 1356358 w 4300090"/>
              <a:gd name="connsiteY41" fmla="*/ 3787139 h 4519617"/>
              <a:gd name="connsiteX42" fmla="*/ 1139190 w 4300090"/>
              <a:gd name="connsiteY42" fmla="*/ 3890008 h 4519617"/>
              <a:gd name="connsiteX43" fmla="*/ 988695 w 4300090"/>
              <a:gd name="connsiteY43" fmla="*/ 3863338 h 4519617"/>
              <a:gd name="connsiteX44" fmla="*/ 889635 w 4300090"/>
              <a:gd name="connsiteY44" fmla="*/ 3728083 h 4519617"/>
              <a:gd name="connsiteX45" fmla="*/ 1043938 w 4300090"/>
              <a:gd name="connsiteY45" fmla="*/ 3469004 h 4519617"/>
              <a:gd name="connsiteX46" fmla="*/ 1341118 w 4300090"/>
              <a:gd name="connsiteY46" fmla="*/ 3070859 h 4519617"/>
              <a:gd name="connsiteX47" fmla="*/ 1028699 w 4300090"/>
              <a:gd name="connsiteY47" fmla="*/ 2992754 h 4519617"/>
              <a:gd name="connsiteX48" fmla="*/ 554353 w 4300090"/>
              <a:gd name="connsiteY48" fmla="*/ 3145154 h 4519617"/>
              <a:gd name="connsiteX49" fmla="*/ 270510 w 4300090"/>
              <a:gd name="connsiteY49" fmla="*/ 3135629 h 4519617"/>
              <a:gd name="connsiteX50" fmla="*/ 259080 w 4300090"/>
              <a:gd name="connsiteY50" fmla="*/ 2895599 h 4519617"/>
              <a:gd name="connsiteX51" fmla="*/ 497203 w 4300090"/>
              <a:gd name="connsiteY51" fmla="*/ 2626994 h 4519617"/>
              <a:gd name="connsiteX52" fmla="*/ 965833 w 4300090"/>
              <a:gd name="connsiteY52" fmla="*/ 2461259 h 4519617"/>
              <a:gd name="connsiteX53" fmla="*/ 720090 w 4300090"/>
              <a:gd name="connsiteY53" fmla="*/ 2213609 h 4519617"/>
              <a:gd name="connsiteX54" fmla="*/ 247648 w 4300090"/>
              <a:gd name="connsiteY54" fmla="*/ 2051684 h 4519617"/>
              <a:gd name="connsiteX55" fmla="*/ 0 w 4300090"/>
              <a:gd name="connsiteY55" fmla="*/ 1870709 h 4519617"/>
              <a:gd name="connsiteX56" fmla="*/ 171450 w 4300090"/>
              <a:gd name="connsiteY56" fmla="*/ 1668779 h 4519617"/>
              <a:gd name="connsiteX57" fmla="*/ 516253 w 4300090"/>
              <a:gd name="connsiteY57" fmla="*/ 1598294 h 4519617"/>
              <a:gd name="connsiteX58" fmla="*/ 981074 w 4300090"/>
              <a:gd name="connsiteY58" fmla="*/ 1756409 h 4519617"/>
              <a:gd name="connsiteX59" fmla="*/ 927734 w 4300090"/>
              <a:gd name="connsiteY59" fmla="*/ 1413509 h 4519617"/>
              <a:gd name="connsiteX60" fmla="*/ 636269 w 4300090"/>
              <a:gd name="connsiteY60" fmla="*/ 1009649 h 4519617"/>
              <a:gd name="connsiteX61" fmla="*/ 316230 w 4300090"/>
              <a:gd name="connsiteY61" fmla="*/ 681989 h 4519617"/>
              <a:gd name="connsiteX62" fmla="*/ 811530 w 4300090"/>
              <a:gd name="connsiteY62" fmla="*/ 308609 h 4519617"/>
              <a:gd name="connsiteX63" fmla="*/ 546735 w 4300090"/>
              <a:gd name="connsiteY63" fmla="*/ 262888 h 4519617"/>
              <a:gd name="connsiteX64" fmla="*/ 262890 w 4300090"/>
              <a:gd name="connsiteY64" fmla="*/ 354329 h 4519617"/>
              <a:gd name="connsiteX65" fmla="*/ 1158238 w 4300090"/>
              <a:gd name="connsiteY65" fmla="*/ 756284 h 4519617"/>
              <a:gd name="connsiteX66" fmla="*/ 1451609 w 4300090"/>
              <a:gd name="connsiteY66" fmla="*/ 1156334 h 4519617"/>
              <a:gd name="connsiteX67" fmla="*/ 1655444 w 4300090"/>
              <a:gd name="connsiteY67" fmla="*/ 893444 h 4519617"/>
              <a:gd name="connsiteX68" fmla="*/ 1655444 w 4300090"/>
              <a:gd name="connsiteY68" fmla="*/ 398144 h 4519617"/>
              <a:gd name="connsiteX69" fmla="*/ 1783080 w 4300090"/>
              <a:gd name="connsiteY69" fmla="*/ 224789 h 4519617"/>
              <a:gd name="connsiteX70" fmla="*/ 2007870 w 4300090"/>
              <a:gd name="connsiteY70" fmla="*/ 240029 h 4519617"/>
              <a:gd name="connsiteX71" fmla="*/ 2179318 w 4300090"/>
              <a:gd name="connsiteY71" fmla="*/ 468629 h 4519617"/>
              <a:gd name="connsiteX72" fmla="*/ 2177412 w 4300090"/>
              <a:gd name="connsiteY72" fmla="*/ 969644 h 4519617"/>
              <a:gd name="connsiteX73" fmla="*/ 2497452 w 4300090"/>
              <a:gd name="connsiteY73" fmla="*/ 872489 h 4519617"/>
              <a:gd name="connsiteX74" fmla="*/ 2792727 w 4300090"/>
              <a:gd name="connsiteY74" fmla="*/ 466724 h 4519617"/>
              <a:gd name="connsiteX75" fmla="*/ 2846067 w 4300090"/>
              <a:gd name="connsiteY75" fmla="*/ 0 h 4519617"/>
              <a:gd name="connsiteX0" fmla="*/ 3299457 w 4300090"/>
              <a:gd name="connsiteY0" fmla="*/ 320040 h 4519617"/>
              <a:gd name="connsiteX1" fmla="*/ 3074667 w 4300090"/>
              <a:gd name="connsiteY1" fmla="*/ 445770 h 4519617"/>
              <a:gd name="connsiteX2" fmla="*/ 3097527 w 4300090"/>
              <a:gd name="connsiteY2" fmla="*/ 712470 h 4519617"/>
              <a:gd name="connsiteX3" fmla="*/ 3046092 w 4300090"/>
              <a:gd name="connsiteY3" fmla="*/ 832485 h 4519617"/>
              <a:gd name="connsiteX4" fmla="*/ 2754627 w 4300090"/>
              <a:gd name="connsiteY4" fmla="*/ 1236345 h 4519617"/>
              <a:gd name="connsiteX5" fmla="*/ 3006087 w 4300090"/>
              <a:gd name="connsiteY5" fmla="*/ 1268730 h 4519617"/>
              <a:gd name="connsiteX6" fmla="*/ 3141342 w 4300090"/>
              <a:gd name="connsiteY6" fmla="*/ 1268730 h 4519617"/>
              <a:gd name="connsiteX7" fmla="*/ 3608067 w 4300090"/>
              <a:gd name="connsiteY7" fmla="*/ 1108710 h 4519617"/>
              <a:gd name="connsiteX8" fmla="*/ 3726177 w 4300090"/>
              <a:gd name="connsiteY8" fmla="*/ 1002030 h 4519617"/>
              <a:gd name="connsiteX9" fmla="*/ 3939537 w 4300090"/>
              <a:gd name="connsiteY9" fmla="*/ 670560 h 4519617"/>
              <a:gd name="connsiteX10" fmla="*/ 4255767 w 4300090"/>
              <a:gd name="connsiteY10" fmla="*/ 495300 h 4519617"/>
              <a:gd name="connsiteX11" fmla="*/ 4240527 w 4300090"/>
              <a:gd name="connsiteY11" fmla="*/ 1066800 h 4519617"/>
              <a:gd name="connsiteX12" fmla="*/ 3760467 w 4300090"/>
              <a:gd name="connsiteY12" fmla="*/ 1367790 h 4519617"/>
              <a:gd name="connsiteX13" fmla="*/ 3901437 w 4300090"/>
              <a:gd name="connsiteY13" fmla="*/ 948690 h 4519617"/>
              <a:gd name="connsiteX14" fmla="*/ 4297677 w 4300090"/>
              <a:gd name="connsiteY14" fmla="*/ 1299210 h 4519617"/>
              <a:gd name="connsiteX15" fmla="*/ 3695697 w 4300090"/>
              <a:gd name="connsiteY15" fmla="*/ 1704975 h 4519617"/>
              <a:gd name="connsiteX16" fmla="*/ 3215637 w 4300090"/>
              <a:gd name="connsiteY16" fmla="*/ 1859280 h 4519617"/>
              <a:gd name="connsiteX17" fmla="*/ 3177537 w 4300090"/>
              <a:gd name="connsiteY17" fmla="*/ 1912620 h 4519617"/>
              <a:gd name="connsiteX18" fmla="*/ 3442332 w 4300090"/>
              <a:gd name="connsiteY18" fmla="*/ 2076450 h 4519617"/>
              <a:gd name="connsiteX19" fmla="*/ 3910962 w 4300090"/>
              <a:gd name="connsiteY19" fmla="*/ 2232660 h 4519617"/>
              <a:gd name="connsiteX20" fmla="*/ 4095747 w 4300090"/>
              <a:gd name="connsiteY20" fmla="*/ 2263140 h 4519617"/>
              <a:gd name="connsiteX21" fmla="*/ 4206237 w 4300090"/>
              <a:gd name="connsiteY21" fmla="*/ 2468880 h 4519617"/>
              <a:gd name="connsiteX22" fmla="*/ 3916677 w 4300090"/>
              <a:gd name="connsiteY22" fmla="*/ 2541270 h 4519617"/>
              <a:gd name="connsiteX23" fmla="*/ 3935727 w 4300090"/>
              <a:gd name="connsiteY23" fmla="*/ 2895599 h 4519617"/>
              <a:gd name="connsiteX24" fmla="*/ 3661407 w 4300090"/>
              <a:gd name="connsiteY24" fmla="*/ 2787014 h 4519617"/>
              <a:gd name="connsiteX25" fmla="*/ 3190872 w 4300090"/>
              <a:gd name="connsiteY25" fmla="*/ 2638424 h 4519617"/>
              <a:gd name="connsiteX26" fmla="*/ 3194682 w 4300090"/>
              <a:gd name="connsiteY26" fmla="*/ 2945129 h 4519617"/>
              <a:gd name="connsiteX27" fmla="*/ 3503292 w 4300090"/>
              <a:gd name="connsiteY27" fmla="*/ 3354704 h 4519617"/>
              <a:gd name="connsiteX28" fmla="*/ 4011927 w 4300090"/>
              <a:gd name="connsiteY28" fmla="*/ 3489959 h 4519617"/>
              <a:gd name="connsiteX29" fmla="*/ 4133847 w 4300090"/>
              <a:gd name="connsiteY29" fmla="*/ 3870959 h 4519617"/>
              <a:gd name="connsiteX30" fmla="*/ 3059427 w 4300090"/>
              <a:gd name="connsiteY30" fmla="*/ 3813809 h 4519617"/>
              <a:gd name="connsiteX31" fmla="*/ 2954652 w 4300090"/>
              <a:gd name="connsiteY31" fmla="*/ 3609974 h 4519617"/>
              <a:gd name="connsiteX32" fmla="*/ 2647947 w 4300090"/>
              <a:gd name="connsiteY32" fmla="*/ 3192779 h 4519617"/>
              <a:gd name="connsiteX33" fmla="*/ 2472687 w 4300090"/>
              <a:gd name="connsiteY33" fmla="*/ 3457574 h 4519617"/>
              <a:gd name="connsiteX34" fmla="*/ 2478404 w 4300090"/>
              <a:gd name="connsiteY34" fmla="*/ 3950969 h 4519617"/>
              <a:gd name="connsiteX35" fmla="*/ 2484120 w 4300090"/>
              <a:gd name="connsiteY35" fmla="*/ 4495799 h 4519617"/>
              <a:gd name="connsiteX36" fmla="*/ 2209925 w 4300090"/>
              <a:gd name="connsiteY36" fmla="*/ 4263419 h 4519617"/>
              <a:gd name="connsiteX37" fmla="*/ 1948815 w 4300090"/>
              <a:gd name="connsiteY37" fmla="*/ 4495799 h 4519617"/>
              <a:gd name="connsiteX38" fmla="*/ 1946908 w 4300090"/>
              <a:gd name="connsiteY38" fmla="*/ 3829049 h 4519617"/>
              <a:gd name="connsiteX39" fmla="*/ 1939288 w 4300090"/>
              <a:gd name="connsiteY39" fmla="*/ 3335654 h 4519617"/>
              <a:gd name="connsiteX40" fmla="*/ 1644014 w 4300090"/>
              <a:gd name="connsiteY40" fmla="*/ 3388994 h 4519617"/>
              <a:gd name="connsiteX41" fmla="*/ 1356358 w 4300090"/>
              <a:gd name="connsiteY41" fmla="*/ 3787139 h 4519617"/>
              <a:gd name="connsiteX42" fmla="*/ 1139190 w 4300090"/>
              <a:gd name="connsiteY42" fmla="*/ 3890008 h 4519617"/>
              <a:gd name="connsiteX43" fmla="*/ 988695 w 4300090"/>
              <a:gd name="connsiteY43" fmla="*/ 3863338 h 4519617"/>
              <a:gd name="connsiteX44" fmla="*/ 889635 w 4300090"/>
              <a:gd name="connsiteY44" fmla="*/ 3728083 h 4519617"/>
              <a:gd name="connsiteX45" fmla="*/ 1043938 w 4300090"/>
              <a:gd name="connsiteY45" fmla="*/ 3469004 h 4519617"/>
              <a:gd name="connsiteX46" fmla="*/ 1341118 w 4300090"/>
              <a:gd name="connsiteY46" fmla="*/ 3070859 h 4519617"/>
              <a:gd name="connsiteX47" fmla="*/ 1028699 w 4300090"/>
              <a:gd name="connsiteY47" fmla="*/ 2992754 h 4519617"/>
              <a:gd name="connsiteX48" fmla="*/ 554353 w 4300090"/>
              <a:gd name="connsiteY48" fmla="*/ 3145154 h 4519617"/>
              <a:gd name="connsiteX49" fmla="*/ 270510 w 4300090"/>
              <a:gd name="connsiteY49" fmla="*/ 3135629 h 4519617"/>
              <a:gd name="connsiteX50" fmla="*/ 259080 w 4300090"/>
              <a:gd name="connsiteY50" fmla="*/ 2895599 h 4519617"/>
              <a:gd name="connsiteX51" fmla="*/ 497203 w 4300090"/>
              <a:gd name="connsiteY51" fmla="*/ 2626994 h 4519617"/>
              <a:gd name="connsiteX52" fmla="*/ 965833 w 4300090"/>
              <a:gd name="connsiteY52" fmla="*/ 2461259 h 4519617"/>
              <a:gd name="connsiteX53" fmla="*/ 720090 w 4300090"/>
              <a:gd name="connsiteY53" fmla="*/ 2213609 h 4519617"/>
              <a:gd name="connsiteX54" fmla="*/ 247648 w 4300090"/>
              <a:gd name="connsiteY54" fmla="*/ 2051684 h 4519617"/>
              <a:gd name="connsiteX55" fmla="*/ 0 w 4300090"/>
              <a:gd name="connsiteY55" fmla="*/ 1870709 h 4519617"/>
              <a:gd name="connsiteX56" fmla="*/ 171450 w 4300090"/>
              <a:gd name="connsiteY56" fmla="*/ 1668779 h 4519617"/>
              <a:gd name="connsiteX57" fmla="*/ 516253 w 4300090"/>
              <a:gd name="connsiteY57" fmla="*/ 1598294 h 4519617"/>
              <a:gd name="connsiteX58" fmla="*/ 981074 w 4300090"/>
              <a:gd name="connsiteY58" fmla="*/ 1756409 h 4519617"/>
              <a:gd name="connsiteX59" fmla="*/ 927734 w 4300090"/>
              <a:gd name="connsiteY59" fmla="*/ 1413509 h 4519617"/>
              <a:gd name="connsiteX60" fmla="*/ 636269 w 4300090"/>
              <a:gd name="connsiteY60" fmla="*/ 1009649 h 4519617"/>
              <a:gd name="connsiteX61" fmla="*/ 316230 w 4300090"/>
              <a:gd name="connsiteY61" fmla="*/ 681989 h 4519617"/>
              <a:gd name="connsiteX62" fmla="*/ 811530 w 4300090"/>
              <a:gd name="connsiteY62" fmla="*/ 308609 h 4519617"/>
              <a:gd name="connsiteX63" fmla="*/ 546735 w 4300090"/>
              <a:gd name="connsiteY63" fmla="*/ 262888 h 4519617"/>
              <a:gd name="connsiteX64" fmla="*/ 262890 w 4300090"/>
              <a:gd name="connsiteY64" fmla="*/ 354329 h 4519617"/>
              <a:gd name="connsiteX65" fmla="*/ 1158238 w 4300090"/>
              <a:gd name="connsiteY65" fmla="*/ 756284 h 4519617"/>
              <a:gd name="connsiteX66" fmla="*/ 1451609 w 4300090"/>
              <a:gd name="connsiteY66" fmla="*/ 1156334 h 4519617"/>
              <a:gd name="connsiteX67" fmla="*/ 1655444 w 4300090"/>
              <a:gd name="connsiteY67" fmla="*/ 893444 h 4519617"/>
              <a:gd name="connsiteX68" fmla="*/ 1655444 w 4300090"/>
              <a:gd name="connsiteY68" fmla="*/ 398144 h 4519617"/>
              <a:gd name="connsiteX69" fmla="*/ 1783080 w 4300090"/>
              <a:gd name="connsiteY69" fmla="*/ 224789 h 4519617"/>
              <a:gd name="connsiteX70" fmla="*/ 2007870 w 4300090"/>
              <a:gd name="connsiteY70" fmla="*/ 240029 h 4519617"/>
              <a:gd name="connsiteX71" fmla="*/ 2179318 w 4300090"/>
              <a:gd name="connsiteY71" fmla="*/ 468629 h 4519617"/>
              <a:gd name="connsiteX72" fmla="*/ 2177412 w 4300090"/>
              <a:gd name="connsiteY72" fmla="*/ 969644 h 4519617"/>
              <a:gd name="connsiteX73" fmla="*/ 2497452 w 4300090"/>
              <a:gd name="connsiteY73" fmla="*/ 872489 h 4519617"/>
              <a:gd name="connsiteX74" fmla="*/ 2792727 w 4300090"/>
              <a:gd name="connsiteY74" fmla="*/ 466724 h 4519617"/>
              <a:gd name="connsiteX75" fmla="*/ 2846067 w 4300090"/>
              <a:gd name="connsiteY75" fmla="*/ 0 h 4519617"/>
              <a:gd name="connsiteX0" fmla="*/ 3299457 w 4300090"/>
              <a:gd name="connsiteY0" fmla="*/ 320040 h 4513443"/>
              <a:gd name="connsiteX1" fmla="*/ 3074667 w 4300090"/>
              <a:gd name="connsiteY1" fmla="*/ 445770 h 4513443"/>
              <a:gd name="connsiteX2" fmla="*/ 3097527 w 4300090"/>
              <a:gd name="connsiteY2" fmla="*/ 712470 h 4513443"/>
              <a:gd name="connsiteX3" fmla="*/ 3046092 w 4300090"/>
              <a:gd name="connsiteY3" fmla="*/ 832485 h 4513443"/>
              <a:gd name="connsiteX4" fmla="*/ 2754627 w 4300090"/>
              <a:gd name="connsiteY4" fmla="*/ 1236345 h 4513443"/>
              <a:gd name="connsiteX5" fmla="*/ 3006087 w 4300090"/>
              <a:gd name="connsiteY5" fmla="*/ 1268730 h 4513443"/>
              <a:gd name="connsiteX6" fmla="*/ 3141342 w 4300090"/>
              <a:gd name="connsiteY6" fmla="*/ 1268730 h 4513443"/>
              <a:gd name="connsiteX7" fmla="*/ 3608067 w 4300090"/>
              <a:gd name="connsiteY7" fmla="*/ 1108710 h 4513443"/>
              <a:gd name="connsiteX8" fmla="*/ 3726177 w 4300090"/>
              <a:gd name="connsiteY8" fmla="*/ 1002030 h 4513443"/>
              <a:gd name="connsiteX9" fmla="*/ 3939537 w 4300090"/>
              <a:gd name="connsiteY9" fmla="*/ 670560 h 4513443"/>
              <a:gd name="connsiteX10" fmla="*/ 4255767 w 4300090"/>
              <a:gd name="connsiteY10" fmla="*/ 495300 h 4513443"/>
              <a:gd name="connsiteX11" fmla="*/ 4240527 w 4300090"/>
              <a:gd name="connsiteY11" fmla="*/ 1066800 h 4513443"/>
              <a:gd name="connsiteX12" fmla="*/ 3760467 w 4300090"/>
              <a:gd name="connsiteY12" fmla="*/ 1367790 h 4513443"/>
              <a:gd name="connsiteX13" fmla="*/ 3901437 w 4300090"/>
              <a:gd name="connsiteY13" fmla="*/ 948690 h 4513443"/>
              <a:gd name="connsiteX14" fmla="*/ 4297677 w 4300090"/>
              <a:gd name="connsiteY14" fmla="*/ 1299210 h 4513443"/>
              <a:gd name="connsiteX15" fmla="*/ 3695697 w 4300090"/>
              <a:gd name="connsiteY15" fmla="*/ 1704975 h 4513443"/>
              <a:gd name="connsiteX16" fmla="*/ 3215637 w 4300090"/>
              <a:gd name="connsiteY16" fmla="*/ 1859280 h 4513443"/>
              <a:gd name="connsiteX17" fmla="*/ 3177537 w 4300090"/>
              <a:gd name="connsiteY17" fmla="*/ 1912620 h 4513443"/>
              <a:gd name="connsiteX18" fmla="*/ 3442332 w 4300090"/>
              <a:gd name="connsiteY18" fmla="*/ 2076450 h 4513443"/>
              <a:gd name="connsiteX19" fmla="*/ 3910962 w 4300090"/>
              <a:gd name="connsiteY19" fmla="*/ 2232660 h 4513443"/>
              <a:gd name="connsiteX20" fmla="*/ 4095747 w 4300090"/>
              <a:gd name="connsiteY20" fmla="*/ 2263140 h 4513443"/>
              <a:gd name="connsiteX21" fmla="*/ 4206237 w 4300090"/>
              <a:gd name="connsiteY21" fmla="*/ 2468880 h 4513443"/>
              <a:gd name="connsiteX22" fmla="*/ 3916677 w 4300090"/>
              <a:gd name="connsiteY22" fmla="*/ 2541270 h 4513443"/>
              <a:gd name="connsiteX23" fmla="*/ 3935727 w 4300090"/>
              <a:gd name="connsiteY23" fmla="*/ 2895599 h 4513443"/>
              <a:gd name="connsiteX24" fmla="*/ 3661407 w 4300090"/>
              <a:gd name="connsiteY24" fmla="*/ 2787014 h 4513443"/>
              <a:gd name="connsiteX25" fmla="*/ 3190872 w 4300090"/>
              <a:gd name="connsiteY25" fmla="*/ 2638424 h 4513443"/>
              <a:gd name="connsiteX26" fmla="*/ 3194682 w 4300090"/>
              <a:gd name="connsiteY26" fmla="*/ 2945129 h 4513443"/>
              <a:gd name="connsiteX27" fmla="*/ 3503292 w 4300090"/>
              <a:gd name="connsiteY27" fmla="*/ 3354704 h 4513443"/>
              <a:gd name="connsiteX28" fmla="*/ 4011927 w 4300090"/>
              <a:gd name="connsiteY28" fmla="*/ 3489959 h 4513443"/>
              <a:gd name="connsiteX29" fmla="*/ 4133847 w 4300090"/>
              <a:gd name="connsiteY29" fmla="*/ 3870959 h 4513443"/>
              <a:gd name="connsiteX30" fmla="*/ 3059427 w 4300090"/>
              <a:gd name="connsiteY30" fmla="*/ 3813809 h 4513443"/>
              <a:gd name="connsiteX31" fmla="*/ 2954652 w 4300090"/>
              <a:gd name="connsiteY31" fmla="*/ 3609974 h 4513443"/>
              <a:gd name="connsiteX32" fmla="*/ 2647947 w 4300090"/>
              <a:gd name="connsiteY32" fmla="*/ 3192779 h 4513443"/>
              <a:gd name="connsiteX33" fmla="*/ 2472687 w 4300090"/>
              <a:gd name="connsiteY33" fmla="*/ 3457574 h 4513443"/>
              <a:gd name="connsiteX34" fmla="*/ 2478404 w 4300090"/>
              <a:gd name="connsiteY34" fmla="*/ 3950969 h 4513443"/>
              <a:gd name="connsiteX35" fmla="*/ 2484120 w 4300090"/>
              <a:gd name="connsiteY35" fmla="*/ 4495799 h 4513443"/>
              <a:gd name="connsiteX36" fmla="*/ 2209925 w 4300090"/>
              <a:gd name="connsiteY36" fmla="*/ 4263419 h 4513443"/>
              <a:gd name="connsiteX37" fmla="*/ 1948815 w 4300090"/>
              <a:gd name="connsiteY37" fmla="*/ 4495799 h 4513443"/>
              <a:gd name="connsiteX38" fmla="*/ 1946908 w 4300090"/>
              <a:gd name="connsiteY38" fmla="*/ 3829049 h 4513443"/>
              <a:gd name="connsiteX39" fmla="*/ 1939288 w 4300090"/>
              <a:gd name="connsiteY39" fmla="*/ 3335654 h 4513443"/>
              <a:gd name="connsiteX40" fmla="*/ 1644014 w 4300090"/>
              <a:gd name="connsiteY40" fmla="*/ 3388994 h 4513443"/>
              <a:gd name="connsiteX41" fmla="*/ 1356358 w 4300090"/>
              <a:gd name="connsiteY41" fmla="*/ 3787139 h 4513443"/>
              <a:gd name="connsiteX42" fmla="*/ 1139190 w 4300090"/>
              <a:gd name="connsiteY42" fmla="*/ 3890008 h 4513443"/>
              <a:gd name="connsiteX43" fmla="*/ 988695 w 4300090"/>
              <a:gd name="connsiteY43" fmla="*/ 3863338 h 4513443"/>
              <a:gd name="connsiteX44" fmla="*/ 889635 w 4300090"/>
              <a:gd name="connsiteY44" fmla="*/ 3728083 h 4513443"/>
              <a:gd name="connsiteX45" fmla="*/ 1043938 w 4300090"/>
              <a:gd name="connsiteY45" fmla="*/ 3469004 h 4513443"/>
              <a:gd name="connsiteX46" fmla="*/ 1341118 w 4300090"/>
              <a:gd name="connsiteY46" fmla="*/ 3070859 h 4513443"/>
              <a:gd name="connsiteX47" fmla="*/ 1028699 w 4300090"/>
              <a:gd name="connsiteY47" fmla="*/ 2992754 h 4513443"/>
              <a:gd name="connsiteX48" fmla="*/ 554353 w 4300090"/>
              <a:gd name="connsiteY48" fmla="*/ 3145154 h 4513443"/>
              <a:gd name="connsiteX49" fmla="*/ 270510 w 4300090"/>
              <a:gd name="connsiteY49" fmla="*/ 3135629 h 4513443"/>
              <a:gd name="connsiteX50" fmla="*/ 259080 w 4300090"/>
              <a:gd name="connsiteY50" fmla="*/ 2895599 h 4513443"/>
              <a:gd name="connsiteX51" fmla="*/ 497203 w 4300090"/>
              <a:gd name="connsiteY51" fmla="*/ 2626994 h 4513443"/>
              <a:gd name="connsiteX52" fmla="*/ 965833 w 4300090"/>
              <a:gd name="connsiteY52" fmla="*/ 2461259 h 4513443"/>
              <a:gd name="connsiteX53" fmla="*/ 720090 w 4300090"/>
              <a:gd name="connsiteY53" fmla="*/ 2213609 h 4513443"/>
              <a:gd name="connsiteX54" fmla="*/ 247648 w 4300090"/>
              <a:gd name="connsiteY54" fmla="*/ 2051684 h 4513443"/>
              <a:gd name="connsiteX55" fmla="*/ 0 w 4300090"/>
              <a:gd name="connsiteY55" fmla="*/ 1870709 h 4513443"/>
              <a:gd name="connsiteX56" fmla="*/ 171450 w 4300090"/>
              <a:gd name="connsiteY56" fmla="*/ 1668779 h 4513443"/>
              <a:gd name="connsiteX57" fmla="*/ 516253 w 4300090"/>
              <a:gd name="connsiteY57" fmla="*/ 1598294 h 4513443"/>
              <a:gd name="connsiteX58" fmla="*/ 981074 w 4300090"/>
              <a:gd name="connsiteY58" fmla="*/ 1756409 h 4513443"/>
              <a:gd name="connsiteX59" fmla="*/ 927734 w 4300090"/>
              <a:gd name="connsiteY59" fmla="*/ 1413509 h 4513443"/>
              <a:gd name="connsiteX60" fmla="*/ 636269 w 4300090"/>
              <a:gd name="connsiteY60" fmla="*/ 1009649 h 4513443"/>
              <a:gd name="connsiteX61" fmla="*/ 316230 w 4300090"/>
              <a:gd name="connsiteY61" fmla="*/ 681989 h 4513443"/>
              <a:gd name="connsiteX62" fmla="*/ 811530 w 4300090"/>
              <a:gd name="connsiteY62" fmla="*/ 308609 h 4513443"/>
              <a:gd name="connsiteX63" fmla="*/ 546735 w 4300090"/>
              <a:gd name="connsiteY63" fmla="*/ 262888 h 4513443"/>
              <a:gd name="connsiteX64" fmla="*/ 262890 w 4300090"/>
              <a:gd name="connsiteY64" fmla="*/ 354329 h 4513443"/>
              <a:gd name="connsiteX65" fmla="*/ 1158238 w 4300090"/>
              <a:gd name="connsiteY65" fmla="*/ 756284 h 4513443"/>
              <a:gd name="connsiteX66" fmla="*/ 1451609 w 4300090"/>
              <a:gd name="connsiteY66" fmla="*/ 1156334 h 4513443"/>
              <a:gd name="connsiteX67" fmla="*/ 1655444 w 4300090"/>
              <a:gd name="connsiteY67" fmla="*/ 893444 h 4513443"/>
              <a:gd name="connsiteX68" fmla="*/ 1655444 w 4300090"/>
              <a:gd name="connsiteY68" fmla="*/ 398144 h 4513443"/>
              <a:gd name="connsiteX69" fmla="*/ 1783080 w 4300090"/>
              <a:gd name="connsiteY69" fmla="*/ 224789 h 4513443"/>
              <a:gd name="connsiteX70" fmla="*/ 2007870 w 4300090"/>
              <a:gd name="connsiteY70" fmla="*/ 240029 h 4513443"/>
              <a:gd name="connsiteX71" fmla="*/ 2179318 w 4300090"/>
              <a:gd name="connsiteY71" fmla="*/ 468629 h 4513443"/>
              <a:gd name="connsiteX72" fmla="*/ 2177412 w 4300090"/>
              <a:gd name="connsiteY72" fmla="*/ 969644 h 4513443"/>
              <a:gd name="connsiteX73" fmla="*/ 2497452 w 4300090"/>
              <a:gd name="connsiteY73" fmla="*/ 872489 h 4513443"/>
              <a:gd name="connsiteX74" fmla="*/ 2792727 w 4300090"/>
              <a:gd name="connsiteY74" fmla="*/ 466724 h 4513443"/>
              <a:gd name="connsiteX75" fmla="*/ 2846067 w 4300090"/>
              <a:gd name="connsiteY75" fmla="*/ 0 h 4513443"/>
              <a:gd name="connsiteX0" fmla="*/ 3299457 w 4300090"/>
              <a:gd name="connsiteY0" fmla="*/ 320040 h 4513443"/>
              <a:gd name="connsiteX1" fmla="*/ 3074667 w 4300090"/>
              <a:gd name="connsiteY1" fmla="*/ 445770 h 4513443"/>
              <a:gd name="connsiteX2" fmla="*/ 3097527 w 4300090"/>
              <a:gd name="connsiteY2" fmla="*/ 712470 h 4513443"/>
              <a:gd name="connsiteX3" fmla="*/ 3046092 w 4300090"/>
              <a:gd name="connsiteY3" fmla="*/ 832485 h 4513443"/>
              <a:gd name="connsiteX4" fmla="*/ 2754627 w 4300090"/>
              <a:gd name="connsiteY4" fmla="*/ 1236345 h 4513443"/>
              <a:gd name="connsiteX5" fmla="*/ 3006087 w 4300090"/>
              <a:gd name="connsiteY5" fmla="*/ 1268730 h 4513443"/>
              <a:gd name="connsiteX6" fmla="*/ 3141342 w 4300090"/>
              <a:gd name="connsiteY6" fmla="*/ 1268730 h 4513443"/>
              <a:gd name="connsiteX7" fmla="*/ 3608067 w 4300090"/>
              <a:gd name="connsiteY7" fmla="*/ 1108710 h 4513443"/>
              <a:gd name="connsiteX8" fmla="*/ 3726177 w 4300090"/>
              <a:gd name="connsiteY8" fmla="*/ 1002030 h 4513443"/>
              <a:gd name="connsiteX9" fmla="*/ 3939537 w 4300090"/>
              <a:gd name="connsiteY9" fmla="*/ 670560 h 4513443"/>
              <a:gd name="connsiteX10" fmla="*/ 4255767 w 4300090"/>
              <a:gd name="connsiteY10" fmla="*/ 495300 h 4513443"/>
              <a:gd name="connsiteX11" fmla="*/ 4240527 w 4300090"/>
              <a:gd name="connsiteY11" fmla="*/ 1066800 h 4513443"/>
              <a:gd name="connsiteX12" fmla="*/ 3760467 w 4300090"/>
              <a:gd name="connsiteY12" fmla="*/ 1367790 h 4513443"/>
              <a:gd name="connsiteX13" fmla="*/ 3901437 w 4300090"/>
              <a:gd name="connsiteY13" fmla="*/ 948690 h 4513443"/>
              <a:gd name="connsiteX14" fmla="*/ 4297677 w 4300090"/>
              <a:gd name="connsiteY14" fmla="*/ 1299210 h 4513443"/>
              <a:gd name="connsiteX15" fmla="*/ 3695697 w 4300090"/>
              <a:gd name="connsiteY15" fmla="*/ 1704975 h 4513443"/>
              <a:gd name="connsiteX16" fmla="*/ 3215637 w 4300090"/>
              <a:gd name="connsiteY16" fmla="*/ 1859280 h 4513443"/>
              <a:gd name="connsiteX17" fmla="*/ 3177537 w 4300090"/>
              <a:gd name="connsiteY17" fmla="*/ 1912620 h 4513443"/>
              <a:gd name="connsiteX18" fmla="*/ 3442332 w 4300090"/>
              <a:gd name="connsiteY18" fmla="*/ 2076450 h 4513443"/>
              <a:gd name="connsiteX19" fmla="*/ 3910962 w 4300090"/>
              <a:gd name="connsiteY19" fmla="*/ 2232660 h 4513443"/>
              <a:gd name="connsiteX20" fmla="*/ 4095747 w 4300090"/>
              <a:gd name="connsiteY20" fmla="*/ 2263140 h 4513443"/>
              <a:gd name="connsiteX21" fmla="*/ 4206237 w 4300090"/>
              <a:gd name="connsiteY21" fmla="*/ 2468880 h 4513443"/>
              <a:gd name="connsiteX22" fmla="*/ 3916677 w 4300090"/>
              <a:gd name="connsiteY22" fmla="*/ 2541270 h 4513443"/>
              <a:gd name="connsiteX23" fmla="*/ 3935727 w 4300090"/>
              <a:gd name="connsiteY23" fmla="*/ 2895599 h 4513443"/>
              <a:gd name="connsiteX24" fmla="*/ 3661407 w 4300090"/>
              <a:gd name="connsiteY24" fmla="*/ 2787014 h 4513443"/>
              <a:gd name="connsiteX25" fmla="*/ 3190872 w 4300090"/>
              <a:gd name="connsiteY25" fmla="*/ 2638424 h 4513443"/>
              <a:gd name="connsiteX26" fmla="*/ 3194682 w 4300090"/>
              <a:gd name="connsiteY26" fmla="*/ 2945129 h 4513443"/>
              <a:gd name="connsiteX27" fmla="*/ 3503292 w 4300090"/>
              <a:gd name="connsiteY27" fmla="*/ 3354704 h 4513443"/>
              <a:gd name="connsiteX28" fmla="*/ 4011927 w 4300090"/>
              <a:gd name="connsiteY28" fmla="*/ 3489959 h 4513443"/>
              <a:gd name="connsiteX29" fmla="*/ 4133847 w 4300090"/>
              <a:gd name="connsiteY29" fmla="*/ 3870959 h 4513443"/>
              <a:gd name="connsiteX30" fmla="*/ 3059427 w 4300090"/>
              <a:gd name="connsiteY30" fmla="*/ 3813809 h 4513443"/>
              <a:gd name="connsiteX31" fmla="*/ 2954652 w 4300090"/>
              <a:gd name="connsiteY31" fmla="*/ 3609974 h 4513443"/>
              <a:gd name="connsiteX32" fmla="*/ 2647947 w 4300090"/>
              <a:gd name="connsiteY32" fmla="*/ 3192779 h 4513443"/>
              <a:gd name="connsiteX33" fmla="*/ 2472687 w 4300090"/>
              <a:gd name="connsiteY33" fmla="*/ 3457574 h 4513443"/>
              <a:gd name="connsiteX34" fmla="*/ 2478404 w 4300090"/>
              <a:gd name="connsiteY34" fmla="*/ 3950969 h 4513443"/>
              <a:gd name="connsiteX35" fmla="*/ 2484120 w 4300090"/>
              <a:gd name="connsiteY35" fmla="*/ 4495799 h 4513443"/>
              <a:gd name="connsiteX36" fmla="*/ 2209925 w 4300090"/>
              <a:gd name="connsiteY36" fmla="*/ 4263419 h 4513443"/>
              <a:gd name="connsiteX37" fmla="*/ 1941195 w 4300090"/>
              <a:gd name="connsiteY37" fmla="*/ 4461509 h 4513443"/>
              <a:gd name="connsiteX38" fmla="*/ 1946908 w 4300090"/>
              <a:gd name="connsiteY38" fmla="*/ 3829049 h 4513443"/>
              <a:gd name="connsiteX39" fmla="*/ 1939288 w 4300090"/>
              <a:gd name="connsiteY39" fmla="*/ 3335654 h 4513443"/>
              <a:gd name="connsiteX40" fmla="*/ 1644014 w 4300090"/>
              <a:gd name="connsiteY40" fmla="*/ 3388994 h 4513443"/>
              <a:gd name="connsiteX41" fmla="*/ 1356358 w 4300090"/>
              <a:gd name="connsiteY41" fmla="*/ 3787139 h 4513443"/>
              <a:gd name="connsiteX42" fmla="*/ 1139190 w 4300090"/>
              <a:gd name="connsiteY42" fmla="*/ 3890008 h 4513443"/>
              <a:gd name="connsiteX43" fmla="*/ 988695 w 4300090"/>
              <a:gd name="connsiteY43" fmla="*/ 3863338 h 4513443"/>
              <a:gd name="connsiteX44" fmla="*/ 889635 w 4300090"/>
              <a:gd name="connsiteY44" fmla="*/ 3728083 h 4513443"/>
              <a:gd name="connsiteX45" fmla="*/ 1043938 w 4300090"/>
              <a:gd name="connsiteY45" fmla="*/ 3469004 h 4513443"/>
              <a:gd name="connsiteX46" fmla="*/ 1341118 w 4300090"/>
              <a:gd name="connsiteY46" fmla="*/ 3070859 h 4513443"/>
              <a:gd name="connsiteX47" fmla="*/ 1028699 w 4300090"/>
              <a:gd name="connsiteY47" fmla="*/ 2992754 h 4513443"/>
              <a:gd name="connsiteX48" fmla="*/ 554353 w 4300090"/>
              <a:gd name="connsiteY48" fmla="*/ 3145154 h 4513443"/>
              <a:gd name="connsiteX49" fmla="*/ 270510 w 4300090"/>
              <a:gd name="connsiteY49" fmla="*/ 3135629 h 4513443"/>
              <a:gd name="connsiteX50" fmla="*/ 259080 w 4300090"/>
              <a:gd name="connsiteY50" fmla="*/ 2895599 h 4513443"/>
              <a:gd name="connsiteX51" fmla="*/ 497203 w 4300090"/>
              <a:gd name="connsiteY51" fmla="*/ 2626994 h 4513443"/>
              <a:gd name="connsiteX52" fmla="*/ 965833 w 4300090"/>
              <a:gd name="connsiteY52" fmla="*/ 2461259 h 4513443"/>
              <a:gd name="connsiteX53" fmla="*/ 720090 w 4300090"/>
              <a:gd name="connsiteY53" fmla="*/ 2213609 h 4513443"/>
              <a:gd name="connsiteX54" fmla="*/ 247648 w 4300090"/>
              <a:gd name="connsiteY54" fmla="*/ 2051684 h 4513443"/>
              <a:gd name="connsiteX55" fmla="*/ 0 w 4300090"/>
              <a:gd name="connsiteY55" fmla="*/ 1870709 h 4513443"/>
              <a:gd name="connsiteX56" fmla="*/ 171450 w 4300090"/>
              <a:gd name="connsiteY56" fmla="*/ 1668779 h 4513443"/>
              <a:gd name="connsiteX57" fmla="*/ 516253 w 4300090"/>
              <a:gd name="connsiteY57" fmla="*/ 1598294 h 4513443"/>
              <a:gd name="connsiteX58" fmla="*/ 981074 w 4300090"/>
              <a:gd name="connsiteY58" fmla="*/ 1756409 h 4513443"/>
              <a:gd name="connsiteX59" fmla="*/ 927734 w 4300090"/>
              <a:gd name="connsiteY59" fmla="*/ 1413509 h 4513443"/>
              <a:gd name="connsiteX60" fmla="*/ 636269 w 4300090"/>
              <a:gd name="connsiteY60" fmla="*/ 1009649 h 4513443"/>
              <a:gd name="connsiteX61" fmla="*/ 316230 w 4300090"/>
              <a:gd name="connsiteY61" fmla="*/ 681989 h 4513443"/>
              <a:gd name="connsiteX62" fmla="*/ 811530 w 4300090"/>
              <a:gd name="connsiteY62" fmla="*/ 308609 h 4513443"/>
              <a:gd name="connsiteX63" fmla="*/ 546735 w 4300090"/>
              <a:gd name="connsiteY63" fmla="*/ 262888 h 4513443"/>
              <a:gd name="connsiteX64" fmla="*/ 262890 w 4300090"/>
              <a:gd name="connsiteY64" fmla="*/ 354329 h 4513443"/>
              <a:gd name="connsiteX65" fmla="*/ 1158238 w 4300090"/>
              <a:gd name="connsiteY65" fmla="*/ 756284 h 4513443"/>
              <a:gd name="connsiteX66" fmla="*/ 1451609 w 4300090"/>
              <a:gd name="connsiteY66" fmla="*/ 1156334 h 4513443"/>
              <a:gd name="connsiteX67" fmla="*/ 1655444 w 4300090"/>
              <a:gd name="connsiteY67" fmla="*/ 893444 h 4513443"/>
              <a:gd name="connsiteX68" fmla="*/ 1655444 w 4300090"/>
              <a:gd name="connsiteY68" fmla="*/ 398144 h 4513443"/>
              <a:gd name="connsiteX69" fmla="*/ 1783080 w 4300090"/>
              <a:gd name="connsiteY69" fmla="*/ 224789 h 4513443"/>
              <a:gd name="connsiteX70" fmla="*/ 2007870 w 4300090"/>
              <a:gd name="connsiteY70" fmla="*/ 240029 h 4513443"/>
              <a:gd name="connsiteX71" fmla="*/ 2179318 w 4300090"/>
              <a:gd name="connsiteY71" fmla="*/ 468629 h 4513443"/>
              <a:gd name="connsiteX72" fmla="*/ 2177412 w 4300090"/>
              <a:gd name="connsiteY72" fmla="*/ 969644 h 4513443"/>
              <a:gd name="connsiteX73" fmla="*/ 2497452 w 4300090"/>
              <a:gd name="connsiteY73" fmla="*/ 872489 h 4513443"/>
              <a:gd name="connsiteX74" fmla="*/ 2792727 w 4300090"/>
              <a:gd name="connsiteY74" fmla="*/ 466724 h 4513443"/>
              <a:gd name="connsiteX75" fmla="*/ 2846067 w 4300090"/>
              <a:gd name="connsiteY75" fmla="*/ 0 h 4513443"/>
              <a:gd name="connsiteX0" fmla="*/ 3299457 w 4300090"/>
              <a:gd name="connsiteY0" fmla="*/ 320040 h 4513443"/>
              <a:gd name="connsiteX1" fmla="*/ 3074667 w 4300090"/>
              <a:gd name="connsiteY1" fmla="*/ 445770 h 4513443"/>
              <a:gd name="connsiteX2" fmla="*/ 3097527 w 4300090"/>
              <a:gd name="connsiteY2" fmla="*/ 712470 h 4513443"/>
              <a:gd name="connsiteX3" fmla="*/ 3046092 w 4300090"/>
              <a:gd name="connsiteY3" fmla="*/ 832485 h 4513443"/>
              <a:gd name="connsiteX4" fmla="*/ 2754627 w 4300090"/>
              <a:gd name="connsiteY4" fmla="*/ 1236345 h 4513443"/>
              <a:gd name="connsiteX5" fmla="*/ 3006087 w 4300090"/>
              <a:gd name="connsiteY5" fmla="*/ 1268730 h 4513443"/>
              <a:gd name="connsiteX6" fmla="*/ 3141342 w 4300090"/>
              <a:gd name="connsiteY6" fmla="*/ 1268730 h 4513443"/>
              <a:gd name="connsiteX7" fmla="*/ 3608067 w 4300090"/>
              <a:gd name="connsiteY7" fmla="*/ 1108710 h 4513443"/>
              <a:gd name="connsiteX8" fmla="*/ 3726177 w 4300090"/>
              <a:gd name="connsiteY8" fmla="*/ 1002030 h 4513443"/>
              <a:gd name="connsiteX9" fmla="*/ 3939537 w 4300090"/>
              <a:gd name="connsiteY9" fmla="*/ 670560 h 4513443"/>
              <a:gd name="connsiteX10" fmla="*/ 4255767 w 4300090"/>
              <a:gd name="connsiteY10" fmla="*/ 495300 h 4513443"/>
              <a:gd name="connsiteX11" fmla="*/ 4240527 w 4300090"/>
              <a:gd name="connsiteY11" fmla="*/ 1066800 h 4513443"/>
              <a:gd name="connsiteX12" fmla="*/ 3760467 w 4300090"/>
              <a:gd name="connsiteY12" fmla="*/ 1367790 h 4513443"/>
              <a:gd name="connsiteX13" fmla="*/ 3901437 w 4300090"/>
              <a:gd name="connsiteY13" fmla="*/ 948690 h 4513443"/>
              <a:gd name="connsiteX14" fmla="*/ 4297677 w 4300090"/>
              <a:gd name="connsiteY14" fmla="*/ 1299210 h 4513443"/>
              <a:gd name="connsiteX15" fmla="*/ 3695697 w 4300090"/>
              <a:gd name="connsiteY15" fmla="*/ 1704975 h 4513443"/>
              <a:gd name="connsiteX16" fmla="*/ 3215637 w 4300090"/>
              <a:gd name="connsiteY16" fmla="*/ 1859280 h 4513443"/>
              <a:gd name="connsiteX17" fmla="*/ 3177537 w 4300090"/>
              <a:gd name="connsiteY17" fmla="*/ 1912620 h 4513443"/>
              <a:gd name="connsiteX18" fmla="*/ 3442332 w 4300090"/>
              <a:gd name="connsiteY18" fmla="*/ 2076450 h 4513443"/>
              <a:gd name="connsiteX19" fmla="*/ 3910962 w 4300090"/>
              <a:gd name="connsiteY19" fmla="*/ 2232660 h 4513443"/>
              <a:gd name="connsiteX20" fmla="*/ 4095747 w 4300090"/>
              <a:gd name="connsiteY20" fmla="*/ 2263140 h 4513443"/>
              <a:gd name="connsiteX21" fmla="*/ 4206237 w 4300090"/>
              <a:gd name="connsiteY21" fmla="*/ 2468880 h 4513443"/>
              <a:gd name="connsiteX22" fmla="*/ 3916677 w 4300090"/>
              <a:gd name="connsiteY22" fmla="*/ 2541270 h 4513443"/>
              <a:gd name="connsiteX23" fmla="*/ 3935727 w 4300090"/>
              <a:gd name="connsiteY23" fmla="*/ 2895599 h 4513443"/>
              <a:gd name="connsiteX24" fmla="*/ 3661407 w 4300090"/>
              <a:gd name="connsiteY24" fmla="*/ 2787014 h 4513443"/>
              <a:gd name="connsiteX25" fmla="*/ 3190872 w 4300090"/>
              <a:gd name="connsiteY25" fmla="*/ 2638424 h 4513443"/>
              <a:gd name="connsiteX26" fmla="*/ 3194682 w 4300090"/>
              <a:gd name="connsiteY26" fmla="*/ 2945129 h 4513443"/>
              <a:gd name="connsiteX27" fmla="*/ 3503292 w 4300090"/>
              <a:gd name="connsiteY27" fmla="*/ 3354704 h 4513443"/>
              <a:gd name="connsiteX28" fmla="*/ 4011927 w 4300090"/>
              <a:gd name="connsiteY28" fmla="*/ 3489959 h 4513443"/>
              <a:gd name="connsiteX29" fmla="*/ 4133847 w 4300090"/>
              <a:gd name="connsiteY29" fmla="*/ 3870959 h 4513443"/>
              <a:gd name="connsiteX30" fmla="*/ 3059427 w 4300090"/>
              <a:gd name="connsiteY30" fmla="*/ 3813809 h 4513443"/>
              <a:gd name="connsiteX31" fmla="*/ 2954652 w 4300090"/>
              <a:gd name="connsiteY31" fmla="*/ 3609974 h 4513443"/>
              <a:gd name="connsiteX32" fmla="*/ 2647947 w 4300090"/>
              <a:gd name="connsiteY32" fmla="*/ 3192779 h 4513443"/>
              <a:gd name="connsiteX33" fmla="*/ 2472687 w 4300090"/>
              <a:gd name="connsiteY33" fmla="*/ 3457574 h 4513443"/>
              <a:gd name="connsiteX34" fmla="*/ 2478404 w 4300090"/>
              <a:gd name="connsiteY34" fmla="*/ 3950969 h 4513443"/>
              <a:gd name="connsiteX35" fmla="*/ 2484120 w 4300090"/>
              <a:gd name="connsiteY35" fmla="*/ 4495799 h 4513443"/>
              <a:gd name="connsiteX36" fmla="*/ 2209925 w 4300090"/>
              <a:gd name="connsiteY36" fmla="*/ 4263419 h 4513443"/>
              <a:gd name="connsiteX37" fmla="*/ 1941195 w 4300090"/>
              <a:gd name="connsiteY37" fmla="*/ 4461509 h 4513443"/>
              <a:gd name="connsiteX38" fmla="*/ 1946908 w 4300090"/>
              <a:gd name="connsiteY38" fmla="*/ 3829049 h 4513443"/>
              <a:gd name="connsiteX39" fmla="*/ 1939288 w 4300090"/>
              <a:gd name="connsiteY39" fmla="*/ 3335654 h 4513443"/>
              <a:gd name="connsiteX40" fmla="*/ 1644014 w 4300090"/>
              <a:gd name="connsiteY40" fmla="*/ 3388994 h 4513443"/>
              <a:gd name="connsiteX41" fmla="*/ 1356358 w 4300090"/>
              <a:gd name="connsiteY41" fmla="*/ 3787139 h 4513443"/>
              <a:gd name="connsiteX42" fmla="*/ 1139190 w 4300090"/>
              <a:gd name="connsiteY42" fmla="*/ 3890008 h 4513443"/>
              <a:gd name="connsiteX43" fmla="*/ 988695 w 4300090"/>
              <a:gd name="connsiteY43" fmla="*/ 3863338 h 4513443"/>
              <a:gd name="connsiteX44" fmla="*/ 889635 w 4300090"/>
              <a:gd name="connsiteY44" fmla="*/ 3728083 h 4513443"/>
              <a:gd name="connsiteX45" fmla="*/ 1043938 w 4300090"/>
              <a:gd name="connsiteY45" fmla="*/ 3469004 h 4513443"/>
              <a:gd name="connsiteX46" fmla="*/ 1341118 w 4300090"/>
              <a:gd name="connsiteY46" fmla="*/ 3070859 h 4513443"/>
              <a:gd name="connsiteX47" fmla="*/ 1028699 w 4300090"/>
              <a:gd name="connsiteY47" fmla="*/ 2992754 h 4513443"/>
              <a:gd name="connsiteX48" fmla="*/ 554353 w 4300090"/>
              <a:gd name="connsiteY48" fmla="*/ 3145154 h 4513443"/>
              <a:gd name="connsiteX49" fmla="*/ 270510 w 4300090"/>
              <a:gd name="connsiteY49" fmla="*/ 3135629 h 4513443"/>
              <a:gd name="connsiteX50" fmla="*/ 259080 w 4300090"/>
              <a:gd name="connsiteY50" fmla="*/ 2895599 h 4513443"/>
              <a:gd name="connsiteX51" fmla="*/ 497203 w 4300090"/>
              <a:gd name="connsiteY51" fmla="*/ 2626994 h 4513443"/>
              <a:gd name="connsiteX52" fmla="*/ 965833 w 4300090"/>
              <a:gd name="connsiteY52" fmla="*/ 2461259 h 4513443"/>
              <a:gd name="connsiteX53" fmla="*/ 720090 w 4300090"/>
              <a:gd name="connsiteY53" fmla="*/ 2213609 h 4513443"/>
              <a:gd name="connsiteX54" fmla="*/ 247648 w 4300090"/>
              <a:gd name="connsiteY54" fmla="*/ 2051684 h 4513443"/>
              <a:gd name="connsiteX55" fmla="*/ 0 w 4300090"/>
              <a:gd name="connsiteY55" fmla="*/ 1870709 h 4513443"/>
              <a:gd name="connsiteX56" fmla="*/ 171450 w 4300090"/>
              <a:gd name="connsiteY56" fmla="*/ 1668779 h 4513443"/>
              <a:gd name="connsiteX57" fmla="*/ 516253 w 4300090"/>
              <a:gd name="connsiteY57" fmla="*/ 1598294 h 4513443"/>
              <a:gd name="connsiteX58" fmla="*/ 981074 w 4300090"/>
              <a:gd name="connsiteY58" fmla="*/ 1756409 h 4513443"/>
              <a:gd name="connsiteX59" fmla="*/ 927734 w 4300090"/>
              <a:gd name="connsiteY59" fmla="*/ 1413509 h 4513443"/>
              <a:gd name="connsiteX60" fmla="*/ 636269 w 4300090"/>
              <a:gd name="connsiteY60" fmla="*/ 1009649 h 4513443"/>
              <a:gd name="connsiteX61" fmla="*/ 316230 w 4300090"/>
              <a:gd name="connsiteY61" fmla="*/ 681989 h 4513443"/>
              <a:gd name="connsiteX62" fmla="*/ 811530 w 4300090"/>
              <a:gd name="connsiteY62" fmla="*/ 308609 h 4513443"/>
              <a:gd name="connsiteX63" fmla="*/ 546735 w 4300090"/>
              <a:gd name="connsiteY63" fmla="*/ 262888 h 4513443"/>
              <a:gd name="connsiteX64" fmla="*/ 262890 w 4300090"/>
              <a:gd name="connsiteY64" fmla="*/ 354329 h 4513443"/>
              <a:gd name="connsiteX65" fmla="*/ 1158238 w 4300090"/>
              <a:gd name="connsiteY65" fmla="*/ 756284 h 4513443"/>
              <a:gd name="connsiteX66" fmla="*/ 1451609 w 4300090"/>
              <a:gd name="connsiteY66" fmla="*/ 1156334 h 4513443"/>
              <a:gd name="connsiteX67" fmla="*/ 1655444 w 4300090"/>
              <a:gd name="connsiteY67" fmla="*/ 893444 h 4513443"/>
              <a:gd name="connsiteX68" fmla="*/ 1655444 w 4300090"/>
              <a:gd name="connsiteY68" fmla="*/ 398144 h 4513443"/>
              <a:gd name="connsiteX69" fmla="*/ 1783080 w 4300090"/>
              <a:gd name="connsiteY69" fmla="*/ 224789 h 4513443"/>
              <a:gd name="connsiteX70" fmla="*/ 2007870 w 4300090"/>
              <a:gd name="connsiteY70" fmla="*/ 240029 h 4513443"/>
              <a:gd name="connsiteX71" fmla="*/ 2179318 w 4300090"/>
              <a:gd name="connsiteY71" fmla="*/ 468629 h 4513443"/>
              <a:gd name="connsiteX72" fmla="*/ 2177412 w 4300090"/>
              <a:gd name="connsiteY72" fmla="*/ 969644 h 4513443"/>
              <a:gd name="connsiteX73" fmla="*/ 2497452 w 4300090"/>
              <a:gd name="connsiteY73" fmla="*/ 872489 h 4513443"/>
              <a:gd name="connsiteX74" fmla="*/ 2792727 w 4300090"/>
              <a:gd name="connsiteY74" fmla="*/ 466724 h 4513443"/>
              <a:gd name="connsiteX75" fmla="*/ 2846067 w 4300090"/>
              <a:gd name="connsiteY75" fmla="*/ 0 h 4513443"/>
              <a:gd name="connsiteX0" fmla="*/ 3299457 w 4300090"/>
              <a:gd name="connsiteY0" fmla="*/ 320040 h 4513443"/>
              <a:gd name="connsiteX1" fmla="*/ 3074667 w 4300090"/>
              <a:gd name="connsiteY1" fmla="*/ 445770 h 4513443"/>
              <a:gd name="connsiteX2" fmla="*/ 3097527 w 4300090"/>
              <a:gd name="connsiteY2" fmla="*/ 712470 h 4513443"/>
              <a:gd name="connsiteX3" fmla="*/ 3046092 w 4300090"/>
              <a:gd name="connsiteY3" fmla="*/ 832485 h 4513443"/>
              <a:gd name="connsiteX4" fmla="*/ 2754627 w 4300090"/>
              <a:gd name="connsiteY4" fmla="*/ 1236345 h 4513443"/>
              <a:gd name="connsiteX5" fmla="*/ 3006087 w 4300090"/>
              <a:gd name="connsiteY5" fmla="*/ 1268730 h 4513443"/>
              <a:gd name="connsiteX6" fmla="*/ 3141342 w 4300090"/>
              <a:gd name="connsiteY6" fmla="*/ 1268730 h 4513443"/>
              <a:gd name="connsiteX7" fmla="*/ 3608067 w 4300090"/>
              <a:gd name="connsiteY7" fmla="*/ 1108710 h 4513443"/>
              <a:gd name="connsiteX8" fmla="*/ 3726177 w 4300090"/>
              <a:gd name="connsiteY8" fmla="*/ 1002030 h 4513443"/>
              <a:gd name="connsiteX9" fmla="*/ 3939537 w 4300090"/>
              <a:gd name="connsiteY9" fmla="*/ 670560 h 4513443"/>
              <a:gd name="connsiteX10" fmla="*/ 4255767 w 4300090"/>
              <a:gd name="connsiteY10" fmla="*/ 495300 h 4513443"/>
              <a:gd name="connsiteX11" fmla="*/ 4240527 w 4300090"/>
              <a:gd name="connsiteY11" fmla="*/ 1066800 h 4513443"/>
              <a:gd name="connsiteX12" fmla="*/ 3760467 w 4300090"/>
              <a:gd name="connsiteY12" fmla="*/ 1367790 h 4513443"/>
              <a:gd name="connsiteX13" fmla="*/ 3901437 w 4300090"/>
              <a:gd name="connsiteY13" fmla="*/ 948690 h 4513443"/>
              <a:gd name="connsiteX14" fmla="*/ 4297677 w 4300090"/>
              <a:gd name="connsiteY14" fmla="*/ 1299210 h 4513443"/>
              <a:gd name="connsiteX15" fmla="*/ 3695697 w 4300090"/>
              <a:gd name="connsiteY15" fmla="*/ 1704975 h 4513443"/>
              <a:gd name="connsiteX16" fmla="*/ 3215637 w 4300090"/>
              <a:gd name="connsiteY16" fmla="*/ 1859280 h 4513443"/>
              <a:gd name="connsiteX17" fmla="*/ 3177537 w 4300090"/>
              <a:gd name="connsiteY17" fmla="*/ 1912620 h 4513443"/>
              <a:gd name="connsiteX18" fmla="*/ 3442332 w 4300090"/>
              <a:gd name="connsiteY18" fmla="*/ 2076450 h 4513443"/>
              <a:gd name="connsiteX19" fmla="*/ 3910962 w 4300090"/>
              <a:gd name="connsiteY19" fmla="*/ 2232660 h 4513443"/>
              <a:gd name="connsiteX20" fmla="*/ 4095747 w 4300090"/>
              <a:gd name="connsiteY20" fmla="*/ 2263140 h 4513443"/>
              <a:gd name="connsiteX21" fmla="*/ 4206237 w 4300090"/>
              <a:gd name="connsiteY21" fmla="*/ 2468880 h 4513443"/>
              <a:gd name="connsiteX22" fmla="*/ 3916677 w 4300090"/>
              <a:gd name="connsiteY22" fmla="*/ 2541270 h 4513443"/>
              <a:gd name="connsiteX23" fmla="*/ 3935727 w 4300090"/>
              <a:gd name="connsiteY23" fmla="*/ 2895599 h 4513443"/>
              <a:gd name="connsiteX24" fmla="*/ 3661407 w 4300090"/>
              <a:gd name="connsiteY24" fmla="*/ 2787014 h 4513443"/>
              <a:gd name="connsiteX25" fmla="*/ 3190872 w 4300090"/>
              <a:gd name="connsiteY25" fmla="*/ 2638424 h 4513443"/>
              <a:gd name="connsiteX26" fmla="*/ 3194682 w 4300090"/>
              <a:gd name="connsiteY26" fmla="*/ 2945129 h 4513443"/>
              <a:gd name="connsiteX27" fmla="*/ 3503292 w 4300090"/>
              <a:gd name="connsiteY27" fmla="*/ 3354704 h 4513443"/>
              <a:gd name="connsiteX28" fmla="*/ 4011927 w 4300090"/>
              <a:gd name="connsiteY28" fmla="*/ 3489959 h 4513443"/>
              <a:gd name="connsiteX29" fmla="*/ 4133847 w 4300090"/>
              <a:gd name="connsiteY29" fmla="*/ 3870959 h 4513443"/>
              <a:gd name="connsiteX30" fmla="*/ 3059427 w 4300090"/>
              <a:gd name="connsiteY30" fmla="*/ 3813809 h 4513443"/>
              <a:gd name="connsiteX31" fmla="*/ 2954652 w 4300090"/>
              <a:gd name="connsiteY31" fmla="*/ 3609974 h 4513443"/>
              <a:gd name="connsiteX32" fmla="*/ 2647947 w 4300090"/>
              <a:gd name="connsiteY32" fmla="*/ 3192779 h 4513443"/>
              <a:gd name="connsiteX33" fmla="*/ 2472687 w 4300090"/>
              <a:gd name="connsiteY33" fmla="*/ 3457574 h 4513443"/>
              <a:gd name="connsiteX34" fmla="*/ 2478404 w 4300090"/>
              <a:gd name="connsiteY34" fmla="*/ 3950969 h 4513443"/>
              <a:gd name="connsiteX35" fmla="*/ 2484120 w 4300090"/>
              <a:gd name="connsiteY35" fmla="*/ 4495799 h 4513443"/>
              <a:gd name="connsiteX36" fmla="*/ 2209925 w 4300090"/>
              <a:gd name="connsiteY36" fmla="*/ 4263419 h 4513443"/>
              <a:gd name="connsiteX37" fmla="*/ 1941195 w 4300090"/>
              <a:gd name="connsiteY37" fmla="*/ 4461509 h 4513443"/>
              <a:gd name="connsiteX38" fmla="*/ 1946908 w 4300090"/>
              <a:gd name="connsiteY38" fmla="*/ 3829049 h 4513443"/>
              <a:gd name="connsiteX39" fmla="*/ 1939288 w 4300090"/>
              <a:gd name="connsiteY39" fmla="*/ 3335654 h 4513443"/>
              <a:gd name="connsiteX40" fmla="*/ 1644014 w 4300090"/>
              <a:gd name="connsiteY40" fmla="*/ 3388994 h 4513443"/>
              <a:gd name="connsiteX41" fmla="*/ 1356358 w 4300090"/>
              <a:gd name="connsiteY41" fmla="*/ 3787139 h 4513443"/>
              <a:gd name="connsiteX42" fmla="*/ 1139190 w 4300090"/>
              <a:gd name="connsiteY42" fmla="*/ 3890008 h 4513443"/>
              <a:gd name="connsiteX43" fmla="*/ 988695 w 4300090"/>
              <a:gd name="connsiteY43" fmla="*/ 3863338 h 4513443"/>
              <a:gd name="connsiteX44" fmla="*/ 889635 w 4300090"/>
              <a:gd name="connsiteY44" fmla="*/ 3728083 h 4513443"/>
              <a:gd name="connsiteX45" fmla="*/ 1043938 w 4300090"/>
              <a:gd name="connsiteY45" fmla="*/ 3469004 h 4513443"/>
              <a:gd name="connsiteX46" fmla="*/ 1341118 w 4300090"/>
              <a:gd name="connsiteY46" fmla="*/ 3070859 h 4513443"/>
              <a:gd name="connsiteX47" fmla="*/ 1028699 w 4300090"/>
              <a:gd name="connsiteY47" fmla="*/ 2992754 h 4513443"/>
              <a:gd name="connsiteX48" fmla="*/ 554353 w 4300090"/>
              <a:gd name="connsiteY48" fmla="*/ 3145154 h 4513443"/>
              <a:gd name="connsiteX49" fmla="*/ 270510 w 4300090"/>
              <a:gd name="connsiteY49" fmla="*/ 3135629 h 4513443"/>
              <a:gd name="connsiteX50" fmla="*/ 259080 w 4300090"/>
              <a:gd name="connsiteY50" fmla="*/ 2895599 h 4513443"/>
              <a:gd name="connsiteX51" fmla="*/ 497203 w 4300090"/>
              <a:gd name="connsiteY51" fmla="*/ 2626994 h 4513443"/>
              <a:gd name="connsiteX52" fmla="*/ 965833 w 4300090"/>
              <a:gd name="connsiteY52" fmla="*/ 2461259 h 4513443"/>
              <a:gd name="connsiteX53" fmla="*/ 720090 w 4300090"/>
              <a:gd name="connsiteY53" fmla="*/ 2213609 h 4513443"/>
              <a:gd name="connsiteX54" fmla="*/ 247648 w 4300090"/>
              <a:gd name="connsiteY54" fmla="*/ 2051684 h 4513443"/>
              <a:gd name="connsiteX55" fmla="*/ 0 w 4300090"/>
              <a:gd name="connsiteY55" fmla="*/ 1870709 h 4513443"/>
              <a:gd name="connsiteX56" fmla="*/ 171450 w 4300090"/>
              <a:gd name="connsiteY56" fmla="*/ 1668779 h 4513443"/>
              <a:gd name="connsiteX57" fmla="*/ 516253 w 4300090"/>
              <a:gd name="connsiteY57" fmla="*/ 1598294 h 4513443"/>
              <a:gd name="connsiteX58" fmla="*/ 981074 w 4300090"/>
              <a:gd name="connsiteY58" fmla="*/ 1756409 h 4513443"/>
              <a:gd name="connsiteX59" fmla="*/ 927734 w 4300090"/>
              <a:gd name="connsiteY59" fmla="*/ 1413509 h 4513443"/>
              <a:gd name="connsiteX60" fmla="*/ 636269 w 4300090"/>
              <a:gd name="connsiteY60" fmla="*/ 1009649 h 4513443"/>
              <a:gd name="connsiteX61" fmla="*/ 316230 w 4300090"/>
              <a:gd name="connsiteY61" fmla="*/ 681989 h 4513443"/>
              <a:gd name="connsiteX62" fmla="*/ 811530 w 4300090"/>
              <a:gd name="connsiteY62" fmla="*/ 308609 h 4513443"/>
              <a:gd name="connsiteX63" fmla="*/ 546735 w 4300090"/>
              <a:gd name="connsiteY63" fmla="*/ 262888 h 4513443"/>
              <a:gd name="connsiteX64" fmla="*/ 262890 w 4300090"/>
              <a:gd name="connsiteY64" fmla="*/ 354329 h 4513443"/>
              <a:gd name="connsiteX65" fmla="*/ 1158238 w 4300090"/>
              <a:gd name="connsiteY65" fmla="*/ 756284 h 4513443"/>
              <a:gd name="connsiteX66" fmla="*/ 1451609 w 4300090"/>
              <a:gd name="connsiteY66" fmla="*/ 1156334 h 4513443"/>
              <a:gd name="connsiteX67" fmla="*/ 1655444 w 4300090"/>
              <a:gd name="connsiteY67" fmla="*/ 893444 h 4513443"/>
              <a:gd name="connsiteX68" fmla="*/ 1655444 w 4300090"/>
              <a:gd name="connsiteY68" fmla="*/ 398144 h 4513443"/>
              <a:gd name="connsiteX69" fmla="*/ 1783080 w 4300090"/>
              <a:gd name="connsiteY69" fmla="*/ 224789 h 4513443"/>
              <a:gd name="connsiteX70" fmla="*/ 2007870 w 4300090"/>
              <a:gd name="connsiteY70" fmla="*/ 240029 h 4513443"/>
              <a:gd name="connsiteX71" fmla="*/ 2179318 w 4300090"/>
              <a:gd name="connsiteY71" fmla="*/ 468629 h 4513443"/>
              <a:gd name="connsiteX72" fmla="*/ 2177412 w 4300090"/>
              <a:gd name="connsiteY72" fmla="*/ 969644 h 4513443"/>
              <a:gd name="connsiteX73" fmla="*/ 2497452 w 4300090"/>
              <a:gd name="connsiteY73" fmla="*/ 872489 h 4513443"/>
              <a:gd name="connsiteX74" fmla="*/ 2792727 w 4300090"/>
              <a:gd name="connsiteY74" fmla="*/ 466724 h 4513443"/>
              <a:gd name="connsiteX75" fmla="*/ 2846067 w 4300090"/>
              <a:gd name="connsiteY75" fmla="*/ 0 h 4513443"/>
              <a:gd name="connsiteX0" fmla="*/ 3299457 w 4300090"/>
              <a:gd name="connsiteY0" fmla="*/ 320040 h 4513443"/>
              <a:gd name="connsiteX1" fmla="*/ 3074667 w 4300090"/>
              <a:gd name="connsiteY1" fmla="*/ 445770 h 4513443"/>
              <a:gd name="connsiteX2" fmla="*/ 3097527 w 4300090"/>
              <a:gd name="connsiteY2" fmla="*/ 712470 h 4513443"/>
              <a:gd name="connsiteX3" fmla="*/ 3046092 w 4300090"/>
              <a:gd name="connsiteY3" fmla="*/ 832485 h 4513443"/>
              <a:gd name="connsiteX4" fmla="*/ 2754627 w 4300090"/>
              <a:gd name="connsiteY4" fmla="*/ 1236345 h 4513443"/>
              <a:gd name="connsiteX5" fmla="*/ 3006087 w 4300090"/>
              <a:gd name="connsiteY5" fmla="*/ 1268730 h 4513443"/>
              <a:gd name="connsiteX6" fmla="*/ 3141342 w 4300090"/>
              <a:gd name="connsiteY6" fmla="*/ 1268730 h 4513443"/>
              <a:gd name="connsiteX7" fmla="*/ 3608067 w 4300090"/>
              <a:gd name="connsiteY7" fmla="*/ 1108710 h 4513443"/>
              <a:gd name="connsiteX8" fmla="*/ 3726177 w 4300090"/>
              <a:gd name="connsiteY8" fmla="*/ 1002030 h 4513443"/>
              <a:gd name="connsiteX9" fmla="*/ 3939537 w 4300090"/>
              <a:gd name="connsiteY9" fmla="*/ 670560 h 4513443"/>
              <a:gd name="connsiteX10" fmla="*/ 4255767 w 4300090"/>
              <a:gd name="connsiteY10" fmla="*/ 495300 h 4513443"/>
              <a:gd name="connsiteX11" fmla="*/ 4240527 w 4300090"/>
              <a:gd name="connsiteY11" fmla="*/ 1066800 h 4513443"/>
              <a:gd name="connsiteX12" fmla="*/ 3760467 w 4300090"/>
              <a:gd name="connsiteY12" fmla="*/ 1367790 h 4513443"/>
              <a:gd name="connsiteX13" fmla="*/ 3901437 w 4300090"/>
              <a:gd name="connsiteY13" fmla="*/ 948690 h 4513443"/>
              <a:gd name="connsiteX14" fmla="*/ 4297677 w 4300090"/>
              <a:gd name="connsiteY14" fmla="*/ 1299210 h 4513443"/>
              <a:gd name="connsiteX15" fmla="*/ 3695697 w 4300090"/>
              <a:gd name="connsiteY15" fmla="*/ 1704975 h 4513443"/>
              <a:gd name="connsiteX16" fmla="*/ 3215637 w 4300090"/>
              <a:gd name="connsiteY16" fmla="*/ 1859280 h 4513443"/>
              <a:gd name="connsiteX17" fmla="*/ 3177537 w 4300090"/>
              <a:gd name="connsiteY17" fmla="*/ 1912620 h 4513443"/>
              <a:gd name="connsiteX18" fmla="*/ 3442332 w 4300090"/>
              <a:gd name="connsiteY18" fmla="*/ 2076450 h 4513443"/>
              <a:gd name="connsiteX19" fmla="*/ 3910962 w 4300090"/>
              <a:gd name="connsiteY19" fmla="*/ 2232660 h 4513443"/>
              <a:gd name="connsiteX20" fmla="*/ 4095747 w 4300090"/>
              <a:gd name="connsiteY20" fmla="*/ 2263140 h 4513443"/>
              <a:gd name="connsiteX21" fmla="*/ 4206237 w 4300090"/>
              <a:gd name="connsiteY21" fmla="*/ 2468880 h 4513443"/>
              <a:gd name="connsiteX22" fmla="*/ 3916677 w 4300090"/>
              <a:gd name="connsiteY22" fmla="*/ 2541270 h 4513443"/>
              <a:gd name="connsiteX23" fmla="*/ 3935727 w 4300090"/>
              <a:gd name="connsiteY23" fmla="*/ 2895599 h 4513443"/>
              <a:gd name="connsiteX24" fmla="*/ 3661407 w 4300090"/>
              <a:gd name="connsiteY24" fmla="*/ 2787014 h 4513443"/>
              <a:gd name="connsiteX25" fmla="*/ 3190872 w 4300090"/>
              <a:gd name="connsiteY25" fmla="*/ 2638424 h 4513443"/>
              <a:gd name="connsiteX26" fmla="*/ 3194682 w 4300090"/>
              <a:gd name="connsiteY26" fmla="*/ 2945129 h 4513443"/>
              <a:gd name="connsiteX27" fmla="*/ 3503292 w 4300090"/>
              <a:gd name="connsiteY27" fmla="*/ 3354704 h 4513443"/>
              <a:gd name="connsiteX28" fmla="*/ 4011927 w 4300090"/>
              <a:gd name="connsiteY28" fmla="*/ 3489959 h 4513443"/>
              <a:gd name="connsiteX29" fmla="*/ 4133847 w 4300090"/>
              <a:gd name="connsiteY29" fmla="*/ 3870959 h 4513443"/>
              <a:gd name="connsiteX30" fmla="*/ 3059427 w 4300090"/>
              <a:gd name="connsiteY30" fmla="*/ 3813809 h 4513443"/>
              <a:gd name="connsiteX31" fmla="*/ 2954652 w 4300090"/>
              <a:gd name="connsiteY31" fmla="*/ 3609974 h 4513443"/>
              <a:gd name="connsiteX32" fmla="*/ 2647947 w 4300090"/>
              <a:gd name="connsiteY32" fmla="*/ 3192779 h 4513443"/>
              <a:gd name="connsiteX33" fmla="*/ 2472687 w 4300090"/>
              <a:gd name="connsiteY33" fmla="*/ 3457574 h 4513443"/>
              <a:gd name="connsiteX34" fmla="*/ 2478404 w 4300090"/>
              <a:gd name="connsiteY34" fmla="*/ 3950969 h 4513443"/>
              <a:gd name="connsiteX35" fmla="*/ 2484120 w 4300090"/>
              <a:gd name="connsiteY35" fmla="*/ 4495799 h 4513443"/>
              <a:gd name="connsiteX36" fmla="*/ 2209925 w 4300090"/>
              <a:gd name="connsiteY36" fmla="*/ 4263419 h 4513443"/>
              <a:gd name="connsiteX37" fmla="*/ 1941195 w 4300090"/>
              <a:gd name="connsiteY37" fmla="*/ 4461509 h 4513443"/>
              <a:gd name="connsiteX38" fmla="*/ 1946908 w 4300090"/>
              <a:gd name="connsiteY38" fmla="*/ 3829049 h 4513443"/>
              <a:gd name="connsiteX39" fmla="*/ 1939288 w 4300090"/>
              <a:gd name="connsiteY39" fmla="*/ 3335654 h 4513443"/>
              <a:gd name="connsiteX40" fmla="*/ 1644014 w 4300090"/>
              <a:gd name="connsiteY40" fmla="*/ 3388994 h 4513443"/>
              <a:gd name="connsiteX41" fmla="*/ 1356358 w 4300090"/>
              <a:gd name="connsiteY41" fmla="*/ 3787139 h 4513443"/>
              <a:gd name="connsiteX42" fmla="*/ 1139190 w 4300090"/>
              <a:gd name="connsiteY42" fmla="*/ 3890008 h 4513443"/>
              <a:gd name="connsiteX43" fmla="*/ 988695 w 4300090"/>
              <a:gd name="connsiteY43" fmla="*/ 3863338 h 4513443"/>
              <a:gd name="connsiteX44" fmla="*/ 889635 w 4300090"/>
              <a:gd name="connsiteY44" fmla="*/ 3728083 h 4513443"/>
              <a:gd name="connsiteX45" fmla="*/ 1043938 w 4300090"/>
              <a:gd name="connsiteY45" fmla="*/ 3469004 h 4513443"/>
              <a:gd name="connsiteX46" fmla="*/ 1341118 w 4300090"/>
              <a:gd name="connsiteY46" fmla="*/ 3070859 h 4513443"/>
              <a:gd name="connsiteX47" fmla="*/ 1028699 w 4300090"/>
              <a:gd name="connsiteY47" fmla="*/ 2992754 h 4513443"/>
              <a:gd name="connsiteX48" fmla="*/ 554353 w 4300090"/>
              <a:gd name="connsiteY48" fmla="*/ 3145154 h 4513443"/>
              <a:gd name="connsiteX49" fmla="*/ 270510 w 4300090"/>
              <a:gd name="connsiteY49" fmla="*/ 3135629 h 4513443"/>
              <a:gd name="connsiteX50" fmla="*/ 259080 w 4300090"/>
              <a:gd name="connsiteY50" fmla="*/ 2895599 h 4513443"/>
              <a:gd name="connsiteX51" fmla="*/ 497203 w 4300090"/>
              <a:gd name="connsiteY51" fmla="*/ 2626994 h 4513443"/>
              <a:gd name="connsiteX52" fmla="*/ 965833 w 4300090"/>
              <a:gd name="connsiteY52" fmla="*/ 2461259 h 4513443"/>
              <a:gd name="connsiteX53" fmla="*/ 720090 w 4300090"/>
              <a:gd name="connsiteY53" fmla="*/ 2213609 h 4513443"/>
              <a:gd name="connsiteX54" fmla="*/ 247648 w 4300090"/>
              <a:gd name="connsiteY54" fmla="*/ 2051684 h 4513443"/>
              <a:gd name="connsiteX55" fmla="*/ 0 w 4300090"/>
              <a:gd name="connsiteY55" fmla="*/ 1870709 h 4513443"/>
              <a:gd name="connsiteX56" fmla="*/ 171450 w 4300090"/>
              <a:gd name="connsiteY56" fmla="*/ 1668779 h 4513443"/>
              <a:gd name="connsiteX57" fmla="*/ 516253 w 4300090"/>
              <a:gd name="connsiteY57" fmla="*/ 1598294 h 4513443"/>
              <a:gd name="connsiteX58" fmla="*/ 981074 w 4300090"/>
              <a:gd name="connsiteY58" fmla="*/ 1756409 h 4513443"/>
              <a:gd name="connsiteX59" fmla="*/ 927734 w 4300090"/>
              <a:gd name="connsiteY59" fmla="*/ 1413509 h 4513443"/>
              <a:gd name="connsiteX60" fmla="*/ 636269 w 4300090"/>
              <a:gd name="connsiteY60" fmla="*/ 1009649 h 4513443"/>
              <a:gd name="connsiteX61" fmla="*/ 316230 w 4300090"/>
              <a:gd name="connsiteY61" fmla="*/ 681989 h 4513443"/>
              <a:gd name="connsiteX62" fmla="*/ 811530 w 4300090"/>
              <a:gd name="connsiteY62" fmla="*/ 308609 h 4513443"/>
              <a:gd name="connsiteX63" fmla="*/ 546735 w 4300090"/>
              <a:gd name="connsiteY63" fmla="*/ 262888 h 4513443"/>
              <a:gd name="connsiteX64" fmla="*/ 262890 w 4300090"/>
              <a:gd name="connsiteY64" fmla="*/ 354329 h 4513443"/>
              <a:gd name="connsiteX65" fmla="*/ 1158238 w 4300090"/>
              <a:gd name="connsiteY65" fmla="*/ 756284 h 4513443"/>
              <a:gd name="connsiteX66" fmla="*/ 1451609 w 4300090"/>
              <a:gd name="connsiteY66" fmla="*/ 1156334 h 4513443"/>
              <a:gd name="connsiteX67" fmla="*/ 1655444 w 4300090"/>
              <a:gd name="connsiteY67" fmla="*/ 893444 h 4513443"/>
              <a:gd name="connsiteX68" fmla="*/ 1655444 w 4300090"/>
              <a:gd name="connsiteY68" fmla="*/ 398144 h 4513443"/>
              <a:gd name="connsiteX69" fmla="*/ 1783080 w 4300090"/>
              <a:gd name="connsiteY69" fmla="*/ 224789 h 4513443"/>
              <a:gd name="connsiteX70" fmla="*/ 2007870 w 4300090"/>
              <a:gd name="connsiteY70" fmla="*/ 240029 h 4513443"/>
              <a:gd name="connsiteX71" fmla="*/ 2179318 w 4300090"/>
              <a:gd name="connsiteY71" fmla="*/ 468629 h 4513443"/>
              <a:gd name="connsiteX72" fmla="*/ 2177412 w 4300090"/>
              <a:gd name="connsiteY72" fmla="*/ 969644 h 4513443"/>
              <a:gd name="connsiteX73" fmla="*/ 2497452 w 4300090"/>
              <a:gd name="connsiteY73" fmla="*/ 872489 h 4513443"/>
              <a:gd name="connsiteX74" fmla="*/ 2792727 w 4300090"/>
              <a:gd name="connsiteY74" fmla="*/ 466724 h 4513443"/>
              <a:gd name="connsiteX75" fmla="*/ 2846067 w 4300090"/>
              <a:gd name="connsiteY75" fmla="*/ 0 h 451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300090" h="4513443">
                <a:moveTo>
                  <a:pt x="3299457" y="320040"/>
                </a:moveTo>
                <a:cubicBezTo>
                  <a:pt x="3203889" y="350202"/>
                  <a:pt x="3108322" y="380365"/>
                  <a:pt x="3074667" y="445770"/>
                </a:cubicBezTo>
                <a:cubicBezTo>
                  <a:pt x="3041012" y="511175"/>
                  <a:pt x="3102290" y="648017"/>
                  <a:pt x="3097527" y="712470"/>
                </a:cubicBezTo>
                <a:cubicBezTo>
                  <a:pt x="3092764" y="776923"/>
                  <a:pt x="3103242" y="745173"/>
                  <a:pt x="3046092" y="832485"/>
                </a:cubicBezTo>
                <a:cubicBezTo>
                  <a:pt x="2988942" y="919797"/>
                  <a:pt x="2808920" y="1169353"/>
                  <a:pt x="2754627" y="1236345"/>
                </a:cubicBezTo>
                <a:cubicBezTo>
                  <a:pt x="2747960" y="1309053"/>
                  <a:pt x="2941635" y="1263333"/>
                  <a:pt x="3006087" y="1268730"/>
                </a:cubicBezTo>
                <a:cubicBezTo>
                  <a:pt x="3070540" y="1274128"/>
                  <a:pt x="3041012" y="1295400"/>
                  <a:pt x="3141342" y="1268730"/>
                </a:cubicBezTo>
                <a:cubicBezTo>
                  <a:pt x="3241672" y="1242060"/>
                  <a:pt x="3563935" y="1126490"/>
                  <a:pt x="3608067" y="1108710"/>
                </a:cubicBezTo>
                <a:cubicBezTo>
                  <a:pt x="3652199" y="1090930"/>
                  <a:pt x="3670932" y="1075055"/>
                  <a:pt x="3726177" y="1002030"/>
                </a:cubicBezTo>
                <a:cubicBezTo>
                  <a:pt x="3781422" y="929005"/>
                  <a:pt x="3851272" y="755015"/>
                  <a:pt x="3939537" y="670560"/>
                </a:cubicBezTo>
                <a:cubicBezTo>
                  <a:pt x="4027802" y="586105"/>
                  <a:pt x="4205602" y="429260"/>
                  <a:pt x="4255767" y="495300"/>
                </a:cubicBezTo>
                <a:cubicBezTo>
                  <a:pt x="4305932" y="561340"/>
                  <a:pt x="4323077" y="921385"/>
                  <a:pt x="4240527" y="1066800"/>
                </a:cubicBezTo>
                <a:cubicBezTo>
                  <a:pt x="4157977" y="1212215"/>
                  <a:pt x="3816982" y="1387475"/>
                  <a:pt x="3760467" y="1367790"/>
                </a:cubicBezTo>
                <a:cubicBezTo>
                  <a:pt x="3703952" y="1348105"/>
                  <a:pt x="3811902" y="960120"/>
                  <a:pt x="3901437" y="948690"/>
                </a:cubicBezTo>
                <a:cubicBezTo>
                  <a:pt x="3990972" y="937260"/>
                  <a:pt x="4331967" y="1173163"/>
                  <a:pt x="4297677" y="1299210"/>
                </a:cubicBezTo>
                <a:cubicBezTo>
                  <a:pt x="4263387" y="1425258"/>
                  <a:pt x="3769357" y="1680210"/>
                  <a:pt x="3695697" y="1704975"/>
                </a:cubicBezTo>
                <a:cubicBezTo>
                  <a:pt x="3622037" y="1729740"/>
                  <a:pt x="3305807" y="1836103"/>
                  <a:pt x="3215637" y="1859280"/>
                </a:cubicBezTo>
                <a:cubicBezTo>
                  <a:pt x="3125467" y="1882457"/>
                  <a:pt x="3139754" y="1876425"/>
                  <a:pt x="3177537" y="1912620"/>
                </a:cubicBezTo>
                <a:cubicBezTo>
                  <a:pt x="3215320" y="1948815"/>
                  <a:pt x="3320095" y="2023110"/>
                  <a:pt x="3442332" y="2076450"/>
                </a:cubicBezTo>
                <a:cubicBezTo>
                  <a:pt x="3564569" y="2129790"/>
                  <a:pt x="3802060" y="2201545"/>
                  <a:pt x="3910962" y="2232660"/>
                </a:cubicBezTo>
                <a:cubicBezTo>
                  <a:pt x="4019865" y="2263775"/>
                  <a:pt x="4046534" y="2223770"/>
                  <a:pt x="4095747" y="2263140"/>
                </a:cubicBezTo>
                <a:cubicBezTo>
                  <a:pt x="4144960" y="2302510"/>
                  <a:pt x="4236082" y="2422525"/>
                  <a:pt x="4206237" y="2468880"/>
                </a:cubicBezTo>
                <a:cubicBezTo>
                  <a:pt x="4176392" y="2515235"/>
                  <a:pt x="3961762" y="2470150"/>
                  <a:pt x="3916677" y="2541270"/>
                </a:cubicBezTo>
                <a:cubicBezTo>
                  <a:pt x="3871592" y="2612390"/>
                  <a:pt x="3971922" y="2862579"/>
                  <a:pt x="3935727" y="2895599"/>
                </a:cubicBezTo>
                <a:cubicBezTo>
                  <a:pt x="3899532" y="2928619"/>
                  <a:pt x="3785550" y="2829877"/>
                  <a:pt x="3661407" y="2787014"/>
                </a:cubicBezTo>
                <a:cubicBezTo>
                  <a:pt x="3537265" y="2744152"/>
                  <a:pt x="3277867" y="2663824"/>
                  <a:pt x="3190872" y="2638424"/>
                </a:cubicBezTo>
                <a:cubicBezTo>
                  <a:pt x="3170552" y="2672079"/>
                  <a:pt x="3150232" y="2901949"/>
                  <a:pt x="3194682" y="2945129"/>
                </a:cubicBezTo>
                <a:cubicBezTo>
                  <a:pt x="3271517" y="3050539"/>
                  <a:pt x="3430267" y="3243579"/>
                  <a:pt x="3503292" y="3354704"/>
                </a:cubicBezTo>
                <a:cubicBezTo>
                  <a:pt x="3552822" y="3480434"/>
                  <a:pt x="3923027" y="3361054"/>
                  <a:pt x="4011927" y="3489959"/>
                </a:cubicBezTo>
                <a:cubicBezTo>
                  <a:pt x="4032247" y="3543934"/>
                  <a:pt x="4383402" y="3790949"/>
                  <a:pt x="4133847" y="3870959"/>
                </a:cubicBezTo>
                <a:cubicBezTo>
                  <a:pt x="4049392" y="3944619"/>
                  <a:pt x="3329302" y="3797299"/>
                  <a:pt x="3059427" y="3813809"/>
                </a:cubicBezTo>
                <a:cubicBezTo>
                  <a:pt x="2852417" y="3781424"/>
                  <a:pt x="3023867" y="3720464"/>
                  <a:pt x="2954652" y="3609974"/>
                </a:cubicBezTo>
                <a:cubicBezTo>
                  <a:pt x="2885437" y="3499484"/>
                  <a:pt x="2702557" y="3268344"/>
                  <a:pt x="2647947" y="3192779"/>
                </a:cubicBezTo>
                <a:cubicBezTo>
                  <a:pt x="2570477" y="3103879"/>
                  <a:pt x="2472369" y="3306444"/>
                  <a:pt x="2472687" y="3457574"/>
                </a:cubicBezTo>
                <a:cubicBezTo>
                  <a:pt x="2473005" y="3608704"/>
                  <a:pt x="2479039" y="3820794"/>
                  <a:pt x="2478404" y="3950969"/>
                </a:cubicBezTo>
                <a:cubicBezTo>
                  <a:pt x="2475864" y="4094479"/>
                  <a:pt x="2478087" y="4254817"/>
                  <a:pt x="2484120" y="4495799"/>
                </a:cubicBezTo>
                <a:cubicBezTo>
                  <a:pt x="2422864" y="4592007"/>
                  <a:pt x="2299142" y="4263419"/>
                  <a:pt x="2209925" y="4263419"/>
                </a:cubicBezTo>
                <a:cubicBezTo>
                  <a:pt x="2120708" y="4263419"/>
                  <a:pt x="2094251" y="4568512"/>
                  <a:pt x="1941195" y="4461509"/>
                </a:cubicBezTo>
                <a:cubicBezTo>
                  <a:pt x="1936729" y="4335456"/>
                  <a:pt x="1947226" y="4016691"/>
                  <a:pt x="1946908" y="3829049"/>
                </a:cubicBezTo>
                <a:cubicBezTo>
                  <a:pt x="1946590" y="3641407"/>
                  <a:pt x="1934208" y="3518534"/>
                  <a:pt x="1939288" y="3335654"/>
                </a:cubicBezTo>
                <a:cubicBezTo>
                  <a:pt x="1910078" y="3320414"/>
                  <a:pt x="1741169" y="3313747"/>
                  <a:pt x="1644014" y="3388994"/>
                </a:cubicBezTo>
                <a:cubicBezTo>
                  <a:pt x="1546859" y="3464242"/>
                  <a:pt x="1436685" y="3694112"/>
                  <a:pt x="1356358" y="3787139"/>
                </a:cubicBezTo>
                <a:cubicBezTo>
                  <a:pt x="1276031" y="3880166"/>
                  <a:pt x="1193165" y="3894136"/>
                  <a:pt x="1139190" y="3890008"/>
                </a:cubicBezTo>
                <a:cubicBezTo>
                  <a:pt x="1085215" y="3885880"/>
                  <a:pt x="1030287" y="3890325"/>
                  <a:pt x="988695" y="3863338"/>
                </a:cubicBezTo>
                <a:cubicBezTo>
                  <a:pt x="947103" y="3836351"/>
                  <a:pt x="883285" y="3781105"/>
                  <a:pt x="889635" y="3728083"/>
                </a:cubicBezTo>
                <a:cubicBezTo>
                  <a:pt x="895985" y="3675061"/>
                  <a:pt x="968691" y="3578541"/>
                  <a:pt x="1043938" y="3469004"/>
                </a:cubicBezTo>
                <a:cubicBezTo>
                  <a:pt x="1119185" y="3359467"/>
                  <a:pt x="1279523" y="3154044"/>
                  <a:pt x="1341118" y="3070859"/>
                </a:cubicBezTo>
                <a:cubicBezTo>
                  <a:pt x="1280793" y="3006724"/>
                  <a:pt x="1163954" y="2969894"/>
                  <a:pt x="1028699" y="2992754"/>
                </a:cubicBezTo>
                <a:cubicBezTo>
                  <a:pt x="882014" y="3046094"/>
                  <a:pt x="680718" y="3102292"/>
                  <a:pt x="554353" y="3145154"/>
                </a:cubicBezTo>
                <a:cubicBezTo>
                  <a:pt x="427988" y="3188016"/>
                  <a:pt x="319405" y="3185794"/>
                  <a:pt x="270510" y="3135629"/>
                </a:cubicBezTo>
                <a:cubicBezTo>
                  <a:pt x="221615" y="3085464"/>
                  <a:pt x="241300" y="2964179"/>
                  <a:pt x="259080" y="2895599"/>
                </a:cubicBezTo>
                <a:cubicBezTo>
                  <a:pt x="276860" y="2827019"/>
                  <a:pt x="379411" y="2699384"/>
                  <a:pt x="497203" y="2626994"/>
                </a:cubicBezTo>
                <a:cubicBezTo>
                  <a:pt x="614995" y="2554604"/>
                  <a:pt x="910588" y="2515869"/>
                  <a:pt x="965833" y="2461259"/>
                </a:cubicBezTo>
                <a:cubicBezTo>
                  <a:pt x="948688" y="2387599"/>
                  <a:pt x="839787" y="2281871"/>
                  <a:pt x="720090" y="2213609"/>
                </a:cubicBezTo>
                <a:cubicBezTo>
                  <a:pt x="600393" y="2145347"/>
                  <a:pt x="379093" y="2089784"/>
                  <a:pt x="247648" y="2051684"/>
                </a:cubicBezTo>
                <a:cubicBezTo>
                  <a:pt x="116203" y="2013584"/>
                  <a:pt x="0" y="1931669"/>
                  <a:pt x="0" y="1870709"/>
                </a:cubicBezTo>
                <a:cubicBezTo>
                  <a:pt x="0" y="1809749"/>
                  <a:pt x="96520" y="1707514"/>
                  <a:pt x="171450" y="1668779"/>
                </a:cubicBezTo>
                <a:cubicBezTo>
                  <a:pt x="246380" y="1630044"/>
                  <a:pt x="404176" y="1558924"/>
                  <a:pt x="516253" y="1598294"/>
                </a:cubicBezTo>
                <a:cubicBezTo>
                  <a:pt x="628330" y="1637664"/>
                  <a:pt x="912494" y="1737994"/>
                  <a:pt x="981074" y="1756409"/>
                </a:cubicBezTo>
                <a:cubicBezTo>
                  <a:pt x="1002029" y="1715769"/>
                  <a:pt x="1000441" y="1517014"/>
                  <a:pt x="927734" y="1413509"/>
                </a:cubicBezTo>
                <a:cubicBezTo>
                  <a:pt x="855027" y="1310004"/>
                  <a:pt x="730566" y="1141094"/>
                  <a:pt x="636269" y="1009649"/>
                </a:cubicBezTo>
                <a:cubicBezTo>
                  <a:pt x="541972" y="878204"/>
                  <a:pt x="289560" y="774064"/>
                  <a:pt x="316230" y="681989"/>
                </a:cubicBezTo>
                <a:cubicBezTo>
                  <a:pt x="342900" y="589914"/>
                  <a:pt x="773113" y="376872"/>
                  <a:pt x="811530" y="308609"/>
                </a:cubicBezTo>
                <a:cubicBezTo>
                  <a:pt x="849947" y="240346"/>
                  <a:pt x="638175" y="255268"/>
                  <a:pt x="546735" y="262888"/>
                </a:cubicBezTo>
                <a:cubicBezTo>
                  <a:pt x="455295" y="270508"/>
                  <a:pt x="160973" y="272096"/>
                  <a:pt x="262890" y="354329"/>
                </a:cubicBezTo>
                <a:cubicBezTo>
                  <a:pt x="364807" y="436562"/>
                  <a:pt x="1028698" y="580706"/>
                  <a:pt x="1158238" y="756284"/>
                </a:cubicBezTo>
                <a:cubicBezTo>
                  <a:pt x="1287778" y="931862"/>
                  <a:pt x="1383029" y="1100454"/>
                  <a:pt x="1451609" y="1156334"/>
                </a:cubicBezTo>
                <a:cubicBezTo>
                  <a:pt x="1520189" y="1120774"/>
                  <a:pt x="1661476" y="1044574"/>
                  <a:pt x="1655444" y="893444"/>
                </a:cubicBezTo>
                <a:cubicBezTo>
                  <a:pt x="1649412" y="742314"/>
                  <a:pt x="1659254" y="523874"/>
                  <a:pt x="1655444" y="398144"/>
                </a:cubicBezTo>
                <a:cubicBezTo>
                  <a:pt x="1682114" y="278129"/>
                  <a:pt x="1731645" y="239394"/>
                  <a:pt x="1783080" y="224789"/>
                </a:cubicBezTo>
                <a:cubicBezTo>
                  <a:pt x="1834515" y="210184"/>
                  <a:pt x="1950085" y="201294"/>
                  <a:pt x="2007870" y="240029"/>
                </a:cubicBezTo>
                <a:cubicBezTo>
                  <a:pt x="2065655" y="278764"/>
                  <a:pt x="2141854" y="349249"/>
                  <a:pt x="2179318" y="468629"/>
                </a:cubicBezTo>
                <a:cubicBezTo>
                  <a:pt x="2171063" y="628014"/>
                  <a:pt x="2180587" y="827404"/>
                  <a:pt x="2177412" y="969644"/>
                </a:cubicBezTo>
                <a:cubicBezTo>
                  <a:pt x="2246627" y="972819"/>
                  <a:pt x="2422522" y="1007744"/>
                  <a:pt x="2497452" y="872489"/>
                </a:cubicBezTo>
                <a:cubicBezTo>
                  <a:pt x="2649852" y="669924"/>
                  <a:pt x="2721607" y="567689"/>
                  <a:pt x="2792727" y="466724"/>
                </a:cubicBezTo>
                <a:cubicBezTo>
                  <a:pt x="2845432" y="-78106"/>
                  <a:pt x="2842892" y="35560"/>
                  <a:pt x="2846067" y="0"/>
                </a:cubicBezTo>
              </a:path>
            </a:pathLst>
          </a:custGeom>
          <a:noFill/>
          <a:ln w="38100">
            <a:solidFill>
              <a:srgbClr val="99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898741" y="524236"/>
            <a:ext cx="342499" cy="881022"/>
            <a:chOff x="3011011" y="933842"/>
            <a:chExt cx="342499" cy="881022"/>
          </a:xfrm>
        </p:grpSpPr>
        <p:cxnSp>
          <p:nvCxnSpPr>
            <p:cNvPr id="131" name="Straight Connector 130"/>
            <p:cNvCxnSpPr/>
            <p:nvPr/>
          </p:nvCxnSpPr>
          <p:spPr>
            <a:xfrm flipV="1">
              <a:off x="3182261" y="933842"/>
              <a:ext cx="0" cy="645195"/>
            </a:xfrm>
            <a:prstGeom prst="line">
              <a:avLst/>
            </a:prstGeom>
            <a:solidFill>
              <a:srgbClr val="FF8181"/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xplosion 1 28"/>
            <p:cNvSpPr/>
            <p:nvPr/>
          </p:nvSpPr>
          <p:spPr>
            <a:xfrm>
              <a:off x="3011011" y="1421283"/>
              <a:ext cx="342499" cy="393581"/>
            </a:xfrm>
            <a:prstGeom prst="irregularSeal1">
              <a:avLst/>
            </a:prstGeom>
            <a:solidFill>
              <a:srgbClr val="FF0000">
                <a:alpha val="74902"/>
              </a:srgbClr>
            </a:solidFill>
            <a:ln>
              <a:noFill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136" name="Straight Connector 135"/>
          <p:cNvCxnSpPr/>
          <p:nvPr/>
        </p:nvCxnSpPr>
        <p:spPr>
          <a:xfrm rot="2160000" flipV="1">
            <a:off x="6057038" y="473097"/>
            <a:ext cx="0" cy="645195"/>
          </a:xfrm>
          <a:prstGeom prst="line">
            <a:avLst/>
          </a:prstGeom>
          <a:solidFill>
            <a:srgbClr val="FF818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xplosion 1 136"/>
          <p:cNvSpPr/>
          <p:nvPr/>
        </p:nvSpPr>
        <p:spPr>
          <a:xfrm rot="2160000">
            <a:off x="5673225" y="891472"/>
            <a:ext cx="342499" cy="393581"/>
          </a:xfrm>
          <a:prstGeom prst="irregularSeal1">
            <a:avLst/>
          </a:prstGeom>
          <a:solidFill>
            <a:srgbClr val="FF0000">
              <a:alpha val="74902"/>
            </a:srgbClr>
          </a:solidFill>
          <a:ln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4320000" flipV="1">
            <a:off x="6817527" y="947430"/>
            <a:ext cx="0" cy="645195"/>
          </a:xfrm>
          <a:prstGeom prst="line">
            <a:avLst/>
          </a:prstGeom>
          <a:solidFill>
            <a:srgbClr val="FF818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Explosion 1 139"/>
          <p:cNvSpPr/>
          <p:nvPr/>
        </p:nvSpPr>
        <p:spPr>
          <a:xfrm rot="4320000">
            <a:off x="6302343" y="1184987"/>
            <a:ext cx="342499" cy="393581"/>
          </a:xfrm>
          <a:prstGeom prst="irregularSeal1">
            <a:avLst/>
          </a:prstGeom>
          <a:solidFill>
            <a:srgbClr val="FF0000">
              <a:alpha val="74902"/>
            </a:srgbClr>
          </a:solidFill>
          <a:ln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42" name="Straight Connector 141"/>
          <p:cNvCxnSpPr/>
          <p:nvPr/>
        </p:nvCxnSpPr>
        <p:spPr>
          <a:xfrm rot="6480000" flipV="1">
            <a:off x="7177254" y="1879958"/>
            <a:ext cx="0" cy="645195"/>
          </a:xfrm>
          <a:prstGeom prst="line">
            <a:avLst/>
          </a:prstGeom>
          <a:solidFill>
            <a:srgbClr val="FF818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Explosion 1 142"/>
          <p:cNvSpPr/>
          <p:nvPr/>
        </p:nvSpPr>
        <p:spPr>
          <a:xfrm rot="6480000">
            <a:off x="6662070" y="1894014"/>
            <a:ext cx="342499" cy="393581"/>
          </a:xfrm>
          <a:prstGeom prst="irregularSeal1">
            <a:avLst/>
          </a:prstGeom>
          <a:solidFill>
            <a:srgbClr val="FF0000">
              <a:alpha val="74902"/>
            </a:srgbClr>
          </a:solidFill>
          <a:ln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45" name="Straight Connector 144"/>
          <p:cNvCxnSpPr/>
          <p:nvPr/>
        </p:nvCxnSpPr>
        <p:spPr>
          <a:xfrm rot="8640000" flipV="1">
            <a:off x="6921765" y="2886774"/>
            <a:ext cx="0" cy="645195"/>
          </a:xfrm>
          <a:prstGeom prst="line">
            <a:avLst/>
          </a:prstGeom>
          <a:solidFill>
            <a:srgbClr val="FF818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Explosion 1 145"/>
          <p:cNvSpPr/>
          <p:nvPr/>
        </p:nvSpPr>
        <p:spPr>
          <a:xfrm rot="8640000">
            <a:off x="6537953" y="2720012"/>
            <a:ext cx="342499" cy="393581"/>
          </a:xfrm>
          <a:prstGeom prst="irregularSeal1">
            <a:avLst/>
          </a:prstGeom>
          <a:solidFill>
            <a:srgbClr val="FF0000">
              <a:alpha val="74902"/>
            </a:srgbClr>
          </a:solidFill>
          <a:ln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48" name="Straight Connector 147"/>
          <p:cNvCxnSpPr/>
          <p:nvPr/>
        </p:nvCxnSpPr>
        <p:spPr>
          <a:xfrm rot="10800000" flipV="1">
            <a:off x="6091139" y="3493628"/>
            <a:ext cx="0" cy="645195"/>
          </a:xfrm>
          <a:prstGeom prst="line">
            <a:avLst/>
          </a:prstGeom>
          <a:solidFill>
            <a:srgbClr val="FF818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xplosion 1 148"/>
          <p:cNvSpPr/>
          <p:nvPr/>
        </p:nvSpPr>
        <p:spPr>
          <a:xfrm rot="10800000">
            <a:off x="5919890" y="3257801"/>
            <a:ext cx="342499" cy="393581"/>
          </a:xfrm>
          <a:prstGeom prst="irregularSeal1">
            <a:avLst/>
          </a:prstGeom>
          <a:solidFill>
            <a:srgbClr val="FF0000">
              <a:alpha val="74902"/>
            </a:srgbClr>
          </a:solidFill>
          <a:ln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1" name="Straight Connector 150"/>
          <p:cNvCxnSpPr/>
          <p:nvPr/>
        </p:nvCxnSpPr>
        <p:spPr>
          <a:xfrm rot="12960000" flipV="1">
            <a:off x="5101106" y="3469678"/>
            <a:ext cx="0" cy="645195"/>
          </a:xfrm>
          <a:prstGeom prst="line">
            <a:avLst/>
          </a:prstGeom>
          <a:solidFill>
            <a:srgbClr val="FF818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xplosion 1 151"/>
          <p:cNvSpPr/>
          <p:nvPr/>
        </p:nvSpPr>
        <p:spPr>
          <a:xfrm rot="12960000">
            <a:off x="5142420" y="3302917"/>
            <a:ext cx="342499" cy="393581"/>
          </a:xfrm>
          <a:prstGeom prst="irregularSeal1">
            <a:avLst/>
          </a:prstGeom>
          <a:solidFill>
            <a:srgbClr val="FF0000">
              <a:alpha val="74902"/>
            </a:srgbClr>
          </a:solidFill>
          <a:ln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4" name="Straight Connector 153"/>
          <p:cNvCxnSpPr/>
          <p:nvPr/>
        </p:nvCxnSpPr>
        <p:spPr>
          <a:xfrm rot="15120000" flipV="1">
            <a:off x="4372724" y="2984596"/>
            <a:ext cx="0" cy="645195"/>
          </a:xfrm>
          <a:prstGeom prst="line">
            <a:avLst/>
          </a:prstGeom>
          <a:solidFill>
            <a:srgbClr val="FF818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Explosion 1 154"/>
          <p:cNvSpPr/>
          <p:nvPr/>
        </p:nvSpPr>
        <p:spPr>
          <a:xfrm rot="15120000">
            <a:off x="4545409" y="2998653"/>
            <a:ext cx="342499" cy="393581"/>
          </a:xfrm>
          <a:prstGeom prst="irregularSeal1">
            <a:avLst/>
          </a:prstGeom>
          <a:solidFill>
            <a:srgbClr val="FF0000">
              <a:alpha val="74902"/>
            </a:srgbClr>
          </a:solidFill>
          <a:ln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7" name="Straight Connector 156"/>
          <p:cNvCxnSpPr/>
          <p:nvPr/>
        </p:nvCxnSpPr>
        <p:spPr>
          <a:xfrm rot="17280000" flipV="1">
            <a:off x="4003750" y="2070294"/>
            <a:ext cx="0" cy="645195"/>
          </a:xfrm>
          <a:prstGeom prst="line">
            <a:avLst/>
          </a:prstGeom>
          <a:solidFill>
            <a:srgbClr val="FF818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xplosion 1 157"/>
          <p:cNvSpPr/>
          <p:nvPr/>
        </p:nvSpPr>
        <p:spPr>
          <a:xfrm rot="17280000">
            <a:off x="4176435" y="2307852"/>
            <a:ext cx="342499" cy="393581"/>
          </a:xfrm>
          <a:prstGeom prst="irregularSeal1">
            <a:avLst/>
          </a:prstGeom>
          <a:solidFill>
            <a:srgbClr val="FF0000">
              <a:alpha val="74902"/>
            </a:srgbClr>
          </a:solidFill>
          <a:ln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60" name="Straight Connector 159"/>
          <p:cNvCxnSpPr/>
          <p:nvPr/>
        </p:nvCxnSpPr>
        <p:spPr>
          <a:xfrm rot="19440000" flipV="1">
            <a:off x="4248547" y="1136429"/>
            <a:ext cx="0" cy="645195"/>
          </a:xfrm>
          <a:prstGeom prst="line">
            <a:avLst/>
          </a:prstGeom>
          <a:solidFill>
            <a:srgbClr val="FF818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Explosion 1 160"/>
          <p:cNvSpPr/>
          <p:nvPr/>
        </p:nvSpPr>
        <p:spPr>
          <a:xfrm rot="19440000">
            <a:off x="4309110" y="1564429"/>
            <a:ext cx="342499" cy="393581"/>
          </a:xfrm>
          <a:prstGeom prst="irregularSeal1">
            <a:avLst/>
          </a:prstGeom>
          <a:solidFill>
            <a:srgbClr val="FF0000">
              <a:alpha val="74902"/>
            </a:srgbClr>
          </a:solidFill>
          <a:ln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39" name="Group 438"/>
          <p:cNvGrpSpPr/>
          <p:nvPr/>
        </p:nvGrpSpPr>
        <p:grpSpPr>
          <a:xfrm rot="5400000">
            <a:off x="531068" y="555140"/>
            <a:ext cx="318135" cy="817395"/>
            <a:chOff x="4939665" y="1289685"/>
            <a:chExt cx="318135" cy="817395"/>
          </a:xfrm>
        </p:grpSpPr>
        <p:cxnSp>
          <p:nvCxnSpPr>
            <p:cNvPr id="440" name="Straight Connector 439"/>
            <p:cNvCxnSpPr/>
            <p:nvPr/>
          </p:nvCxnSpPr>
          <p:spPr>
            <a:xfrm flipV="1">
              <a:off x="5098732" y="1289685"/>
              <a:ext cx="0" cy="64519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H="1">
              <a:off x="4939665" y="1952775"/>
              <a:ext cx="3181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flipH="1">
              <a:off x="5014035" y="2029928"/>
              <a:ext cx="1693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flipH="1">
              <a:off x="5056382" y="2107080"/>
              <a:ext cx="8469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4" name="Group 443"/>
          <p:cNvGrpSpPr/>
          <p:nvPr/>
        </p:nvGrpSpPr>
        <p:grpSpPr>
          <a:xfrm rot="16200000">
            <a:off x="550703" y="1827257"/>
            <a:ext cx="342499" cy="881022"/>
            <a:chOff x="3011011" y="933842"/>
            <a:chExt cx="342499" cy="881022"/>
          </a:xfrm>
        </p:grpSpPr>
        <p:cxnSp>
          <p:nvCxnSpPr>
            <p:cNvPr id="445" name="Straight Connector 444"/>
            <p:cNvCxnSpPr/>
            <p:nvPr/>
          </p:nvCxnSpPr>
          <p:spPr>
            <a:xfrm flipV="1">
              <a:off x="3182261" y="933842"/>
              <a:ext cx="0" cy="645195"/>
            </a:xfrm>
            <a:prstGeom prst="line">
              <a:avLst/>
            </a:prstGeom>
            <a:solidFill>
              <a:srgbClr val="FF8181"/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6" name="Explosion 1 445"/>
            <p:cNvSpPr/>
            <p:nvPr/>
          </p:nvSpPr>
          <p:spPr>
            <a:xfrm>
              <a:off x="3011011" y="1421283"/>
              <a:ext cx="342499" cy="393581"/>
            </a:xfrm>
            <a:prstGeom prst="irregularSeal1">
              <a:avLst/>
            </a:prstGeom>
            <a:solidFill>
              <a:srgbClr val="FF0000">
                <a:alpha val="74902"/>
              </a:srgbClr>
            </a:solidFill>
            <a:ln>
              <a:noFill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2283" y="1085727"/>
            <a:ext cx="156891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anchor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ligo</a:t>
            </a:r>
          </a:p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(multiple sequences)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TextBox 446"/>
          <p:cNvSpPr txBox="1"/>
          <p:nvPr/>
        </p:nvSpPr>
        <p:spPr>
          <a:xfrm>
            <a:off x="60407" y="2354182"/>
            <a:ext cx="156891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labeled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ligo</a:t>
            </a:r>
          </a:p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(FRET acceptor)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9" name="Straight Connector 448"/>
          <p:cNvCxnSpPr/>
          <p:nvPr/>
        </p:nvCxnSpPr>
        <p:spPr>
          <a:xfrm rot="16200000" flipV="1">
            <a:off x="658322" y="3050228"/>
            <a:ext cx="0" cy="645195"/>
          </a:xfrm>
          <a:prstGeom prst="line">
            <a:avLst/>
          </a:prstGeom>
          <a:solidFill>
            <a:srgbClr val="FF8181"/>
          </a:solidFill>
          <a:ln w="381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xtBox 450"/>
          <p:cNvSpPr txBox="1"/>
          <p:nvPr/>
        </p:nvSpPr>
        <p:spPr>
          <a:xfrm>
            <a:off x="12283" y="3488509"/>
            <a:ext cx="156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Rectangle 451"/>
          <p:cNvSpPr/>
          <p:nvPr/>
        </p:nvSpPr>
        <p:spPr>
          <a:xfrm>
            <a:off x="4915328" y="4698458"/>
            <a:ext cx="1905000" cy="5867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 filter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1257300" y="4751351"/>
            <a:ext cx="1905000" cy="533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lue filter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5" name="Group 454"/>
          <p:cNvGrpSpPr/>
          <p:nvPr/>
        </p:nvGrpSpPr>
        <p:grpSpPr>
          <a:xfrm>
            <a:off x="5929850" y="4181475"/>
            <a:ext cx="318135" cy="677848"/>
            <a:chOff x="4939665" y="1429232"/>
            <a:chExt cx="318135" cy="677848"/>
          </a:xfrm>
        </p:grpSpPr>
        <p:cxnSp>
          <p:nvCxnSpPr>
            <p:cNvPr id="456" name="Straight Connector 455"/>
            <p:cNvCxnSpPr/>
            <p:nvPr/>
          </p:nvCxnSpPr>
          <p:spPr>
            <a:xfrm flipV="1">
              <a:off x="5098732" y="1429232"/>
              <a:ext cx="0" cy="50565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flipH="1">
              <a:off x="4939665" y="1952775"/>
              <a:ext cx="3181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flipH="1">
              <a:off x="5014035" y="2029928"/>
              <a:ext cx="1693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 flipH="1">
              <a:off x="5056382" y="2107080"/>
              <a:ext cx="8469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" name="Group 459"/>
          <p:cNvGrpSpPr/>
          <p:nvPr/>
        </p:nvGrpSpPr>
        <p:grpSpPr>
          <a:xfrm>
            <a:off x="5399007" y="4039928"/>
            <a:ext cx="318135" cy="817395"/>
            <a:chOff x="4939665" y="1289685"/>
            <a:chExt cx="318135" cy="817395"/>
          </a:xfrm>
        </p:grpSpPr>
        <p:cxnSp>
          <p:nvCxnSpPr>
            <p:cNvPr id="461" name="Straight Connector 460"/>
            <p:cNvCxnSpPr/>
            <p:nvPr/>
          </p:nvCxnSpPr>
          <p:spPr>
            <a:xfrm flipV="1">
              <a:off x="5098732" y="1289685"/>
              <a:ext cx="0" cy="64519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 flipH="1">
              <a:off x="4939665" y="1952775"/>
              <a:ext cx="3181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 flipH="1">
              <a:off x="5014035" y="2029928"/>
              <a:ext cx="1693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 flipH="1">
              <a:off x="5056382" y="2107080"/>
              <a:ext cx="8469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733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billion-test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martphones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detect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particles/mL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www.nature.com/articles/srep40203.pdf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Virus titer in sputum is 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particles/mL</a:t>
            </a:r>
          </a:p>
          <a:p>
            <a:pPr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https://www.ncbi.nlm.nih.gov/pmc/articles/PMC4187748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Multi-tag signal enhancement (30 kb)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 A: FRET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ATTO465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ATTOThio12 dyes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 B: TR-FRET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Tb 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donor, “afterglow”</a:t>
            </a:r>
          </a:p>
          <a:p>
            <a:pPr marL="914400" lvl="2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maybe ATTO465 in solid)</a:t>
            </a:r>
          </a:p>
        </p:txBody>
      </p:sp>
    </p:spTree>
    <p:extLst>
      <p:ext uri="{BB962C8B-B14F-4D97-AF65-F5344CB8AC3E}">
        <p14:creationId xmlns:p14="http://schemas.microsoft.com/office/powerpoint/2010/main" val="16438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_Holton\Desktop\James_Holton\projects\SARS-CoV-2\fret\phone_camera_sensitiv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686" y="533400"/>
            <a:ext cx="9796436" cy="429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32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(pixel array) Detector</a:t>
            </a:r>
            <a:endParaRPr lang="en-US" dirty="0"/>
          </a:p>
        </p:txBody>
      </p:sp>
      <p:pic>
        <p:nvPicPr>
          <p:cNvPr id="1029" name="Picture 5" descr="https://upload.wikimedia.org/wikipedia/commons/thumb/3/37/Bayer_pattern_on_sensor.svg/1280px-Bayer_pattern_on_senso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39413"/>
            <a:ext cx="3276600" cy="21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0468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https://arxiv.org/abs/1906.04155</a:t>
            </a:r>
          </a:p>
        </p:txBody>
      </p:sp>
      <p:pic>
        <p:nvPicPr>
          <p:cNvPr id="1031" name="Picture 7" descr="https://upload.wikimedia.org/wikipedia/commons/thumb/2/2e/Comparison_backside_illumination.svg/330px-Comparison_backside_illumination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24175" y="4724762"/>
            <a:ext cx="270510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s://upload.wikimedia.org/wikipedia/commons/thumb/2/2e/Comparison_backside_illumination.svg/330px-Comparison_backside_illumination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90"/>
          <a:stretch/>
        </p:blipFill>
        <p:spPr bwMode="auto">
          <a:xfrm>
            <a:off x="178607" y="4743812"/>
            <a:ext cx="2705100" cy="16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05800" y="6076495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</a:t>
            </a:r>
          </a:p>
          <a:p>
            <a:r>
              <a:rPr lang="en-US" dirty="0" smtClean="0"/>
              <a:t>mode</a:t>
            </a:r>
            <a:endParaRPr lang="en-US" dirty="0"/>
          </a:p>
        </p:txBody>
      </p:sp>
      <p:pic>
        <p:nvPicPr>
          <p:cNvPr id="12" name="Picture 7" descr="Phone Camera Flash: LED VS True Tone VS Dual LED - Gadgets To Use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0"/>
          <a:stretch/>
        </p:blipFill>
        <p:spPr bwMode="auto">
          <a:xfrm rot="16200000">
            <a:off x="7708421" y="-306866"/>
            <a:ext cx="1528765" cy="13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_Holton\Desktop\James_Holton\projects\SARS-CoV-2\fret\phone_camera_sensitiv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686" y="533400"/>
            <a:ext cx="9796436" cy="429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32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(pixel array) Detector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40468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https://arxiv.org/abs/1906.04155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400"/>
            <a:ext cx="8458200" cy="2248681"/>
          </a:xfrm>
          <a:prstGeom prst="rect">
            <a:avLst/>
          </a:prstGeom>
        </p:spPr>
      </p:pic>
      <p:pic>
        <p:nvPicPr>
          <p:cNvPr id="7" name="Picture 7" descr="Phone Camera Flash: LED VS True Tone VS Dual LED - Gadgets To Use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0"/>
          <a:stretch/>
        </p:blipFill>
        <p:spPr bwMode="auto">
          <a:xfrm rot="16200000">
            <a:off x="7708421" y="-306866"/>
            <a:ext cx="1528765" cy="13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_Holton\Desktop\James_Holton\projects\SARS-CoV-2\fret\phone_camera_sensitiv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686" y="533400"/>
            <a:ext cx="9796436" cy="429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32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(pixel array) Detector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"/>
          <a:stretch/>
        </p:blipFill>
        <p:spPr>
          <a:xfrm>
            <a:off x="304799" y="4419600"/>
            <a:ext cx="8429625" cy="24193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0468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https://arxiv.org/abs/1906.04155</a:t>
            </a:r>
          </a:p>
        </p:txBody>
      </p:sp>
      <p:pic>
        <p:nvPicPr>
          <p:cNvPr id="7" name="Picture 7" descr="Phone Camera Flash: LED VS True Tone VS Dual LED - Gadgets To Use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0"/>
          <a:stretch/>
        </p:blipFill>
        <p:spPr bwMode="auto">
          <a:xfrm rot="16200000">
            <a:off x="7708421" y="-306866"/>
            <a:ext cx="1528765" cy="13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tailEnd type="oval"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9961</TotalTime>
  <Words>302</Words>
  <Application>Microsoft Office PowerPoint</Application>
  <PresentationFormat>On-screen Show (4:3)</PresentationFormat>
  <Paragraphs>140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Global virus surveillance: billion tests</vt:lpstr>
      <vt:lpstr>https://physicsworld.com/a/smartphone-based-device-detects-norovirus/</vt:lpstr>
      <vt:lpstr>PowerPoint Presentation</vt:lpstr>
      <vt:lpstr>PowerPoint Presentation</vt:lpstr>
      <vt:lpstr>PowerPoint Presentation</vt:lpstr>
      <vt:lpstr>The billion-test scale</vt:lpstr>
      <vt:lpstr>The (pixel array) Detector</vt:lpstr>
      <vt:lpstr>The (pixel array) Detector</vt:lpstr>
      <vt:lpstr>The (pixel array) Detector</vt:lpstr>
      <vt:lpstr>The (pixel array) Detector</vt:lpstr>
      <vt:lpstr>The (advanced) Light Source</vt:lpstr>
      <vt:lpstr>Sharpie and Scotch tape as filters</vt:lpstr>
      <vt:lpstr>“rolling shutter”</vt:lpstr>
      <vt:lpstr>LED flash turn-on time</vt:lpstr>
      <vt:lpstr>LED flash turn-off time</vt:lpstr>
      <vt:lpstr>PowerPoint Presentation</vt:lpstr>
      <vt:lpstr>PowerPoint Presentation</vt:lpstr>
      <vt:lpstr>PowerPoint Presentation</vt:lpstr>
      <vt:lpstr>Quantum Dots?</vt:lpstr>
      <vt:lpstr>Things I could use help with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69</cp:revision>
  <dcterms:created xsi:type="dcterms:W3CDTF">2020-04-06T22:51:53Z</dcterms:created>
  <dcterms:modified xsi:type="dcterms:W3CDTF">2020-05-30T02:10:34Z</dcterms:modified>
</cp:coreProperties>
</file>