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86" r:id="rId4"/>
    <p:sldMasterId id="2147483699" r:id="rId5"/>
  </p:sldMasterIdLst>
  <p:notesMasterIdLst>
    <p:notesMasterId r:id="rId96"/>
  </p:notesMasterIdLst>
  <p:sldIdLst>
    <p:sldId id="269" r:id="rId6"/>
    <p:sldId id="375" r:id="rId7"/>
    <p:sldId id="393" r:id="rId8"/>
    <p:sldId id="394" r:id="rId9"/>
    <p:sldId id="283" r:id="rId10"/>
    <p:sldId id="364" r:id="rId11"/>
    <p:sldId id="282" r:id="rId12"/>
    <p:sldId id="379" r:id="rId13"/>
    <p:sldId id="380" r:id="rId14"/>
    <p:sldId id="381" r:id="rId15"/>
    <p:sldId id="305" r:id="rId16"/>
    <p:sldId id="401" r:id="rId17"/>
    <p:sldId id="392" r:id="rId18"/>
    <p:sldId id="384" r:id="rId19"/>
    <p:sldId id="386" r:id="rId20"/>
    <p:sldId id="389" r:id="rId21"/>
    <p:sldId id="388" r:id="rId22"/>
    <p:sldId id="387" r:id="rId23"/>
    <p:sldId id="397" r:id="rId24"/>
    <p:sldId id="383" r:id="rId25"/>
    <p:sldId id="307" r:id="rId26"/>
    <p:sldId id="308" r:id="rId27"/>
    <p:sldId id="309" r:id="rId28"/>
    <p:sldId id="310" r:id="rId29"/>
    <p:sldId id="311" r:id="rId30"/>
    <p:sldId id="312" r:id="rId31"/>
    <p:sldId id="313" r:id="rId32"/>
    <p:sldId id="314" r:id="rId33"/>
    <p:sldId id="315" r:id="rId34"/>
    <p:sldId id="316" r:id="rId35"/>
    <p:sldId id="317" r:id="rId36"/>
    <p:sldId id="318" r:id="rId37"/>
    <p:sldId id="319" r:id="rId38"/>
    <p:sldId id="320" r:id="rId39"/>
    <p:sldId id="321" r:id="rId40"/>
    <p:sldId id="322" r:id="rId41"/>
    <p:sldId id="323" r:id="rId42"/>
    <p:sldId id="324" r:id="rId43"/>
    <p:sldId id="325" r:id="rId44"/>
    <p:sldId id="395" r:id="rId45"/>
    <p:sldId id="402" r:id="rId46"/>
    <p:sldId id="337" r:id="rId47"/>
    <p:sldId id="338" r:id="rId48"/>
    <p:sldId id="339" r:id="rId49"/>
    <p:sldId id="328" r:id="rId50"/>
    <p:sldId id="329" r:id="rId51"/>
    <p:sldId id="330" r:id="rId52"/>
    <p:sldId id="331" r:id="rId53"/>
    <p:sldId id="332" r:id="rId54"/>
    <p:sldId id="333" r:id="rId55"/>
    <p:sldId id="334" r:id="rId56"/>
    <p:sldId id="335" r:id="rId57"/>
    <p:sldId id="336" r:id="rId58"/>
    <p:sldId id="340" r:id="rId59"/>
    <p:sldId id="343" r:id="rId60"/>
    <p:sldId id="344" r:id="rId61"/>
    <p:sldId id="345" r:id="rId62"/>
    <p:sldId id="365" r:id="rId63"/>
    <p:sldId id="366" r:id="rId64"/>
    <p:sldId id="367" r:id="rId65"/>
    <p:sldId id="368" r:id="rId66"/>
    <p:sldId id="369" r:id="rId67"/>
    <p:sldId id="370" r:id="rId68"/>
    <p:sldId id="342" r:id="rId69"/>
    <p:sldId id="353" r:id="rId70"/>
    <p:sldId id="354" r:id="rId71"/>
    <p:sldId id="355" r:id="rId72"/>
    <p:sldId id="356" r:id="rId73"/>
    <p:sldId id="357" r:id="rId74"/>
    <p:sldId id="358" r:id="rId75"/>
    <p:sldId id="359" r:id="rId76"/>
    <p:sldId id="360" r:id="rId77"/>
    <p:sldId id="361" r:id="rId78"/>
    <p:sldId id="362" r:id="rId79"/>
    <p:sldId id="400" r:id="rId80"/>
    <p:sldId id="403" r:id="rId81"/>
    <p:sldId id="378" r:id="rId82"/>
    <p:sldId id="390" r:id="rId83"/>
    <p:sldId id="391" r:id="rId84"/>
    <p:sldId id="404" r:id="rId85"/>
    <p:sldId id="289" r:id="rId86"/>
    <p:sldId id="291" r:id="rId87"/>
    <p:sldId id="292" r:id="rId88"/>
    <p:sldId id="399" r:id="rId89"/>
    <p:sldId id="398" r:id="rId90"/>
    <p:sldId id="396" r:id="rId91"/>
    <p:sldId id="374" r:id="rId92"/>
    <p:sldId id="266" r:id="rId93"/>
    <p:sldId id="262" r:id="rId94"/>
    <p:sldId id="261" r:id="rId9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FFFF"/>
    <a:srgbClr val="FF9F9F"/>
    <a:srgbClr val="FF6969"/>
    <a:srgbClr val="FFE5E5"/>
    <a:srgbClr val="FFEBEB"/>
    <a:srgbClr val="FF7D7D"/>
    <a:srgbClr val="FF79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571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slide" Target="slides/slide71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97" Type="http://schemas.openxmlformats.org/officeDocument/2006/relationships/presProps" Target="pres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87" Type="http://schemas.openxmlformats.org/officeDocument/2006/relationships/slide" Target="slides/slide82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100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93" Type="http://schemas.openxmlformats.org/officeDocument/2006/relationships/slide" Target="slides/slide88.xml"/><Relationship Id="rId9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3FE431-F1AA-4209-B612-F6B9D101B520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60F18B-AFA5-4631-9C4D-A1115162A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879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413A244-F5F8-A7E4-2BE5-59105CED0F1E}" type="slidenum">
              <a:rPr/>
              <a:t>13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91E80-1F70-4D5E-9E70-3346552B3E5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6465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91E80-1F70-4D5E-9E70-3346552B3E5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6465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B127D4-0CE5-4222-91C6-D8910DE10C6C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769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B8F9E-CA99-4D0F-82EB-7E205E8436C1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55575-527D-439C-8DC2-E1B5587F5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619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B8F9E-CA99-4D0F-82EB-7E205E8436C1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55575-527D-439C-8DC2-E1B5587F5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598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B8F9E-CA99-4D0F-82EB-7E205E8436C1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55575-527D-439C-8DC2-E1B5587F5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3436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484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288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0499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6808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98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2971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44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914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B8F9E-CA99-4D0F-82EB-7E205E8436C1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55575-527D-439C-8DC2-E1B5587F5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7158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7924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0564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0377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8825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2DAA7-FD3D-4CF1-AA17-C60C9BE4EE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A0146-8834-4F98-87CE-6F26B91AE7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9468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2DAA7-FD3D-4CF1-AA17-C60C9BE4EE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A0146-8834-4F98-87CE-6F26B91AE7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5911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2DAA7-FD3D-4CF1-AA17-C60C9BE4EE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A0146-8834-4F98-87CE-6F26B91AE7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1816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2DAA7-FD3D-4CF1-AA17-C60C9BE4EE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A0146-8834-4F98-87CE-6F26B91AE7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7194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2DAA7-FD3D-4CF1-AA17-C60C9BE4EE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A0146-8834-4F98-87CE-6F26B91AE7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132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2DAA7-FD3D-4CF1-AA17-C60C9BE4EE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A0146-8834-4F98-87CE-6F26B91AE7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818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B8F9E-CA99-4D0F-82EB-7E205E8436C1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55575-527D-439C-8DC2-E1B5587F5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101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2DAA7-FD3D-4CF1-AA17-C60C9BE4EE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A0146-8834-4F98-87CE-6F26B91AE7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3220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2DAA7-FD3D-4CF1-AA17-C60C9BE4EE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A0146-8834-4F98-87CE-6F26B91AE7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7007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2DAA7-FD3D-4CF1-AA17-C60C9BE4EE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A0146-8834-4F98-87CE-6F26B91AE7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548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2DAA7-FD3D-4CF1-AA17-C60C9BE4EE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A0146-8834-4F98-87CE-6F26B91AE7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0205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2DAA7-FD3D-4CF1-AA17-C60C9BE4EE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A0146-8834-4F98-87CE-6F26B91AE7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277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2498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5485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0113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8120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591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B8F9E-CA99-4D0F-82EB-7E205E8436C1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55575-527D-439C-8DC2-E1B5587F5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2426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9506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6774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8911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2211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9837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908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B8F9E-CA99-4D0F-82EB-7E205E8436C1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55575-527D-439C-8DC2-E1B5587F5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465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B8F9E-CA99-4D0F-82EB-7E205E8436C1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55575-527D-439C-8DC2-E1B5587F5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403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B8F9E-CA99-4D0F-82EB-7E205E8436C1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55575-527D-439C-8DC2-E1B5587F5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684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B8F9E-CA99-4D0F-82EB-7E205E8436C1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55575-527D-439C-8DC2-E1B5587F5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65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B8F9E-CA99-4D0F-82EB-7E205E8436C1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55575-527D-439C-8DC2-E1B5587F5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876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6B8F9E-CA99-4D0F-82EB-7E205E8436C1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155575-527D-439C-8DC2-E1B5587F5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950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346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122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B2DAA7-FD3D-4CF1-AA17-C60C9BE4EE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A0146-8834-4F98-87CE-6F26B91AE7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197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C786C-E146-49E1-A290-1421B967E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A560CC-0998-4AA9-A49E-06018AD3F7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680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10.wmf"/><Relationship Id="rId4" Type="http://schemas.openxmlformats.org/officeDocument/2006/relationships/image" Target="../media/image9.gif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3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3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3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6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6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6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6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6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6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4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3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1.png"/><Relationship Id="rId18" Type="http://schemas.openxmlformats.org/officeDocument/2006/relationships/image" Target="../media/image65.png"/><Relationship Id="rId26" Type="http://schemas.openxmlformats.org/officeDocument/2006/relationships/image" Target="../media/image70.png"/><Relationship Id="rId3" Type="http://schemas.openxmlformats.org/officeDocument/2006/relationships/image" Target="../media/image53.png"/><Relationship Id="rId21" Type="http://schemas.openxmlformats.org/officeDocument/2006/relationships/image" Target="../media/image67.png"/><Relationship Id="rId34" Type="http://schemas.openxmlformats.org/officeDocument/2006/relationships/image" Target="../media/image76.png"/><Relationship Id="rId7" Type="http://schemas.openxmlformats.org/officeDocument/2006/relationships/image" Target="../media/image57.png"/><Relationship Id="rId12" Type="http://schemas.openxmlformats.org/officeDocument/2006/relationships/image" Target="../media/image60.png"/><Relationship Id="rId17" Type="http://schemas.openxmlformats.org/officeDocument/2006/relationships/image" Target="../media/image64.png"/><Relationship Id="rId25" Type="http://schemas.microsoft.com/office/2007/relationships/hdphoto" Target="../media/hdphoto10.wdp"/><Relationship Id="rId33" Type="http://schemas.openxmlformats.org/officeDocument/2006/relationships/image" Target="../media/image75.gif"/><Relationship Id="rId2" Type="http://schemas.openxmlformats.org/officeDocument/2006/relationships/image" Target="../media/image52.jpeg"/><Relationship Id="rId16" Type="http://schemas.openxmlformats.org/officeDocument/2006/relationships/image" Target="../media/image63.png"/><Relationship Id="rId20" Type="http://schemas.microsoft.com/office/2007/relationships/hdphoto" Target="../media/hdphoto8.wdp"/><Relationship Id="rId29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11" Type="http://schemas.microsoft.com/office/2007/relationships/hdphoto" Target="../media/hdphoto6.wdp"/><Relationship Id="rId24" Type="http://schemas.openxmlformats.org/officeDocument/2006/relationships/image" Target="../media/image69.png"/><Relationship Id="rId32" Type="http://schemas.openxmlformats.org/officeDocument/2006/relationships/image" Target="../media/image74.png"/><Relationship Id="rId5" Type="http://schemas.openxmlformats.org/officeDocument/2006/relationships/image" Target="../media/image55.jpeg"/><Relationship Id="rId15" Type="http://schemas.microsoft.com/office/2007/relationships/hdphoto" Target="../media/hdphoto7.wdp"/><Relationship Id="rId23" Type="http://schemas.microsoft.com/office/2007/relationships/hdphoto" Target="../media/hdphoto9.wdp"/><Relationship Id="rId28" Type="http://schemas.openxmlformats.org/officeDocument/2006/relationships/image" Target="../media/image71.png"/><Relationship Id="rId10" Type="http://schemas.openxmlformats.org/officeDocument/2006/relationships/image" Target="../media/image59.png"/><Relationship Id="rId19" Type="http://schemas.openxmlformats.org/officeDocument/2006/relationships/image" Target="../media/image66.png"/><Relationship Id="rId31" Type="http://schemas.openxmlformats.org/officeDocument/2006/relationships/image" Target="../media/image73.png"/><Relationship Id="rId4" Type="http://schemas.openxmlformats.org/officeDocument/2006/relationships/image" Target="../media/image54.png"/><Relationship Id="rId9" Type="http://schemas.microsoft.com/office/2007/relationships/hdphoto" Target="../media/hdphoto5.wdp"/><Relationship Id="rId14" Type="http://schemas.openxmlformats.org/officeDocument/2006/relationships/image" Target="../media/image62.png"/><Relationship Id="rId22" Type="http://schemas.openxmlformats.org/officeDocument/2006/relationships/image" Target="../media/image68.png"/><Relationship Id="rId27" Type="http://schemas.microsoft.com/office/2007/relationships/hdphoto" Target="../media/hdphoto11.wdp"/><Relationship Id="rId30" Type="http://schemas.microsoft.com/office/2007/relationships/hdphoto" Target="../media/hdphoto12.wdp"/><Relationship Id="rId35" Type="http://schemas.openxmlformats.org/officeDocument/2006/relationships/image" Target="../media/image7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13" Type="http://schemas.openxmlformats.org/officeDocument/2006/relationships/image" Target="../media/image88.png"/><Relationship Id="rId18" Type="http://schemas.openxmlformats.org/officeDocument/2006/relationships/image" Target="../media/image93.png"/><Relationship Id="rId26" Type="http://schemas.openxmlformats.org/officeDocument/2006/relationships/image" Target="../media/image100.png"/><Relationship Id="rId3" Type="http://schemas.openxmlformats.org/officeDocument/2006/relationships/image" Target="../media/image54.png"/><Relationship Id="rId21" Type="http://schemas.openxmlformats.org/officeDocument/2006/relationships/image" Target="../media/image96.jpe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17" Type="http://schemas.openxmlformats.org/officeDocument/2006/relationships/image" Target="../media/image92.png"/><Relationship Id="rId25" Type="http://schemas.openxmlformats.org/officeDocument/2006/relationships/image" Target="../media/image99.png"/><Relationship Id="rId2" Type="http://schemas.openxmlformats.org/officeDocument/2006/relationships/image" Target="../media/image78.jpeg"/><Relationship Id="rId16" Type="http://schemas.openxmlformats.org/officeDocument/2006/relationships/image" Target="../media/image91.png"/><Relationship Id="rId20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jpeg"/><Relationship Id="rId11" Type="http://schemas.openxmlformats.org/officeDocument/2006/relationships/image" Target="../media/image86.png"/><Relationship Id="rId24" Type="http://schemas.openxmlformats.org/officeDocument/2006/relationships/image" Target="../media/image98.png"/><Relationship Id="rId5" Type="http://schemas.openxmlformats.org/officeDocument/2006/relationships/image" Target="../media/image80.png"/><Relationship Id="rId15" Type="http://schemas.openxmlformats.org/officeDocument/2006/relationships/image" Target="../media/image90.png"/><Relationship Id="rId23" Type="http://schemas.openxmlformats.org/officeDocument/2006/relationships/image" Target="../media/image53.png"/><Relationship Id="rId10" Type="http://schemas.openxmlformats.org/officeDocument/2006/relationships/image" Target="../media/image85.png"/><Relationship Id="rId19" Type="http://schemas.openxmlformats.org/officeDocument/2006/relationships/image" Target="../media/image94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Relationship Id="rId14" Type="http://schemas.openxmlformats.org/officeDocument/2006/relationships/image" Target="../media/image89.png"/><Relationship Id="rId22" Type="http://schemas.openxmlformats.org/officeDocument/2006/relationships/image" Target="../media/image97.png"/><Relationship Id="rId27" Type="http://schemas.microsoft.com/office/2007/relationships/hdphoto" Target="../media/hdphoto1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5002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1000" y="1295400"/>
            <a:ext cx="3334567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Arial" pitchFamily="34" charset="0"/>
                <a:cs typeface="Arial" panose="020B0604020202020204" pitchFamily="34" charset="0"/>
              </a:rPr>
              <a:t>In order of response:</a:t>
            </a:r>
          </a:p>
          <a:p>
            <a:pPr algn="ctr"/>
            <a:endParaRPr lang="en-US" sz="2400" dirty="0" smtClean="0">
              <a:latin typeface="Arial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David von </a:t>
            </a:r>
            <a:r>
              <a:rPr lang="en-US" sz="2400" dirty="0" err="1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Stetten</a:t>
            </a:r>
            <a:endParaRPr lang="en-US" sz="2400" dirty="0" smtClean="0">
              <a:solidFill>
                <a:schemeClr val="accent4">
                  <a:lumMod val="50000"/>
                </a:schemeClr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Meitian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 Wang</a:t>
            </a:r>
          </a:p>
          <a:p>
            <a:pPr algn="ctr"/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Manfred Weiss</a:t>
            </a:r>
          </a:p>
          <a:p>
            <a:pPr algn="ctr"/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Judith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Juanhuix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Gibert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endParaRPr lang="en-US" sz="2400" dirty="0" smtClean="0">
              <a:solidFill>
                <a:schemeClr val="accent4">
                  <a:lumMod val="50000"/>
                </a:schemeClr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Bill Shepard</a:t>
            </a:r>
          </a:p>
          <a:p>
            <a:pPr algn="ctr"/>
            <a:r>
              <a:rPr lang="en-US" sz="2400" dirty="0" err="1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Ilme</a:t>
            </a: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Schlichting</a:t>
            </a:r>
            <a:endParaRPr lang="en-US" sz="2400" dirty="0" smtClean="0">
              <a:solidFill>
                <a:schemeClr val="accent4">
                  <a:lumMod val="50000"/>
                </a:schemeClr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Kunio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 Hirata</a:t>
            </a:r>
          </a:p>
          <a:p>
            <a:pPr algn="ctr"/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Armin </a:t>
            </a:r>
            <a:r>
              <a:rPr lang="en-US" sz="2400" dirty="0" err="1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Wanger</a:t>
            </a:r>
            <a:endParaRPr lang="en-US" sz="2400" dirty="0" smtClean="0">
              <a:solidFill>
                <a:schemeClr val="accent4">
                  <a:lumMod val="50000"/>
                </a:schemeClr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Tom Caradoc-Davies</a:t>
            </a:r>
          </a:p>
          <a:p>
            <a:pPr algn="ctr"/>
            <a:endParaRPr lang="en-US" sz="2400" dirty="0">
              <a:solidFill>
                <a:schemeClr val="accent4">
                  <a:lumMod val="50000"/>
                </a:schemeClr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8"/>
          <p:cNvSpPr txBox="1">
            <a:spLocks noChangeArrowheads="1"/>
          </p:cNvSpPr>
          <p:nvPr/>
        </p:nvSpPr>
        <p:spPr>
          <a:xfrm>
            <a:off x="1143000" y="2514600"/>
            <a:ext cx="7772400" cy="433529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</a:ex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altLang="en-US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UCSF</a:t>
            </a:r>
            <a:r>
              <a:rPr lang="en-US" altLang="en-US" b="1" dirty="0" smtClean="0">
                <a:solidFill>
                  <a:srgbClr val="000066"/>
                </a:solidFill>
                <a:cs typeface="Arial" panose="020B0604020202020204" pitchFamily="34" charset="0"/>
              </a:rPr>
              <a:t>  </a:t>
            </a:r>
            <a:r>
              <a:rPr lang="en-US" altLang="en-US" b="1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smtClean="0">
                <a:cs typeface="Arial" panose="020B0604020202020204" pitchFamily="34" charset="0"/>
              </a:rPr>
              <a:t>LBNL </a:t>
            </a:r>
            <a:r>
              <a:rPr lang="en-US" altLang="en-US" b="1" dirty="0" smtClean="0">
                <a:solidFill>
                  <a:srgbClr val="000000"/>
                </a:solidFill>
                <a:cs typeface="Arial" panose="020B0604020202020204" pitchFamily="34" charset="0"/>
              </a:rPr>
              <a:t>  </a:t>
            </a:r>
            <a:r>
              <a:rPr lang="en-US" altLang="en-US" b="1" dirty="0" smtClean="0">
                <a:solidFill>
                  <a:srgbClr val="C00000"/>
                </a:solidFill>
                <a:cs typeface="Arial" panose="020B0604020202020204" pitchFamily="34" charset="0"/>
              </a:rPr>
              <a:t>SLAC</a:t>
            </a:r>
            <a:endParaRPr lang="en-US" altLang="en-US" sz="1800" b="1" dirty="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r">
              <a:spcBef>
                <a:spcPts val="1200"/>
              </a:spcBef>
              <a:buFontTx/>
              <a:buNone/>
            </a:pPr>
            <a:r>
              <a:rPr lang="en-US" altLang="en-US" b="1" dirty="0" smtClean="0">
                <a:solidFill>
                  <a:srgbClr val="000000"/>
                </a:solidFill>
                <a:cs typeface="Arial" panose="020B0604020202020204" pitchFamily="34" charset="0"/>
              </a:rPr>
              <a:t>ALS 8.3.1: </a:t>
            </a:r>
            <a:r>
              <a:rPr lang="en-US" altLang="en-US" b="1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TomAlberTron</a:t>
            </a:r>
            <a:r>
              <a:rPr lang="en-US" altLang="en-US" b="1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endParaRPr lang="en-US" altLang="en-US" sz="1800" b="1" dirty="0" smtClean="0">
              <a:solidFill>
                <a:srgbClr val="006600"/>
              </a:solidFill>
              <a:cs typeface="Arial" panose="020B0604020202020204" pitchFamily="34" charset="0"/>
            </a:endParaRPr>
          </a:p>
          <a:p>
            <a:pPr algn="r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altLang="en-US" sz="2000" b="1" dirty="0" smtClean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Astera.org diff-USE (Fraser)</a:t>
            </a:r>
          </a:p>
          <a:p>
            <a:pPr algn="r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altLang="en-US" sz="2000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NIH NIGMS R35 GM158447 (Holton)</a:t>
            </a:r>
          </a:p>
          <a:p>
            <a:pPr algn="r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altLang="en-US" sz="2000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NIH NIAID P50 AI150476 (</a:t>
            </a:r>
            <a:r>
              <a:rPr lang="en-US" altLang="en-US" sz="2000" b="1" dirty="0" err="1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Krogan</a:t>
            </a:r>
            <a:r>
              <a:rPr lang="en-US" altLang="en-US" sz="2000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)</a:t>
            </a:r>
          </a:p>
          <a:p>
            <a:pPr algn="r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altLang="en-US" sz="2000" b="1" dirty="0" smtClean="0">
                <a:solidFill>
                  <a:srgbClr val="663300"/>
                </a:solidFill>
                <a:cs typeface="Arial" panose="020B0604020202020204" pitchFamily="34" charset="0"/>
              </a:rPr>
              <a:t>NIH NIGMS P30 GM124169  (Adams)</a:t>
            </a:r>
          </a:p>
          <a:p>
            <a:pPr algn="r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altLang="en-US" sz="2000" b="1" dirty="0" smtClean="0">
                <a:solidFill>
                  <a:srgbClr val="663300"/>
                </a:solidFill>
                <a:cs typeface="Arial" panose="020B0604020202020204" pitchFamily="34" charset="0"/>
              </a:rPr>
              <a:t>DOE-BER IDAT (</a:t>
            </a:r>
            <a:r>
              <a:rPr lang="en-US" altLang="en-US" sz="2000" b="1" dirty="0" err="1" smtClean="0">
                <a:solidFill>
                  <a:srgbClr val="663300"/>
                </a:solidFill>
                <a:cs typeface="Arial" panose="020B0604020202020204" pitchFamily="34" charset="0"/>
              </a:rPr>
              <a:t>Hura</a:t>
            </a:r>
            <a:r>
              <a:rPr lang="en-US" altLang="en-US" sz="2000" b="1" dirty="0" smtClean="0">
                <a:solidFill>
                  <a:srgbClr val="663300"/>
                </a:solidFill>
                <a:cs typeface="Arial" panose="020B0604020202020204" pitchFamily="34" charset="0"/>
              </a:rPr>
              <a:t>)</a:t>
            </a:r>
          </a:p>
          <a:p>
            <a:pPr algn="r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altLang="en-US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NIH NIGMS P30 GM133894  (Hodgson)</a:t>
            </a:r>
          </a:p>
          <a:p>
            <a:pPr algn="r">
              <a:lnSpc>
                <a:spcPct val="150000"/>
              </a:lnSpc>
              <a:spcBef>
                <a:spcPts val="600"/>
              </a:spcBef>
              <a:buFontTx/>
              <a:buNone/>
            </a:pPr>
            <a:r>
              <a:rPr lang="en-US" altLang="en-US" sz="900" dirty="0" smtClean="0">
                <a:solidFill>
                  <a:srgbClr val="000000"/>
                </a:solidFill>
                <a:cs typeface="Arial" panose="020B0604020202020204" pitchFamily="34" charset="0"/>
              </a:rPr>
              <a:t>The Advanced Light Source is supported by the Director, Office of Science, Office of Basic Energy Sciences, Materials Sciences Division, of the US Department of Energy under contract No. DE-AC02-05CH11231 at Lawrence Berkeley National Laboratory. </a:t>
            </a:r>
            <a:endParaRPr lang="en-US" altLang="en-US" sz="900" dirty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98297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1" name="Rectangle 7"/>
          <p:cNvSpPr>
            <a:spLocks noChangeArrowheads="1"/>
          </p:cNvSpPr>
          <p:nvPr/>
        </p:nvSpPr>
        <p:spPr bwMode="auto">
          <a:xfrm>
            <a:off x="342900" y="1179513"/>
            <a:ext cx="10556875" cy="6494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122  N   LEU A  13      -3.000  26.000  20.000  1.00 16.96           N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123  CA  LEU A  13      -3.000  25.000  21.000  1.00 15.29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124  C   LEU A  13      -3.000  24.000  22.000  1.00 17.54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125  O   LEU A  13      -2.000  23.000  22.000  1.00 16.35           O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126  CB  LEU A  13      -4.000  26.000  22.000  1.00 18.72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127  CG  LEU A  13      -4.000  26.000  24.000  1.00 21.19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128  CD1 LEU A  13      -2.000  27.000  24.000  1.00 19.43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129  CD2 LEU A  13      -5.000  26.000  25.000  1.00 24.65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130  N   SER A  14      -4.000  23.000  21.000  1.00 15.96           N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131  CA  SER A  14      -4.000  22.000  21.000  1.00 18.26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132  C   SER A  14      -2.000  21.000  20.000  1.00 18.71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133  O   SER A  14      -2.000  20.000  21.000  1.00 17.47           O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134  CB  SER A  14      -5.000  21.000  20.000  1.00 17.62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135  OG ASER A  14      -5.000  20.000  20.000  0.50 20.89           O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136  OG BSER A  14      -6.000  21.000  21.000  0.50 18.67           O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137  N   LYS A  15      -2.000  22.000  19.000  1.00 18.03           N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138  CA  LYS A  15      -1.000  21.000  19.000  1.00 18.12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139  C   LYS A  15       0.000  22.000  19.000  1.00 18.81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140  O   LYS A  15       1.000  21.000  19.000  1.00 17.77           O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141  CB  LYS A  15      -1.000  22.000  17.000  1.00 14.49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142  CG  LYS A  15      -2.000  21.000  16.000  1.00 16.12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143  CD  LYS A  15      -2.000  22.000  15.000  1.00 19.40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144  CE ALYS A  15      -3.000  22.000  14.000  0.50 17.42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145  CE BLYS A  15      -2.000  21.000  14.000  0.50 17.01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146  NZ ALYS A  15      -2.000  22.000  13.000  0.50 18.61           N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147  NZ BLYS A  15      -3.000  21.000  14.000  0.50 18.76           N</a:t>
            </a:r>
          </a:p>
        </p:txBody>
      </p:sp>
      <p:sp>
        <p:nvSpPr>
          <p:cNvPr id="25805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49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The last Å: near, but far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705351" y="1223963"/>
            <a:ext cx="2409825" cy="5813425"/>
            <a:chOff x="4705351" y="1223963"/>
            <a:chExt cx="2409825" cy="5813425"/>
          </a:xfrm>
        </p:grpSpPr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4705351" y="1223963"/>
              <a:ext cx="457200" cy="5813425"/>
            </a:xfrm>
            <a:prstGeom prst="rect">
              <a:avLst/>
            </a:prstGeom>
            <a:solidFill>
              <a:srgbClr val="FFFF99">
                <a:alpha val="50000"/>
              </a:srgb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5638801" y="1223963"/>
              <a:ext cx="457200" cy="5813425"/>
            </a:xfrm>
            <a:prstGeom prst="rect">
              <a:avLst/>
            </a:prstGeom>
            <a:solidFill>
              <a:srgbClr val="FFFF99">
                <a:alpha val="50000"/>
              </a:srgb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1" name="Rectangle 8"/>
            <p:cNvSpPr>
              <a:spLocks noChangeArrowheads="1"/>
            </p:cNvSpPr>
            <p:nvPr/>
          </p:nvSpPr>
          <p:spPr bwMode="auto">
            <a:xfrm>
              <a:off x="6657976" y="1223963"/>
              <a:ext cx="457200" cy="5813425"/>
            </a:xfrm>
            <a:prstGeom prst="rect">
              <a:avLst/>
            </a:prstGeom>
            <a:solidFill>
              <a:srgbClr val="FFFF99">
                <a:alpha val="50000"/>
              </a:srgb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989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69"/>
          <a:stretch>
            <a:fillRect/>
          </a:stretch>
        </p:blipFill>
        <p:spPr bwMode="auto">
          <a:xfrm>
            <a:off x="4570413" y="-457200"/>
            <a:ext cx="4879975" cy="7315200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lose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11"/>
          <a:stretch>
            <a:fillRect/>
          </a:stretch>
        </p:blipFill>
        <p:spPr bwMode="auto">
          <a:xfrm>
            <a:off x="0" y="-457200"/>
            <a:ext cx="4573588" cy="7315200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6" name="AutoShape 4"/>
          <p:cNvSpPr>
            <a:spLocks noChangeArrowheads="1"/>
          </p:cNvSpPr>
          <p:nvPr/>
        </p:nvSpPr>
        <p:spPr bwMode="auto">
          <a:xfrm>
            <a:off x="-1449388" y="-258763"/>
            <a:ext cx="11969751" cy="218757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>
                  <a:alpha val="89998"/>
                </a:schemeClr>
              </a:gs>
              <a:gs pos="100000">
                <a:schemeClr val="folHlink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379333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282575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6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Is it Real? Or is it</a:t>
            </a:r>
            <a:r>
              <a:rPr lang="en-US" altLang="en-US" sz="3600" b="1" dirty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MLFSOM</a:t>
            </a:r>
          </a:p>
        </p:txBody>
      </p:sp>
      <p:sp>
        <p:nvSpPr>
          <p:cNvPr id="1379334" name="Text Box 6"/>
          <p:cNvSpPr txBox="1">
            <a:spLocks noChangeArrowheads="1"/>
          </p:cNvSpPr>
          <p:nvPr/>
        </p:nvSpPr>
        <p:spPr bwMode="auto">
          <a:xfrm>
            <a:off x="1273175" y="1498600"/>
            <a:ext cx="1774825" cy="4572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alpha val="2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simulated</a:t>
            </a:r>
            <a:endParaRPr lang="en-US" altLang="en-US" sz="2400" b="1">
              <a:solidFill>
                <a:srgbClr val="0099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379335" name="Text Box 7"/>
          <p:cNvSpPr txBox="1">
            <a:spLocks noChangeArrowheads="1"/>
          </p:cNvSpPr>
          <p:nvPr/>
        </p:nvSpPr>
        <p:spPr bwMode="auto">
          <a:xfrm>
            <a:off x="7232650" y="1498600"/>
            <a:ext cx="790575" cy="4572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alpha val="2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2400" b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real</a:t>
            </a:r>
          </a:p>
        </p:txBody>
      </p:sp>
      <p:sp>
        <p:nvSpPr>
          <p:cNvPr id="8" name="Rectangle 7"/>
          <p:cNvSpPr/>
          <p:nvPr/>
        </p:nvSpPr>
        <p:spPr>
          <a:xfrm>
            <a:off x="1104851" y="6073032"/>
            <a:ext cx="69030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Holton </a:t>
            </a:r>
            <a:r>
              <a:rPr lang="en-US" i="1" dirty="0" smtClean="0">
                <a:solidFill>
                  <a:prstClr val="black"/>
                </a:solidFill>
              </a:rPr>
              <a:t>et al</a:t>
            </a:r>
            <a:r>
              <a:rPr lang="en-US" dirty="0" smtClean="0">
                <a:solidFill>
                  <a:prstClr val="black"/>
                </a:solidFill>
              </a:rPr>
              <a:t> (2014) "R-factor gap", </a:t>
            </a:r>
            <a:r>
              <a:rPr lang="en-US" i="1" dirty="0">
                <a:solidFill>
                  <a:prstClr val="black"/>
                </a:solidFill>
              </a:rPr>
              <a:t>FEBS Journal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b="1" dirty="0">
                <a:solidFill>
                  <a:prstClr val="black"/>
                </a:solidFill>
              </a:rPr>
              <a:t>281</a:t>
            </a:r>
            <a:r>
              <a:rPr lang="en-US" dirty="0">
                <a:solidFill>
                  <a:prstClr val="black"/>
                </a:solidFill>
              </a:rPr>
              <a:t>, 4046-4060. </a:t>
            </a:r>
          </a:p>
        </p:txBody>
      </p:sp>
    </p:spTree>
    <p:extLst>
      <p:ext uri="{BB962C8B-B14F-4D97-AF65-F5344CB8AC3E}">
        <p14:creationId xmlns:p14="http://schemas.microsoft.com/office/powerpoint/2010/main" val="24765660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9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9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9334" grpId="0" animBg="1"/>
      <p:bldP spid="13793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Stills should be better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57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71" name="Screenshot 2024-08-06 at 10.08.45.png 1" descr="Screenshot 2024-08-06 at 10.08.45.png"/>
          <p:cNvPicPr/>
          <p:nvPr/>
        </p:nvPicPr>
        <p:blipFill>
          <a:blip r:embed="rId3"/>
          <a:stretch/>
        </p:blipFill>
        <p:spPr bwMode="auto">
          <a:xfrm>
            <a:off x="4123800" y="1152000"/>
            <a:ext cx="5011200" cy="5231040"/>
          </a:xfrm>
          <a:prstGeom prst="rect">
            <a:avLst/>
          </a:prstGeom>
          <a:ln w="25560">
            <a:noFill/>
          </a:ln>
        </p:spPr>
      </p:pic>
      <p:sp>
        <p:nvSpPr>
          <p:cNvPr id="172" name="PlaceHolder 1"/>
          <p:cNvSpPr>
            <a:spLocks noGrp="1"/>
          </p:cNvSpPr>
          <p:nvPr>
            <p:ph type="title" idx="4294967295"/>
          </p:nvPr>
        </p:nvSpPr>
        <p:spPr bwMode="auto">
          <a:xfrm>
            <a:off x="338040" y="365280"/>
            <a:ext cx="8446320" cy="683520"/>
          </a:xfrm>
          <a:prstGeom prst="rect">
            <a:avLst/>
          </a:prstGeom>
          <a:noFill/>
          <a:ln w="0">
            <a:noFill/>
          </a:ln>
        </p:spPr>
        <p:txBody>
          <a:bodyPr lIns="0" tIns="45000" rIns="90000" bIns="45000" anchor="b">
            <a:noAutofit/>
          </a:bodyPr>
          <a:lstStyle/>
          <a:p>
            <a:pPr indent="0">
              <a:lnSpc>
                <a:spcPct val="90000"/>
              </a:lnSpc>
              <a:buNone/>
              <a:tabLst>
                <a:tab pos="0" algn="l"/>
              </a:tabLst>
              <a:defRPr/>
            </a:pPr>
            <a:r>
              <a:rPr lang="en-GB" sz="2700" b="1" strike="noStrike" spc="-1" dirty="0" smtClean="0">
                <a:solidFill>
                  <a:srgbClr val="000000"/>
                </a:solidFill>
                <a:latin typeface="Arial"/>
              </a:rPr>
              <a:t>T-REXX beamline   - Sample </a:t>
            </a:r>
            <a:r>
              <a:rPr lang="en-GB" sz="2700" b="1" strike="noStrike" spc="-1" dirty="0">
                <a:solidFill>
                  <a:srgbClr val="000000"/>
                </a:solidFill>
                <a:latin typeface="Arial"/>
              </a:rPr>
              <a:t>environment chamber</a:t>
            </a:r>
            <a:endParaRPr lang="en-GB" sz="27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 idx="4294967295"/>
          </p:nvPr>
        </p:nvSpPr>
        <p:spPr bwMode="auto">
          <a:xfrm>
            <a:off x="338040" y="1186560"/>
            <a:ext cx="8446320" cy="4941120"/>
          </a:xfrm>
          <a:prstGeom prst="rect">
            <a:avLst/>
          </a:prstGeom>
          <a:noFill/>
          <a:ln w="0">
            <a:noFill/>
          </a:ln>
        </p:spPr>
        <p:txBody>
          <a:bodyPr lIns="0" tIns="45000" rIns="90000" bIns="45000" anchor="t">
            <a:noAutofit/>
          </a:bodyPr>
          <a:lstStyle/>
          <a:p>
            <a:pPr marL="171360" indent="-171360">
              <a:lnSpc>
                <a:spcPct val="90000"/>
              </a:lnSpc>
              <a:spcBef>
                <a:spcPts val="750"/>
              </a:spcBef>
              <a:buClr>
                <a:srgbClr val="18974C"/>
              </a:buClr>
              <a:buFont typeface="Arial"/>
              <a:buChar char="•"/>
              <a:defRPr/>
            </a:pPr>
            <a:r>
              <a:rPr lang="de-DE" sz="2200" b="0" strike="noStrike" spc="-1">
                <a:solidFill>
                  <a:srgbClr val="000000"/>
                </a:solidFill>
                <a:latin typeface="Arial"/>
              </a:rPr>
              <a:t>relative humidity: up to 98%</a:t>
            </a:r>
            <a:endParaRPr lang="en-GB" sz="2200" b="0" strike="noStrike" spc="-1">
              <a:solidFill>
                <a:srgbClr val="000000"/>
              </a:solidFill>
              <a:latin typeface="Arial"/>
            </a:endParaRPr>
          </a:p>
          <a:p>
            <a:pPr marL="171360" indent="-171360">
              <a:lnSpc>
                <a:spcPct val="90000"/>
              </a:lnSpc>
              <a:spcBef>
                <a:spcPts val="750"/>
              </a:spcBef>
              <a:buClr>
                <a:srgbClr val="18974C"/>
              </a:buClr>
              <a:buFont typeface="Arial"/>
              <a:buChar char="•"/>
              <a:defRPr/>
            </a:pPr>
            <a:r>
              <a:rPr lang="de-DE" sz="2200" b="0" strike="noStrike" spc="-1">
                <a:solidFill>
                  <a:srgbClr val="000000"/>
                </a:solidFill>
                <a:latin typeface="Arial"/>
              </a:rPr>
              <a:t>temperature: 8 – 70 °C</a:t>
            </a:r>
            <a:endParaRPr lang="en-GB" sz="2200" b="0" strike="noStrike" spc="-1">
              <a:solidFill>
                <a:srgbClr val="000000"/>
              </a:solidFill>
              <a:latin typeface="Arial"/>
            </a:endParaRPr>
          </a:p>
          <a:p>
            <a:pPr marL="171360" indent="-171360">
              <a:lnSpc>
                <a:spcPct val="90000"/>
              </a:lnSpc>
              <a:spcBef>
                <a:spcPts val="750"/>
              </a:spcBef>
              <a:buClr>
                <a:srgbClr val="18974C"/>
              </a:buClr>
              <a:buFont typeface="Arial"/>
              <a:buChar char="•"/>
              <a:defRPr/>
            </a:pPr>
            <a:r>
              <a:rPr lang="de-DE" sz="2200" b="0" strike="noStrike" spc="-1">
                <a:solidFill>
                  <a:srgbClr val="000000"/>
                </a:solidFill>
                <a:latin typeface="Arial"/>
              </a:rPr>
              <a:t>still a prototype, but in constant use </a:t>
            </a:r>
            <a:endParaRPr lang="en-GB" sz="2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" name="CustomShape 7"/>
          <p:cNvSpPr/>
          <p:nvPr/>
        </p:nvSpPr>
        <p:spPr bwMode="auto">
          <a:xfrm>
            <a:off x="5105400" y="6400800"/>
            <a:ext cx="3798720" cy="324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defRPr/>
            </a:pPr>
            <a:r>
              <a:rPr lang="en-GB" sz="12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[Schulz </a:t>
            </a:r>
            <a:r>
              <a:rPr lang="en-GB" sz="12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et al.,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Nature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Commun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. 16, 6553 (2025)]</a:t>
            </a:r>
            <a:endParaRPr lang="en-GB" sz="1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4294967295"/>
          </p:nvPr>
        </p:nvSpPr>
        <p:spPr bwMode="auto">
          <a:xfrm>
            <a:off x="533400" y="6324600"/>
            <a:ext cx="3624360" cy="357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 smtClean="0"/>
              <a:t>Courtesy: David von </a:t>
            </a:r>
            <a:r>
              <a:rPr lang="en-US" dirty="0" err="1" smtClean="0"/>
              <a:t>Stetten</a:t>
            </a:r>
            <a:endParaRPr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743200"/>
            <a:ext cx="3505200" cy="3393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1271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:p159="http://schemas.microsoft.com/office/powerpoint/2015/09/main" xmlns:w="http://schemas.openxmlformats.org/wordprocessingml/2006/main" xmlns:m="http://schemas.openxmlformats.org/officeDocument/2006/math" xmlns="" Requires="p159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781"/>
            <a:ext cx="9144000" cy="544021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1083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Real XFEL still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97899" y="762000"/>
            <a:ext cx="23493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Lyubimov </a:t>
            </a:r>
            <a:r>
              <a:rPr lang="en-US" dirty="0" smtClean="0">
                <a:solidFill>
                  <a:prstClr val="black"/>
                </a:solidFill>
              </a:rPr>
              <a:t>et al. (2016).</a:t>
            </a:r>
          </a:p>
          <a:p>
            <a:r>
              <a:rPr lang="en-US" i="1" dirty="0" err="1" smtClean="0">
                <a:solidFill>
                  <a:prstClr val="black"/>
                </a:solidFill>
              </a:rPr>
              <a:t>eLife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b="1" dirty="0">
                <a:solidFill>
                  <a:prstClr val="black"/>
                </a:solidFill>
              </a:rPr>
              <a:t>5</a:t>
            </a:r>
            <a:r>
              <a:rPr lang="en-US" dirty="0">
                <a:solidFill>
                  <a:prstClr val="black"/>
                </a:solidFill>
              </a:rPr>
              <a:t>, e18740. </a:t>
            </a:r>
          </a:p>
        </p:txBody>
      </p:sp>
    </p:spTree>
    <p:extLst>
      <p:ext uri="{BB962C8B-B14F-4D97-AF65-F5344CB8AC3E}">
        <p14:creationId xmlns:p14="http://schemas.microsoft.com/office/powerpoint/2010/main" val="193503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6" y="0"/>
            <a:ext cx="1343024" cy="1343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7" name="Group 36"/>
          <p:cNvGrpSpPr/>
          <p:nvPr/>
        </p:nvGrpSpPr>
        <p:grpSpPr>
          <a:xfrm>
            <a:off x="1152638" y="1787495"/>
            <a:ext cx="1985027" cy="1968150"/>
            <a:chOff x="1152638" y="1787495"/>
            <a:chExt cx="1985027" cy="1968150"/>
          </a:xfrm>
        </p:grpSpPr>
        <p:sp>
          <p:nvSpPr>
            <p:cNvPr id="9" name="Circular Arrow 8"/>
            <p:cNvSpPr/>
            <p:nvPr/>
          </p:nvSpPr>
          <p:spPr>
            <a:xfrm rot="8455500">
              <a:off x="1152638" y="1787495"/>
              <a:ext cx="1985027" cy="1968150"/>
            </a:xfrm>
            <a:prstGeom prst="circularArrow">
              <a:avLst>
                <a:gd name="adj1" fmla="val 6052"/>
                <a:gd name="adj2" fmla="val 1056392"/>
                <a:gd name="adj3" fmla="val 20475769"/>
                <a:gd name="adj4" fmla="val 10799998"/>
                <a:gd name="adj5" fmla="val 887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 rot="18889448">
              <a:off x="2249715" y="2931885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phiz</a:t>
              </a: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51" t="13364" r="12809" b="59688"/>
          <a:stretch/>
        </p:blipFill>
        <p:spPr>
          <a:xfrm>
            <a:off x="327737" y="3741474"/>
            <a:ext cx="1924333" cy="14191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637" y="1930853"/>
            <a:ext cx="3514725" cy="447675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7867650" cy="1422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sz="4400" dirty="0" smtClean="0">
                <a:solidFill>
                  <a:prstClr val="black"/>
                </a:solidFill>
              </a:rPr>
              <a:t>Simulation fit to XFEL still</a:t>
            </a:r>
            <a:endParaRPr lang="en-US" sz="4400" dirty="0">
              <a:solidFill>
                <a:prstClr val="black"/>
              </a:solidFill>
            </a:endParaRPr>
          </a:p>
        </p:txBody>
      </p:sp>
      <p:pic>
        <p:nvPicPr>
          <p:cNvPr id="6" name="Picture 10" descr="MCBS00386_0000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517" y="2179184"/>
            <a:ext cx="136048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" name="Group 37"/>
          <p:cNvGrpSpPr/>
          <p:nvPr/>
        </p:nvGrpSpPr>
        <p:grpSpPr>
          <a:xfrm>
            <a:off x="2057400" y="5334000"/>
            <a:ext cx="1822773" cy="1378074"/>
            <a:chOff x="1187201" y="5268686"/>
            <a:chExt cx="1822773" cy="1378074"/>
          </a:xfrm>
        </p:grpSpPr>
        <p:grpSp>
          <p:nvGrpSpPr>
            <p:cNvPr id="10" name="Group 9"/>
            <p:cNvGrpSpPr/>
            <p:nvPr/>
          </p:nvGrpSpPr>
          <p:grpSpPr>
            <a:xfrm>
              <a:off x="1187201" y="5370286"/>
              <a:ext cx="1425371" cy="1146630"/>
              <a:chOff x="3696237" y="2927796"/>
              <a:chExt cx="1324377" cy="1418824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3696237" y="3251915"/>
                <a:ext cx="978794" cy="109470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Straight Connector 11"/>
              <p:cNvCxnSpPr/>
              <p:nvPr/>
            </p:nvCxnSpPr>
            <p:spPr>
              <a:xfrm flipV="1">
                <a:off x="3696237" y="2927796"/>
                <a:ext cx="345583" cy="32411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flipV="1">
                <a:off x="4668726" y="2927796"/>
                <a:ext cx="345583" cy="32411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flipV="1">
                <a:off x="4675031" y="4022501"/>
                <a:ext cx="345583" cy="32411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flipV="1">
                <a:off x="3696237" y="4022501"/>
                <a:ext cx="345583" cy="324119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V="1">
                <a:off x="4041820" y="4022501"/>
                <a:ext cx="978794" cy="1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flipV="1">
                <a:off x="4041820" y="2927796"/>
                <a:ext cx="978794" cy="1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4041820" y="2927796"/>
                <a:ext cx="0" cy="1094706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5020614" y="2927797"/>
                <a:ext cx="0" cy="1094706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TextBox 19"/>
            <p:cNvSpPr txBox="1"/>
            <p:nvPr/>
          </p:nvSpPr>
          <p:spPr>
            <a:xfrm rot="5400000">
              <a:off x="2457636" y="5660572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phiy</a:t>
              </a:r>
              <a:endParaRPr lang="en-US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402115" y="6277428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phiz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553030" y="5268686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phix</a:t>
              </a:r>
              <a:endParaRPr lang="en-US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770743" y="1197430"/>
            <a:ext cx="1137631" cy="907142"/>
            <a:chOff x="1770743" y="1197430"/>
            <a:chExt cx="1137631" cy="907142"/>
          </a:xfrm>
        </p:grpSpPr>
        <p:sp>
          <p:nvSpPr>
            <p:cNvPr id="8" name="Curved Down Arrow 7"/>
            <p:cNvSpPr/>
            <p:nvPr/>
          </p:nvSpPr>
          <p:spPr>
            <a:xfrm>
              <a:off x="1770743" y="1335314"/>
              <a:ext cx="754743" cy="769258"/>
            </a:xfrm>
            <a:prstGeom prst="curved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300515" y="1197430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phix</a:t>
              </a:r>
              <a:endParaRPr lang="en-US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67657" y="1908627"/>
            <a:ext cx="808521" cy="1110345"/>
            <a:chOff x="667657" y="1908627"/>
            <a:chExt cx="808521" cy="1110345"/>
          </a:xfrm>
        </p:grpSpPr>
        <p:sp>
          <p:nvSpPr>
            <p:cNvPr id="7" name="Curved Right Arrow 6"/>
            <p:cNvSpPr/>
            <p:nvPr/>
          </p:nvSpPr>
          <p:spPr>
            <a:xfrm>
              <a:off x="667657" y="2235200"/>
              <a:ext cx="754743" cy="783772"/>
            </a:xfrm>
            <a:prstGeom prst="curved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68319" y="1908627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phiy</a:t>
              </a:r>
              <a:endParaRPr lang="en-US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9" name="Curved Connector 28"/>
          <p:cNvCxnSpPr/>
          <p:nvPr/>
        </p:nvCxnSpPr>
        <p:spPr>
          <a:xfrm rot="5400000">
            <a:off x="769258" y="3077029"/>
            <a:ext cx="841828" cy="754743"/>
          </a:xfrm>
          <a:prstGeom prst="curvedConnector3">
            <a:avLst/>
          </a:prstGeom>
          <a:ln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urved Connector 31"/>
          <p:cNvCxnSpPr/>
          <p:nvPr/>
        </p:nvCxnSpPr>
        <p:spPr>
          <a:xfrm flipV="1">
            <a:off x="3886200" y="5261432"/>
            <a:ext cx="1317175" cy="758368"/>
          </a:xfrm>
          <a:prstGeom prst="curvedConnector3">
            <a:avLst>
              <a:gd name="adj1" fmla="val 50000"/>
            </a:avLst>
          </a:prstGeom>
          <a:ln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2" name="Group 41"/>
          <p:cNvGrpSpPr/>
          <p:nvPr/>
        </p:nvGrpSpPr>
        <p:grpSpPr>
          <a:xfrm>
            <a:off x="1959430" y="3338286"/>
            <a:ext cx="2355209" cy="1828801"/>
            <a:chOff x="1959430" y="3338286"/>
            <a:chExt cx="2355209" cy="1828801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436" t="13367" r="12810" b="59686"/>
            <a:stretch/>
          </p:blipFill>
          <p:spPr>
            <a:xfrm>
              <a:off x="2389145" y="3748025"/>
              <a:ext cx="1925494" cy="141906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9" name="TextBox 38"/>
            <p:cNvSpPr txBox="1"/>
            <p:nvPr/>
          </p:nvSpPr>
          <p:spPr>
            <a:xfrm>
              <a:off x="1959430" y="4325256"/>
              <a:ext cx="73289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VS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294743" y="3338286"/>
              <a:ext cx="6126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real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3781425" y="1191310"/>
            <a:ext cx="52006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https://pmc.ncbi.nlm.nih.gov/articles/PMC11801403/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05500" y="4191000"/>
            <a:ext cx="218521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“texture”</a:t>
            </a:r>
            <a:endParaRPr lang="en-US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0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22400"/>
          </a:xfrm>
        </p:spPr>
        <p:txBody>
          <a:bodyPr>
            <a:normAutofit/>
          </a:bodyPr>
          <a:lstStyle/>
          <a:p>
            <a:r>
              <a:rPr lang="en-US" dirty="0" smtClean="0"/>
              <a:t>Best “round </a:t>
            </a:r>
            <a:r>
              <a:rPr lang="en-US" dirty="0" err="1" smtClean="0"/>
              <a:t>relp</a:t>
            </a:r>
            <a:r>
              <a:rPr lang="en-US" dirty="0" smtClean="0"/>
              <a:t>” simulation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781"/>
            <a:ext cx="9144000" cy="544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07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781"/>
            <a:ext cx="9144000" cy="544021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1083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Real XFEL still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97899" y="762000"/>
            <a:ext cx="23493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Lyubimov </a:t>
            </a:r>
            <a:r>
              <a:rPr lang="en-US" dirty="0" smtClean="0">
                <a:solidFill>
                  <a:prstClr val="black"/>
                </a:solidFill>
              </a:rPr>
              <a:t>et al. (2016).</a:t>
            </a:r>
          </a:p>
          <a:p>
            <a:r>
              <a:rPr lang="en-US" i="1" dirty="0" err="1" smtClean="0">
                <a:solidFill>
                  <a:prstClr val="black"/>
                </a:solidFill>
              </a:rPr>
              <a:t>eLife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b="1" dirty="0">
                <a:solidFill>
                  <a:prstClr val="black"/>
                </a:solidFill>
              </a:rPr>
              <a:t>5</a:t>
            </a:r>
            <a:r>
              <a:rPr lang="en-US" dirty="0">
                <a:solidFill>
                  <a:prstClr val="black"/>
                </a:solidFill>
              </a:rPr>
              <a:t>, e18740. </a:t>
            </a:r>
          </a:p>
        </p:txBody>
      </p:sp>
    </p:spTree>
    <p:extLst>
      <p:ext uri="{BB962C8B-B14F-4D97-AF65-F5344CB8AC3E}">
        <p14:creationId xmlns:p14="http://schemas.microsoft.com/office/powerpoint/2010/main" val="380941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22400"/>
          </a:xfrm>
        </p:spPr>
        <p:txBody>
          <a:bodyPr>
            <a:normAutofit/>
          </a:bodyPr>
          <a:lstStyle/>
          <a:p>
            <a:r>
              <a:rPr lang="en-US" dirty="0" smtClean="0"/>
              <a:t>3-cluster texture simulation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782"/>
            <a:ext cx="9144000" cy="544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8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r>
              <a:rPr lang="en-US" dirty="0" smtClean="0"/>
              <a:t>Texture </a:t>
            </a:r>
            <a:r>
              <a:rPr lang="en-US" dirty="0" smtClean="0">
                <a:solidFill>
                  <a:srgbClr val="FF0000"/>
                </a:solidFill>
              </a:rPr>
              <a:t>sufficient</a:t>
            </a:r>
            <a:r>
              <a:rPr lang="en-US" dirty="0" smtClean="0"/>
              <a:t> for poor stats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3227309"/>
              </p:ext>
            </p:extLst>
          </p:nvPr>
        </p:nvGraphicFramePr>
        <p:xfrm>
          <a:off x="577984" y="1855986"/>
          <a:ext cx="7772400" cy="43162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800"/>
                <a:gridCol w="2590800"/>
                <a:gridCol w="2590800"/>
              </a:tblGrid>
              <a:tr h="719369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texture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1 cluster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3</a:t>
                      </a:r>
                      <a:r>
                        <a:rPr lang="en-US" sz="3600" baseline="0" dirty="0" smtClean="0"/>
                        <a:t> clusters</a:t>
                      </a:r>
                      <a:endParaRPr lang="en-US" sz="3600" dirty="0"/>
                    </a:p>
                  </a:txBody>
                  <a:tcPr/>
                </a:tc>
              </a:tr>
              <a:tr h="719369">
                <a:tc>
                  <a:txBody>
                    <a:bodyPr/>
                    <a:lstStyle/>
                    <a:p>
                      <a:r>
                        <a:rPr lang="en-US" sz="3600" dirty="0" err="1" smtClean="0"/>
                        <a:t>R</a:t>
                      </a:r>
                      <a:r>
                        <a:rPr lang="en-US" sz="3600" baseline="-25000" dirty="0" err="1" smtClean="0"/>
                        <a:t>true</a:t>
                      </a:r>
                      <a:r>
                        <a:rPr lang="en-US" sz="3600" baseline="30000" dirty="0" smtClean="0"/>
                        <a:t>*</a:t>
                      </a:r>
                      <a:endParaRPr lang="en-US" sz="36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4%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16%</a:t>
                      </a:r>
                      <a:endParaRPr lang="en-US" sz="3600" dirty="0"/>
                    </a:p>
                  </a:txBody>
                  <a:tcPr/>
                </a:tc>
              </a:tr>
              <a:tr h="719369">
                <a:tc>
                  <a:txBody>
                    <a:bodyPr/>
                    <a:lstStyle/>
                    <a:p>
                      <a:r>
                        <a:rPr lang="en-US" sz="3600" dirty="0" err="1" smtClean="0"/>
                        <a:t>R</a:t>
                      </a:r>
                      <a:r>
                        <a:rPr lang="en-US" sz="3600" baseline="-25000" dirty="0" err="1" smtClean="0"/>
                        <a:t>merge</a:t>
                      </a:r>
                      <a:endParaRPr lang="en-US" sz="3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23%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66%</a:t>
                      </a:r>
                      <a:endParaRPr lang="en-US" sz="3600" dirty="0"/>
                    </a:p>
                  </a:txBody>
                  <a:tcPr/>
                </a:tc>
              </a:tr>
              <a:tr h="719369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I/σ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32 (1.1)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19 (1.2)</a:t>
                      </a:r>
                      <a:endParaRPr lang="en-US" sz="3600" dirty="0"/>
                    </a:p>
                  </a:txBody>
                  <a:tcPr/>
                </a:tc>
              </a:tr>
              <a:tr h="719369">
                <a:tc>
                  <a:txBody>
                    <a:bodyPr/>
                    <a:lstStyle/>
                    <a:p>
                      <a:r>
                        <a:rPr lang="en-US" sz="3600" baseline="0" dirty="0" smtClean="0"/>
                        <a:t>CC</a:t>
                      </a:r>
                      <a:r>
                        <a:rPr lang="en-US" sz="3600" baseline="-25000" dirty="0" smtClean="0"/>
                        <a:t>1/2</a:t>
                      </a:r>
                      <a:endParaRPr lang="en-US" sz="3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99 (69)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99 (58)</a:t>
                      </a:r>
                      <a:endParaRPr lang="en-US" sz="3600" dirty="0"/>
                    </a:p>
                  </a:txBody>
                  <a:tcPr/>
                </a:tc>
              </a:tr>
              <a:tr h="719369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resolution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1.55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1.94</a:t>
                      </a:r>
                      <a:endParaRPr lang="en-US" sz="3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28800" y="1186934"/>
            <a:ext cx="52902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500 images   </a:t>
            </a:r>
            <a:r>
              <a:rPr lang="en-US" dirty="0" smtClean="0"/>
              <a:t>Results from iota: </a:t>
            </a:r>
            <a:r>
              <a:rPr lang="en-US" dirty="0" err="1" smtClean="0"/>
              <a:t>cctbx</a:t>
            </a:r>
            <a:r>
              <a:rPr lang="en-US" dirty="0" smtClean="0"/>
              <a:t> &amp; prime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200" y="6451600"/>
            <a:ext cx="4621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*Agreement with F value fed into simulation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41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" y="1557338"/>
            <a:ext cx="7859713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round the world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37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Prediction: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95476"/>
            <a:ext cx="8229600" cy="42306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Incorporating texture </a:t>
            </a:r>
          </a:p>
          <a:p>
            <a:pPr marL="0" indent="0" algn="ctr">
              <a:buNone/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in serial data processing will</a:t>
            </a:r>
          </a:p>
          <a:p>
            <a:pPr marL="0" indent="0" algn="ctr">
              <a:buNone/>
            </a:pP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reduce image count requirement</a:t>
            </a:r>
          </a:p>
          <a:p>
            <a:pPr marL="0" indent="0" algn="ctr">
              <a:buNone/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from ~1e4 to ~100</a:t>
            </a:r>
          </a:p>
          <a:p>
            <a:pPr marL="0" indent="0" algn="ctr">
              <a:buNone/>
            </a:pP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24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Why? Because rotation data lack texture error</a:t>
            </a:r>
            <a:endParaRPr lang="en-US" sz="24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33400"/>
            <a:ext cx="7772400" cy="1470025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Non-isomorphism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9293" y="1447800"/>
            <a:ext cx="9144000" cy="914400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 annoying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533400" y="3886200"/>
            <a:ext cx="4038600" cy="25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Caused by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l"/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 dam</a:t>
            </a:r>
          </a:p>
          <a:p>
            <a:pPr algn="l"/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humidity</a:t>
            </a:r>
          </a:p>
          <a:p>
            <a:pPr algn="l"/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temperature</a:t>
            </a:r>
          </a:p>
          <a:p>
            <a:pPr algn="l"/>
            <a:endParaRPr lang="en-US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4495800" y="4038600"/>
            <a:ext cx="4038600" cy="25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Growth conditions</a:t>
            </a:r>
          </a:p>
          <a:p>
            <a:pPr algn="l"/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-cooling</a:t>
            </a:r>
          </a:p>
          <a:p>
            <a:pPr algn="l"/>
            <a:endParaRPr lang="en-US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Everything</a:t>
            </a:r>
          </a:p>
          <a:p>
            <a:pPr algn="l"/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533400" y="2209800"/>
            <a:ext cx="3352800" cy="152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means you:</a:t>
            </a:r>
          </a:p>
          <a:p>
            <a:pPr algn="l"/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can’t merge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4419600" y="2362200"/>
            <a:ext cx="2362200" cy="137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can’t </a:t>
            </a:r>
          </a:p>
          <a:p>
            <a:pPr algn="l"/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6172200" y="2362200"/>
            <a:ext cx="2590800" cy="137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can’t </a:t>
            </a:r>
          </a:p>
          <a:p>
            <a:pPr algn="l"/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subtract</a:t>
            </a:r>
          </a:p>
        </p:txBody>
      </p:sp>
    </p:spTree>
    <p:extLst>
      <p:ext uri="{BB962C8B-B14F-4D97-AF65-F5344CB8AC3E}">
        <p14:creationId xmlns:p14="http://schemas.microsoft.com/office/powerpoint/2010/main" val="99442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Cell clustering: 100 datasets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49186" name="Picture 2" descr="http://bl831.als.lbl.gov/~jamesh/tre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9061"/>
            <a:ext cx="9053852" cy="576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02849" y="1582892"/>
            <a:ext cx="22878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Reality: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Perfect isomorphism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(simulated data)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0" y="2506222"/>
            <a:ext cx="9144000" cy="4301991"/>
            <a:chOff x="0" y="2506222"/>
            <a:chExt cx="9144000" cy="4301991"/>
          </a:xfrm>
        </p:grpSpPr>
        <p:sp>
          <p:nvSpPr>
            <p:cNvPr id="7" name="Rectangle 6"/>
            <p:cNvSpPr/>
            <p:nvPr/>
          </p:nvSpPr>
          <p:spPr>
            <a:xfrm>
              <a:off x="0" y="6408103"/>
              <a:ext cx="8507002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sz="2000" dirty="0" err="1"/>
                <a:t>Holton</a:t>
              </a:r>
              <a:r>
                <a:rPr lang="es-ES" sz="2000" dirty="0"/>
                <a:t>, J. (2019).</a:t>
              </a:r>
              <a:r>
                <a:rPr lang="es-ES" sz="2000" i="1" dirty="0"/>
                <a:t> Acta </a:t>
              </a:r>
              <a:r>
                <a:rPr lang="es-ES" sz="2000" i="1" dirty="0" err="1"/>
                <a:t>Cryst</a:t>
              </a:r>
              <a:r>
                <a:rPr lang="es-ES" sz="2000" i="1" dirty="0"/>
                <a:t>. D</a:t>
              </a:r>
              <a:r>
                <a:rPr lang="es-ES" sz="2000" dirty="0"/>
                <a:t> </a:t>
              </a:r>
              <a:r>
                <a:rPr lang="es-ES" sz="2000" b="1" dirty="0"/>
                <a:t>75</a:t>
              </a:r>
              <a:r>
                <a:rPr lang="es-ES" sz="2000" dirty="0"/>
                <a:t>, 113-122.</a:t>
              </a:r>
              <a:endParaRPr lang="en-US" sz="20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pic>
          <p:nvPicPr>
            <p:cNvPr id="6" name="Picture 4" descr="http://bl831.als.lbl.gov/~jamesh/challenge/microfocus/movie.gif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8552" y="2506222"/>
              <a:ext cx="4045448" cy="40613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1511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395494" y="5560526"/>
            <a:ext cx="59186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black"/>
                </a:solidFill>
                <a:cs typeface="Arial" panose="020B0604020202020204" pitchFamily="34" charset="0"/>
              </a:rPr>
              <a:t>0.5% cell change → 15%</a:t>
            </a:r>
          </a:p>
        </p:txBody>
      </p:sp>
      <p:sp>
        <p:nvSpPr>
          <p:cNvPr id="91" name="Rectangle 90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Crick &amp; </a:t>
            </a:r>
            <a:r>
              <a:rPr lang="en-US" dirty="0" err="1">
                <a:solidFill>
                  <a:prstClr val="black"/>
                </a:solidFill>
              </a:rPr>
              <a:t>Magdoff</a:t>
            </a:r>
            <a:r>
              <a:rPr lang="en-US" dirty="0">
                <a:solidFill>
                  <a:prstClr val="black"/>
                </a:solidFill>
              </a:rPr>
              <a:t> (1956) “theory method isomorphous replacement”, </a:t>
            </a:r>
            <a:r>
              <a:rPr lang="en-US" i="1" dirty="0" err="1">
                <a:solidFill>
                  <a:prstClr val="black"/>
                </a:solidFill>
              </a:rPr>
              <a:t>Acta</a:t>
            </a:r>
            <a:r>
              <a:rPr lang="en-US" i="1" dirty="0">
                <a:solidFill>
                  <a:prstClr val="black"/>
                </a:solidFill>
              </a:rPr>
              <a:t> </a:t>
            </a:r>
            <a:r>
              <a:rPr lang="en-US" i="1" dirty="0" err="1">
                <a:solidFill>
                  <a:prstClr val="black"/>
                </a:solidFill>
              </a:rPr>
              <a:t>Cryst</a:t>
            </a:r>
            <a:r>
              <a:rPr lang="en-US" i="1" dirty="0">
                <a:solidFill>
                  <a:prstClr val="black"/>
                </a:solidFill>
              </a:rPr>
              <a:t>. </a:t>
            </a:r>
            <a:r>
              <a:rPr lang="en-US" b="1" dirty="0">
                <a:solidFill>
                  <a:prstClr val="black"/>
                </a:solidFill>
              </a:rPr>
              <a:t>9</a:t>
            </a:r>
            <a:r>
              <a:rPr lang="en-US" dirty="0">
                <a:solidFill>
                  <a:prstClr val="black"/>
                </a:solidFill>
              </a:rPr>
              <a:t>, 901-8.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</a:rPr>
              <a:t>Same structure, different cell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283133" y="1951514"/>
            <a:ext cx="4586426" cy="3531444"/>
            <a:chOff x="2283133" y="1951514"/>
            <a:chExt cx="4586426" cy="3531444"/>
          </a:xfrm>
        </p:grpSpPr>
        <p:cxnSp>
          <p:nvCxnSpPr>
            <p:cNvPr id="78" name="Straight Connector 77"/>
            <p:cNvCxnSpPr/>
            <p:nvPr/>
          </p:nvCxnSpPr>
          <p:spPr>
            <a:xfrm flipV="1">
              <a:off x="2283133" y="1951514"/>
              <a:ext cx="1196782" cy="8067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flipV="1">
              <a:off x="5672777" y="4676228"/>
              <a:ext cx="1196782" cy="8067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flipV="1">
              <a:off x="2283133" y="4676228"/>
              <a:ext cx="1196782" cy="80673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flipV="1">
              <a:off x="3479915" y="4676228"/>
              <a:ext cx="3389644" cy="2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V="1">
              <a:off x="3479915" y="1951514"/>
              <a:ext cx="3389644" cy="2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3479915" y="1951514"/>
              <a:ext cx="0" cy="2724716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6869559" y="1951516"/>
              <a:ext cx="0" cy="2724716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5" name="Picture 2" descr="http://upload.wikimedia.org/wikipedia/commons/d/df/Myoglobin-1mba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4" b="-64"/>
            <a:stretch/>
          </p:blipFill>
          <p:spPr bwMode="auto">
            <a:xfrm>
              <a:off x="2592491" y="2865828"/>
              <a:ext cx="2463076" cy="2609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2" descr="http://upload.wikimedia.org/wikipedia/commons/d/df/Myoglobin-1mba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4" b="-64"/>
            <a:stretch/>
          </p:blipFill>
          <p:spPr bwMode="auto">
            <a:xfrm>
              <a:off x="4384649" y="2100598"/>
              <a:ext cx="2463076" cy="2609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7" name="Rectangle 76"/>
            <p:cNvSpPr/>
            <p:nvPr/>
          </p:nvSpPr>
          <p:spPr>
            <a:xfrm>
              <a:off x="2283133" y="2758244"/>
              <a:ext cx="3389644" cy="2724714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2400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79" name="Straight Connector 78"/>
            <p:cNvCxnSpPr/>
            <p:nvPr/>
          </p:nvCxnSpPr>
          <p:spPr>
            <a:xfrm flipV="1">
              <a:off x="5650942" y="1951514"/>
              <a:ext cx="1196782" cy="8067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4609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9" name="Straight Connector 218"/>
          <p:cNvCxnSpPr/>
          <p:nvPr/>
        </p:nvCxnSpPr>
        <p:spPr>
          <a:xfrm flipV="1">
            <a:off x="2278837" y="957943"/>
            <a:ext cx="1461896" cy="10356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/>
          <p:cNvCxnSpPr/>
          <p:nvPr/>
        </p:nvCxnSpPr>
        <p:spPr>
          <a:xfrm flipV="1">
            <a:off x="6392690" y="957943"/>
            <a:ext cx="1461896" cy="10356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Connector 220"/>
          <p:cNvCxnSpPr/>
          <p:nvPr/>
        </p:nvCxnSpPr>
        <p:spPr>
          <a:xfrm flipV="1">
            <a:off x="6419361" y="4455877"/>
            <a:ext cx="1461896" cy="10356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Connector 221"/>
          <p:cNvCxnSpPr/>
          <p:nvPr/>
        </p:nvCxnSpPr>
        <p:spPr>
          <a:xfrm flipV="1">
            <a:off x="2278837" y="4455877"/>
            <a:ext cx="1461896" cy="1035664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Connector 222"/>
          <p:cNvCxnSpPr/>
          <p:nvPr/>
        </p:nvCxnSpPr>
        <p:spPr>
          <a:xfrm flipV="1">
            <a:off x="3740733" y="4455877"/>
            <a:ext cx="4140524" cy="3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223"/>
          <p:cNvCxnSpPr/>
          <p:nvPr/>
        </p:nvCxnSpPr>
        <p:spPr>
          <a:xfrm flipV="1">
            <a:off x="3740733" y="957943"/>
            <a:ext cx="4140524" cy="3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/>
          <p:cNvCxnSpPr/>
          <p:nvPr/>
        </p:nvCxnSpPr>
        <p:spPr>
          <a:xfrm>
            <a:off x="3740733" y="957943"/>
            <a:ext cx="0" cy="3497937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Connector 225"/>
          <p:cNvCxnSpPr/>
          <p:nvPr/>
        </p:nvCxnSpPr>
        <p:spPr>
          <a:xfrm>
            <a:off x="7881257" y="957946"/>
            <a:ext cx="0" cy="3497937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</a:rPr>
              <a:t>Same structure, different cell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395494" y="5560526"/>
            <a:ext cx="59186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black"/>
                </a:solidFill>
                <a:cs typeface="Arial" panose="020B0604020202020204" pitchFamily="34" charset="0"/>
              </a:rPr>
              <a:t>0.5% cell change → 15%</a:t>
            </a:r>
          </a:p>
        </p:txBody>
      </p:sp>
      <p:sp>
        <p:nvSpPr>
          <p:cNvPr id="57" name="Rectangle 5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Crick &amp; </a:t>
            </a:r>
            <a:r>
              <a:rPr lang="en-US" dirty="0" err="1">
                <a:solidFill>
                  <a:prstClr val="black"/>
                </a:solidFill>
              </a:rPr>
              <a:t>Magdoff</a:t>
            </a:r>
            <a:r>
              <a:rPr lang="en-US" dirty="0">
                <a:solidFill>
                  <a:prstClr val="black"/>
                </a:solidFill>
              </a:rPr>
              <a:t> (1956) “theory method isomorphous replacement”, </a:t>
            </a:r>
            <a:r>
              <a:rPr lang="en-US" i="1" dirty="0" err="1">
                <a:solidFill>
                  <a:prstClr val="black"/>
                </a:solidFill>
              </a:rPr>
              <a:t>Acta</a:t>
            </a:r>
            <a:r>
              <a:rPr lang="en-US" i="1" dirty="0">
                <a:solidFill>
                  <a:prstClr val="black"/>
                </a:solidFill>
              </a:rPr>
              <a:t> </a:t>
            </a:r>
            <a:r>
              <a:rPr lang="en-US" i="1" dirty="0" err="1">
                <a:solidFill>
                  <a:prstClr val="black"/>
                </a:solidFill>
              </a:rPr>
              <a:t>Cryst</a:t>
            </a:r>
            <a:r>
              <a:rPr lang="en-US" i="1" dirty="0">
                <a:solidFill>
                  <a:prstClr val="black"/>
                </a:solidFill>
              </a:rPr>
              <a:t>. </a:t>
            </a:r>
            <a:r>
              <a:rPr lang="en-US" b="1" dirty="0">
                <a:solidFill>
                  <a:prstClr val="black"/>
                </a:solidFill>
              </a:rPr>
              <a:t>9</a:t>
            </a:r>
            <a:r>
              <a:rPr lang="en-US" dirty="0">
                <a:solidFill>
                  <a:prstClr val="black"/>
                </a:solidFill>
              </a:rPr>
              <a:t>, 901-8.</a:t>
            </a:r>
          </a:p>
        </p:txBody>
      </p:sp>
      <p:pic>
        <p:nvPicPr>
          <p:cNvPr id="18" name="Picture 2" descr="http://upload.wikimedia.org/wikipedia/commons/d/df/Myoglobin-1mba.pn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4" b="-64"/>
          <a:stretch/>
        </p:blipFill>
        <p:spPr bwMode="auto">
          <a:xfrm>
            <a:off x="2592491" y="2865828"/>
            <a:ext cx="2463076" cy="2609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upload.wikimedia.org/wikipedia/commons/d/df/Myoglobin-1mba.pn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4" b="-64"/>
          <a:stretch/>
        </p:blipFill>
        <p:spPr bwMode="auto">
          <a:xfrm>
            <a:off x="4384649" y="2100598"/>
            <a:ext cx="2463076" cy="2609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8" name="Rectangle 217"/>
          <p:cNvSpPr/>
          <p:nvPr/>
        </p:nvSpPr>
        <p:spPr>
          <a:xfrm>
            <a:off x="2278837" y="1993607"/>
            <a:ext cx="4140524" cy="349793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81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</a:rPr>
              <a:t>Uniform stretch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25419" y="5560526"/>
            <a:ext cx="42931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black"/>
                </a:solidFill>
                <a:cs typeface="Arial" panose="020B0604020202020204" pitchFamily="34" charset="0"/>
              </a:rPr>
              <a:t>5% change → 0%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2283133" y="1951514"/>
            <a:ext cx="4586426" cy="3531444"/>
            <a:chOff x="2283133" y="1951514"/>
            <a:chExt cx="4586426" cy="3531444"/>
          </a:xfrm>
        </p:grpSpPr>
        <p:cxnSp>
          <p:nvCxnSpPr>
            <p:cNvPr id="20" name="Straight Connector 19"/>
            <p:cNvCxnSpPr/>
            <p:nvPr/>
          </p:nvCxnSpPr>
          <p:spPr>
            <a:xfrm flipV="1">
              <a:off x="2283133" y="1951514"/>
              <a:ext cx="1196782" cy="8067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5672777" y="4676228"/>
              <a:ext cx="1196782" cy="8067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2283133" y="4676228"/>
              <a:ext cx="1196782" cy="80673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479915" y="4676228"/>
              <a:ext cx="3389644" cy="2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3479915" y="1951514"/>
              <a:ext cx="3389644" cy="2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3479915" y="1951514"/>
              <a:ext cx="0" cy="2724716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6869559" y="1951516"/>
              <a:ext cx="0" cy="2724716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" descr="http://upload.wikimedia.org/wikipedia/commons/d/df/Myoglobin-1mba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4" b="-64"/>
            <a:stretch/>
          </p:blipFill>
          <p:spPr bwMode="auto">
            <a:xfrm>
              <a:off x="2592491" y="2865828"/>
              <a:ext cx="2463076" cy="2609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 descr="http://upload.wikimedia.org/wikipedia/commons/d/df/Myoglobin-1mba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4" b="-64"/>
            <a:stretch/>
          </p:blipFill>
          <p:spPr bwMode="auto">
            <a:xfrm>
              <a:off x="4384649" y="2100598"/>
              <a:ext cx="2463076" cy="2609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ctangle 28"/>
            <p:cNvSpPr/>
            <p:nvPr/>
          </p:nvSpPr>
          <p:spPr>
            <a:xfrm>
              <a:off x="2283133" y="2758244"/>
              <a:ext cx="3389644" cy="2724714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2400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30" name="Straight Connector 29"/>
            <p:cNvCxnSpPr/>
            <p:nvPr/>
          </p:nvCxnSpPr>
          <p:spPr>
            <a:xfrm flipV="1">
              <a:off x="5650942" y="1951514"/>
              <a:ext cx="1196782" cy="8067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1487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2425419" y="5560526"/>
            <a:ext cx="42931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black"/>
                </a:solidFill>
                <a:cs typeface="Arial" panose="020B0604020202020204" pitchFamily="34" charset="0"/>
              </a:rPr>
              <a:t>5% change → 0%</a:t>
            </a:r>
          </a:p>
        </p:txBody>
      </p:sp>
      <p:cxnSp>
        <p:nvCxnSpPr>
          <p:cNvPr id="78" name="Straight Connector 77"/>
          <p:cNvCxnSpPr/>
          <p:nvPr/>
        </p:nvCxnSpPr>
        <p:spPr>
          <a:xfrm flipV="1">
            <a:off x="2283132" y="1524000"/>
            <a:ext cx="1341664" cy="9043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V="1">
            <a:off x="6083123" y="4578566"/>
            <a:ext cx="1341664" cy="9043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V="1">
            <a:off x="2283132" y="4578566"/>
            <a:ext cx="1341664" cy="904392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V="1">
            <a:off x="3624796" y="4578566"/>
            <a:ext cx="3799991" cy="3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flipV="1">
            <a:off x="3624796" y="1524000"/>
            <a:ext cx="3799991" cy="3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3624796" y="1524000"/>
            <a:ext cx="0" cy="3054568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7424787" y="1524003"/>
            <a:ext cx="0" cy="3054568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" name="Picture 2" descr="http://upload.wikimedia.org/wikipedia/commons/d/df/Myoglobin-1mba.pn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4" b="-64"/>
          <a:stretch/>
        </p:blipFill>
        <p:spPr bwMode="auto">
          <a:xfrm>
            <a:off x="2629941" y="2549000"/>
            <a:ext cx="2761254" cy="2924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http://upload.wikimedia.org/wikipedia/commons/d/df/Myoglobin-1mba.pn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4" b="-64"/>
          <a:stretch/>
        </p:blipFill>
        <p:spPr bwMode="auto">
          <a:xfrm>
            <a:off x="4639056" y="1691132"/>
            <a:ext cx="2761254" cy="2924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</a:rPr>
              <a:t>Uniform stretch</a:t>
            </a:r>
          </a:p>
        </p:txBody>
      </p:sp>
      <p:sp>
        <p:nvSpPr>
          <p:cNvPr id="77" name="Rectangle 76"/>
          <p:cNvSpPr/>
          <p:nvPr/>
        </p:nvSpPr>
        <p:spPr>
          <a:xfrm>
            <a:off x="2283132" y="2428392"/>
            <a:ext cx="3799991" cy="305456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cxnSp>
        <p:nvCxnSpPr>
          <p:cNvPr id="79" name="Straight Connector 78"/>
          <p:cNvCxnSpPr/>
          <p:nvPr/>
        </p:nvCxnSpPr>
        <p:spPr>
          <a:xfrm flipV="1">
            <a:off x="6058645" y="1524000"/>
            <a:ext cx="1341664" cy="9043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36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Hygrostatic</a:t>
            </a:r>
            <a:r>
              <a:rPr lang="en-US" dirty="0" smtClean="0"/>
              <a:t> gradients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5486400" y="2667000"/>
            <a:ext cx="2286000" cy="2240280"/>
          </a:xfrm>
          <a:prstGeom prst="ellipse">
            <a:avLst/>
          </a:prstGeom>
          <a:gradFill flip="none" rotWithShape="1">
            <a:gsLst>
              <a:gs pos="0">
                <a:srgbClr val="00B0F0"/>
              </a:gs>
              <a:gs pos="100000">
                <a:srgbClr val="92D050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2"/>
          <p:cNvSpPr>
            <a:spLocks/>
          </p:cNvSpPr>
          <p:nvPr/>
        </p:nvSpPr>
        <p:spPr bwMode="auto">
          <a:xfrm>
            <a:off x="2357437" y="3608387"/>
            <a:ext cx="1701800" cy="1408113"/>
          </a:xfrm>
          <a:custGeom>
            <a:avLst/>
            <a:gdLst>
              <a:gd name="T0" fmla="*/ 705 w 1072"/>
              <a:gd name="T1" fmla="*/ 274 h 887"/>
              <a:gd name="T2" fmla="*/ 1013 w 1072"/>
              <a:gd name="T3" fmla="*/ 511 h 887"/>
              <a:gd name="T4" fmla="*/ 1037 w 1072"/>
              <a:gd name="T5" fmla="*/ 772 h 887"/>
              <a:gd name="T6" fmla="*/ 800 w 1072"/>
              <a:gd name="T7" fmla="*/ 874 h 887"/>
              <a:gd name="T8" fmla="*/ 563 w 1072"/>
              <a:gd name="T9" fmla="*/ 850 h 887"/>
              <a:gd name="T10" fmla="*/ 279 w 1072"/>
              <a:gd name="T11" fmla="*/ 667 h 887"/>
              <a:gd name="T12" fmla="*/ 49 w 1072"/>
              <a:gd name="T13" fmla="*/ 165 h 887"/>
              <a:gd name="T14" fmla="*/ 16 w 1072"/>
              <a:gd name="T15" fmla="*/ 25 h 887"/>
              <a:gd name="T16" fmla="*/ 115 w 1072"/>
              <a:gd name="T17" fmla="*/ 41 h 887"/>
              <a:gd name="T18" fmla="*/ 705 w 1072"/>
              <a:gd name="T19" fmla="*/ 274 h 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72" h="887">
                <a:moveTo>
                  <a:pt x="705" y="274"/>
                </a:moveTo>
                <a:cubicBezTo>
                  <a:pt x="855" y="352"/>
                  <a:pt x="958" y="428"/>
                  <a:pt x="1013" y="511"/>
                </a:cubicBezTo>
                <a:cubicBezTo>
                  <a:pt x="1068" y="594"/>
                  <a:pt x="1072" y="712"/>
                  <a:pt x="1037" y="772"/>
                </a:cubicBezTo>
                <a:cubicBezTo>
                  <a:pt x="1002" y="832"/>
                  <a:pt x="879" y="861"/>
                  <a:pt x="800" y="874"/>
                </a:cubicBezTo>
                <a:cubicBezTo>
                  <a:pt x="721" y="887"/>
                  <a:pt x="650" y="884"/>
                  <a:pt x="563" y="850"/>
                </a:cubicBezTo>
                <a:cubicBezTo>
                  <a:pt x="476" y="816"/>
                  <a:pt x="365" y="781"/>
                  <a:pt x="279" y="667"/>
                </a:cubicBezTo>
                <a:cubicBezTo>
                  <a:pt x="193" y="553"/>
                  <a:pt x="93" y="272"/>
                  <a:pt x="49" y="165"/>
                </a:cubicBezTo>
                <a:cubicBezTo>
                  <a:pt x="5" y="58"/>
                  <a:pt x="5" y="46"/>
                  <a:pt x="16" y="25"/>
                </a:cubicBezTo>
                <a:cubicBezTo>
                  <a:pt x="27" y="4"/>
                  <a:pt x="0" y="0"/>
                  <a:pt x="115" y="41"/>
                </a:cubicBezTo>
                <a:cubicBezTo>
                  <a:pt x="230" y="82"/>
                  <a:pt x="555" y="196"/>
                  <a:pt x="705" y="274"/>
                </a:cubicBezTo>
                <a:close/>
              </a:path>
            </a:pathLst>
          </a:custGeom>
          <a:gradFill flip="none" rotWithShape="1">
            <a:gsLst>
              <a:gs pos="0">
                <a:srgbClr val="00B0F0"/>
              </a:gs>
              <a:gs pos="100000">
                <a:srgbClr val="92D050"/>
              </a:gs>
            </a:gsLst>
            <a:lin ang="2700000" scaled="1"/>
            <a:tileRect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9" name="Group 10"/>
          <p:cNvGrpSpPr>
            <a:grpSpLocks/>
          </p:cNvGrpSpPr>
          <p:nvPr/>
        </p:nvGrpSpPr>
        <p:grpSpPr bwMode="auto">
          <a:xfrm>
            <a:off x="685800" y="2057400"/>
            <a:ext cx="3359150" cy="3021012"/>
            <a:chOff x="11" y="1490"/>
            <a:chExt cx="2116" cy="1903"/>
          </a:xfrm>
        </p:grpSpPr>
        <p:sp>
          <p:nvSpPr>
            <p:cNvPr id="10" name="Freeform 11"/>
            <p:cNvSpPr>
              <a:spLocks/>
            </p:cNvSpPr>
            <p:nvPr/>
          </p:nvSpPr>
          <p:spPr bwMode="auto">
            <a:xfrm>
              <a:off x="11" y="1543"/>
              <a:ext cx="2116" cy="1766"/>
            </a:xfrm>
            <a:custGeom>
              <a:avLst/>
              <a:gdLst>
                <a:gd name="T0" fmla="*/ 2020 w 2116"/>
                <a:gd name="T1" fmla="*/ 1766 h 1766"/>
                <a:gd name="T2" fmla="*/ 2096 w 2116"/>
                <a:gd name="T3" fmla="*/ 1668 h 1766"/>
                <a:gd name="T4" fmla="*/ 2017 w 2116"/>
                <a:gd name="T5" fmla="*/ 1369 h 1766"/>
                <a:gd name="T6" fmla="*/ 1504 w 2116"/>
                <a:gd name="T7" fmla="*/ 1029 h 1766"/>
                <a:gd name="T8" fmla="*/ 1054 w 2116"/>
                <a:gd name="T9" fmla="*/ 911 h 1766"/>
                <a:gd name="T10" fmla="*/ 819 w 2116"/>
                <a:gd name="T11" fmla="*/ 812 h 1766"/>
                <a:gd name="T12" fmla="*/ 711 w 2116"/>
                <a:gd name="T13" fmla="*/ 530 h 1766"/>
                <a:gd name="T14" fmla="*/ 413 w 2116"/>
                <a:gd name="T15" fmla="*/ 398 h 1766"/>
                <a:gd name="T16" fmla="*/ 299 w 2116"/>
                <a:gd name="T17" fmla="*/ 110 h 1766"/>
                <a:gd name="T18" fmla="*/ 0 w 2116"/>
                <a:gd name="T19" fmla="*/ 0 h 1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16" h="1766">
                  <a:moveTo>
                    <a:pt x="2020" y="1766"/>
                  </a:moveTo>
                  <a:cubicBezTo>
                    <a:pt x="2033" y="1750"/>
                    <a:pt x="2096" y="1734"/>
                    <a:pt x="2096" y="1668"/>
                  </a:cubicBezTo>
                  <a:cubicBezTo>
                    <a:pt x="2096" y="1602"/>
                    <a:pt x="2116" y="1475"/>
                    <a:pt x="2017" y="1369"/>
                  </a:cubicBezTo>
                  <a:cubicBezTo>
                    <a:pt x="1918" y="1263"/>
                    <a:pt x="1665" y="1105"/>
                    <a:pt x="1504" y="1029"/>
                  </a:cubicBezTo>
                  <a:cubicBezTo>
                    <a:pt x="1343" y="953"/>
                    <a:pt x="1168" y="947"/>
                    <a:pt x="1054" y="911"/>
                  </a:cubicBezTo>
                  <a:cubicBezTo>
                    <a:pt x="940" y="875"/>
                    <a:pt x="876" y="876"/>
                    <a:pt x="819" y="812"/>
                  </a:cubicBezTo>
                  <a:cubicBezTo>
                    <a:pt x="762" y="748"/>
                    <a:pt x="778" y="599"/>
                    <a:pt x="711" y="530"/>
                  </a:cubicBezTo>
                  <a:cubicBezTo>
                    <a:pt x="644" y="461"/>
                    <a:pt x="481" y="468"/>
                    <a:pt x="413" y="398"/>
                  </a:cubicBezTo>
                  <a:cubicBezTo>
                    <a:pt x="344" y="327"/>
                    <a:pt x="369" y="177"/>
                    <a:pt x="299" y="110"/>
                  </a:cubicBezTo>
                  <a:cubicBezTo>
                    <a:pt x="230" y="44"/>
                    <a:pt x="51" y="18"/>
                    <a:pt x="0" y="0"/>
                  </a:cubicBezTo>
                </a:path>
              </a:pathLst>
            </a:custGeom>
            <a:noFill/>
            <a:ln w="1778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auto">
            <a:xfrm>
              <a:off x="131" y="1490"/>
              <a:ext cx="1930" cy="1903"/>
            </a:xfrm>
            <a:custGeom>
              <a:avLst/>
              <a:gdLst>
                <a:gd name="T0" fmla="*/ 1930 w 1930"/>
                <a:gd name="T1" fmla="*/ 1804 h 1903"/>
                <a:gd name="T2" fmla="*/ 1636 w 1930"/>
                <a:gd name="T3" fmla="*/ 1887 h 1903"/>
                <a:gd name="T4" fmla="*/ 1321 w 1930"/>
                <a:gd name="T5" fmla="*/ 1706 h 1903"/>
                <a:gd name="T6" fmla="*/ 1053 w 1930"/>
                <a:gd name="T7" fmla="*/ 1351 h 1903"/>
                <a:gd name="T8" fmla="*/ 911 w 1930"/>
                <a:gd name="T9" fmla="*/ 1051 h 1903"/>
                <a:gd name="T10" fmla="*/ 819 w 1930"/>
                <a:gd name="T11" fmla="*/ 812 h 1903"/>
                <a:gd name="T12" fmla="*/ 537 w 1930"/>
                <a:gd name="T13" fmla="*/ 706 h 1903"/>
                <a:gd name="T14" fmla="*/ 402 w 1930"/>
                <a:gd name="T15" fmla="*/ 409 h 1903"/>
                <a:gd name="T16" fmla="*/ 113 w 1930"/>
                <a:gd name="T17" fmla="*/ 298 h 1903"/>
                <a:gd name="T18" fmla="*/ 0 w 1930"/>
                <a:gd name="T19" fmla="*/ 0 h 1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30" h="1903">
                  <a:moveTo>
                    <a:pt x="1930" y="1804"/>
                  </a:moveTo>
                  <a:cubicBezTo>
                    <a:pt x="1881" y="1818"/>
                    <a:pt x="1737" y="1903"/>
                    <a:pt x="1636" y="1887"/>
                  </a:cubicBezTo>
                  <a:cubicBezTo>
                    <a:pt x="1535" y="1871"/>
                    <a:pt x="1418" y="1795"/>
                    <a:pt x="1321" y="1706"/>
                  </a:cubicBezTo>
                  <a:cubicBezTo>
                    <a:pt x="1224" y="1617"/>
                    <a:pt x="1121" y="1460"/>
                    <a:pt x="1053" y="1351"/>
                  </a:cubicBezTo>
                  <a:cubicBezTo>
                    <a:pt x="985" y="1242"/>
                    <a:pt x="950" y="1141"/>
                    <a:pt x="911" y="1051"/>
                  </a:cubicBezTo>
                  <a:cubicBezTo>
                    <a:pt x="872" y="961"/>
                    <a:pt x="881" y="869"/>
                    <a:pt x="819" y="812"/>
                  </a:cubicBezTo>
                  <a:cubicBezTo>
                    <a:pt x="757" y="755"/>
                    <a:pt x="606" y="773"/>
                    <a:pt x="537" y="706"/>
                  </a:cubicBezTo>
                  <a:cubicBezTo>
                    <a:pt x="467" y="640"/>
                    <a:pt x="473" y="477"/>
                    <a:pt x="402" y="409"/>
                  </a:cubicBezTo>
                  <a:cubicBezTo>
                    <a:pt x="330" y="341"/>
                    <a:pt x="180" y="367"/>
                    <a:pt x="113" y="298"/>
                  </a:cubicBezTo>
                  <a:cubicBezTo>
                    <a:pt x="46" y="229"/>
                    <a:pt x="19" y="51"/>
                    <a:pt x="0" y="0"/>
                  </a:cubicBezTo>
                </a:path>
              </a:pathLst>
            </a:custGeom>
            <a:noFill/>
            <a:ln w="1778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3070225" y="4335462"/>
            <a:ext cx="225425" cy="225425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>
              <a:rot lat="20999999" lon="21299999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57400" y="5562600"/>
            <a:ext cx="9589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loop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00800" y="5410200"/>
            <a:ext cx="6174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jet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5562600" y="3124200"/>
            <a:ext cx="225425" cy="225425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>
              <a:rot lat="20999999" lon="21299999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6553200" y="3657600"/>
            <a:ext cx="225425" cy="225425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>
              <a:rot lat="20999999" lon="21299999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2274193" y="2286000"/>
            <a:ext cx="5803007" cy="3316311"/>
            <a:chOff x="2274193" y="2286000"/>
            <a:chExt cx="5803007" cy="3316311"/>
          </a:xfrm>
        </p:grpSpPr>
        <p:sp>
          <p:nvSpPr>
            <p:cNvPr id="17" name="Freeform 16"/>
            <p:cNvSpPr/>
            <p:nvPr/>
          </p:nvSpPr>
          <p:spPr>
            <a:xfrm>
              <a:off x="3036194" y="3453685"/>
              <a:ext cx="1764406" cy="1880315"/>
            </a:xfrm>
            <a:custGeom>
              <a:avLst/>
              <a:gdLst>
                <a:gd name="connsiteX0" fmla="*/ 1764406 w 1764406"/>
                <a:gd name="connsiteY0" fmla="*/ 1880315 h 1880315"/>
                <a:gd name="connsiteX1" fmla="*/ 1313646 w 1764406"/>
                <a:gd name="connsiteY1" fmla="*/ 1378039 h 1880315"/>
                <a:gd name="connsiteX2" fmla="*/ 1133341 w 1764406"/>
                <a:gd name="connsiteY2" fmla="*/ 656822 h 1880315"/>
                <a:gd name="connsiteX3" fmla="*/ 0 w 1764406"/>
                <a:gd name="connsiteY3" fmla="*/ 0 h 1880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64406" h="1880315">
                  <a:moveTo>
                    <a:pt x="1764406" y="1880315"/>
                  </a:moveTo>
                  <a:cubicBezTo>
                    <a:pt x="1591614" y="1731134"/>
                    <a:pt x="1418823" y="1581954"/>
                    <a:pt x="1313646" y="1378039"/>
                  </a:cubicBezTo>
                  <a:cubicBezTo>
                    <a:pt x="1208468" y="1174123"/>
                    <a:pt x="1352282" y="886495"/>
                    <a:pt x="1133341" y="656822"/>
                  </a:cubicBezTo>
                  <a:cubicBezTo>
                    <a:pt x="914400" y="427149"/>
                    <a:pt x="457200" y="213574"/>
                    <a:pt x="0" y="0"/>
                  </a:cubicBezTo>
                </a:path>
              </a:pathLst>
            </a:custGeom>
            <a:noFill/>
            <a:ln w="3175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74193" y="4404577"/>
              <a:ext cx="2189409" cy="1197734"/>
            </a:xfrm>
            <a:custGeom>
              <a:avLst/>
              <a:gdLst>
                <a:gd name="connsiteX0" fmla="*/ 1764406 w 1764406"/>
                <a:gd name="connsiteY0" fmla="*/ 1880315 h 1880315"/>
                <a:gd name="connsiteX1" fmla="*/ 1313646 w 1764406"/>
                <a:gd name="connsiteY1" fmla="*/ 1378039 h 1880315"/>
                <a:gd name="connsiteX2" fmla="*/ 1133341 w 1764406"/>
                <a:gd name="connsiteY2" fmla="*/ 656822 h 1880315"/>
                <a:gd name="connsiteX3" fmla="*/ 0 w 1764406"/>
                <a:gd name="connsiteY3" fmla="*/ 0 h 1880315"/>
                <a:gd name="connsiteX0" fmla="*/ 2678806 w 2678806"/>
                <a:gd name="connsiteY0" fmla="*/ 1237233 h 1237233"/>
                <a:gd name="connsiteX1" fmla="*/ 2228046 w 2678806"/>
                <a:gd name="connsiteY1" fmla="*/ 734957 h 1237233"/>
                <a:gd name="connsiteX2" fmla="*/ 2047741 w 2678806"/>
                <a:gd name="connsiteY2" fmla="*/ 13740 h 1237233"/>
                <a:gd name="connsiteX3" fmla="*/ 0 w 2678806"/>
                <a:gd name="connsiteY3" fmla="*/ 155409 h 1237233"/>
                <a:gd name="connsiteX0" fmla="*/ 2678806 w 2678806"/>
                <a:gd name="connsiteY0" fmla="*/ 1081824 h 1081824"/>
                <a:gd name="connsiteX1" fmla="*/ 2228046 w 2678806"/>
                <a:gd name="connsiteY1" fmla="*/ 579548 h 1081824"/>
                <a:gd name="connsiteX2" fmla="*/ 875764 w 2678806"/>
                <a:gd name="connsiteY2" fmla="*/ 862883 h 1081824"/>
                <a:gd name="connsiteX3" fmla="*/ 0 w 2678806"/>
                <a:gd name="connsiteY3" fmla="*/ 0 h 1081824"/>
                <a:gd name="connsiteX0" fmla="*/ 2678806 w 2678806"/>
                <a:gd name="connsiteY0" fmla="*/ 1081824 h 1081824"/>
                <a:gd name="connsiteX1" fmla="*/ 1571223 w 2678806"/>
                <a:gd name="connsiteY1" fmla="*/ 837125 h 1081824"/>
                <a:gd name="connsiteX2" fmla="*/ 875764 w 2678806"/>
                <a:gd name="connsiteY2" fmla="*/ 862883 h 1081824"/>
                <a:gd name="connsiteX3" fmla="*/ 0 w 2678806"/>
                <a:gd name="connsiteY3" fmla="*/ 0 h 1081824"/>
                <a:gd name="connsiteX0" fmla="*/ 2189409 w 2189409"/>
                <a:gd name="connsiteY0" fmla="*/ 1197734 h 1197734"/>
                <a:gd name="connsiteX1" fmla="*/ 1571223 w 2189409"/>
                <a:gd name="connsiteY1" fmla="*/ 837125 h 1197734"/>
                <a:gd name="connsiteX2" fmla="*/ 875764 w 2189409"/>
                <a:gd name="connsiteY2" fmla="*/ 862883 h 1197734"/>
                <a:gd name="connsiteX3" fmla="*/ 0 w 2189409"/>
                <a:gd name="connsiteY3" fmla="*/ 0 h 1197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9409" h="1197734">
                  <a:moveTo>
                    <a:pt x="2189409" y="1197734"/>
                  </a:moveTo>
                  <a:cubicBezTo>
                    <a:pt x="2016617" y="1048553"/>
                    <a:pt x="1790164" y="892933"/>
                    <a:pt x="1571223" y="837125"/>
                  </a:cubicBezTo>
                  <a:cubicBezTo>
                    <a:pt x="1352282" y="781317"/>
                    <a:pt x="1137634" y="1002404"/>
                    <a:pt x="875764" y="862883"/>
                  </a:cubicBezTo>
                  <a:cubicBezTo>
                    <a:pt x="613894" y="723362"/>
                    <a:pt x="457200" y="213574"/>
                    <a:pt x="0" y="0"/>
                  </a:cubicBezTo>
                </a:path>
              </a:pathLst>
            </a:custGeom>
            <a:noFill/>
            <a:ln w="3175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H="1">
              <a:off x="5181600" y="3886200"/>
              <a:ext cx="685800" cy="1143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6629400" y="2286000"/>
              <a:ext cx="0" cy="9144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V="1">
              <a:off x="7162800" y="3581400"/>
              <a:ext cx="914400" cy="1524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6858000" y="4114800"/>
              <a:ext cx="508000" cy="7620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H="1">
              <a:off x="5867400" y="4267200"/>
              <a:ext cx="533400" cy="66675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/>
          <p:cNvGrpSpPr/>
          <p:nvPr/>
        </p:nvGrpSpPr>
        <p:grpSpPr>
          <a:xfrm>
            <a:off x="2583286" y="1752600"/>
            <a:ext cx="3922268" cy="2868768"/>
            <a:chOff x="2583286" y="1752600"/>
            <a:chExt cx="3922268" cy="2868768"/>
          </a:xfrm>
        </p:grpSpPr>
        <p:sp>
          <p:nvSpPr>
            <p:cNvPr id="40" name="Freeform 39"/>
            <p:cNvSpPr/>
            <p:nvPr/>
          </p:nvSpPr>
          <p:spPr>
            <a:xfrm>
              <a:off x="2583286" y="1957589"/>
              <a:ext cx="1249252" cy="1893193"/>
            </a:xfrm>
            <a:custGeom>
              <a:avLst/>
              <a:gdLst>
                <a:gd name="connsiteX0" fmla="*/ 1764406 w 1764406"/>
                <a:gd name="connsiteY0" fmla="*/ 1880315 h 1880315"/>
                <a:gd name="connsiteX1" fmla="*/ 1313646 w 1764406"/>
                <a:gd name="connsiteY1" fmla="*/ 1378039 h 1880315"/>
                <a:gd name="connsiteX2" fmla="*/ 1133341 w 1764406"/>
                <a:gd name="connsiteY2" fmla="*/ 656822 h 1880315"/>
                <a:gd name="connsiteX3" fmla="*/ 0 w 1764406"/>
                <a:gd name="connsiteY3" fmla="*/ 0 h 1880315"/>
                <a:gd name="connsiteX0" fmla="*/ 2369713 w 2369713"/>
                <a:gd name="connsiteY0" fmla="*/ 1635617 h 1635617"/>
                <a:gd name="connsiteX1" fmla="*/ 1918953 w 2369713"/>
                <a:gd name="connsiteY1" fmla="*/ 1133341 h 1635617"/>
                <a:gd name="connsiteX2" fmla="*/ 1738648 w 2369713"/>
                <a:gd name="connsiteY2" fmla="*/ 412124 h 1635617"/>
                <a:gd name="connsiteX3" fmla="*/ 0 w 2369713"/>
                <a:gd name="connsiteY3" fmla="*/ 0 h 1635617"/>
                <a:gd name="connsiteX0" fmla="*/ 2369713 w 2369713"/>
                <a:gd name="connsiteY0" fmla="*/ 1888848 h 1888848"/>
                <a:gd name="connsiteX1" fmla="*/ 1918953 w 2369713"/>
                <a:gd name="connsiteY1" fmla="*/ 1386572 h 1888848"/>
                <a:gd name="connsiteX2" fmla="*/ 1738648 w 2369713"/>
                <a:gd name="connsiteY2" fmla="*/ 665355 h 1888848"/>
                <a:gd name="connsiteX3" fmla="*/ 0 w 2369713"/>
                <a:gd name="connsiteY3" fmla="*/ 253231 h 1888848"/>
                <a:gd name="connsiteX0" fmla="*/ 2369713 w 2369713"/>
                <a:gd name="connsiteY0" fmla="*/ 2802732 h 2802732"/>
                <a:gd name="connsiteX1" fmla="*/ 1918953 w 2369713"/>
                <a:gd name="connsiteY1" fmla="*/ 2300456 h 2802732"/>
                <a:gd name="connsiteX2" fmla="*/ 682581 w 2369713"/>
                <a:gd name="connsiteY2" fmla="*/ 33774 h 2802732"/>
                <a:gd name="connsiteX3" fmla="*/ 0 w 2369713"/>
                <a:gd name="connsiteY3" fmla="*/ 1167115 h 2802732"/>
                <a:gd name="connsiteX0" fmla="*/ 2369713 w 2369713"/>
                <a:gd name="connsiteY0" fmla="*/ 2795329 h 2795329"/>
                <a:gd name="connsiteX1" fmla="*/ 1571223 w 2369713"/>
                <a:gd name="connsiteY1" fmla="*/ 567284 h 2795329"/>
                <a:gd name="connsiteX2" fmla="*/ 682581 w 2369713"/>
                <a:gd name="connsiteY2" fmla="*/ 26371 h 2795329"/>
                <a:gd name="connsiteX3" fmla="*/ 0 w 2369713"/>
                <a:gd name="connsiteY3" fmla="*/ 1159712 h 2795329"/>
                <a:gd name="connsiteX0" fmla="*/ 1571223 w 1571223"/>
                <a:gd name="connsiteY0" fmla="*/ 567284 h 1159712"/>
                <a:gd name="connsiteX1" fmla="*/ 682581 w 1571223"/>
                <a:gd name="connsiteY1" fmla="*/ 26371 h 1159712"/>
                <a:gd name="connsiteX2" fmla="*/ 0 w 1571223"/>
                <a:gd name="connsiteY2" fmla="*/ 1159712 h 1159712"/>
                <a:gd name="connsiteX0" fmla="*/ 1210615 w 1210615"/>
                <a:gd name="connsiteY0" fmla="*/ 221811 h 1471061"/>
                <a:gd name="connsiteX1" fmla="*/ 682581 w 1210615"/>
                <a:gd name="connsiteY1" fmla="*/ 337720 h 1471061"/>
                <a:gd name="connsiteX2" fmla="*/ 0 w 1210615"/>
                <a:gd name="connsiteY2" fmla="*/ 1471061 h 1471061"/>
                <a:gd name="connsiteX0" fmla="*/ 1210615 w 1210615"/>
                <a:gd name="connsiteY0" fmla="*/ 190020 h 1439270"/>
                <a:gd name="connsiteX1" fmla="*/ 334852 w 1210615"/>
                <a:gd name="connsiteY1" fmla="*/ 434717 h 1439270"/>
                <a:gd name="connsiteX2" fmla="*/ 0 w 1210615"/>
                <a:gd name="connsiteY2" fmla="*/ 1439270 h 1439270"/>
                <a:gd name="connsiteX0" fmla="*/ 1210615 w 1210615"/>
                <a:gd name="connsiteY0" fmla="*/ 0 h 1249250"/>
                <a:gd name="connsiteX1" fmla="*/ 0 w 1210615"/>
                <a:gd name="connsiteY1" fmla="*/ 1249250 h 1249250"/>
                <a:gd name="connsiteX0" fmla="*/ 1210615 w 1210615"/>
                <a:gd name="connsiteY0" fmla="*/ 0 h 1249250"/>
                <a:gd name="connsiteX1" fmla="*/ 0 w 1210615"/>
                <a:gd name="connsiteY1" fmla="*/ 1249250 h 1249250"/>
                <a:gd name="connsiteX0" fmla="*/ 1210615 w 1210615"/>
                <a:gd name="connsiteY0" fmla="*/ 0 h 1249250"/>
                <a:gd name="connsiteX1" fmla="*/ 0 w 1210615"/>
                <a:gd name="connsiteY1" fmla="*/ 1249250 h 1249250"/>
                <a:gd name="connsiteX0" fmla="*/ 1017432 w 1017432"/>
                <a:gd name="connsiteY0" fmla="*/ 0 h 1700010"/>
                <a:gd name="connsiteX1" fmla="*/ 0 w 1017432"/>
                <a:gd name="connsiteY1" fmla="*/ 1700010 h 1700010"/>
                <a:gd name="connsiteX0" fmla="*/ 1249252 w 1249252"/>
                <a:gd name="connsiteY0" fmla="*/ 0 h 1893193"/>
                <a:gd name="connsiteX1" fmla="*/ 0 w 1249252"/>
                <a:gd name="connsiteY1" fmla="*/ 1893193 h 1893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49252" h="1893193">
                  <a:moveTo>
                    <a:pt x="1249252" y="0"/>
                  </a:moveTo>
                  <a:cubicBezTo>
                    <a:pt x="382074" y="4293"/>
                    <a:pt x="133082" y="1167683"/>
                    <a:pt x="0" y="1893193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" name="Freeform 40"/>
            <p:cNvSpPr/>
            <p:nvPr/>
          </p:nvSpPr>
          <p:spPr>
            <a:xfrm>
              <a:off x="4422822" y="1955442"/>
              <a:ext cx="2082732" cy="1596979"/>
            </a:xfrm>
            <a:custGeom>
              <a:avLst/>
              <a:gdLst>
                <a:gd name="connsiteX0" fmla="*/ 1764406 w 1764406"/>
                <a:gd name="connsiteY0" fmla="*/ 1880315 h 1880315"/>
                <a:gd name="connsiteX1" fmla="*/ 1313646 w 1764406"/>
                <a:gd name="connsiteY1" fmla="*/ 1378039 h 1880315"/>
                <a:gd name="connsiteX2" fmla="*/ 1133341 w 1764406"/>
                <a:gd name="connsiteY2" fmla="*/ 656822 h 1880315"/>
                <a:gd name="connsiteX3" fmla="*/ 0 w 1764406"/>
                <a:gd name="connsiteY3" fmla="*/ 0 h 1880315"/>
                <a:gd name="connsiteX0" fmla="*/ 2369713 w 2369713"/>
                <a:gd name="connsiteY0" fmla="*/ 1635617 h 1635617"/>
                <a:gd name="connsiteX1" fmla="*/ 1918953 w 2369713"/>
                <a:gd name="connsiteY1" fmla="*/ 1133341 h 1635617"/>
                <a:gd name="connsiteX2" fmla="*/ 1738648 w 2369713"/>
                <a:gd name="connsiteY2" fmla="*/ 412124 h 1635617"/>
                <a:gd name="connsiteX3" fmla="*/ 0 w 2369713"/>
                <a:gd name="connsiteY3" fmla="*/ 0 h 1635617"/>
                <a:gd name="connsiteX0" fmla="*/ 2369713 w 2369713"/>
                <a:gd name="connsiteY0" fmla="*/ 1888848 h 1888848"/>
                <a:gd name="connsiteX1" fmla="*/ 1918953 w 2369713"/>
                <a:gd name="connsiteY1" fmla="*/ 1386572 h 1888848"/>
                <a:gd name="connsiteX2" fmla="*/ 1738648 w 2369713"/>
                <a:gd name="connsiteY2" fmla="*/ 665355 h 1888848"/>
                <a:gd name="connsiteX3" fmla="*/ 0 w 2369713"/>
                <a:gd name="connsiteY3" fmla="*/ 253231 h 1888848"/>
                <a:gd name="connsiteX0" fmla="*/ 2369713 w 2369713"/>
                <a:gd name="connsiteY0" fmla="*/ 2802732 h 2802732"/>
                <a:gd name="connsiteX1" fmla="*/ 1918953 w 2369713"/>
                <a:gd name="connsiteY1" fmla="*/ 2300456 h 2802732"/>
                <a:gd name="connsiteX2" fmla="*/ 682581 w 2369713"/>
                <a:gd name="connsiteY2" fmla="*/ 33774 h 2802732"/>
                <a:gd name="connsiteX3" fmla="*/ 0 w 2369713"/>
                <a:gd name="connsiteY3" fmla="*/ 1167115 h 2802732"/>
                <a:gd name="connsiteX0" fmla="*/ 2369713 w 2369713"/>
                <a:gd name="connsiteY0" fmla="*/ 2795329 h 2795329"/>
                <a:gd name="connsiteX1" fmla="*/ 1571223 w 2369713"/>
                <a:gd name="connsiteY1" fmla="*/ 567284 h 2795329"/>
                <a:gd name="connsiteX2" fmla="*/ 682581 w 2369713"/>
                <a:gd name="connsiteY2" fmla="*/ 26371 h 2795329"/>
                <a:gd name="connsiteX3" fmla="*/ 0 w 2369713"/>
                <a:gd name="connsiteY3" fmla="*/ 1159712 h 2795329"/>
                <a:gd name="connsiteX0" fmla="*/ 1571223 w 1571223"/>
                <a:gd name="connsiteY0" fmla="*/ 567284 h 1159712"/>
                <a:gd name="connsiteX1" fmla="*/ 682581 w 1571223"/>
                <a:gd name="connsiteY1" fmla="*/ 26371 h 1159712"/>
                <a:gd name="connsiteX2" fmla="*/ 0 w 1571223"/>
                <a:gd name="connsiteY2" fmla="*/ 1159712 h 1159712"/>
                <a:gd name="connsiteX0" fmla="*/ 1210615 w 1210615"/>
                <a:gd name="connsiteY0" fmla="*/ 221811 h 1471061"/>
                <a:gd name="connsiteX1" fmla="*/ 682581 w 1210615"/>
                <a:gd name="connsiteY1" fmla="*/ 337720 h 1471061"/>
                <a:gd name="connsiteX2" fmla="*/ 0 w 1210615"/>
                <a:gd name="connsiteY2" fmla="*/ 1471061 h 1471061"/>
                <a:gd name="connsiteX0" fmla="*/ 1210615 w 1210615"/>
                <a:gd name="connsiteY0" fmla="*/ 190020 h 1439270"/>
                <a:gd name="connsiteX1" fmla="*/ 334852 w 1210615"/>
                <a:gd name="connsiteY1" fmla="*/ 434717 h 1439270"/>
                <a:gd name="connsiteX2" fmla="*/ 0 w 1210615"/>
                <a:gd name="connsiteY2" fmla="*/ 1439270 h 1439270"/>
                <a:gd name="connsiteX0" fmla="*/ 1210615 w 1210615"/>
                <a:gd name="connsiteY0" fmla="*/ 0 h 1249250"/>
                <a:gd name="connsiteX1" fmla="*/ 0 w 1210615"/>
                <a:gd name="connsiteY1" fmla="*/ 1249250 h 1249250"/>
                <a:gd name="connsiteX0" fmla="*/ 1210615 w 1210615"/>
                <a:gd name="connsiteY0" fmla="*/ 0 h 1249250"/>
                <a:gd name="connsiteX1" fmla="*/ 0 w 1210615"/>
                <a:gd name="connsiteY1" fmla="*/ 1249250 h 1249250"/>
                <a:gd name="connsiteX0" fmla="*/ 1210615 w 1210615"/>
                <a:gd name="connsiteY0" fmla="*/ 0 h 1249250"/>
                <a:gd name="connsiteX1" fmla="*/ 0 w 1210615"/>
                <a:gd name="connsiteY1" fmla="*/ 1249250 h 1249250"/>
                <a:gd name="connsiteX0" fmla="*/ 136607 w 2690278"/>
                <a:gd name="connsiteY0" fmla="*/ 0 h 798489"/>
                <a:gd name="connsiteX1" fmla="*/ 2686623 w 2690278"/>
                <a:gd name="connsiteY1" fmla="*/ 798489 h 798489"/>
                <a:gd name="connsiteX0" fmla="*/ 166783 w 1974427"/>
                <a:gd name="connsiteY0" fmla="*/ 0 h 1068945"/>
                <a:gd name="connsiteX1" fmla="*/ 1969824 w 1974427"/>
                <a:gd name="connsiteY1" fmla="*/ 1068945 h 1068945"/>
                <a:gd name="connsiteX0" fmla="*/ 0 w 1814382"/>
                <a:gd name="connsiteY0" fmla="*/ 0 h 1068945"/>
                <a:gd name="connsiteX1" fmla="*/ 1803041 w 1814382"/>
                <a:gd name="connsiteY1" fmla="*/ 1068945 h 1068945"/>
                <a:gd name="connsiteX0" fmla="*/ 0 w 1814382"/>
                <a:gd name="connsiteY0" fmla="*/ 0 h 991672"/>
                <a:gd name="connsiteX1" fmla="*/ 1803041 w 1814382"/>
                <a:gd name="connsiteY1" fmla="*/ 991672 h 991672"/>
                <a:gd name="connsiteX0" fmla="*/ 0 w 1686966"/>
                <a:gd name="connsiteY0" fmla="*/ 0 h 1378038"/>
                <a:gd name="connsiteX1" fmla="*/ 1674252 w 1686966"/>
                <a:gd name="connsiteY1" fmla="*/ 1378038 h 1378038"/>
                <a:gd name="connsiteX0" fmla="*/ 0 w 2082732"/>
                <a:gd name="connsiteY0" fmla="*/ 0 h 1596979"/>
                <a:gd name="connsiteX1" fmla="*/ 2073497 w 2082732"/>
                <a:gd name="connsiteY1" fmla="*/ 1596979 h 1596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82732" h="1596979">
                  <a:moveTo>
                    <a:pt x="0" y="0"/>
                  </a:moveTo>
                  <a:cubicBezTo>
                    <a:pt x="871470" y="42930"/>
                    <a:pt x="2206579" y="871469"/>
                    <a:pt x="2073497" y="1596979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352800" y="1752600"/>
              <a:ext cx="151836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</a:rPr>
                <a:t>h</a:t>
              </a:r>
              <a:r>
                <a:rPr lang="en-US" dirty="0" smtClean="0">
                  <a:solidFill>
                    <a:srgbClr val="000000"/>
                  </a:solidFill>
                </a:rPr>
                <a:t>igh</a:t>
              </a:r>
            </a:p>
            <a:p>
              <a:pPr algn="ctr"/>
              <a:r>
                <a:rPr lang="en-US" dirty="0">
                  <a:solidFill>
                    <a:srgbClr val="000000"/>
                  </a:solidFill>
                </a:rPr>
                <a:t>w</a:t>
              </a:r>
              <a:r>
                <a:rPr lang="en-US" dirty="0" smtClean="0">
                  <a:solidFill>
                    <a:srgbClr val="000000"/>
                  </a:solidFill>
                </a:rPr>
                <a:t>ater activity</a:t>
              </a:r>
            </a:p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low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3" name="Freeform 42"/>
            <p:cNvSpPr/>
            <p:nvPr/>
          </p:nvSpPr>
          <p:spPr>
            <a:xfrm>
              <a:off x="3489019" y="2483478"/>
              <a:ext cx="392888" cy="2137890"/>
            </a:xfrm>
            <a:custGeom>
              <a:avLst/>
              <a:gdLst>
                <a:gd name="connsiteX0" fmla="*/ 1764406 w 1764406"/>
                <a:gd name="connsiteY0" fmla="*/ 1880315 h 1880315"/>
                <a:gd name="connsiteX1" fmla="*/ 1313646 w 1764406"/>
                <a:gd name="connsiteY1" fmla="*/ 1378039 h 1880315"/>
                <a:gd name="connsiteX2" fmla="*/ 1133341 w 1764406"/>
                <a:gd name="connsiteY2" fmla="*/ 656822 h 1880315"/>
                <a:gd name="connsiteX3" fmla="*/ 0 w 1764406"/>
                <a:gd name="connsiteY3" fmla="*/ 0 h 1880315"/>
                <a:gd name="connsiteX0" fmla="*/ 2369713 w 2369713"/>
                <a:gd name="connsiteY0" fmla="*/ 1635617 h 1635617"/>
                <a:gd name="connsiteX1" fmla="*/ 1918953 w 2369713"/>
                <a:gd name="connsiteY1" fmla="*/ 1133341 h 1635617"/>
                <a:gd name="connsiteX2" fmla="*/ 1738648 w 2369713"/>
                <a:gd name="connsiteY2" fmla="*/ 412124 h 1635617"/>
                <a:gd name="connsiteX3" fmla="*/ 0 w 2369713"/>
                <a:gd name="connsiteY3" fmla="*/ 0 h 1635617"/>
                <a:gd name="connsiteX0" fmla="*/ 2369713 w 2369713"/>
                <a:gd name="connsiteY0" fmla="*/ 1888848 h 1888848"/>
                <a:gd name="connsiteX1" fmla="*/ 1918953 w 2369713"/>
                <a:gd name="connsiteY1" fmla="*/ 1386572 h 1888848"/>
                <a:gd name="connsiteX2" fmla="*/ 1738648 w 2369713"/>
                <a:gd name="connsiteY2" fmla="*/ 665355 h 1888848"/>
                <a:gd name="connsiteX3" fmla="*/ 0 w 2369713"/>
                <a:gd name="connsiteY3" fmla="*/ 253231 h 1888848"/>
                <a:gd name="connsiteX0" fmla="*/ 2369713 w 2369713"/>
                <a:gd name="connsiteY0" fmla="*/ 2802732 h 2802732"/>
                <a:gd name="connsiteX1" fmla="*/ 1918953 w 2369713"/>
                <a:gd name="connsiteY1" fmla="*/ 2300456 h 2802732"/>
                <a:gd name="connsiteX2" fmla="*/ 682581 w 2369713"/>
                <a:gd name="connsiteY2" fmla="*/ 33774 h 2802732"/>
                <a:gd name="connsiteX3" fmla="*/ 0 w 2369713"/>
                <a:gd name="connsiteY3" fmla="*/ 1167115 h 2802732"/>
                <a:gd name="connsiteX0" fmla="*/ 2369713 w 2369713"/>
                <a:gd name="connsiteY0" fmla="*/ 2795329 h 2795329"/>
                <a:gd name="connsiteX1" fmla="*/ 1571223 w 2369713"/>
                <a:gd name="connsiteY1" fmla="*/ 567284 h 2795329"/>
                <a:gd name="connsiteX2" fmla="*/ 682581 w 2369713"/>
                <a:gd name="connsiteY2" fmla="*/ 26371 h 2795329"/>
                <a:gd name="connsiteX3" fmla="*/ 0 w 2369713"/>
                <a:gd name="connsiteY3" fmla="*/ 1159712 h 2795329"/>
                <a:gd name="connsiteX0" fmla="*/ 1571223 w 1571223"/>
                <a:gd name="connsiteY0" fmla="*/ 567284 h 1159712"/>
                <a:gd name="connsiteX1" fmla="*/ 682581 w 1571223"/>
                <a:gd name="connsiteY1" fmla="*/ 26371 h 1159712"/>
                <a:gd name="connsiteX2" fmla="*/ 0 w 1571223"/>
                <a:gd name="connsiteY2" fmla="*/ 1159712 h 1159712"/>
                <a:gd name="connsiteX0" fmla="*/ 1210615 w 1210615"/>
                <a:gd name="connsiteY0" fmla="*/ 221811 h 1471061"/>
                <a:gd name="connsiteX1" fmla="*/ 682581 w 1210615"/>
                <a:gd name="connsiteY1" fmla="*/ 337720 h 1471061"/>
                <a:gd name="connsiteX2" fmla="*/ 0 w 1210615"/>
                <a:gd name="connsiteY2" fmla="*/ 1471061 h 1471061"/>
                <a:gd name="connsiteX0" fmla="*/ 1210615 w 1210615"/>
                <a:gd name="connsiteY0" fmla="*/ 190020 h 1439270"/>
                <a:gd name="connsiteX1" fmla="*/ 334852 w 1210615"/>
                <a:gd name="connsiteY1" fmla="*/ 434717 h 1439270"/>
                <a:gd name="connsiteX2" fmla="*/ 0 w 1210615"/>
                <a:gd name="connsiteY2" fmla="*/ 1439270 h 1439270"/>
                <a:gd name="connsiteX0" fmla="*/ 1210615 w 1210615"/>
                <a:gd name="connsiteY0" fmla="*/ 0 h 1249250"/>
                <a:gd name="connsiteX1" fmla="*/ 0 w 1210615"/>
                <a:gd name="connsiteY1" fmla="*/ 1249250 h 1249250"/>
                <a:gd name="connsiteX0" fmla="*/ 1210615 w 1210615"/>
                <a:gd name="connsiteY0" fmla="*/ 0 h 1249250"/>
                <a:gd name="connsiteX1" fmla="*/ 0 w 1210615"/>
                <a:gd name="connsiteY1" fmla="*/ 1249250 h 1249250"/>
                <a:gd name="connsiteX0" fmla="*/ 1210615 w 1210615"/>
                <a:gd name="connsiteY0" fmla="*/ 0 h 1249250"/>
                <a:gd name="connsiteX1" fmla="*/ 0 w 1210615"/>
                <a:gd name="connsiteY1" fmla="*/ 1249250 h 1249250"/>
                <a:gd name="connsiteX0" fmla="*/ 1017432 w 1017432"/>
                <a:gd name="connsiteY0" fmla="*/ 0 h 1700010"/>
                <a:gd name="connsiteX1" fmla="*/ 0 w 1017432"/>
                <a:gd name="connsiteY1" fmla="*/ 1700010 h 1700010"/>
                <a:gd name="connsiteX0" fmla="*/ 1249252 w 1249252"/>
                <a:gd name="connsiteY0" fmla="*/ 0 h 1893193"/>
                <a:gd name="connsiteX1" fmla="*/ 0 w 1249252"/>
                <a:gd name="connsiteY1" fmla="*/ 1893193 h 1893193"/>
                <a:gd name="connsiteX0" fmla="*/ 423431 w 423431"/>
                <a:gd name="connsiteY0" fmla="*/ 0 h 2511378"/>
                <a:gd name="connsiteX1" fmla="*/ 178731 w 423431"/>
                <a:gd name="connsiteY1" fmla="*/ 2511378 h 2511378"/>
                <a:gd name="connsiteX0" fmla="*/ 392888 w 392888"/>
                <a:gd name="connsiteY0" fmla="*/ 0 h 2137890"/>
                <a:gd name="connsiteX1" fmla="*/ 251219 w 392888"/>
                <a:gd name="connsiteY1" fmla="*/ 2137890 h 2137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2888" h="2137890">
                  <a:moveTo>
                    <a:pt x="392888" y="0"/>
                  </a:moveTo>
                  <a:cubicBezTo>
                    <a:pt x="-474290" y="4293"/>
                    <a:pt x="384301" y="1412380"/>
                    <a:pt x="251219" y="2137890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4" name="Freeform 43"/>
            <p:cNvSpPr/>
            <p:nvPr/>
          </p:nvSpPr>
          <p:spPr>
            <a:xfrm>
              <a:off x="4330521" y="2494208"/>
              <a:ext cx="1275008" cy="1107582"/>
            </a:xfrm>
            <a:custGeom>
              <a:avLst/>
              <a:gdLst>
                <a:gd name="connsiteX0" fmla="*/ 1764406 w 1764406"/>
                <a:gd name="connsiteY0" fmla="*/ 1880315 h 1880315"/>
                <a:gd name="connsiteX1" fmla="*/ 1313646 w 1764406"/>
                <a:gd name="connsiteY1" fmla="*/ 1378039 h 1880315"/>
                <a:gd name="connsiteX2" fmla="*/ 1133341 w 1764406"/>
                <a:gd name="connsiteY2" fmla="*/ 656822 h 1880315"/>
                <a:gd name="connsiteX3" fmla="*/ 0 w 1764406"/>
                <a:gd name="connsiteY3" fmla="*/ 0 h 1880315"/>
                <a:gd name="connsiteX0" fmla="*/ 2369713 w 2369713"/>
                <a:gd name="connsiteY0" fmla="*/ 1635617 h 1635617"/>
                <a:gd name="connsiteX1" fmla="*/ 1918953 w 2369713"/>
                <a:gd name="connsiteY1" fmla="*/ 1133341 h 1635617"/>
                <a:gd name="connsiteX2" fmla="*/ 1738648 w 2369713"/>
                <a:gd name="connsiteY2" fmla="*/ 412124 h 1635617"/>
                <a:gd name="connsiteX3" fmla="*/ 0 w 2369713"/>
                <a:gd name="connsiteY3" fmla="*/ 0 h 1635617"/>
                <a:gd name="connsiteX0" fmla="*/ 2369713 w 2369713"/>
                <a:gd name="connsiteY0" fmla="*/ 1888848 h 1888848"/>
                <a:gd name="connsiteX1" fmla="*/ 1918953 w 2369713"/>
                <a:gd name="connsiteY1" fmla="*/ 1386572 h 1888848"/>
                <a:gd name="connsiteX2" fmla="*/ 1738648 w 2369713"/>
                <a:gd name="connsiteY2" fmla="*/ 665355 h 1888848"/>
                <a:gd name="connsiteX3" fmla="*/ 0 w 2369713"/>
                <a:gd name="connsiteY3" fmla="*/ 253231 h 1888848"/>
                <a:gd name="connsiteX0" fmla="*/ 2369713 w 2369713"/>
                <a:gd name="connsiteY0" fmla="*/ 2802732 h 2802732"/>
                <a:gd name="connsiteX1" fmla="*/ 1918953 w 2369713"/>
                <a:gd name="connsiteY1" fmla="*/ 2300456 h 2802732"/>
                <a:gd name="connsiteX2" fmla="*/ 682581 w 2369713"/>
                <a:gd name="connsiteY2" fmla="*/ 33774 h 2802732"/>
                <a:gd name="connsiteX3" fmla="*/ 0 w 2369713"/>
                <a:gd name="connsiteY3" fmla="*/ 1167115 h 2802732"/>
                <a:gd name="connsiteX0" fmla="*/ 2369713 w 2369713"/>
                <a:gd name="connsiteY0" fmla="*/ 2795329 h 2795329"/>
                <a:gd name="connsiteX1" fmla="*/ 1571223 w 2369713"/>
                <a:gd name="connsiteY1" fmla="*/ 567284 h 2795329"/>
                <a:gd name="connsiteX2" fmla="*/ 682581 w 2369713"/>
                <a:gd name="connsiteY2" fmla="*/ 26371 h 2795329"/>
                <a:gd name="connsiteX3" fmla="*/ 0 w 2369713"/>
                <a:gd name="connsiteY3" fmla="*/ 1159712 h 2795329"/>
                <a:gd name="connsiteX0" fmla="*/ 1571223 w 1571223"/>
                <a:gd name="connsiteY0" fmla="*/ 567284 h 1159712"/>
                <a:gd name="connsiteX1" fmla="*/ 682581 w 1571223"/>
                <a:gd name="connsiteY1" fmla="*/ 26371 h 1159712"/>
                <a:gd name="connsiteX2" fmla="*/ 0 w 1571223"/>
                <a:gd name="connsiteY2" fmla="*/ 1159712 h 1159712"/>
                <a:gd name="connsiteX0" fmla="*/ 1210615 w 1210615"/>
                <a:gd name="connsiteY0" fmla="*/ 221811 h 1471061"/>
                <a:gd name="connsiteX1" fmla="*/ 682581 w 1210615"/>
                <a:gd name="connsiteY1" fmla="*/ 337720 h 1471061"/>
                <a:gd name="connsiteX2" fmla="*/ 0 w 1210615"/>
                <a:gd name="connsiteY2" fmla="*/ 1471061 h 1471061"/>
                <a:gd name="connsiteX0" fmla="*/ 1210615 w 1210615"/>
                <a:gd name="connsiteY0" fmla="*/ 190020 h 1439270"/>
                <a:gd name="connsiteX1" fmla="*/ 334852 w 1210615"/>
                <a:gd name="connsiteY1" fmla="*/ 434717 h 1439270"/>
                <a:gd name="connsiteX2" fmla="*/ 0 w 1210615"/>
                <a:gd name="connsiteY2" fmla="*/ 1439270 h 1439270"/>
                <a:gd name="connsiteX0" fmla="*/ 1210615 w 1210615"/>
                <a:gd name="connsiteY0" fmla="*/ 0 h 1249250"/>
                <a:gd name="connsiteX1" fmla="*/ 0 w 1210615"/>
                <a:gd name="connsiteY1" fmla="*/ 1249250 h 1249250"/>
                <a:gd name="connsiteX0" fmla="*/ 1210615 w 1210615"/>
                <a:gd name="connsiteY0" fmla="*/ 0 h 1249250"/>
                <a:gd name="connsiteX1" fmla="*/ 0 w 1210615"/>
                <a:gd name="connsiteY1" fmla="*/ 1249250 h 1249250"/>
                <a:gd name="connsiteX0" fmla="*/ 1210615 w 1210615"/>
                <a:gd name="connsiteY0" fmla="*/ 0 h 1249250"/>
                <a:gd name="connsiteX1" fmla="*/ 0 w 1210615"/>
                <a:gd name="connsiteY1" fmla="*/ 1249250 h 1249250"/>
                <a:gd name="connsiteX0" fmla="*/ 136607 w 2690278"/>
                <a:gd name="connsiteY0" fmla="*/ 0 h 798489"/>
                <a:gd name="connsiteX1" fmla="*/ 2686623 w 2690278"/>
                <a:gd name="connsiteY1" fmla="*/ 798489 h 798489"/>
                <a:gd name="connsiteX0" fmla="*/ 166783 w 1974427"/>
                <a:gd name="connsiteY0" fmla="*/ 0 h 1068945"/>
                <a:gd name="connsiteX1" fmla="*/ 1969824 w 1974427"/>
                <a:gd name="connsiteY1" fmla="*/ 1068945 h 1068945"/>
                <a:gd name="connsiteX0" fmla="*/ 0 w 1814382"/>
                <a:gd name="connsiteY0" fmla="*/ 0 h 1068945"/>
                <a:gd name="connsiteX1" fmla="*/ 1803041 w 1814382"/>
                <a:gd name="connsiteY1" fmla="*/ 1068945 h 1068945"/>
                <a:gd name="connsiteX0" fmla="*/ 0 w 1814382"/>
                <a:gd name="connsiteY0" fmla="*/ 0 h 991672"/>
                <a:gd name="connsiteX1" fmla="*/ 1803041 w 1814382"/>
                <a:gd name="connsiteY1" fmla="*/ 991672 h 991672"/>
                <a:gd name="connsiteX0" fmla="*/ 0 w 1686966"/>
                <a:gd name="connsiteY0" fmla="*/ 0 h 1378038"/>
                <a:gd name="connsiteX1" fmla="*/ 1674252 w 1686966"/>
                <a:gd name="connsiteY1" fmla="*/ 1378038 h 1378038"/>
                <a:gd name="connsiteX0" fmla="*/ 0 w 2082732"/>
                <a:gd name="connsiteY0" fmla="*/ 0 h 1596979"/>
                <a:gd name="connsiteX1" fmla="*/ 2073497 w 2082732"/>
                <a:gd name="connsiteY1" fmla="*/ 1596979 h 1596979"/>
                <a:gd name="connsiteX0" fmla="*/ 0 w 2326098"/>
                <a:gd name="connsiteY0" fmla="*/ 0 h 1210613"/>
                <a:gd name="connsiteX1" fmla="*/ 2318196 w 2326098"/>
                <a:gd name="connsiteY1" fmla="*/ 1210613 h 1210613"/>
                <a:gd name="connsiteX0" fmla="*/ 0 w 1295183"/>
                <a:gd name="connsiteY0" fmla="*/ 0 h 1107582"/>
                <a:gd name="connsiteX1" fmla="*/ 1275008 w 1295183"/>
                <a:gd name="connsiteY1" fmla="*/ 1107582 h 1107582"/>
                <a:gd name="connsiteX0" fmla="*/ 0 w 1275008"/>
                <a:gd name="connsiteY0" fmla="*/ 0 h 1107582"/>
                <a:gd name="connsiteX1" fmla="*/ 1275008 w 1275008"/>
                <a:gd name="connsiteY1" fmla="*/ 1107582 h 1107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5008" h="1107582">
                  <a:moveTo>
                    <a:pt x="0" y="0"/>
                  </a:moveTo>
                  <a:cubicBezTo>
                    <a:pt x="871470" y="42930"/>
                    <a:pt x="880056" y="884348"/>
                    <a:pt x="1275008" y="1107582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097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225" y="352029"/>
            <a:ext cx="8709660" cy="7543800"/>
          </a:xfrm>
        </p:spPr>
      </p:pic>
      <p:sp>
        <p:nvSpPr>
          <p:cNvPr id="6" name="TextBox 5"/>
          <p:cNvSpPr txBox="1"/>
          <p:nvPr/>
        </p:nvSpPr>
        <p:spPr>
          <a:xfrm>
            <a:off x="6726775" y="1710050"/>
            <a:ext cx="27216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</a:rPr>
              <a:t>RH: 84.2%</a:t>
            </a:r>
          </a:p>
          <a:p>
            <a:pPr>
              <a:defRPr/>
            </a:pPr>
            <a:r>
              <a:rPr lang="en-US" sz="3200" dirty="0">
                <a:solidFill>
                  <a:prstClr val="black"/>
                </a:solidFill>
              </a:rPr>
              <a:t>  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3200" dirty="0">
                <a:solidFill>
                  <a:prstClr val="black"/>
                </a:solidFill>
              </a:rPr>
              <a:t>vs 71.9%</a:t>
            </a:r>
          </a:p>
        </p:txBody>
      </p:sp>
      <p:sp>
        <p:nvSpPr>
          <p:cNvPr id="8" name="Rectangle 7"/>
          <p:cNvSpPr/>
          <p:nvPr/>
        </p:nvSpPr>
        <p:spPr>
          <a:xfrm>
            <a:off x="6423764" y="1052500"/>
            <a:ext cx="24609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 err="1">
                <a:solidFill>
                  <a:prstClr val="black"/>
                </a:solidFill>
              </a:rPr>
              <a:t>R</a:t>
            </a:r>
            <a:r>
              <a:rPr lang="en-US" sz="3200" baseline="-25000" dirty="0" err="1">
                <a:solidFill>
                  <a:prstClr val="black"/>
                </a:solidFill>
              </a:rPr>
              <a:t>iso</a:t>
            </a:r>
            <a:r>
              <a:rPr lang="en-US" sz="3200" dirty="0">
                <a:solidFill>
                  <a:prstClr val="black"/>
                </a:solidFill>
              </a:rPr>
              <a:t> = 44.5%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299247" y="440774"/>
            <a:ext cx="1524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78197" y="5559029"/>
            <a:ext cx="9220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3aw6</a:t>
            </a:r>
          </a:p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3aw7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436513" y="1052500"/>
            <a:ext cx="25907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l-GR" sz="3200" dirty="0">
                <a:solidFill>
                  <a:srgbClr val="FF0000"/>
                </a:solidFill>
              </a:rPr>
              <a:t>Δ</a:t>
            </a:r>
            <a:r>
              <a:rPr lang="en-US" sz="3200" dirty="0">
                <a:solidFill>
                  <a:srgbClr val="FF0000"/>
                </a:solidFill>
              </a:rPr>
              <a:t>cell = 0.7 %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Non-isomorphism in lysozyme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1052500"/>
            <a:ext cx="30460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</a:rPr>
              <a:t>RMSD = 1.70 Å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1516295"/>
            <a:ext cx="33826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</a:rPr>
              <a:t>RMSD = 0.18 </a:t>
            </a:r>
            <a:r>
              <a:rPr lang="en-US" sz="3200" dirty="0" smtClean="0">
                <a:solidFill>
                  <a:prstClr val="black"/>
                </a:solidFill>
              </a:rPr>
              <a:t>Å LSQ</a:t>
            </a:r>
            <a:endParaRPr lang="en-US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36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0" grpId="0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7422"/>
          </a:xfrm>
        </p:spPr>
        <p:txBody>
          <a:bodyPr/>
          <a:lstStyle/>
          <a:p>
            <a:r>
              <a:rPr lang="en-US" dirty="0" smtClean="0"/>
              <a:t>3aw6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7422"/>
            <a:ext cx="9144000" cy="594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83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round the world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Study function and dynamics</a:t>
            </a:r>
          </a:p>
          <a:p>
            <a:pPr lvl="1"/>
            <a:r>
              <a:rPr lang="en-US" dirty="0" smtClean="0"/>
              <a:t>Fixed target, “serial”, capture intermediates</a:t>
            </a:r>
          </a:p>
          <a:p>
            <a:r>
              <a:rPr lang="en-US" dirty="0" smtClean="0"/>
              <a:t>Multi-crystal multi-data</a:t>
            </a:r>
          </a:p>
          <a:p>
            <a:pPr lvl="1"/>
            <a:r>
              <a:rPr lang="en-US" dirty="0"/>
              <a:t>Fragment screening</a:t>
            </a:r>
          </a:p>
          <a:p>
            <a:pPr lvl="1"/>
            <a:r>
              <a:rPr lang="en-US" dirty="0" smtClean="0"/>
              <a:t>Time-resolved (laser?, mixer?, tape?)</a:t>
            </a:r>
          </a:p>
          <a:p>
            <a:r>
              <a:rPr lang="en-US" dirty="0" smtClean="0"/>
              <a:t>“room” (core) temperature</a:t>
            </a:r>
          </a:p>
          <a:p>
            <a:r>
              <a:rPr lang="en-US" dirty="0" smtClean="0"/>
              <a:t>Element identification</a:t>
            </a:r>
          </a:p>
          <a:p>
            <a:r>
              <a:rPr lang="en-US" dirty="0" smtClean="0"/>
              <a:t>Very high resolution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84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7422"/>
          </a:xfrm>
        </p:spPr>
        <p:txBody>
          <a:bodyPr/>
          <a:lstStyle/>
          <a:p>
            <a:r>
              <a:rPr lang="en-US" dirty="0" smtClean="0"/>
              <a:t>3aw6 3aw7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7422"/>
            <a:ext cx="9144000" cy="5940578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6934200" y="4648200"/>
            <a:ext cx="228600" cy="457200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6324600" y="4581525"/>
            <a:ext cx="171450" cy="466725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7153275" y="5238750"/>
            <a:ext cx="171450" cy="466725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000125" y="2867025"/>
            <a:ext cx="9525" cy="371475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3276600" y="3057525"/>
            <a:ext cx="161925" cy="514350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2724150" y="5810250"/>
            <a:ext cx="142876" cy="409575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124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609600"/>
            <a:ext cx="9117875" cy="68384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200" y="76200"/>
            <a:ext cx="89087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Periodic Spatial Distortion Vector Field</a:t>
            </a:r>
            <a:endParaRPr lang="en-US" sz="40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69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7422"/>
          </a:xfrm>
        </p:spPr>
        <p:txBody>
          <a:bodyPr/>
          <a:lstStyle/>
          <a:p>
            <a:r>
              <a:rPr lang="en-US" dirty="0" smtClean="0"/>
              <a:t>3aw6 3aw7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7422"/>
            <a:ext cx="9144000" cy="5940578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6934200" y="4648200"/>
            <a:ext cx="228600" cy="457200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6324600" y="4581525"/>
            <a:ext cx="171450" cy="466725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7153275" y="5238750"/>
            <a:ext cx="171450" cy="466725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000125" y="2867025"/>
            <a:ext cx="9525" cy="371475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3276600" y="3057525"/>
            <a:ext cx="161925" cy="514350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2724150" y="5810250"/>
            <a:ext cx="142876" cy="409575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858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7422"/>
          </a:xfrm>
        </p:spPr>
        <p:txBody>
          <a:bodyPr/>
          <a:lstStyle/>
          <a:p>
            <a:r>
              <a:rPr lang="en-US" dirty="0" smtClean="0"/>
              <a:t>3aw6, 3aw7, “bent” 3aw6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7422"/>
            <a:ext cx="9144000" cy="594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29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7422"/>
          </a:xfrm>
        </p:spPr>
        <p:txBody>
          <a:bodyPr/>
          <a:lstStyle/>
          <a:p>
            <a:r>
              <a:rPr lang="en-US" dirty="0" smtClean="0"/>
              <a:t>3aw7, “bent” 3aw6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7422"/>
            <a:ext cx="9144000" cy="594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63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259"/>
            <a:ext cx="9144000" cy="64047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7422"/>
          </a:xfrm>
        </p:spPr>
        <p:txBody>
          <a:bodyPr/>
          <a:lstStyle/>
          <a:p>
            <a:r>
              <a:rPr lang="en-US" dirty="0" smtClean="0"/>
              <a:t>3aw7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55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8" y="450655"/>
            <a:ext cx="9147717" cy="64073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7422"/>
          </a:xfrm>
        </p:spPr>
        <p:txBody>
          <a:bodyPr/>
          <a:lstStyle/>
          <a:p>
            <a:r>
              <a:rPr lang="en-US" dirty="0" smtClean="0"/>
              <a:t>“bent” 3aw7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49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259"/>
            <a:ext cx="9144000" cy="64047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7422"/>
          </a:xfrm>
        </p:spPr>
        <p:txBody>
          <a:bodyPr/>
          <a:lstStyle/>
          <a:p>
            <a:r>
              <a:rPr lang="en-US" dirty="0" smtClean="0"/>
              <a:t>3aw6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94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2393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57775" y="390525"/>
            <a:ext cx="365356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32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obs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-F</a:t>
            </a:r>
            <a:r>
              <a:rPr lang="en-US" sz="32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obs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difference</a:t>
            </a: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l-G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1.8 Å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“unbent”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30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2393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57775" y="390525"/>
            <a:ext cx="360765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32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obs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-F</a:t>
            </a:r>
            <a:r>
              <a:rPr lang="en-US" sz="32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obs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difference</a:t>
            </a: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l-G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1.8 Å</a:t>
            </a: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old way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38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round the world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/>
          </a:bodyPr>
          <a:lstStyle/>
          <a:p>
            <a:r>
              <a:rPr lang="en-US" dirty="0" smtClean="0"/>
              <a:t>“Fewer Beamlines” or industrialized?</a:t>
            </a:r>
          </a:p>
          <a:p>
            <a:r>
              <a:rPr lang="en-US" dirty="0" err="1" smtClean="0"/>
              <a:t>cryoEM</a:t>
            </a:r>
            <a:endParaRPr lang="en-US" dirty="0" smtClean="0"/>
          </a:p>
          <a:p>
            <a:pPr lvl="1"/>
            <a:r>
              <a:rPr lang="en-US" dirty="0" smtClean="0"/>
              <a:t>“interesting” things don’t crystallize</a:t>
            </a:r>
          </a:p>
          <a:p>
            <a:r>
              <a:rPr lang="en-US" dirty="0" err="1" smtClean="0"/>
              <a:t>Alphafold</a:t>
            </a:r>
            <a:r>
              <a:rPr lang="en-US" dirty="0" smtClean="0"/>
              <a:t> is the new “low resolution”</a:t>
            </a:r>
          </a:p>
          <a:p>
            <a:r>
              <a:rPr lang="en-US" dirty="0" smtClean="0"/>
              <a:t>Data curation, training students</a:t>
            </a:r>
          </a:p>
          <a:p>
            <a:r>
              <a:rPr lang="en-US" dirty="0" smtClean="0"/>
              <a:t>Multilayers?, high energy? In-vacuum?</a:t>
            </a:r>
          </a:p>
          <a:p>
            <a:r>
              <a:rPr lang="en-US" dirty="0" smtClean="0"/>
              <a:t>Source upgrades!</a:t>
            </a:r>
          </a:p>
          <a:p>
            <a:r>
              <a:rPr lang="en-US" dirty="0" smtClean="0"/>
              <a:t>China?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36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Prediction: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95476"/>
            <a:ext cx="8229600" cy="42306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Correcting non-isomorphism</a:t>
            </a:r>
          </a:p>
          <a:p>
            <a:pPr marL="0" indent="0" algn="ctr">
              <a:buNone/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will allow</a:t>
            </a:r>
          </a:p>
          <a:p>
            <a:pPr marL="0" indent="0" algn="ctr">
              <a:buNone/>
            </a:pP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infinite averaging</a:t>
            </a:r>
            <a:endParaRPr lang="en-US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llowing arbitrary signal/noise</a:t>
            </a:r>
          </a:p>
          <a:p>
            <a:pPr marL="0" indent="0" algn="ctr">
              <a:buNone/>
            </a:pP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24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Why? Because it works for </a:t>
            </a:r>
            <a:r>
              <a:rPr lang="en-US" sz="2400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cryoEM</a:t>
            </a:r>
            <a:endParaRPr lang="en-US" sz="24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090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 Damage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61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9367" y="641350"/>
            <a:ext cx="8345347" cy="5964238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52" y="-260620"/>
            <a:ext cx="8229600" cy="1143000"/>
          </a:xfrm>
        </p:spPr>
        <p:txBody>
          <a:bodyPr/>
          <a:lstStyle/>
          <a:p>
            <a:r>
              <a:rPr lang="en-US" dirty="0" smtClean="0"/>
              <a:t>0 </a:t>
            </a:r>
            <a:r>
              <a:rPr lang="en-US" dirty="0" err="1" smtClean="0"/>
              <a:t>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507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orse_man_skeleton_in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641350"/>
            <a:ext cx="7962900" cy="596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16016"/>
            <a:ext cx="8229600" cy="1143000"/>
          </a:xfrm>
        </p:spPr>
        <p:txBody>
          <a:bodyPr/>
          <a:lstStyle/>
          <a:p>
            <a:r>
              <a:rPr lang="en-US" dirty="0" smtClean="0"/>
              <a:t>100 </a:t>
            </a:r>
            <a:r>
              <a:rPr lang="en-US" dirty="0" err="1" smtClean="0"/>
              <a:t>MGy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792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orse_man_skeleton_in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641350"/>
            <a:ext cx="7962900" cy="596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89367" y="641350"/>
            <a:ext cx="8345347" cy="5964238"/>
          </a:xfrm>
          <a:prstGeom prst="rect">
            <a:avLst/>
          </a:prstGeom>
          <a:blipFill dpi="0" rotWithShape="1">
            <a:blip r:embed="rId3">
              <a:alphaModFix amt="52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57200" y="-216016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kern="0" dirty="0" smtClean="0"/>
              <a:t>50 </a:t>
            </a:r>
            <a:r>
              <a:rPr lang="en-US" kern="0" dirty="0" err="1" smtClean="0"/>
              <a:t>MGy</a:t>
            </a:r>
            <a:r>
              <a:rPr lang="en-US" kern="0" dirty="0" smtClean="0"/>
              <a:t> ?</a:t>
            </a:r>
            <a:endParaRPr lang="en-US" kern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4997"/>
            <a:ext cx="8229600" cy="1143000"/>
          </a:xfrm>
        </p:spPr>
        <p:txBody>
          <a:bodyPr/>
          <a:lstStyle/>
          <a:p>
            <a:r>
              <a:rPr lang="en-US" dirty="0" smtClean="0"/>
              <a:t>What is the dose?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442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Systematic error: </a:t>
            </a:r>
            <a:r>
              <a:rPr lang="en-US" dirty="0" smtClean="0">
                <a:solidFill>
                  <a:srgbClr val="FFC000"/>
                </a:solidFill>
              </a:rPr>
              <a:t>Illumination contrast</a:t>
            </a:r>
            <a:r>
              <a:rPr lang="en-US" dirty="0" smtClean="0">
                <a:solidFill>
                  <a:srgbClr val="C00000"/>
                </a:solidFill>
              </a:rPr>
              <a:t/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sz="3200" dirty="0" smtClean="0"/>
              <a:t>appears to “reverse” damage</a:t>
            </a:r>
            <a:endParaRPr lang="en-US" sz="3200" dirty="0"/>
          </a:p>
        </p:txBody>
      </p:sp>
      <p:pic>
        <p:nvPicPr>
          <p:cNvPr id="4" name="hd_14ms_22oct18.png" descr="hd_14ms_22oct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" y="2286000"/>
            <a:ext cx="3654001" cy="3654001"/>
          </a:xfrm>
          <a:prstGeom prst="rect">
            <a:avLst/>
          </a:prstGeom>
          <a:ln w="3175">
            <a:miter lim="400000"/>
          </a:ln>
        </p:spPr>
      </p:pic>
      <p:sp>
        <p:nvSpPr>
          <p:cNvPr id="5" name="0.34 MGy"/>
          <p:cNvSpPr txBox="1"/>
          <p:nvPr/>
        </p:nvSpPr>
        <p:spPr>
          <a:xfrm>
            <a:off x="289637" y="2257438"/>
            <a:ext cx="1325608" cy="441146"/>
          </a:xfrm>
          <a:prstGeom prst="rect">
            <a:avLst/>
          </a:prstGeom>
          <a:solidFill>
            <a:srgbClr val="FFFFFF"/>
          </a:solidFill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22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smtClean="0"/>
              <a:t>0.3</a:t>
            </a:r>
            <a:r>
              <a:rPr lang="fr-FR" smtClean="0"/>
              <a:t>5</a:t>
            </a:r>
            <a:r>
              <a:rPr smtClean="0"/>
              <a:t> </a:t>
            </a:r>
            <a:r>
              <a:rPr dirty="0"/>
              <a:t>MGy</a:t>
            </a:r>
          </a:p>
        </p:txBody>
      </p:sp>
      <p:sp>
        <p:nvSpPr>
          <p:cNvPr id="6" name="Cys6"/>
          <p:cNvSpPr txBox="1"/>
          <p:nvPr/>
        </p:nvSpPr>
        <p:spPr>
          <a:xfrm>
            <a:off x="1546586" y="4388557"/>
            <a:ext cx="635125" cy="36082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18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Cys6</a:t>
            </a:r>
          </a:p>
        </p:txBody>
      </p:sp>
      <p:sp>
        <p:nvSpPr>
          <p:cNvPr id="7" name="Cys127"/>
          <p:cNvSpPr txBox="1"/>
          <p:nvPr/>
        </p:nvSpPr>
        <p:spPr>
          <a:xfrm>
            <a:off x="2347575" y="3250704"/>
            <a:ext cx="889398" cy="36082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18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Cys127</a:t>
            </a:r>
          </a:p>
        </p:txBody>
      </p:sp>
      <p:sp>
        <p:nvSpPr>
          <p:cNvPr id="11" name="RT high-dose rate series"/>
          <p:cNvSpPr txBox="1"/>
          <p:nvPr/>
        </p:nvSpPr>
        <p:spPr>
          <a:xfrm>
            <a:off x="1981200" y="1752600"/>
            <a:ext cx="5234318" cy="44114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22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smtClean="0"/>
              <a:t>Room temperature</a:t>
            </a:r>
            <a:r>
              <a:rPr dirty="0" smtClean="0"/>
              <a:t> </a:t>
            </a:r>
            <a:r>
              <a:rPr dirty="0"/>
              <a:t>high-dose rate series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488668"/>
            <a:ext cx="59250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de la Mora, </a:t>
            </a:r>
            <a:r>
              <a:rPr lang="en-US" dirty="0" smtClean="0"/>
              <a:t>et al. </a:t>
            </a:r>
            <a:r>
              <a:rPr lang="en-US" dirty="0"/>
              <a:t>(2020) </a:t>
            </a:r>
            <a:r>
              <a:rPr lang="en-US" i="1" dirty="0" smtClean="0"/>
              <a:t>PNAS </a:t>
            </a:r>
            <a:r>
              <a:rPr lang="en-US" i="1" dirty="0"/>
              <a:t>USA</a:t>
            </a:r>
            <a:r>
              <a:rPr lang="en-US" dirty="0"/>
              <a:t> </a:t>
            </a:r>
            <a:r>
              <a:rPr lang="en-US" b="1" dirty="0"/>
              <a:t>117</a:t>
            </a:r>
            <a:r>
              <a:rPr lang="en-US" dirty="0"/>
              <a:t>, 4142-4151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209800"/>
            <a:ext cx="4646216" cy="357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359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"/>
            <a:ext cx="7772400" cy="17526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False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Damage reversal: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“hole burning”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-59773" y="3206187"/>
            <a:ext cx="4237459" cy="1203434"/>
          </a:xfrm>
          <a:prstGeom prst="rect">
            <a:avLst/>
          </a:prstGeom>
          <a:gradFill flip="none" rotWithShape="1">
            <a:gsLst>
              <a:gs pos="0">
                <a:srgbClr val="66FF66"/>
              </a:gs>
              <a:gs pos="50000">
                <a:srgbClr val="993366"/>
              </a:gs>
              <a:gs pos="100000">
                <a:srgbClr val="66FF66"/>
              </a:gs>
            </a:gsLst>
            <a:lin ang="54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X-ray beam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784161" y="1401454"/>
            <a:ext cx="695441" cy="4910137"/>
            <a:chOff x="7645075" y="1582459"/>
            <a:chExt cx="695441" cy="1197254"/>
          </a:xfrm>
        </p:grpSpPr>
        <p:cxnSp>
          <p:nvCxnSpPr>
            <p:cNvPr id="7" name="Straight Connector 6"/>
            <p:cNvCxnSpPr/>
            <p:nvPr/>
          </p:nvCxnSpPr>
          <p:spPr>
            <a:xfrm flipH="1" flipV="1">
              <a:off x="7645075" y="1844815"/>
              <a:ext cx="2" cy="93489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 flipV="1">
              <a:off x="7784163" y="1844815"/>
              <a:ext cx="2" cy="93489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 flipV="1">
              <a:off x="7923251" y="1844815"/>
              <a:ext cx="2" cy="93489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 flipV="1">
              <a:off x="8062339" y="1844815"/>
              <a:ext cx="2" cy="93489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 flipV="1">
              <a:off x="8201427" y="1582459"/>
              <a:ext cx="2" cy="1197254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 flipV="1">
              <a:off x="8340514" y="1609725"/>
              <a:ext cx="2" cy="116998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5367816" y="2516291"/>
            <a:ext cx="2134956" cy="2305260"/>
            <a:chOff x="5146791" y="2954337"/>
            <a:chExt cx="1039078" cy="1390354"/>
          </a:xfrm>
        </p:grpSpPr>
        <p:sp>
          <p:nvSpPr>
            <p:cNvPr id="22" name="Line 13"/>
            <p:cNvSpPr>
              <a:spLocks noChangeAspect="1" noChangeShapeType="1"/>
            </p:cNvSpPr>
            <p:nvPr/>
          </p:nvSpPr>
          <p:spPr bwMode="auto">
            <a:xfrm flipV="1">
              <a:off x="5209556" y="2954337"/>
              <a:ext cx="976313" cy="70326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" name="Line 14"/>
            <p:cNvSpPr>
              <a:spLocks noChangeAspect="1" noChangeShapeType="1"/>
            </p:cNvSpPr>
            <p:nvPr/>
          </p:nvSpPr>
          <p:spPr bwMode="auto">
            <a:xfrm>
              <a:off x="5146791" y="3720803"/>
              <a:ext cx="1035050" cy="3175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" name="Line 15"/>
            <p:cNvSpPr>
              <a:spLocks noChangeAspect="1" noChangeShapeType="1"/>
            </p:cNvSpPr>
            <p:nvPr/>
          </p:nvSpPr>
          <p:spPr bwMode="auto">
            <a:xfrm flipV="1">
              <a:off x="5269029" y="3498553"/>
              <a:ext cx="520700" cy="2000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" name="Line 16"/>
            <p:cNvSpPr>
              <a:spLocks noChangeAspect="1" noChangeShapeType="1"/>
            </p:cNvSpPr>
            <p:nvPr/>
          </p:nvSpPr>
          <p:spPr bwMode="auto">
            <a:xfrm>
              <a:off x="5265854" y="3847803"/>
              <a:ext cx="554038" cy="4968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568293" y="803930"/>
            <a:ext cx="1441891" cy="5953709"/>
            <a:chOff x="7621260" y="1582459"/>
            <a:chExt cx="722699" cy="4016932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0786" y="1582459"/>
              <a:ext cx="713173" cy="4016932"/>
            </a:xfrm>
            <a:prstGeom prst="rect">
              <a:avLst/>
            </a:prstGeom>
          </p:spPr>
        </p:pic>
        <p:cxnSp>
          <p:nvCxnSpPr>
            <p:cNvPr id="27" name="Straight Connector 26"/>
            <p:cNvCxnSpPr/>
            <p:nvPr/>
          </p:nvCxnSpPr>
          <p:spPr>
            <a:xfrm flipV="1">
              <a:off x="7630786" y="1609725"/>
              <a:ext cx="703647" cy="702528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7621260" y="1940720"/>
              <a:ext cx="713173" cy="570566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7628426" y="2271714"/>
              <a:ext cx="706007" cy="442911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7622845" y="2602708"/>
              <a:ext cx="711588" cy="306644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7622845" y="2933702"/>
              <a:ext cx="711588" cy="17468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7622845" y="3264695"/>
              <a:ext cx="711588" cy="4272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7621260" y="3482976"/>
              <a:ext cx="713173" cy="11271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7622845" y="3705484"/>
              <a:ext cx="711588" cy="221199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7630786" y="3904515"/>
              <a:ext cx="703647" cy="353162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7622845" y="4106864"/>
              <a:ext cx="711588" cy="481807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7622845" y="4302583"/>
              <a:ext cx="711588" cy="617082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7622845" y="4501616"/>
              <a:ext cx="711588" cy="74904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7621260" y="4700648"/>
              <a:ext cx="713173" cy="881004"/>
            </a:xfrm>
            <a:prstGeom prst="line">
              <a:avLst/>
            </a:prstGeom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 bwMode="auto">
          <a:xfrm>
            <a:off x="4181708" y="1986020"/>
            <a:ext cx="847493" cy="3929114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177686" y="5921299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crystal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91000" y="3657600"/>
            <a:ext cx="9144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658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"/>
            <a:ext cx="7772400" cy="17526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False “Damage reversal”: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from beam profile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-59773" y="3211586"/>
            <a:ext cx="4237459" cy="646771"/>
          </a:xfrm>
          <a:prstGeom prst="rect">
            <a:avLst/>
          </a:prstGeom>
          <a:solidFill>
            <a:srgbClr val="66FF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beam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-55754" y="3832567"/>
            <a:ext cx="4237462" cy="620752"/>
          </a:xfrm>
          <a:prstGeom prst="rect">
            <a:avLst/>
          </a:prstGeom>
          <a:solidFill>
            <a:srgbClr val="9933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 beam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784161" y="1401454"/>
            <a:ext cx="695441" cy="4910137"/>
            <a:chOff x="7645075" y="1582459"/>
            <a:chExt cx="695441" cy="1197254"/>
          </a:xfrm>
        </p:grpSpPr>
        <p:cxnSp>
          <p:nvCxnSpPr>
            <p:cNvPr id="7" name="Straight Connector 6"/>
            <p:cNvCxnSpPr/>
            <p:nvPr/>
          </p:nvCxnSpPr>
          <p:spPr>
            <a:xfrm flipH="1" flipV="1">
              <a:off x="7645075" y="1844815"/>
              <a:ext cx="2" cy="93489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 flipV="1">
              <a:off x="7784163" y="1844815"/>
              <a:ext cx="2" cy="93489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 flipV="1">
              <a:off x="7923251" y="1844815"/>
              <a:ext cx="2" cy="93489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 flipV="1">
              <a:off x="8062339" y="1844815"/>
              <a:ext cx="2" cy="93489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 flipV="1">
              <a:off x="8201427" y="1582459"/>
              <a:ext cx="2" cy="1197254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 flipV="1">
              <a:off x="8340514" y="1609725"/>
              <a:ext cx="2" cy="116998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5367816" y="2516291"/>
            <a:ext cx="2134956" cy="2305260"/>
            <a:chOff x="5146791" y="2954337"/>
            <a:chExt cx="1039078" cy="1390354"/>
          </a:xfrm>
        </p:grpSpPr>
        <p:sp>
          <p:nvSpPr>
            <p:cNvPr id="22" name="Line 13"/>
            <p:cNvSpPr>
              <a:spLocks noChangeAspect="1" noChangeShapeType="1"/>
            </p:cNvSpPr>
            <p:nvPr/>
          </p:nvSpPr>
          <p:spPr bwMode="auto">
            <a:xfrm flipV="1">
              <a:off x="5209556" y="2954337"/>
              <a:ext cx="976313" cy="70326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" name="Line 14"/>
            <p:cNvSpPr>
              <a:spLocks noChangeAspect="1" noChangeShapeType="1"/>
            </p:cNvSpPr>
            <p:nvPr/>
          </p:nvSpPr>
          <p:spPr bwMode="auto">
            <a:xfrm>
              <a:off x="5146791" y="3720803"/>
              <a:ext cx="1035050" cy="3175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" name="Line 15"/>
            <p:cNvSpPr>
              <a:spLocks noChangeAspect="1" noChangeShapeType="1"/>
            </p:cNvSpPr>
            <p:nvPr/>
          </p:nvSpPr>
          <p:spPr bwMode="auto">
            <a:xfrm flipV="1">
              <a:off x="5269029" y="3498553"/>
              <a:ext cx="520700" cy="2000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" name="Line 16"/>
            <p:cNvSpPr>
              <a:spLocks noChangeAspect="1" noChangeShapeType="1"/>
            </p:cNvSpPr>
            <p:nvPr/>
          </p:nvSpPr>
          <p:spPr bwMode="auto">
            <a:xfrm>
              <a:off x="5265854" y="3847803"/>
              <a:ext cx="554038" cy="4968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568293" y="803930"/>
            <a:ext cx="1441891" cy="5953709"/>
            <a:chOff x="7621260" y="1582459"/>
            <a:chExt cx="722699" cy="4016932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0786" y="1582459"/>
              <a:ext cx="713173" cy="4016932"/>
            </a:xfrm>
            <a:prstGeom prst="rect">
              <a:avLst/>
            </a:prstGeom>
          </p:spPr>
        </p:pic>
        <p:cxnSp>
          <p:nvCxnSpPr>
            <p:cNvPr id="27" name="Straight Connector 26"/>
            <p:cNvCxnSpPr/>
            <p:nvPr/>
          </p:nvCxnSpPr>
          <p:spPr>
            <a:xfrm flipV="1">
              <a:off x="7630786" y="1609725"/>
              <a:ext cx="703647" cy="702528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7621260" y="1940720"/>
              <a:ext cx="713173" cy="570566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7628426" y="2271714"/>
              <a:ext cx="706007" cy="442911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7622845" y="2602708"/>
              <a:ext cx="711588" cy="306644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7622845" y="2933702"/>
              <a:ext cx="711588" cy="17468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7622845" y="3264695"/>
              <a:ext cx="711588" cy="4272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7621260" y="3482976"/>
              <a:ext cx="713173" cy="11271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7622845" y="3705484"/>
              <a:ext cx="711588" cy="221199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7630786" y="3904515"/>
              <a:ext cx="703647" cy="353162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7622845" y="4106864"/>
              <a:ext cx="711588" cy="481807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7622845" y="4302583"/>
              <a:ext cx="711588" cy="617082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7622845" y="4501616"/>
              <a:ext cx="711588" cy="74904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7621260" y="4700648"/>
              <a:ext cx="713173" cy="881004"/>
            </a:xfrm>
            <a:prstGeom prst="line">
              <a:avLst/>
            </a:prstGeom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 bwMode="auto">
          <a:xfrm>
            <a:off x="4181708" y="1986020"/>
            <a:ext cx="847493" cy="3929114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177686" y="5921299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crystal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62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"/>
            <a:ext cx="7772400" cy="17526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False “Damage reversal”: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from beam profile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-55751" y="2999678"/>
            <a:ext cx="4237459" cy="646771"/>
          </a:xfrm>
          <a:prstGeom prst="rect">
            <a:avLst/>
          </a:prstGeom>
          <a:solidFill>
            <a:srgbClr val="66FF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beam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-55754" y="4016925"/>
            <a:ext cx="4237462" cy="620752"/>
          </a:xfrm>
          <a:prstGeom prst="rect">
            <a:avLst/>
          </a:prstGeom>
          <a:solidFill>
            <a:srgbClr val="9933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 beam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784161" y="1401454"/>
            <a:ext cx="695441" cy="4910137"/>
            <a:chOff x="7645075" y="1582459"/>
            <a:chExt cx="695441" cy="1197254"/>
          </a:xfrm>
        </p:grpSpPr>
        <p:cxnSp>
          <p:nvCxnSpPr>
            <p:cNvPr id="7" name="Straight Connector 6"/>
            <p:cNvCxnSpPr/>
            <p:nvPr/>
          </p:nvCxnSpPr>
          <p:spPr>
            <a:xfrm flipH="1" flipV="1">
              <a:off x="7645075" y="1844815"/>
              <a:ext cx="2" cy="93489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 flipV="1">
              <a:off x="7784163" y="1844815"/>
              <a:ext cx="2" cy="93489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 flipV="1">
              <a:off x="7923251" y="1844815"/>
              <a:ext cx="2" cy="93489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 flipV="1">
              <a:off x="8062339" y="1844815"/>
              <a:ext cx="2" cy="93489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 flipV="1">
              <a:off x="8201427" y="1582459"/>
              <a:ext cx="2" cy="1197254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 flipV="1">
              <a:off x="8340514" y="1609725"/>
              <a:ext cx="2" cy="116998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5367816" y="2516291"/>
            <a:ext cx="2134956" cy="2305260"/>
            <a:chOff x="5146791" y="2954337"/>
            <a:chExt cx="1039078" cy="1390354"/>
          </a:xfrm>
        </p:grpSpPr>
        <p:sp>
          <p:nvSpPr>
            <p:cNvPr id="22" name="Line 13"/>
            <p:cNvSpPr>
              <a:spLocks noChangeAspect="1" noChangeShapeType="1"/>
            </p:cNvSpPr>
            <p:nvPr/>
          </p:nvSpPr>
          <p:spPr bwMode="auto">
            <a:xfrm flipV="1">
              <a:off x="5209556" y="2954337"/>
              <a:ext cx="976313" cy="70326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" name="Line 14"/>
            <p:cNvSpPr>
              <a:spLocks noChangeAspect="1" noChangeShapeType="1"/>
            </p:cNvSpPr>
            <p:nvPr/>
          </p:nvSpPr>
          <p:spPr bwMode="auto">
            <a:xfrm>
              <a:off x="5146791" y="3720803"/>
              <a:ext cx="1035050" cy="3175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" name="Line 15"/>
            <p:cNvSpPr>
              <a:spLocks noChangeAspect="1" noChangeShapeType="1"/>
            </p:cNvSpPr>
            <p:nvPr/>
          </p:nvSpPr>
          <p:spPr bwMode="auto">
            <a:xfrm flipV="1">
              <a:off x="5269029" y="3498553"/>
              <a:ext cx="520700" cy="2000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" name="Line 16"/>
            <p:cNvSpPr>
              <a:spLocks noChangeAspect="1" noChangeShapeType="1"/>
            </p:cNvSpPr>
            <p:nvPr/>
          </p:nvSpPr>
          <p:spPr bwMode="auto">
            <a:xfrm>
              <a:off x="5265854" y="3847803"/>
              <a:ext cx="554038" cy="4968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568293" y="803930"/>
            <a:ext cx="1441891" cy="5953709"/>
            <a:chOff x="7621260" y="1582459"/>
            <a:chExt cx="722699" cy="4016932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0786" y="1582459"/>
              <a:ext cx="713173" cy="4016932"/>
            </a:xfrm>
            <a:prstGeom prst="rect">
              <a:avLst/>
            </a:prstGeom>
          </p:spPr>
        </p:pic>
        <p:cxnSp>
          <p:nvCxnSpPr>
            <p:cNvPr id="27" name="Straight Connector 26"/>
            <p:cNvCxnSpPr/>
            <p:nvPr/>
          </p:nvCxnSpPr>
          <p:spPr>
            <a:xfrm flipV="1">
              <a:off x="7630786" y="1609725"/>
              <a:ext cx="703647" cy="702528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7621260" y="1940720"/>
              <a:ext cx="713173" cy="570566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7628426" y="2271714"/>
              <a:ext cx="706007" cy="442911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7622845" y="2602708"/>
              <a:ext cx="711588" cy="306644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7622845" y="2933702"/>
              <a:ext cx="711588" cy="17468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7622845" y="3264695"/>
              <a:ext cx="711588" cy="4272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7621260" y="3482976"/>
              <a:ext cx="713173" cy="11271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7622845" y="3705484"/>
              <a:ext cx="711588" cy="221199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7630786" y="3904515"/>
              <a:ext cx="703647" cy="353162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7622845" y="4106864"/>
              <a:ext cx="711588" cy="481807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7622845" y="4302583"/>
              <a:ext cx="711588" cy="617082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7622845" y="4501616"/>
              <a:ext cx="711588" cy="74904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7621260" y="4700648"/>
              <a:ext cx="713173" cy="881004"/>
            </a:xfrm>
            <a:prstGeom prst="line">
              <a:avLst/>
            </a:prstGeom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 bwMode="auto">
          <a:xfrm>
            <a:off x="4181708" y="1986020"/>
            <a:ext cx="847493" cy="3929114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177686" y="5921299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crystal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24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"/>
            <a:ext cx="7772400" cy="17526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False “Damage reversal”: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from beam profile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-55751" y="2999678"/>
            <a:ext cx="4237459" cy="646771"/>
          </a:xfrm>
          <a:prstGeom prst="rect">
            <a:avLst/>
          </a:prstGeom>
          <a:solidFill>
            <a:srgbClr val="66FF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beam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-55754" y="4016925"/>
            <a:ext cx="4237462" cy="620752"/>
          </a:xfrm>
          <a:prstGeom prst="rect">
            <a:avLst/>
          </a:prstGeom>
          <a:solidFill>
            <a:srgbClr val="9933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 beam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784161" y="1401454"/>
            <a:ext cx="695441" cy="4910137"/>
            <a:chOff x="7645075" y="1582459"/>
            <a:chExt cx="695441" cy="1197254"/>
          </a:xfrm>
        </p:grpSpPr>
        <p:cxnSp>
          <p:nvCxnSpPr>
            <p:cNvPr id="7" name="Straight Connector 6"/>
            <p:cNvCxnSpPr/>
            <p:nvPr/>
          </p:nvCxnSpPr>
          <p:spPr>
            <a:xfrm flipH="1" flipV="1">
              <a:off x="7645075" y="1844815"/>
              <a:ext cx="2" cy="93489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 flipV="1">
              <a:off x="7784163" y="1844815"/>
              <a:ext cx="2" cy="93489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 flipV="1">
              <a:off x="7923251" y="1844815"/>
              <a:ext cx="2" cy="93489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 flipV="1">
              <a:off x="8062339" y="1844815"/>
              <a:ext cx="2" cy="93489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 flipV="1">
              <a:off x="8201427" y="1582459"/>
              <a:ext cx="2" cy="1197254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 flipV="1">
              <a:off x="8340514" y="1609725"/>
              <a:ext cx="2" cy="116998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5367816" y="2516291"/>
            <a:ext cx="2134956" cy="2305260"/>
            <a:chOff x="5146791" y="2954337"/>
            <a:chExt cx="1039078" cy="1390354"/>
          </a:xfrm>
        </p:grpSpPr>
        <p:sp>
          <p:nvSpPr>
            <p:cNvPr id="22" name="Line 13"/>
            <p:cNvSpPr>
              <a:spLocks noChangeAspect="1" noChangeShapeType="1"/>
            </p:cNvSpPr>
            <p:nvPr/>
          </p:nvSpPr>
          <p:spPr bwMode="auto">
            <a:xfrm flipV="1">
              <a:off x="5209556" y="2954337"/>
              <a:ext cx="976313" cy="70326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" name="Line 14"/>
            <p:cNvSpPr>
              <a:spLocks noChangeAspect="1" noChangeShapeType="1"/>
            </p:cNvSpPr>
            <p:nvPr/>
          </p:nvSpPr>
          <p:spPr bwMode="auto">
            <a:xfrm>
              <a:off x="5146791" y="3720803"/>
              <a:ext cx="1035050" cy="3175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" name="Line 15"/>
            <p:cNvSpPr>
              <a:spLocks noChangeAspect="1" noChangeShapeType="1"/>
            </p:cNvSpPr>
            <p:nvPr/>
          </p:nvSpPr>
          <p:spPr bwMode="auto">
            <a:xfrm flipV="1">
              <a:off x="5269029" y="3498553"/>
              <a:ext cx="520700" cy="2000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" name="Line 16"/>
            <p:cNvSpPr>
              <a:spLocks noChangeAspect="1" noChangeShapeType="1"/>
            </p:cNvSpPr>
            <p:nvPr/>
          </p:nvSpPr>
          <p:spPr bwMode="auto">
            <a:xfrm>
              <a:off x="5265854" y="3847803"/>
              <a:ext cx="554038" cy="4968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568293" y="803930"/>
            <a:ext cx="1441891" cy="5953709"/>
            <a:chOff x="7621260" y="1582459"/>
            <a:chExt cx="722699" cy="4016932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993366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0786" y="1582459"/>
              <a:ext cx="713173" cy="4016932"/>
            </a:xfrm>
            <a:prstGeom prst="rect">
              <a:avLst/>
            </a:prstGeom>
          </p:spPr>
        </p:pic>
        <p:cxnSp>
          <p:nvCxnSpPr>
            <p:cNvPr id="27" name="Straight Connector 26"/>
            <p:cNvCxnSpPr/>
            <p:nvPr/>
          </p:nvCxnSpPr>
          <p:spPr>
            <a:xfrm flipV="1">
              <a:off x="7630786" y="1609725"/>
              <a:ext cx="703647" cy="702528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7621260" y="1940720"/>
              <a:ext cx="713173" cy="570566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7628426" y="2271714"/>
              <a:ext cx="706007" cy="442911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7622845" y="2602708"/>
              <a:ext cx="711588" cy="306644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7622845" y="2933702"/>
              <a:ext cx="711588" cy="17468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7622845" y="3264695"/>
              <a:ext cx="711588" cy="4272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7621260" y="3482976"/>
              <a:ext cx="713173" cy="11271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7622845" y="3705484"/>
              <a:ext cx="711588" cy="221199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7630786" y="3904515"/>
              <a:ext cx="703647" cy="353162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7622845" y="4106864"/>
              <a:ext cx="711588" cy="481807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7622845" y="4302583"/>
              <a:ext cx="711588" cy="617082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7622845" y="4501616"/>
              <a:ext cx="711588" cy="74904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7621260" y="4700648"/>
              <a:ext cx="713173" cy="881004"/>
            </a:xfrm>
            <a:prstGeom prst="line">
              <a:avLst/>
            </a:prstGeom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 bwMode="auto">
          <a:xfrm>
            <a:off x="4181708" y="1986020"/>
            <a:ext cx="847493" cy="3929114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177686" y="5921299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crystal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36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latin typeface="+mj-lt"/>
                <a:cs typeface="Arial" panose="020B0604020202020204" pitchFamily="34" charset="0"/>
              </a:rPr>
              <a:t>Main Challenges in Structural Biology</a:t>
            </a:r>
            <a:endParaRPr lang="en-US" sz="360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48587" y="1342067"/>
            <a:ext cx="832329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4400" dirty="0" smtClean="0">
                <a:solidFill>
                  <a:srgbClr val="C00000"/>
                </a:solidFill>
                <a:latin typeface="Arial"/>
              </a:rPr>
              <a:t>$$$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rgbClr val="006C00"/>
                </a:solidFill>
                <a:latin typeface="Arial"/>
              </a:rPr>
              <a:t>Predicting crystallization outcomes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prstClr val="black"/>
                </a:solidFill>
                <a:latin typeface="Arial"/>
              </a:rPr>
              <a:t>Getting crystals to diffract better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prstClr val="black"/>
                </a:solidFill>
                <a:latin typeface="Arial"/>
              </a:rPr>
              <a:t>Is the ligand there or not?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prstClr val="black"/>
                </a:solidFill>
                <a:latin typeface="Arial"/>
              </a:rPr>
              <a:t>Anisotropic diffraction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prstClr val="black"/>
                </a:solidFill>
                <a:latin typeface="Arial"/>
              </a:rPr>
              <a:t>Radiation damage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prstClr val="black"/>
                </a:solidFill>
                <a:latin typeface="Arial"/>
              </a:rPr>
              <a:t>Phase problem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prstClr val="black"/>
                </a:solidFill>
                <a:latin typeface="Arial"/>
              </a:rPr>
              <a:t>Metals (anaerobic)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prstClr val="black"/>
                </a:solidFill>
                <a:latin typeface="Arial"/>
              </a:rPr>
              <a:t>What 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is “resolution”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prstClr val="black"/>
                </a:solidFill>
                <a:latin typeface="Arial"/>
              </a:rPr>
              <a:t>Serial 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crystallography (processing)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prstClr val="black"/>
                </a:solidFill>
                <a:latin typeface="Arial"/>
              </a:rPr>
              <a:t>Non-isomorphism &amp; multi-crystal </a:t>
            </a:r>
            <a:r>
              <a:rPr lang="en-US" sz="2800" dirty="0" smtClean="0">
                <a:solidFill>
                  <a:prstClr val="black"/>
                </a:solidFill>
                <a:latin typeface="Arial"/>
              </a:rPr>
              <a:t>methods</a:t>
            </a:r>
            <a:endParaRPr lang="en-US" sz="2800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51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"/>
            <a:ext cx="7772400" cy="17526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False “Damage reversal”: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from beam profile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-55751" y="2999678"/>
            <a:ext cx="4237459" cy="646771"/>
          </a:xfrm>
          <a:prstGeom prst="rect">
            <a:avLst/>
          </a:prstGeom>
          <a:solidFill>
            <a:srgbClr val="66FF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beam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-55754" y="4016925"/>
            <a:ext cx="4237462" cy="620752"/>
          </a:xfrm>
          <a:prstGeom prst="rect">
            <a:avLst/>
          </a:prstGeom>
          <a:solidFill>
            <a:srgbClr val="9933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 beam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784161" y="1401454"/>
            <a:ext cx="695441" cy="4910137"/>
            <a:chOff x="7645075" y="1582459"/>
            <a:chExt cx="695441" cy="1197254"/>
          </a:xfrm>
        </p:grpSpPr>
        <p:cxnSp>
          <p:nvCxnSpPr>
            <p:cNvPr id="7" name="Straight Connector 6"/>
            <p:cNvCxnSpPr/>
            <p:nvPr/>
          </p:nvCxnSpPr>
          <p:spPr>
            <a:xfrm flipH="1" flipV="1">
              <a:off x="7645075" y="1844815"/>
              <a:ext cx="2" cy="93489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 flipV="1">
              <a:off x="7784163" y="1844815"/>
              <a:ext cx="2" cy="93489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 flipV="1">
              <a:off x="7923251" y="1844815"/>
              <a:ext cx="2" cy="93489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 flipV="1">
              <a:off x="8062339" y="1844815"/>
              <a:ext cx="2" cy="93489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 flipV="1">
              <a:off x="8201427" y="1582459"/>
              <a:ext cx="2" cy="1197254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 flipV="1">
              <a:off x="8340514" y="1609725"/>
              <a:ext cx="2" cy="116998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5367816" y="2516291"/>
            <a:ext cx="2134956" cy="2305260"/>
            <a:chOff x="5146791" y="2954337"/>
            <a:chExt cx="1039078" cy="1390354"/>
          </a:xfrm>
        </p:grpSpPr>
        <p:sp>
          <p:nvSpPr>
            <p:cNvPr id="22" name="Line 13"/>
            <p:cNvSpPr>
              <a:spLocks noChangeAspect="1" noChangeShapeType="1"/>
            </p:cNvSpPr>
            <p:nvPr/>
          </p:nvSpPr>
          <p:spPr bwMode="auto">
            <a:xfrm flipV="1">
              <a:off x="5209556" y="2954337"/>
              <a:ext cx="976313" cy="70326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" name="Line 14"/>
            <p:cNvSpPr>
              <a:spLocks noChangeAspect="1" noChangeShapeType="1"/>
            </p:cNvSpPr>
            <p:nvPr/>
          </p:nvSpPr>
          <p:spPr bwMode="auto">
            <a:xfrm>
              <a:off x="5146791" y="3720803"/>
              <a:ext cx="1035050" cy="3175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" name="Line 15"/>
            <p:cNvSpPr>
              <a:spLocks noChangeAspect="1" noChangeShapeType="1"/>
            </p:cNvSpPr>
            <p:nvPr/>
          </p:nvSpPr>
          <p:spPr bwMode="auto">
            <a:xfrm flipV="1">
              <a:off x="5269029" y="3498553"/>
              <a:ext cx="520700" cy="2000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" name="Line 16"/>
            <p:cNvSpPr>
              <a:spLocks noChangeAspect="1" noChangeShapeType="1"/>
            </p:cNvSpPr>
            <p:nvPr/>
          </p:nvSpPr>
          <p:spPr bwMode="auto">
            <a:xfrm>
              <a:off x="5265854" y="3847803"/>
              <a:ext cx="554038" cy="4968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568293" y="803930"/>
            <a:ext cx="1441891" cy="5953709"/>
            <a:chOff x="7621260" y="1582459"/>
            <a:chExt cx="722699" cy="4016932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66FF66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0786" y="1582459"/>
              <a:ext cx="713173" cy="4016932"/>
            </a:xfrm>
            <a:prstGeom prst="rect">
              <a:avLst/>
            </a:prstGeom>
          </p:spPr>
        </p:pic>
        <p:cxnSp>
          <p:nvCxnSpPr>
            <p:cNvPr id="27" name="Straight Connector 26"/>
            <p:cNvCxnSpPr/>
            <p:nvPr/>
          </p:nvCxnSpPr>
          <p:spPr>
            <a:xfrm flipV="1">
              <a:off x="7630786" y="1609725"/>
              <a:ext cx="703647" cy="702528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7621260" y="1940720"/>
              <a:ext cx="713173" cy="570566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7628426" y="2271714"/>
              <a:ext cx="706007" cy="442911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7622845" y="2602708"/>
              <a:ext cx="711588" cy="306644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7622845" y="2933702"/>
              <a:ext cx="711588" cy="17468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7622845" y="3264695"/>
              <a:ext cx="711588" cy="4272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7621260" y="3482976"/>
              <a:ext cx="713173" cy="11271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7622845" y="3705484"/>
              <a:ext cx="711588" cy="221199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7630786" y="3904515"/>
              <a:ext cx="703647" cy="353162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7622845" y="4106864"/>
              <a:ext cx="711588" cy="481807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7622845" y="4302583"/>
              <a:ext cx="711588" cy="617082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7622845" y="4501616"/>
              <a:ext cx="711588" cy="74904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7621260" y="4700648"/>
              <a:ext cx="713173" cy="881004"/>
            </a:xfrm>
            <a:prstGeom prst="line">
              <a:avLst/>
            </a:prstGeom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 bwMode="auto">
          <a:xfrm>
            <a:off x="4181708" y="1986020"/>
            <a:ext cx="847493" cy="3929114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43" name="Rectangle 42"/>
          <p:cNvSpPr/>
          <p:nvPr/>
        </p:nvSpPr>
        <p:spPr bwMode="auto">
          <a:xfrm>
            <a:off x="4181707" y="4016925"/>
            <a:ext cx="847493" cy="620752"/>
          </a:xfrm>
          <a:prstGeom prst="rect">
            <a:avLst/>
          </a:prstGeom>
          <a:solidFill>
            <a:srgbClr val="CC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177686" y="5921299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crystal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18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"/>
            <a:ext cx="7772400" cy="17526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False “Damage reversal”: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from beam profile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-55751" y="2999678"/>
            <a:ext cx="4237459" cy="646771"/>
          </a:xfrm>
          <a:prstGeom prst="rect">
            <a:avLst/>
          </a:prstGeom>
          <a:solidFill>
            <a:srgbClr val="66FF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beam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-55754" y="4016925"/>
            <a:ext cx="4237462" cy="620752"/>
          </a:xfrm>
          <a:prstGeom prst="rect">
            <a:avLst/>
          </a:prstGeom>
          <a:solidFill>
            <a:srgbClr val="9933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 beam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784161" y="1401454"/>
            <a:ext cx="695441" cy="4910137"/>
            <a:chOff x="7645075" y="1582459"/>
            <a:chExt cx="695441" cy="1197254"/>
          </a:xfrm>
        </p:grpSpPr>
        <p:cxnSp>
          <p:nvCxnSpPr>
            <p:cNvPr id="7" name="Straight Connector 6"/>
            <p:cNvCxnSpPr/>
            <p:nvPr/>
          </p:nvCxnSpPr>
          <p:spPr>
            <a:xfrm flipH="1" flipV="1">
              <a:off x="7645075" y="1844815"/>
              <a:ext cx="2" cy="93489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 flipV="1">
              <a:off x="7784163" y="1844815"/>
              <a:ext cx="2" cy="93489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 flipV="1">
              <a:off x="7923251" y="1844815"/>
              <a:ext cx="2" cy="93489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 flipV="1">
              <a:off x="8062339" y="1844815"/>
              <a:ext cx="2" cy="93489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 flipV="1">
              <a:off x="8201427" y="1582459"/>
              <a:ext cx="2" cy="1197254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 flipV="1">
              <a:off x="8340514" y="1609725"/>
              <a:ext cx="2" cy="116998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5367816" y="2516291"/>
            <a:ext cx="2134956" cy="2305260"/>
            <a:chOff x="5146791" y="2954337"/>
            <a:chExt cx="1039078" cy="1390354"/>
          </a:xfrm>
        </p:grpSpPr>
        <p:sp>
          <p:nvSpPr>
            <p:cNvPr id="22" name="Line 13"/>
            <p:cNvSpPr>
              <a:spLocks noChangeAspect="1" noChangeShapeType="1"/>
            </p:cNvSpPr>
            <p:nvPr/>
          </p:nvSpPr>
          <p:spPr bwMode="auto">
            <a:xfrm flipV="1">
              <a:off x="5209556" y="2954337"/>
              <a:ext cx="976313" cy="70326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" name="Line 14"/>
            <p:cNvSpPr>
              <a:spLocks noChangeAspect="1" noChangeShapeType="1"/>
            </p:cNvSpPr>
            <p:nvPr/>
          </p:nvSpPr>
          <p:spPr bwMode="auto">
            <a:xfrm>
              <a:off x="5146791" y="3720803"/>
              <a:ext cx="1035050" cy="3175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" name="Line 15"/>
            <p:cNvSpPr>
              <a:spLocks noChangeAspect="1" noChangeShapeType="1"/>
            </p:cNvSpPr>
            <p:nvPr/>
          </p:nvSpPr>
          <p:spPr bwMode="auto">
            <a:xfrm flipV="1">
              <a:off x="5269029" y="3498553"/>
              <a:ext cx="520700" cy="2000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" name="Line 16"/>
            <p:cNvSpPr>
              <a:spLocks noChangeAspect="1" noChangeShapeType="1"/>
            </p:cNvSpPr>
            <p:nvPr/>
          </p:nvSpPr>
          <p:spPr bwMode="auto">
            <a:xfrm>
              <a:off x="5265854" y="3847803"/>
              <a:ext cx="554038" cy="4968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568293" y="803930"/>
            <a:ext cx="1441891" cy="5953709"/>
            <a:chOff x="7621260" y="1582459"/>
            <a:chExt cx="722699" cy="4016932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66FF66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0786" y="1582459"/>
              <a:ext cx="713173" cy="4016932"/>
            </a:xfrm>
            <a:prstGeom prst="rect">
              <a:avLst/>
            </a:prstGeom>
          </p:spPr>
        </p:pic>
        <p:cxnSp>
          <p:nvCxnSpPr>
            <p:cNvPr id="27" name="Straight Connector 26"/>
            <p:cNvCxnSpPr/>
            <p:nvPr/>
          </p:nvCxnSpPr>
          <p:spPr>
            <a:xfrm flipV="1">
              <a:off x="7630786" y="1609725"/>
              <a:ext cx="703647" cy="702528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7621260" y="1940720"/>
              <a:ext cx="713173" cy="570566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7628426" y="2271714"/>
              <a:ext cx="706007" cy="442911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7622845" y="2602708"/>
              <a:ext cx="711588" cy="306644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7622845" y="2933702"/>
              <a:ext cx="711588" cy="17468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7622845" y="3264695"/>
              <a:ext cx="711588" cy="4272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7621260" y="3482976"/>
              <a:ext cx="713173" cy="11271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7622845" y="3705484"/>
              <a:ext cx="711588" cy="221199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7630786" y="3904515"/>
              <a:ext cx="703647" cy="353162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7622845" y="4106864"/>
              <a:ext cx="711588" cy="481807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7622845" y="4302583"/>
              <a:ext cx="711588" cy="617082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7622845" y="4501616"/>
              <a:ext cx="711588" cy="74904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7621260" y="4700648"/>
              <a:ext cx="713173" cy="881004"/>
            </a:xfrm>
            <a:prstGeom prst="line">
              <a:avLst/>
            </a:prstGeom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 bwMode="auto">
          <a:xfrm>
            <a:off x="4181708" y="1986020"/>
            <a:ext cx="847493" cy="3929114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43" name="Rectangle 42"/>
          <p:cNvSpPr/>
          <p:nvPr/>
        </p:nvSpPr>
        <p:spPr bwMode="auto">
          <a:xfrm>
            <a:off x="4181707" y="4016925"/>
            <a:ext cx="847493" cy="62075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177686" y="5921299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crystal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82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"/>
            <a:ext cx="7772400" cy="17526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False “Damage reversal”: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from drift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-59773" y="3533136"/>
            <a:ext cx="4237459" cy="646771"/>
          </a:xfrm>
          <a:prstGeom prst="rect">
            <a:avLst/>
          </a:prstGeom>
          <a:solidFill>
            <a:srgbClr val="66FF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X-ray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beam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784161" y="1401454"/>
            <a:ext cx="695441" cy="4910137"/>
            <a:chOff x="7645075" y="1582459"/>
            <a:chExt cx="695441" cy="1197254"/>
          </a:xfrm>
        </p:grpSpPr>
        <p:cxnSp>
          <p:nvCxnSpPr>
            <p:cNvPr id="7" name="Straight Connector 6"/>
            <p:cNvCxnSpPr/>
            <p:nvPr/>
          </p:nvCxnSpPr>
          <p:spPr>
            <a:xfrm flipH="1" flipV="1">
              <a:off x="7645075" y="1844815"/>
              <a:ext cx="2" cy="93489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 flipV="1">
              <a:off x="7784163" y="1844815"/>
              <a:ext cx="2" cy="93489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 flipV="1">
              <a:off x="7923251" y="1844815"/>
              <a:ext cx="2" cy="93489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 flipV="1">
              <a:off x="8062339" y="1844815"/>
              <a:ext cx="2" cy="93489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 flipV="1">
              <a:off x="8201427" y="1582459"/>
              <a:ext cx="2" cy="1197254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 flipV="1">
              <a:off x="8340514" y="1609725"/>
              <a:ext cx="2" cy="116998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5367816" y="2516291"/>
            <a:ext cx="2134956" cy="2305260"/>
            <a:chOff x="5146791" y="2954337"/>
            <a:chExt cx="1039078" cy="1390354"/>
          </a:xfrm>
        </p:grpSpPr>
        <p:sp>
          <p:nvSpPr>
            <p:cNvPr id="22" name="Line 13"/>
            <p:cNvSpPr>
              <a:spLocks noChangeAspect="1" noChangeShapeType="1"/>
            </p:cNvSpPr>
            <p:nvPr/>
          </p:nvSpPr>
          <p:spPr bwMode="auto">
            <a:xfrm flipV="1">
              <a:off x="5209556" y="2954337"/>
              <a:ext cx="976313" cy="70326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" name="Line 14"/>
            <p:cNvSpPr>
              <a:spLocks noChangeAspect="1" noChangeShapeType="1"/>
            </p:cNvSpPr>
            <p:nvPr/>
          </p:nvSpPr>
          <p:spPr bwMode="auto">
            <a:xfrm>
              <a:off x="5146791" y="3720803"/>
              <a:ext cx="1035050" cy="3175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" name="Line 15"/>
            <p:cNvSpPr>
              <a:spLocks noChangeAspect="1" noChangeShapeType="1"/>
            </p:cNvSpPr>
            <p:nvPr/>
          </p:nvSpPr>
          <p:spPr bwMode="auto">
            <a:xfrm flipV="1">
              <a:off x="5269029" y="3498553"/>
              <a:ext cx="520700" cy="2000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" name="Line 16"/>
            <p:cNvSpPr>
              <a:spLocks noChangeAspect="1" noChangeShapeType="1"/>
            </p:cNvSpPr>
            <p:nvPr/>
          </p:nvSpPr>
          <p:spPr bwMode="auto">
            <a:xfrm>
              <a:off x="5265854" y="3847803"/>
              <a:ext cx="554038" cy="4968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568293" y="803930"/>
            <a:ext cx="1441891" cy="5953709"/>
            <a:chOff x="7621260" y="1582459"/>
            <a:chExt cx="722699" cy="4016932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0786" y="1582459"/>
              <a:ext cx="713173" cy="4016932"/>
            </a:xfrm>
            <a:prstGeom prst="rect">
              <a:avLst/>
            </a:prstGeom>
          </p:spPr>
        </p:pic>
        <p:cxnSp>
          <p:nvCxnSpPr>
            <p:cNvPr id="27" name="Straight Connector 26"/>
            <p:cNvCxnSpPr/>
            <p:nvPr/>
          </p:nvCxnSpPr>
          <p:spPr>
            <a:xfrm flipV="1">
              <a:off x="7630786" y="1609725"/>
              <a:ext cx="703647" cy="702528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7621260" y="1940720"/>
              <a:ext cx="713173" cy="570566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7628426" y="2271714"/>
              <a:ext cx="706007" cy="442911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7622845" y="2602708"/>
              <a:ext cx="711588" cy="306644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7622845" y="2933702"/>
              <a:ext cx="711588" cy="17468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7622845" y="3264695"/>
              <a:ext cx="711588" cy="4272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7621260" y="3482976"/>
              <a:ext cx="713173" cy="11271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7622845" y="3705484"/>
              <a:ext cx="711588" cy="221199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7630786" y="3904515"/>
              <a:ext cx="703647" cy="353162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7622845" y="4106864"/>
              <a:ext cx="711588" cy="481807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7622845" y="4302583"/>
              <a:ext cx="711588" cy="617082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7622845" y="4501616"/>
              <a:ext cx="711588" cy="74904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7621260" y="4700648"/>
              <a:ext cx="713173" cy="881004"/>
            </a:xfrm>
            <a:prstGeom prst="line">
              <a:avLst/>
            </a:prstGeom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 bwMode="auto">
          <a:xfrm>
            <a:off x="4181708" y="1986020"/>
            <a:ext cx="847493" cy="3929114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177686" y="5921299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crystal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Rectangle 63"/>
          <p:cNvSpPr/>
          <p:nvPr/>
        </p:nvSpPr>
        <p:spPr bwMode="auto">
          <a:xfrm>
            <a:off x="4181708" y="3546146"/>
            <a:ext cx="847493" cy="620752"/>
          </a:xfrm>
          <a:prstGeom prst="rect">
            <a:avLst/>
          </a:prstGeom>
          <a:solidFill>
            <a:srgbClr val="CC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65" name="Group 64"/>
          <p:cNvGrpSpPr/>
          <p:nvPr/>
        </p:nvGrpSpPr>
        <p:grpSpPr>
          <a:xfrm>
            <a:off x="7549287" y="810991"/>
            <a:ext cx="1441891" cy="5953709"/>
            <a:chOff x="7621260" y="1582459"/>
            <a:chExt cx="722699" cy="4016932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  <a14:imgEffect>
                        <a14:brightnessContrast contrast="-5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0786" y="1582459"/>
              <a:ext cx="713173" cy="4016932"/>
            </a:xfrm>
            <a:prstGeom prst="rect">
              <a:avLst/>
            </a:prstGeom>
          </p:spPr>
        </p:pic>
        <p:cxnSp>
          <p:nvCxnSpPr>
            <p:cNvPr id="67" name="Straight Connector 66"/>
            <p:cNvCxnSpPr/>
            <p:nvPr/>
          </p:nvCxnSpPr>
          <p:spPr>
            <a:xfrm flipV="1">
              <a:off x="7630786" y="1609725"/>
              <a:ext cx="703647" cy="702528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V="1">
              <a:off x="7621260" y="1940720"/>
              <a:ext cx="713173" cy="570566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V="1">
              <a:off x="7628426" y="2271714"/>
              <a:ext cx="706007" cy="442911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V="1">
              <a:off x="7622845" y="2602708"/>
              <a:ext cx="711588" cy="306644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V="1">
              <a:off x="7622845" y="2933702"/>
              <a:ext cx="711588" cy="17468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V="1">
              <a:off x="7622845" y="3264695"/>
              <a:ext cx="711588" cy="4272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7621260" y="3482976"/>
              <a:ext cx="713173" cy="11271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7622845" y="3705484"/>
              <a:ext cx="711588" cy="221199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7630786" y="3904515"/>
              <a:ext cx="703647" cy="353162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7622845" y="4106864"/>
              <a:ext cx="711588" cy="481807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7622845" y="4302583"/>
              <a:ext cx="711588" cy="617082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7622845" y="4501616"/>
              <a:ext cx="711588" cy="74904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7621260" y="4700648"/>
              <a:ext cx="713173" cy="881004"/>
            </a:xfrm>
            <a:prstGeom prst="line">
              <a:avLst/>
            </a:prstGeom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5150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1.48148E-6 L -3.61111E-6 -0.0865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Systematic error: </a:t>
            </a:r>
            <a:r>
              <a:rPr lang="en-US" dirty="0" smtClean="0">
                <a:solidFill>
                  <a:srgbClr val="FFC000"/>
                </a:solidFill>
              </a:rPr>
              <a:t>Illumination contrast</a:t>
            </a:r>
            <a:r>
              <a:rPr lang="en-US" dirty="0" smtClean="0">
                <a:solidFill>
                  <a:srgbClr val="C00000"/>
                </a:solidFill>
              </a:rPr>
              <a:t/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sz="3200" dirty="0" smtClean="0"/>
              <a:t>appears to “reverse” damage</a:t>
            </a:r>
            <a:endParaRPr lang="en-US" sz="3200" dirty="0"/>
          </a:p>
        </p:txBody>
      </p:sp>
      <p:sp>
        <p:nvSpPr>
          <p:cNvPr id="11" name="RT high-dose rate series"/>
          <p:cNvSpPr txBox="1"/>
          <p:nvPr/>
        </p:nvSpPr>
        <p:spPr>
          <a:xfrm>
            <a:off x="1981200" y="1752600"/>
            <a:ext cx="5234318" cy="44114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22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smtClean="0"/>
              <a:t>Room temperature</a:t>
            </a:r>
            <a:r>
              <a:rPr dirty="0" smtClean="0"/>
              <a:t> </a:t>
            </a:r>
            <a:r>
              <a:rPr dirty="0"/>
              <a:t>high-dose rate series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488668"/>
            <a:ext cx="59250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de la Mora, </a:t>
            </a:r>
            <a:r>
              <a:rPr lang="en-US" dirty="0" smtClean="0"/>
              <a:t>et al. </a:t>
            </a:r>
            <a:r>
              <a:rPr lang="en-US" dirty="0"/>
              <a:t>(2020) </a:t>
            </a:r>
            <a:r>
              <a:rPr lang="en-US" i="1" dirty="0" smtClean="0"/>
              <a:t>PNAS </a:t>
            </a:r>
            <a:r>
              <a:rPr lang="en-US" i="1" dirty="0"/>
              <a:t>USA</a:t>
            </a:r>
            <a:r>
              <a:rPr lang="en-US" dirty="0"/>
              <a:t> </a:t>
            </a:r>
            <a:r>
              <a:rPr lang="en-US" b="1" dirty="0"/>
              <a:t>117</a:t>
            </a:r>
            <a:r>
              <a:rPr lang="en-US" dirty="0"/>
              <a:t>, 4142-4151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209800"/>
            <a:ext cx="4646216" cy="357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Freeform 9"/>
          <p:cNvSpPr/>
          <p:nvPr/>
        </p:nvSpPr>
        <p:spPr>
          <a:xfrm>
            <a:off x="614503" y="2546144"/>
            <a:ext cx="4039077" cy="1604049"/>
          </a:xfrm>
          <a:custGeom>
            <a:avLst/>
            <a:gdLst>
              <a:gd name="connsiteX0" fmla="*/ 0 w 3695700"/>
              <a:gd name="connsiteY0" fmla="*/ 0 h 2309662"/>
              <a:gd name="connsiteX1" fmla="*/ 85725 w 3695700"/>
              <a:gd name="connsiteY1" fmla="*/ 1362075 h 2309662"/>
              <a:gd name="connsiteX2" fmla="*/ 200025 w 3695700"/>
              <a:gd name="connsiteY2" fmla="*/ 2114550 h 2309662"/>
              <a:gd name="connsiteX3" fmla="*/ 304800 w 3695700"/>
              <a:gd name="connsiteY3" fmla="*/ 2266950 h 2309662"/>
              <a:gd name="connsiteX4" fmla="*/ 523875 w 3695700"/>
              <a:gd name="connsiteY4" fmla="*/ 2305050 h 2309662"/>
              <a:gd name="connsiteX5" fmla="*/ 752475 w 3695700"/>
              <a:gd name="connsiteY5" fmla="*/ 2181225 h 2309662"/>
              <a:gd name="connsiteX6" fmla="*/ 1181100 w 3695700"/>
              <a:gd name="connsiteY6" fmla="*/ 1866900 h 2309662"/>
              <a:gd name="connsiteX7" fmla="*/ 1905000 w 3695700"/>
              <a:gd name="connsiteY7" fmla="*/ 1571625 h 2309662"/>
              <a:gd name="connsiteX8" fmla="*/ 2809875 w 3695700"/>
              <a:gd name="connsiteY8" fmla="*/ 1457325 h 2309662"/>
              <a:gd name="connsiteX9" fmla="*/ 3695700 w 3695700"/>
              <a:gd name="connsiteY9" fmla="*/ 1514475 h 2309662"/>
              <a:gd name="connsiteX0" fmla="*/ 0 w 3695700"/>
              <a:gd name="connsiteY0" fmla="*/ 0 h 2312971"/>
              <a:gd name="connsiteX1" fmla="*/ 85725 w 3695700"/>
              <a:gd name="connsiteY1" fmla="*/ 1362075 h 2312971"/>
              <a:gd name="connsiteX2" fmla="*/ 173560 w 3695700"/>
              <a:gd name="connsiteY2" fmla="*/ 1995936 h 2312971"/>
              <a:gd name="connsiteX3" fmla="*/ 304800 w 3695700"/>
              <a:gd name="connsiteY3" fmla="*/ 2266950 h 2312971"/>
              <a:gd name="connsiteX4" fmla="*/ 523875 w 3695700"/>
              <a:gd name="connsiteY4" fmla="*/ 2305050 h 2312971"/>
              <a:gd name="connsiteX5" fmla="*/ 752475 w 3695700"/>
              <a:gd name="connsiteY5" fmla="*/ 2181225 h 2312971"/>
              <a:gd name="connsiteX6" fmla="*/ 1181100 w 3695700"/>
              <a:gd name="connsiteY6" fmla="*/ 1866900 h 2312971"/>
              <a:gd name="connsiteX7" fmla="*/ 1905000 w 3695700"/>
              <a:gd name="connsiteY7" fmla="*/ 1571625 h 2312971"/>
              <a:gd name="connsiteX8" fmla="*/ 2809875 w 3695700"/>
              <a:gd name="connsiteY8" fmla="*/ 1457325 h 2312971"/>
              <a:gd name="connsiteX9" fmla="*/ 3695700 w 3695700"/>
              <a:gd name="connsiteY9" fmla="*/ 1514475 h 2312971"/>
              <a:gd name="connsiteX0" fmla="*/ 0 w 3695700"/>
              <a:gd name="connsiteY0" fmla="*/ 0 h 2352471"/>
              <a:gd name="connsiteX1" fmla="*/ 85725 w 3695700"/>
              <a:gd name="connsiteY1" fmla="*/ 1362075 h 2352471"/>
              <a:gd name="connsiteX2" fmla="*/ 304800 w 3695700"/>
              <a:gd name="connsiteY2" fmla="*/ 2266950 h 2352471"/>
              <a:gd name="connsiteX3" fmla="*/ 523875 w 3695700"/>
              <a:gd name="connsiteY3" fmla="*/ 2305050 h 2352471"/>
              <a:gd name="connsiteX4" fmla="*/ 752475 w 3695700"/>
              <a:gd name="connsiteY4" fmla="*/ 2181225 h 2352471"/>
              <a:gd name="connsiteX5" fmla="*/ 1181100 w 3695700"/>
              <a:gd name="connsiteY5" fmla="*/ 1866900 h 2352471"/>
              <a:gd name="connsiteX6" fmla="*/ 1905000 w 3695700"/>
              <a:gd name="connsiteY6" fmla="*/ 1571625 h 2352471"/>
              <a:gd name="connsiteX7" fmla="*/ 2809875 w 3695700"/>
              <a:gd name="connsiteY7" fmla="*/ 1457325 h 2352471"/>
              <a:gd name="connsiteX8" fmla="*/ 3695700 w 3695700"/>
              <a:gd name="connsiteY8" fmla="*/ 1514475 h 2352471"/>
              <a:gd name="connsiteX0" fmla="*/ 0 w 3695700"/>
              <a:gd name="connsiteY0" fmla="*/ 0 h 2353581"/>
              <a:gd name="connsiteX1" fmla="*/ 85725 w 3695700"/>
              <a:gd name="connsiteY1" fmla="*/ 1362075 h 2353581"/>
              <a:gd name="connsiteX2" fmla="*/ 523875 w 3695700"/>
              <a:gd name="connsiteY2" fmla="*/ 2305050 h 2353581"/>
              <a:gd name="connsiteX3" fmla="*/ 752475 w 3695700"/>
              <a:gd name="connsiteY3" fmla="*/ 2181225 h 2353581"/>
              <a:gd name="connsiteX4" fmla="*/ 1181100 w 3695700"/>
              <a:gd name="connsiteY4" fmla="*/ 1866900 h 2353581"/>
              <a:gd name="connsiteX5" fmla="*/ 1905000 w 3695700"/>
              <a:gd name="connsiteY5" fmla="*/ 1571625 h 2353581"/>
              <a:gd name="connsiteX6" fmla="*/ 2809875 w 3695700"/>
              <a:gd name="connsiteY6" fmla="*/ 1457325 h 2353581"/>
              <a:gd name="connsiteX7" fmla="*/ 3695700 w 3695700"/>
              <a:gd name="connsiteY7" fmla="*/ 1514475 h 2353581"/>
              <a:gd name="connsiteX0" fmla="*/ 0 w 3695700"/>
              <a:gd name="connsiteY0" fmla="*/ 0 h 2196053"/>
              <a:gd name="connsiteX1" fmla="*/ 85725 w 3695700"/>
              <a:gd name="connsiteY1" fmla="*/ 1362075 h 2196053"/>
              <a:gd name="connsiteX2" fmla="*/ 752475 w 3695700"/>
              <a:gd name="connsiteY2" fmla="*/ 2181225 h 2196053"/>
              <a:gd name="connsiteX3" fmla="*/ 1181100 w 3695700"/>
              <a:gd name="connsiteY3" fmla="*/ 1866900 h 2196053"/>
              <a:gd name="connsiteX4" fmla="*/ 1905000 w 3695700"/>
              <a:gd name="connsiteY4" fmla="*/ 1571625 h 2196053"/>
              <a:gd name="connsiteX5" fmla="*/ 2809875 w 3695700"/>
              <a:gd name="connsiteY5" fmla="*/ 1457325 h 2196053"/>
              <a:gd name="connsiteX6" fmla="*/ 3695700 w 3695700"/>
              <a:gd name="connsiteY6" fmla="*/ 1514475 h 2196053"/>
              <a:gd name="connsiteX0" fmla="*/ 22431 w 3718131"/>
              <a:gd name="connsiteY0" fmla="*/ 0 h 1870089"/>
              <a:gd name="connsiteX1" fmla="*/ 108156 w 3718131"/>
              <a:gd name="connsiteY1" fmla="*/ 1362075 h 1870089"/>
              <a:gd name="connsiteX2" fmla="*/ 1203531 w 3718131"/>
              <a:gd name="connsiteY2" fmla="*/ 1866900 h 1870089"/>
              <a:gd name="connsiteX3" fmla="*/ 1927431 w 3718131"/>
              <a:gd name="connsiteY3" fmla="*/ 1571625 h 1870089"/>
              <a:gd name="connsiteX4" fmla="*/ 2832306 w 3718131"/>
              <a:gd name="connsiteY4" fmla="*/ 1457325 h 1870089"/>
              <a:gd name="connsiteX5" fmla="*/ 3718131 w 3718131"/>
              <a:gd name="connsiteY5" fmla="*/ 1514475 h 1870089"/>
              <a:gd name="connsiteX0" fmla="*/ 0 w 3695700"/>
              <a:gd name="connsiteY0" fmla="*/ 0 h 1943432"/>
              <a:gd name="connsiteX1" fmla="*/ 1181100 w 3695700"/>
              <a:gd name="connsiteY1" fmla="*/ 1866900 h 1943432"/>
              <a:gd name="connsiteX2" fmla="*/ 1905000 w 3695700"/>
              <a:gd name="connsiteY2" fmla="*/ 1571625 h 1943432"/>
              <a:gd name="connsiteX3" fmla="*/ 2809875 w 3695700"/>
              <a:gd name="connsiteY3" fmla="*/ 1457325 h 1943432"/>
              <a:gd name="connsiteX4" fmla="*/ 3695700 w 3695700"/>
              <a:gd name="connsiteY4" fmla="*/ 1514475 h 1943432"/>
              <a:gd name="connsiteX0" fmla="*/ 0 w 3695700"/>
              <a:gd name="connsiteY0" fmla="*/ 0 h 1571625"/>
              <a:gd name="connsiteX1" fmla="*/ 1905000 w 3695700"/>
              <a:gd name="connsiteY1" fmla="*/ 1571625 h 1571625"/>
              <a:gd name="connsiteX2" fmla="*/ 2809875 w 3695700"/>
              <a:gd name="connsiteY2" fmla="*/ 1457325 h 1571625"/>
              <a:gd name="connsiteX3" fmla="*/ 3695700 w 3695700"/>
              <a:gd name="connsiteY3" fmla="*/ 1514475 h 1571625"/>
              <a:gd name="connsiteX0" fmla="*/ 0 w 3695700"/>
              <a:gd name="connsiteY0" fmla="*/ 0 h 1514475"/>
              <a:gd name="connsiteX1" fmla="*/ 2809875 w 3695700"/>
              <a:gd name="connsiteY1" fmla="*/ 1457325 h 1514475"/>
              <a:gd name="connsiteX2" fmla="*/ 3695700 w 3695700"/>
              <a:gd name="connsiteY2" fmla="*/ 1514475 h 1514475"/>
              <a:gd name="connsiteX0" fmla="*/ 0 w 3695700"/>
              <a:gd name="connsiteY0" fmla="*/ 0 h 1514475"/>
              <a:gd name="connsiteX1" fmla="*/ 3695700 w 3695700"/>
              <a:gd name="connsiteY1" fmla="*/ 1514475 h 1514475"/>
              <a:gd name="connsiteX0" fmla="*/ 0 w 3701848"/>
              <a:gd name="connsiteY0" fmla="*/ 0 h 1579136"/>
              <a:gd name="connsiteX1" fmla="*/ 3701848 w 3701848"/>
              <a:gd name="connsiteY1" fmla="*/ 1579136 h 1579136"/>
              <a:gd name="connsiteX0" fmla="*/ 0 w 3701848"/>
              <a:gd name="connsiteY0" fmla="*/ 0 h 1579136"/>
              <a:gd name="connsiteX1" fmla="*/ 3701848 w 3701848"/>
              <a:gd name="connsiteY1" fmla="*/ 1579136 h 1579136"/>
              <a:gd name="connsiteX0" fmla="*/ 0 w 3701848"/>
              <a:gd name="connsiteY0" fmla="*/ 0 h 1579136"/>
              <a:gd name="connsiteX1" fmla="*/ 3701848 w 3701848"/>
              <a:gd name="connsiteY1" fmla="*/ 1579136 h 1579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701848" h="1579136">
                <a:moveTo>
                  <a:pt x="0" y="0"/>
                </a:moveTo>
                <a:cubicBezTo>
                  <a:pt x="637558" y="1539397"/>
                  <a:pt x="1951437" y="1462275"/>
                  <a:pt x="3701848" y="1579136"/>
                </a:cubicBezTo>
              </a:path>
            </a:pathLst>
          </a:cu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70"/>
          <p:cNvSpPr/>
          <p:nvPr/>
        </p:nvSpPr>
        <p:spPr>
          <a:xfrm>
            <a:off x="598064" y="2342899"/>
            <a:ext cx="4026567" cy="3024659"/>
          </a:xfrm>
          <a:custGeom>
            <a:avLst/>
            <a:gdLst>
              <a:gd name="connsiteX0" fmla="*/ 0 w 5676900"/>
              <a:gd name="connsiteY0" fmla="*/ 0 h 2019300"/>
              <a:gd name="connsiteX1" fmla="*/ 5676900 w 5676900"/>
              <a:gd name="connsiteY1" fmla="*/ 0 h 2019300"/>
              <a:gd name="connsiteX2" fmla="*/ 5676900 w 5676900"/>
              <a:gd name="connsiteY2" fmla="*/ 2019300 h 2019300"/>
              <a:gd name="connsiteX3" fmla="*/ 0 w 5676900"/>
              <a:gd name="connsiteY3" fmla="*/ 2019300 h 2019300"/>
              <a:gd name="connsiteX4" fmla="*/ 0 w 5676900"/>
              <a:gd name="connsiteY4" fmla="*/ 0 h 2019300"/>
              <a:gd name="connsiteX0" fmla="*/ 5676900 w 5676900"/>
              <a:gd name="connsiteY0" fmla="*/ 0 h 2019300"/>
              <a:gd name="connsiteX1" fmla="*/ 5676900 w 5676900"/>
              <a:gd name="connsiteY1" fmla="*/ 2019300 h 2019300"/>
              <a:gd name="connsiteX2" fmla="*/ 0 w 5676900"/>
              <a:gd name="connsiteY2" fmla="*/ 2019300 h 2019300"/>
              <a:gd name="connsiteX3" fmla="*/ 91440 w 5676900"/>
              <a:gd name="connsiteY3" fmla="*/ 91440 h 2019300"/>
              <a:gd name="connsiteX0" fmla="*/ 5714668 w 5714668"/>
              <a:gd name="connsiteY0" fmla="*/ 17891 h 2037191"/>
              <a:gd name="connsiteX1" fmla="*/ 5714668 w 5714668"/>
              <a:gd name="connsiteY1" fmla="*/ 2037191 h 2037191"/>
              <a:gd name="connsiteX2" fmla="*/ 37768 w 5714668"/>
              <a:gd name="connsiteY2" fmla="*/ 2037191 h 2037191"/>
              <a:gd name="connsiteX3" fmla="*/ 0 w 5714668"/>
              <a:gd name="connsiteY3" fmla="*/ 0 h 2037191"/>
              <a:gd name="connsiteX0" fmla="*/ 5714668 w 5714668"/>
              <a:gd name="connsiteY0" fmla="*/ 2037191 h 2037191"/>
              <a:gd name="connsiteX1" fmla="*/ 37768 w 5714668"/>
              <a:gd name="connsiteY1" fmla="*/ 2037191 h 2037191"/>
              <a:gd name="connsiteX2" fmla="*/ 0 w 5714668"/>
              <a:gd name="connsiteY2" fmla="*/ 0 h 2037191"/>
              <a:gd name="connsiteX0" fmla="*/ 5676900 w 5676900"/>
              <a:gd name="connsiteY0" fmla="*/ 2027252 h 2027252"/>
              <a:gd name="connsiteX1" fmla="*/ 0 w 5676900"/>
              <a:gd name="connsiteY1" fmla="*/ 2027252 h 2027252"/>
              <a:gd name="connsiteX2" fmla="*/ 1988 w 5676900"/>
              <a:gd name="connsiteY2" fmla="*/ 0 h 2027252"/>
              <a:gd name="connsiteX0" fmla="*/ 5694790 w 5694790"/>
              <a:gd name="connsiteY0" fmla="*/ 2027252 h 2027252"/>
              <a:gd name="connsiteX1" fmla="*/ 17890 w 5694790"/>
              <a:gd name="connsiteY1" fmla="*/ 2027252 h 2027252"/>
              <a:gd name="connsiteX2" fmla="*/ 0 w 5694790"/>
              <a:gd name="connsiteY2" fmla="*/ 0 h 2027252"/>
              <a:gd name="connsiteX0" fmla="*/ 5676900 w 5676900"/>
              <a:gd name="connsiteY0" fmla="*/ 2017313 h 2017313"/>
              <a:gd name="connsiteX1" fmla="*/ 0 w 5676900"/>
              <a:gd name="connsiteY1" fmla="*/ 2017313 h 2017313"/>
              <a:gd name="connsiteX2" fmla="*/ 11927 w 5676900"/>
              <a:gd name="connsiteY2" fmla="*/ 0 h 2017313"/>
              <a:gd name="connsiteX0" fmla="*/ 5680213 w 5680213"/>
              <a:gd name="connsiteY0" fmla="*/ 2015408 h 2015408"/>
              <a:gd name="connsiteX1" fmla="*/ 3313 w 5680213"/>
              <a:gd name="connsiteY1" fmla="*/ 2015408 h 2015408"/>
              <a:gd name="connsiteX2" fmla="*/ 0 w 5680213"/>
              <a:gd name="connsiteY2" fmla="*/ 0 h 2015408"/>
              <a:gd name="connsiteX0" fmla="*/ 5676900 w 5676900"/>
              <a:gd name="connsiteY0" fmla="*/ 2013503 h 2013503"/>
              <a:gd name="connsiteX1" fmla="*/ 0 w 5676900"/>
              <a:gd name="connsiteY1" fmla="*/ 2013503 h 2013503"/>
              <a:gd name="connsiteX2" fmla="*/ 4307 w 5676900"/>
              <a:gd name="connsiteY2" fmla="*/ 0 h 2013503"/>
              <a:gd name="connsiteX0" fmla="*/ 5678308 w 5678308"/>
              <a:gd name="connsiteY0" fmla="*/ 2011598 h 2011598"/>
              <a:gd name="connsiteX1" fmla="*/ 1408 w 5678308"/>
              <a:gd name="connsiteY1" fmla="*/ 2011598 h 2011598"/>
              <a:gd name="connsiteX2" fmla="*/ 0 w 5678308"/>
              <a:gd name="connsiteY2" fmla="*/ 0 h 2011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78308" h="2011598">
                <a:moveTo>
                  <a:pt x="5678308" y="2011598"/>
                </a:moveTo>
                <a:lnTo>
                  <a:pt x="1408" y="2011598"/>
                </a:lnTo>
                <a:cubicBezTo>
                  <a:pt x="1408" y="1338498"/>
                  <a:pt x="0" y="0"/>
                  <a:pt x="0" y="0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-703437" y="3690211"/>
            <a:ext cx="18685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occupancy</a:t>
            </a:r>
            <a:endParaRPr lang="en-US" sz="2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19813" y="5399419"/>
            <a:ext cx="1060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endParaRPr lang="en-US" sz="2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4594" y="5095438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0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70272" y="234563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</a:t>
            </a:r>
            <a:endParaRPr lang="en-US" sz="2400" dirty="0"/>
          </a:p>
        </p:txBody>
      </p:sp>
      <p:sp>
        <p:nvSpPr>
          <p:cNvPr id="21" name="Freeform 20"/>
          <p:cNvSpPr/>
          <p:nvPr/>
        </p:nvSpPr>
        <p:spPr>
          <a:xfrm>
            <a:off x="686113" y="2574786"/>
            <a:ext cx="3810016" cy="2386386"/>
          </a:xfrm>
          <a:custGeom>
            <a:avLst/>
            <a:gdLst>
              <a:gd name="connsiteX0" fmla="*/ 0 w 3695700"/>
              <a:gd name="connsiteY0" fmla="*/ 0 h 2309662"/>
              <a:gd name="connsiteX1" fmla="*/ 85725 w 3695700"/>
              <a:gd name="connsiteY1" fmla="*/ 1362075 h 2309662"/>
              <a:gd name="connsiteX2" fmla="*/ 200025 w 3695700"/>
              <a:gd name="connsiteY2" fmla="*/ 2114550 h 2309662"/>
              <a:gd name="connsiteX3" fmla="*/ 304800 w 3695700"/>
              <a:gd name="connsiteY3" fmla="*/ 2266950 h 2309662"/>
              <a:gd name="connsiteX4" fmla="*/ 523875 w 3695700"/>
              <a:gd name="connsiteY4" fmla="*/ 2305050 h 2309662"/>
              <a:gd name="connsiteX5" fmla="*/ 752475 w 3695700"/>
              <a:gd name="connsiteY5" fmla="*/ 2181225 h 2309662"/>
              <a:gd name="connsiteX6" fmla="*/ 1181100 w 3695700"/>
              <a:gd name="connsiteY6" fmla="*/ 1866900 h 2309662"/>
              <a:gd name="connsiteX7" fmla="*/ 1905000 w 3695700"/>
              <a:gd name="connsiteY7" fmla="*/ 1571625 h 2309662"/>
              <a:gd name="connsiteX8" fmla="*/ 2809875 w 3695700"/>
              <a:gd name="connsiteY8" fmla="*/ 1457325 h 2309662"/>
              <a:gd name="connsiteX9" fmla="*/ 3695700 w 3695700"/>
              <a:gd name="connsiteY9" fmla="*/ 1514475 h 2309662"/>
              <a:gd name="connsiteX0" fmla="*/ 0 w 3695700"/>
              <a:gd name="connsiteY0" fmla="*/ 0 h 2312971"/>
              <a:gd name="connsiteX1" fmla="*/ 85725 w 3695700"/>
              <a:gd name="connsiteY1" fmla="*/ 1362075 h 2312971"/>
              <a:gd name="connsiteX2" fmla="*/ 173560 w 3695700"/>
              <a:gd name="connsiteY2" fmla="*/ 1995936 h 2312971"/>
              <a:gd name="connsiteX3" fmla="*/ 304800 w 3695700"/>
              <a:gd name="connsiteY3" fmla="*/ 2266950 h 2312971"/>
              <a:gd name="connsiteX4" fmla="*/ 523875 w 3695700"/>
              <a:gd name="connsiteY4" fmla="*/ 2305050 h 2312971"/>
              <a:gd name="connsiteX5" fmla="*/ 752475 w 3695700"/>
              <a:gd name="connsiteY5" fmla="*/ 2181225 h 2312971"/>
              <a:gd name="connsiteX6" fmla="*/ 1181100 w 3695700"/>
              <a:gd name="connsiteY6" fmla="*/ 1866900 h 2312971"/>
              <a:gd name="connsiteX7" fmla="*/ 1905000 w 3695700"/>
              <a:gd name="connsiteY7" fmla="*/ 1571625 h 2312971"/>
              <a:gd name="connsiteX8" fmla="*/ 2809875 w 3695700"/>
              <a:gd name="connsiteY8" fmla="*/ 1457325 h 2312971"/>
              <a:gd name="connsiteX9" fmla="*/ 3695700 w 3695700"/>
              <a:gd name="connsiteY9" fmla="*/ 1514475 h 2312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95700" h="2312971">
                <a:moveTo>
                  <a:pt x="0" y="0"/>
                </a:moveTo>
                <a:cubicBezTo>
                  <a:pt x="26194" y="504825"/>
                  <a:pt x="56798" y="1029419"/>
                  <a:pt x="85725" y="1362075"/>
                </a:cubicBezTo>
                <a:cubicBezTo>
                  <a:pt x="114652" y="1694731"/>
                  <a:pt x="137048" y="1845124"/>
                  <a:pt x="173560" y="1995936"/>
                </a:cubicBezTo>
                <a:cubicBezTo>
                  <a:pt x="210072" y="2146748"/>
                  <a:pt x="246414" y="2215431"/>
                  <a:pt x="304800" y="2266950"/>
                </a:cubicBezTo>
                <a:cubicBezTo>
                  <a:pt x="363186" y="2318469"/>
                  <a:pt x="449263" y="2319337"/>
                  <a:pt x="523875" y="2305050"/>
                </a:cubicBezTo>
                <a:cubicBezTo>
                  <a:pt x="598487" y="2290763"/>
                  <a:pt x="642938" y="2254250"/>
                  <a:pt x="752475" y="2181225"/>
                </a:cubicBezTo>
                <a:cubicBezTo>
                  <a:pt x="862012" y="2108200"/>
                  <a:pt x="989013" y="1968500"/>
                  <a:pt x="1181100" y="1866900"/>
                </a:cubicBezTo>
                <a:cubicBezTo>
                  <a:pt x="1373188" y="1765300"/>
                  <a:pt x="1633538" y="1639888"/>
                  <a:pt x="1905000" y="1571625"/>
                </a:cubicBezTo>
                <a:cubicBezTo>
                  <a:pt x="2176463" y="1503363"/>
                  <a:pt x="2511425" y="1466850"/>
                  <a:pt x="2809875" y="1457325"/>
                </a:cubicBezTo>
                <a:cubicBezTo>
                  <a:pt x="3108325" y="1447800"/>
                  <a:pt x="3402012" y="1481137"/>
                  <a:pt x="3695700" y="1514475"/>
                </a:cubicBezTo>
              </a:path>
            </a:pathLst>
          </a:custGeom>
          <a:noFill/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671792" y="2546143"/>
            <a:ext cx="587625" cy="2778446"/>
          </a:xfrm>
          <a:custGeom>
            <a:avLst/>
            <a:gdLst>
              <a:gd name="connsiteX0" fmla="*/ 0 w 3695700"/>
              <a:gd name="connsiteY0" fmla="*/ 0 h 2309662"/>
              <a:gd name="connsiteX1" fmla="*/ 85725 w 3695700"/>
              <a:gd name="connsiteY1" fmla="*/ 1362075 h 2309662"/>
              <a:gd name="connsiteX2" fmla="*/ 200025 w 3695700"/>
              <a:gd name="connsiteY2" fmla="*/ 2114550 h 2309662"/>
              <a:gd name="connsiteX3" fmla="*/ 304800 w 3695700"/>
              <a:gd name="connsiteY3" fmla="*/ 2266950 h 2309662"/>
              <a:gd name="connsiteX4" fmla="*/ 523875 w 3695700"/>
              <a:gd name="connsiteY4" fmla="*/ 2305050 h 2309662"/>
              <a:gd name="connsiteX5" fmla="*/ 752475 w 3695700"/>
              <a:gd name="connsiteY5" fmla="*/ 2181225 h 2309662"/>
              <a:gd name="connsiteX6" fmla="*/ 1181100 w 3695700"/>
              <a:gd name="connsiteY6" fmla="*/ 1866900 h 2309662"/>
              <a:gd name="connsiteX7" fmla="*/ 1905000 w 3695700"/>
              <a:gd name="connsiteY7" fmla="*/ 1571625 h 2309662"/>
              <a:gd name="connsiteX8" fmla="*/ 2809875 w 3695700"/>
              <a:gd name="connsiteY8" fmla="*/ 1457325 h 2309662"/>
              <a:gd name="connsiteX9" fmla="*/ 3695700 w 3695700"/>
              <a:gd name="connsiteY9" fmla="*/ 1514475 h 2309662"/>
              <a:gd name="connsiteX0" fmla="*/ 0 w 3695700"/>
              <a:gd name="connsiteY0" fmla="*/ 0 h 2312971"/>
              <a:gd name="connsiteX1" fmla="*/ 85725 w 3695700"/>
              <a:gd name="connsiteY1" fmla="*/ 1362075 h 2312971"/>
              <a:gd name="connsiteX2" fmla="*/ 173560 w 3695700"/>
              <a:gd name="connsiteY2" fmla="*/ 1995936 h 2312971"/>
              <a:gd name="connsiteX3" fmla="*/ 304800 w 3695700"/>
              <a:gd name="connsiteY3" fmla="*/ 2266950 h 2312971"/>
              <a:gd name="connsiteX4" fmla="*/ 523875 w 3695700"/>
              <a:gd name="connsiteY4" fmla="*/ 2305050 h 2312971"/>
              <a:gd name="connsiteX5" fmla="*/ 752475 w 3695700"/>
              <a:gd name="connsiteY5" fmla="*/ 2181225 h 2312971"/>
              <a:gd name="connsiteX6" fmla="*/ 1181100 w 3695700"/>
              <a:gd name="connsiteY6" fmla="*/ 1866900 h 2312971"/>
              <a:gd name="connsiteX7" fmla="*/ 1905000 w 3695700"/>
              <a:gd name="connsiteY7" fmla="*/ 1571625 h 2312971"/>
              <a:gd name="connsiteX8" fmla="*/ 2809875 w 3695700"/>
              <a:gd name="connsiteY8" fmla="*/ 1457325 h 2312971"/>
              <a:gd name="connsiteX9" fmla="*/ 3695700 w 3695700"/>
              <a:gd name="connsiteY9" fmla="*/ 1514475 h 2312971"/>
              <a:gd name="connsiteX0" fmla="*/ 0 w 3695700"/>
              <a:gd name="connsiteY0" fmla="*/ 0 h 2352471"/>
              <a:gd name="connsiteX1" fmla="*/ 85725 w 3695700"/>
              <a:gd name="connsiteY1" fmla="*/ 1362075 h 2352471"/>
              <a:gd name="connsiteX2" fmla="*/ 304800 w 3695700"/>
              <a:gd name="connsiteY2" fmla="*/ 2266950 h 2352471"/>
              <a:gd name="connsiteX3" fmla="*/ 523875 w 3695700"/>
              <a:gd name="connsiteY3" fmla="*/ 2305050 h 2352471"/>
              <a:gd name="connsiteX4" fmla="*/ 752475 w 3695700"/>
              <a:gd name="connsiteY4" fmla="*/ 2181225 h 2352471"/>
              <a:gd name="connsiteX5" fmla="*/ 1181100 w 3695700"/>
              <a:gd name="connsiteY5" fmla="*/ 1866900 h 2352471"/>
              <a:gd name="connsiteX6" fmla="*/ 1905000 w 3695700"/>
              <a:gd name="connsiteY6" fmla="*/ 1571625 h 2352471"/>
              <a:gd name="connsiteX7" fmla="*/ 2809875 w 3695700"/>
              <a:gd name="connsiteY7" fmla="*/ 1457325 h 2352471"/>
              <a:gd name="connsiteX8" fmla="*/ 3695700 w 3695700"/>
              <a:gd name="connsiteY8" fmla="*/ 1514475 h 2352471"/>
              <a:gd name="connsiteX0" fmla="*/ 0 w 3695700"/>
              <a:gd name="connsiteY0" fmla="*/ 0 h 2353581"/>
              <a:gd name="connsiteX1" fmla="*/ 85725 w 3695700"/>
              <a:gd name="connsiteY1" fmla="*/ 1362075 h 2353581"/>
              <a:gd name="connsiteX2" fmla="*/ 523875 w 3695700"/>
              <a:gd name="connsiteY2" fmla="*/ 2305050 h 2353581"/>
              <a:gd name="connsiteX3" fmla="*/ 752475 w 3695700"/>
              <a:gd name="connsiteY3" fmla="*/ 2181225 h 2353581"/>
              <a:gd name="connsiteX4" fmla="*/ 1181100 w 3695700"/>
              <a:gd name="connsiteY4" fmla="*/ 1866900 h 2353581"/>
              <a:gd name="connsiteX5" fmla="*/ 1905000 w 3695700"/>
              <a:gd name="connsiteY5" fmla="*/ 1571625 h 2353581"/>
              <a:gd name="connsiteX6" fmla="*/ 2809875 w 3695700"/>
              <a:gd name="connsiteY6" fmla="*/ 1457325 h 2353581"/>
              <a:gd name="connsiteX7" fmla="*/ 3695700 w 3695700"/>
              <a:gd name="connsiteY7" fmla="*/ 1514475 h 2353581"/>
              <a:gd name="connsiteX0" fmla="*/ 0 w 3695700"/>
              <a:gd name="connsiteY0" fmla="*/ 0 h 2196053"/>
              <a:gd name="connsiteX1" fmla="*/ 85725 w 3695700"/>
              <a:gd name="connsiteY1" fmla="*/ 1362075 h 2196053"/>
              <a:gd name="connsiteX2" fmla="*/ 752475 w 3695700"/>
              <a:gd name="connsiteY2" fmla="*/ 2181225 h 2196053"/>
              <a:gd name="connsiteX3" fmla="*/ 1181100 w 3695700"/>
              <a:gd name="connsiteY3" fmla="*/ 1866900 h 2196053"/>
              <a:gd name="connsiteX4" fmla="*/ 1905000 w 3695700"/>
              <a:gd name="connsiteY4" fmla="*/ 1571625 h 2196053"/>
              <a:gd name="connsiteX5" fmla="*/ 2809875 w 3695700"/>
              <a:gd name="connsiteY5" fmla="*/ 1457325 h 2196053"/>
              <a:gd name="connsiteX6" fmla="*/ 3695700 w 3695700"/>
              <a:gd name="connsiteY6" fmla="*/ 1514475 h 2196053"/>
              <a:gd name="connsiteX0" fmla="*/ 22431 w 3718131"/>
              <a:gd name="connsiteY0" fmla="*/ 0 h 1870089"/>
              <a:gd name="connsiteX1" fmla="*/ 108156 w 3718131"/>
              <a:gd name="connsiteY1" fmla="*/ 1362075 h 1870089"/>
              <a:gd name="connsiteX2" fmla="*/ 1203531 w 3718131"/>
              <a:gd name="connsiteY2" fmla="*/ 1866900 h 1870089"/>
              <a:gd name="connsiteX3" fmla="*/ 1927431 w 3718131"/>
              <a:gd name="connsiteY3" fmla="*/ 1571625 h 1870089"/>
              <a:gd name="connsiteX4" fmla="*/ 2832306 w 3718131"/>
              <a:gd name="connsiteY4" fmla="*/ 1457325 h 1870089"/>
              <a:gd name="connsiteX5" fmla="*/ 3718131 w 3718131"/>
              <a:gd name="connsiteY5" fmla="*/ 1514475 h 1870089"/>
              <a:gd name="connsiteX0" fmla="*/ 0 w 3695700"/>
              <a:gd name="connsiteY0" fmla="*/ 0 h 1943432"/>
              <a:gd name="connsiteX1" fmla="*/ 1181100 w 3695700"/>
              <a:gd name="connsiteY1" fmla="*/ 1866900 h 1943432"/>
              <a:gd name="connsiteX2" fmla="*/ 1905000 w 3695700"/>
              <a:gd name="connsiteY2" fmla="*/ 1571625 h 1943432"/>
              <a:gd name="connsiteX3" fmla="*/ 2809875 w 3695700"/>
              <a:gd name="connsiteY3" fmla="*/ 1457325 h 1943432"/>
              <a:gd name="connsiteX4" fmla="*/ 3695700 w 3695700"/>
              <a:gd name="connsiteY4" fmla="*/ 1514475 h 1943432"/>
              <a:gd name="connsiteX0" fmla="*/ 0 w 3695700"/>
              <a:gd name="connsiteY0" fmla="*/ 0 h 1571625"/>
              <a:gd name="connsiteX1" fmla="*/ 1905000 w 3695700"/>
              <a:gd name="connsiteY1" fmla="*/ 1571625 h 1571625"/>
              <a:gd name="connsiteX2" fmla="*/ 2809875 w 3695700"/>
              <a:gd name="connsiteY2" fmla="*/ 1457325 h 1571625"/>
              <a:gd name="connsiteX3" fmla="*/ 3695700 w 3695700"/>
              <a:gd name="connsiteY3" fmla="*/ 1514475 h 1571625"/>
              <a:gd name="connsiteX0" fmla="*/ 0 w 3695700"/>
              <a:gd name="connsiteY0" fmla="*/ 0 h 1514475"/>
              <a:gd name="connsiteX1" fmla="*/ 2809875 w 3695700"/>
              <a:gd name="connsiteY1" fmla="*/ 1457325 h 1514475"/>
              <a:gd name="connsiteX2" fmla="*/ 3695700 w 3695700"/>
              <a:gd name="connsiteY2" fmla="*/ 1514475 h 1514475"/>
              <a:gd name="connsiteX0" fmla="*/ 0 w 3695700"/>
              <a:gd name="connsiteY0" fmla="*/ 0 h 1514475"/>
              <a:gd name="connsiteX1" fmla="*/ 3695700 w 3695700"/>
              <a:gd name="connsiteY1" fmla="*/ 1514475 h 1514475"/>
              <a:gd name="connsiteX0" fmla="*/ 0 w 3701848"/>
              <a:gd name="connsiteY0" fmla="*/ 0 h 1579136"/>
              <a:gd name="connsiteX1" fmla="*/ 3701848 w 3701848"/>
              <a:gd name="connsiteY1" fmla="*/ 1579136 h 1579136"/>
              <a:gd name="connsiteX0" fmla="*/ 0 w 3701848"/>
              <a:gd name="connsiteY0" fmla="*/ 0 h 1579136"/>
              <a:gd name="connsiteX1" fmla="*/ 3701848 w 3701848"/>
              <a:gd name="connsiteY1" fmla="*/ 1579136 h 1579136"/>
              <a:gd name="connsiteX0" fmla="*/ 0 w 3701848"/>
              <a:gd name="connsiteY0" fmla="*/ 0 h 1579136"/>
              <a:gd name="connsiteX1" fmla="*/ 3701848 w 3701848"/>
              <a:gd name="connsiteY1" fmla="*/ 1579136 h 1579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701848" h="1579136">
                <a:moveTo>
                  <a:pt x="0" y="0"/>
                </a:moveTo>
                <a:cubicBezTo>
                  <a:pt x="637558" y="1539397"/>
                  <a:pt x="1951437" y="1462275"/>
                  <a:pt x="3701848" y="1579136"/>
                </a:cubicBezTo>
              </a:path>
            </a:pathLst>
          </a:custGeom>
          <a:noFill/>
          <a:ln w="76200"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07942" y="4393581"/>
            <a:ext cx="1784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observed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91269" y="3118625"/>
            <a:ext cx="9236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</a:t>
            </a:r>
            <a:endParaRPr lang="en-US" sz="2800" b="1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95454" y="3839736"/>
            <a:ext cx="744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99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</a:t>
            </a:r>
            <a:endParaRPr lang="en-US" sz="2800" b="1" dirty="0">
              <a:solidFill>
                <a:srgbClr val="99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24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Text Box 2"/>
          <p:cNvSpPr txBox="1">
            <a:spLocks noChangeArrowheads="1"/>
          </p:cNvSpPr>
          <p:nvPr/>
        </p:nvSpPr>
        <p:spPr bwMode="auto">
          <a:xfrm>
            <a:off x="6" y="6491288"/>
            <a:ext cx="56229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  <a:cs typeface="Arial" charset="0"/>
              </a:rPr>
              <a:t>Holton (2009) </a:t>
            </a:r>
            <a:r>
              <a:rPr lang="en-US" altLang="en-US" i="1" dirty="0">
                <a:solidFill>
                  <a:srgbClr val="000000"/>
                </a:solidFill>
                <a:cs typeface="Arial" charset="0"/>
              </a:rPr>
              <a:t>J. Synchrotron Rad.</a:t>
            </a:r>
            <a:r>
              <a:rPr lang="en-US" altLang="en-US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b="1" dirty="0">
                <a:solidFill>
                  <a:srgbClr val="000000"/>
                </a:solidFill>
                <a:cs typeface="Arial" charset="0"/>
              </a:rPr>
              <a:t>16</a:t>
            </a:r>
            <a:r>
              <a:rPr lang="en-US" altLang="en-US" dirty="0">
                <a:solidFill>
                  <a:srgbClr val="000000"/>
                </a:solidFill>
                <a:cs typeface="Arial" charset="0"/>
              </a:rPr>
              <a:t> 133-42</a:t>
            </a:r>
          </a:p>
        </p:txBody>
      </p:sp>
      <p:sp>
        <p:nvSpPr>
          <p:cNvPr id="301059" name="Text Box 3"/>
          <p:cNvSpPr txBox="1">
            <a:spLocks noChangeArrowheads="1"/>
          </p:cNvSpPr>
          <p:nvPr/>
        </p:nvSpPr>
        <p:spPr bwMode="auto">
          <a:xfrm>
            <a:off x="0" y="12"/>
            <a:ext cx="9144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Radiation Damage World Records</a:t>
            </a:r>
          </a:p>
        </p:txBody>
      </p:sp>
      <p:sp>
        <p:nvSpPr>
          <p:cNvPr id="301060" name="Text Box 4"/>
          <p:cNvSpPr txBox="1">
            <a:spLocks noChangeArrowheads="1"/>
          </p:cNvSpPr>
          <p:nvPr/>
        </p:nvSpPr>
        <p:spPr bwMode="auto">
          <a:xfrm>
            <a:off x="622300" y="-16656"/>
            <a:ext cx="8064500" cy="603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3600" dirty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dirty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 err="1">
                <a:solidFill>
                  <a:srgbClr val="000000"/>
                </a:solidFill>
                <a:cs typeface="Arial" charset="0"/>
              </a:rPr>
              <a:t>MGy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	reaction			reference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000" dirty="0">
              <a:solidFill>
                <a:srgbClr val="000000"/>
              </a:solidFill>
              <a:cs typeface="Arial" charset="0"/>
            </a:endParaRP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~45	global damage		Owen </a:t>
            </a:r>
            <a:r>
              <a:rPr lang="en-US" altLang="en-US" sz="2000" i="1" dirty="0">
                <a:solidFill>
                  <a:srgbClr val="000000"/>
                </a:solidFill>
                <a:cs typeface="Arial" charset="0"/>
              </a:rPr>
              <a:t>et al.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 (2006)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70C0"/>
                </a:solidFill>
                <a:cs typeface="Arial" charset="0"/>
              </a:rPr>
              <a:t>10/Å	global damage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		Howells et al. (2009)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5	Se</a:t>
            </a:r>
            <a:r>
              <a:rPr lang="en-US" altLang="en-US" sz="2000" dirty="0">
                <a:solidFill>
                  <a:srgbClr val="FF0000"/>
                </a:solidFill>
                <a:cs typeface="Arial" charset="0"/>
              </a:rPr>
              <a:t>-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Met			Holton (2007)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4	Hg</a:t>
            </a:r>
            <a:r>
              <a:rPr lang="en-US" altLang="en-US" sz="2000" dirty="0">
                <a:solidFill>
                  <a:srgbClr val="FF0000"/>
                </a:solidFill>
                <a:cs typeface="Arial" charset="0"/>
              </a:rPr>
              <a:t>-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S			</a:t>
            </a:r>
            <a:r>
              <a:rPr lang="en-US" altLang="en-US" sz="2000" dirty="0" err="1">
                <a:solidFill>
                  <a:srgbClr val="000000"/>
                </a:solidFill>
                <a:cs typeface="Arial" charset="0"/>
              </a:rPr>
              <a:t>Ramagopal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i="1" dirty="0">
                <a:solidFill>
                  <a:srgbClr val="000000"/>
                </a:solidFill>
                <a:cs typeface="Arial" charset="0"/>
              </a:rPr>
              <a:t>et al.</a:t>
            </a:r>
            <a:r>
              <a:rPr lang="en-US" altLang="en-US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(2004)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4	R-C</a:t>
            </a:r>
            <a:r>
              <a:rPr lang="en-US" altLang="en-US" sz="2000" dirty="0">
                <a:solidFill>
                  <a:srgbClr val="FF0000"/>
                </a:solidFill>
                <a:cs typeface="Arial" charset="0"/>
              </a:rPr>
              <a:t>-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COOH		Garman et al. (2015)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3	S</a:t>
            </a:r>
            <a:r>
              <a:rPr lang="en-US" altLang="en-US" sz="2000" dirty="0">
                <a:solidFill>
                  <a:srgbClr val="FF0000"/>
                </a:solidFill>
                <a:cs typeface="Arial" charset="0"/>
              </a:rPr>
              <a:t>-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S			Murray </a:t>
            </a:r>
            <a:r>
              <a:rPr lang="en-US" altLang="en-US" sz="2000" i="1" dirty="0">
                <a:solidFill>
                  <a:srgbClr val="000000"/>
                </a:solidFill>
                <a:cs typeface="Arial" charset="0"/>
              </a:rPr>
              <a:t>et al.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 (2002)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1	Br</a:t>
            </a:r>
            <a:r>
              <a:rPr lang="en-US" altLang="en-US" sz="2000" dirty="0">
                <a:solidFill>
                  <a:srgbClr val="FF0000"/>
                </a:solidFill>
                <a:cs typeface="Arial" charset="0"/>
              </a:rPr>
              <a:t>-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RNA			</a:t>
            </a:r>
            <a:r>
              <a:rPr lang="en-US" altLang="en-US" sz="2000" dirty="0" err="1">
                <a:solidFill>
                  <a:srgbClr val="000000"/>
                </a:solidFill>
                <a:cs typeface="Arial" charset="0"/>
              </a:rPr>
              <a:t>Olieric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2000" i="1" dirty="0">
                <a:solidFill>
                  <a:srgbClr val="000000"/>
                </a:solidFill>
                <a:cs typeface="Arial" charset="0"/>
              </a:rPr>
              <a:t>et al.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 (2007)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~1?	Cl</a:t>
            </a:r>
            <a:r>
              <a:rPr lang="en-US" altLang="en-US" sz="2000" dirty="0">
                <a:solidFill>
                  <a:srgbClr val="FF0000"/>
                </a:solidFill>
                <a:cs typeface="Arial" charset="0"/>
              </a:rPr>
              <a:t>-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C			???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0.5	</a:t>
            </a:r>
            <a:r>
              <a:rPr lang="en-US" altLang="en-US" sz="2000" dirty="0" err="1">
                <a:solidFill>
                  <a:srgbClr val="000000"/>
                </a:solidFill>
                <a:cs typeface="Arial" charset="0"/>
              </a:rPr>
              <a:t>Mn</a:t>
            </a:r>
            <a:r>
              <a:rPr lang="en-US" altLang="en-US" sz="2000" dirty="0">
                <a:solidFill>
                  <a:srgbClr val="FF0000"/>
                </a:solidFill>
                <a:cs typeface="Arial" charset="0"/>
              </a:rPr>
              <a:t> in 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PS II		Yano </a:t>
            </a:r>
            <a:r>
              <a:rPr lang="en-US" altLang="en-US" sz="2000" i="1" dirty="0">
                <a:solidFill>
                  <a:srgbClr val="000000"/>
                </a:solidFill>
                <a:cs typeface="Arial" charset="0"/>
              </a:rPr>
              <a:t>et al. 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(2005)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0.06	</a:t>
            </a:r>
            <a:r>
              <a:rPr lang="en-US" altLang="en-US" sz="2000" dirty="0" err="1">
                <a:solidFill>
                  <a:srgbClr val="000000"/>
                </a:solidFill>
                <a:cs typeface="Arial" charset="0"/>
              </a:rPr>
              <a:t>putidaredoxin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		Corbett </a:t>
            </a:r>
            <a:r>
              <a:rPr lang="en-US" altLang="en-US" sz="2000" i="1" dirty="0">
                <a:solidFill>
                  <a:srgbClr val="000000"/>
                </a:solidFill>
                <a:cs typeface="Arial" charset="0"/>
              </a:rPr>
              <a:t>et al. 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(2007)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0.02	Fe</a:t>
            </a:r>
            <a:r>
              <a:rPr lang="en-US" altLang="en-US" sz="2000" dirty="0">
                <a:solidFill>
                  <a:srgbClr val="FF0000"/>
                </a:solidFill>
                <a:cs typeface="Arial" charset="0"/>
              </a:rPr>
              <a:t> in 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myoglobin		Denisov </a:t>
            </a:r>
            <a:r>
              <a:rPr lang="en-US" altLang="en-US" sz="2000" i="1" dirty="0">
                <a:solidFill>
                  <a:srgbClr val="000000"/>
                </a:solidFill>
                <a:cs typeface="Arial" charset="0"/>
              </a:rPr>
              <a:t>et al.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 (2007)</a:t>
            </a:r>
          </a:p>
        </p:txBody>
      </p:sp>
      <p:sp>
        <p:nvSpPr>
          <p:cNvPr id="301061" name="Line 5"/>
          <p:cNvSpPr>
            <a:spLocks noChangeShapeType="1"/>
          </p:cNvSpPr>
          <p:nvPr/>
        </p:nvSpPr>
        <p:spPr bwMode="auto">
          <a:xfrm>
            <a:off x="500065" y="1504169"/>
            <a:ext cx="78168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4937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62" name="Picture 2" descr="sample04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0" t="1087" r="5542" b="1110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 flipH="1">
            <a:off x="4513943" y="2496457"/>
            <a:ext cx="1190171" cy="1001486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776686" y="1915886"/>
            <a:ext cx="242406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Membrane </a:t>
            </a:r>
          </a:p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 crystal</a:t>
            </a:r>
          </a:p>
        </p:txBody>
      </p:sp>
      <p:sp>
        <p:nvSpPr>
          <p:cNvPr id="16" name="Oval 15"/>
          <p:cNvSpPr/>
          <p:nvPr/>
        </p:nvSpPr>
        <p:spPr>
          <a:xfrm>
            <a:off x="1524000" y="1901371"/>
            <a:ext cx="624114" cy="493486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609600" y="1828800"/>
            <a:ext cx="914400" cy="228600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57200" y="1219200"/>
            <a:ext cx="20441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X-ray beam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3614057" y="1828800"/>
            <a:ext cx="957943" cy="493486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572000" y="1524000"/>
            <a:ext cx="6447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6096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rastering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” to find the crystal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645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7.40741E-6 L 0.21598 7.40741E-6 L 0.21789 0.05325 L -0.03003 0.05325 L -0.03211 0.10394 L 0.29393 0.10394 L 0.3 0.15464 L -0.06215 0.15186 L -0.05816 0.21598 L 0.43386 0.20533 L 0.43177 0.26135 L -0.0401 0.2639 L -0.03402 0.31459 L 0.50591 0.31737 L 0.51389 0.36806 L 0.03195 0.35996 L 0.03386 0.4213 L 0.2 0.4132 " pathEditMode="relative" ptsTypes="AAAAAAAAAAAAAAAAAA">
                                      <p:cBhvr>
                                        <p:cTn id="14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62" name="Picture 2" descr="sample04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0" t="1087" r="5542" b="1110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solidFill>
            <a:srgbClr val="00B050"/>
          </a:solidFill>
          <a:extLst/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6096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“painting” for flat dose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938664" y="1862962"/>
            <a:ext cx="5907413" cy="3421856"/>
          </a:xfrm>
          <a:custGeom>
            <a:avLst/>
            <a:gdLst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3925567 w 5907413"/>
              <a:gd name="connsiteY10" fmla="*/ 1276164 h 3421856"/>
              <a:gd name="connsiteX11" fmla="*/ 3972701 w 5907413"/>
              <a:gd name="connsiteY11" fmla="*/ 1398712 h 3421856"/>
              <a:gd name="connsiteX12" fmla="*/ 3916140 w 5907413"/>
              <a:gd name="connsiteY12" fmla="*/ 1445846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3030021 w 5907413"/>
              <a:gd name="connsiteY28" fmla="*/ 3086110 h 3421856"/>
              <a:gd name="connsiteX29" fmla="*/ 3011167 w 5907413"/>
              <a:gd name="connsiteY29" fmla="*/ 3208659 h 3421856"/>
              <a:gd name="connsiteX30" fmla="*/ 2869765 w 5907413"/>
              <a:gd name="connsiteY30" fmla="*/ 3321780 h 3421856"/>
              <a:gd name="connsiteX31" fmla="*/ 2681229 w 5907413"/>
              <a:gd name="connsiteY31" fmla="*/ 3387768 h 3421856"/>
              <a:gd name="connsiteX32" fmla="*/ 1220074 w 5907413"/>
              <a:gd name="connsiteY32" fmla="*/ 3406622 h 3421856"/>
              <a:gd name="connsiteX33" fmla="*/ 927843 w 5907413"/>
              <a:gd name="connsiteY33" fmla="*/ 3161525 h 3421856"/>
              <a:gd name="connsiteX34" fmla="*/ 927843 w 5907413"/>
              <a:gd name="connsiteY34" fmla="*/ 3076683 h 3421856"/>
              <a:gd name="connsiteX35" fmla="*/ 1040965 w 5907413"/>
              <a:gd name="connsiteY35" fmla="*/ 2963562 h 3421856"/>
              <a:gd name="connsiteX36" fmla="*/ 946697 w 5907413"/>
              <a:gd name="connsiteY36" fmla="*/ 2878720 h 3421856"/>
              <a:gd name="connsiteX37" fmla="*/ 918416 w 5907413"/>
              <a:gd name="connsiteY37" fmla="*/ 2737318 h 3421856"/>
              <a:gd name="connsiteX38" fmla="*/ 974977 w 5907413"/>
              <a:gd name="connsiteY38" fmla="*/ 2680758 h 3421856"/>
              <a:gd name="connsiteX39" fmla="*/ 588478 w 5907413"/>
              <a:gd name="connsiteY39" fmla="*/ 2690184 h 3421856"/>
              <a:gd name="connsiteX40" fmla="*/ 362235 w 5907413"/>
              <a:gd name="connsiteY40" fmla="*/ 2595916 h 3421856"/>
              <a:gd name="connsiteX41" fmla="*/ 277394 w 5907413"/>
              <a:gd name="connsiteY41" fmla="*/ 2416807 h 3421856"/>
              <a:gd name="connsiteX42" fmla="*/ 381089 w 5907413"/>
              <a:gd name="connsiteY42" fmla="*/ 2284832 h 3421856"/>
              <a:gd name="connsiteX43" fmla="*/ 296247 w 5907413"/>
              <a:gd name="connsiteY43" fmla="*/ 2247125 h 3421856"/>
              <a:gd name="connsiteX44" fmla="*/ 220833 w 5907413"/>
              <a:gd name="connsiteY44" fmla="*/ 2124576 h 3421856"/>
              <a:gd name="connsiteX45" fmla="*/ 286821 w 5907413"/>
              <a:gd name="connsiteY45" fmla="*/ 1992601 h 3421856"/>
              <a:gd name="connsiteX46" fmla="*/ 154845 w 5907413"/>
              <a:gd name="connsiteY46" fmla="*/ 1954894 h 3421856"/>
              <a:gd name="connsiteX47" fmla="*/ 60577 w 5907413"/>
              <a:gd name="connsiteY47" fmla="*/ 1794638 h 3421856"/>
              <a:gd name="connsiteX48" fmla="*/ 32297 w 5907413"/>
              <a:gd name="connsiteY48" fmla="*/ 1747504 h 3421856"/>
              <a:gd name="connsiteX49" fmla="*/ 154845 w 5907413"/>
              <a:gd name="connsiteY49" fmla="*/ 1568395 h 3421856"/>
              <a:gd name="connsiteX50" fmla="*/ 88858 w 5907413"/>
              <a:gd name="connsiteY50" fmla="*/ 1521261 h 3421856"/>
              <a:gd name="connsiteX51" fmla="*/ 4016 w 5907413"/>
              <a:gd name="connsiteY51" fmla="*/ 1417566 h 3421856"/>
              <a:gd name="connsiteX52" fmla="*/ 32297 w 5907413"/>
              <a:gd name="connsiteY52" fmla="*/ 1238457 h 3421856"/>
              <a:gd name="connsiteX53" fmla="*/ 192552 w 5907413"/>
              <a:gd name="connsiteY53" fmla="*/ 1163042 h 3421856"/>
              <a:gd name="connsiteX54" fmla="*/ 352808 w 5907413"/>
              <a:gd name="connsiteY54" fmla="*/ 1106481 h 3421856"/>
              <a:gd name="connsiteX55" fmla="*/ 315101 w 5907413"/>
              <a:gd name="connsiteY55" fmla="*/ 955652 h 3421856"/>
              <a:gd name="connsiteX56" fmla="*/ 399942 w 5907413"/>
              <a:gd name="connsiteY56" fmla="*/ 851958 h 3421856"/>
              <a:gd name="connsiteX57" fmla="*/ 475357 w 5907413"/>
              <a:gd name="connsiteY57" fmla="*/ 833104 h 3421856"/>
              <a:gd name="connsiteX58" fmla="*/ 371662 w 5907413"/>
              <a:gd name="connsiteY58" fmla="*/ 719982 h 3421856"/>
              <a:gd name="connsiteX59" fmla="*/ 333955 w 5907413"/>
              <a:gd name="connsiteY59" fmla="*/ 550300 h 3421856"/>
              <a:gd name="connsiteX60" fmla="*/ 428223 w 5907413"/>
              <a:gd name="connsiteY60" fmla="*/ 418325 h 3421856"/>
              <a:gd name="connsiteX61" fmla="*/ 616759 w 5907413"/>
              <a:gd name="connsiteY61" fmla="*/ 408898 h 3421856"/>
              <a:gd name="connsiteX62" fmla="*/ 588478 w 5907413"/>
              <a:gd name="connsiteY62" fmla="*/ 248642 h 3421856"/>
              <a:gd name="connsiteX63" fmla="*/ 673320 w 5907413"/>
              <a:gd name="connsiteY63" fmla="*/ 135520 h 3421856"/>
              <a:gd name="connsiteX64" fmla="*/ 824148 w 5907413"/>
              <a:gd name="connsiteY64" fmla="*/ 5067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3925567 w 5907413"/>
              <a:gd name="connsiteY10" fmla="*/ 1276164 h 3421856"/>
              <a:gd name="connsiteX11" fmla="*/ 3972701 w 5907413"/>
              <a:gd name="connsiteY11" fmla="*/ 1398712 h 3421856"/>
              <a:gd name="connsiteX12" fmla="*/ 3916140 w 5907413"/>
              <a:gd name="connsiteY12" fmla="*/ 1445846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3925567 w 5907413"/>
              <a:gd name="connsiteY10" fmla="*/ 1276164 h 3421856"/>
              <a:gd name="connsiteX11" fmla="*/ 3972701 w 5907413"/>
              <a:gd name="connsiteY11" fmla="*/ 1398712 h 3421856"/>
              <a:gd name="connsiteX12" fmla="*/ 3916140 w 5907413"/>
              <a:gd name="connsiteY12" fmla="*/ 1445846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3925567 w 5907413"/>
              <a:gd name="connsiteY10" fmla="*/ 1276164 h 3421856"/>
              <a:gd name="connsiteX11" fmla="*/ 3972701 w 5907413"/>
              <a:gd name="connsiteY11" fmla="*/ 1398712 h 3421856"/>
              <a:gd name="connsiteX12" fmla="*/ 3916140 w 5907413"/>
              <a:gd name="connsiteY12" fmla="*/ 1445846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3925567 w 5907413"/>
              <a:gd name="connsiteY10" fmla="*/ 1276164 h 3421856"/>
              <a:gd name="connsiteX11" fmla="*/ 3972701 w 5907413"/>
              <a:gd name="connsiteY11" fmla="*/ 1398712 h 3421856"/>
              <a:gd name="connsiteX12" fmla="*/ 3916140 w 5907413"/>
              <a:gd name="connsiteY12" fmla="*/ 1445846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3925567 w 5907413"/>
              <a:gd name="connsiteY10" fmla="*/ 1276164 h 3421856"/>
              <a:gd name="connsiteX11" fmla="*/ 3972701 w 5907413"/>
              <a:gd name="connsiteY11" fmla="*/ 1398712 h 3421856"/>
              <a:gd name="connsiteX12" fmla="*/ 3916140 w 5907413"/>
              <a:gd name="connsiteY12" fmla="*/ 1445846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66" fmla="*/ 927843 w 5907413"/>
              <a:gd name="connsiteY66" fmla="*/ 2239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3925567 w 5907413"/>
              <a:gd name="connsiteY10" fmla="*/ 1276164 h 3421856"/>
              <a:gd name="connsiteX11" fmla="*/ 3972701 w 5907413"/>
              <a:gd name="connsiteY11" fmla="*/ 1398712 h 3421856"/>
              <a:gd name="connsiteX12" fmla="*/ 4189517 w 5907413"/>
              <a:gd name="connsiteY12" fmla="*/ 1426992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66" fmla="*/ 927843 w 5907413"/>
              <a:gd name="connsiteY66" fmla="*/ 2239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4170663 w 5907413"/>
              <a:gd name="connsiteY10" fmla="*/ 1172469 h 3421856"/>
              <a:gd name="connsiteX11" fmla="*/ 3972701 w 5907413"/>
              <a:gd name="connsiteY11" fmla="*/ 1398712 h 3421856"/>
              <a:gd name="connsiteX12" fmla="*/ 4189517 w 5907413"/>
              <a:gd name="connsiteY12" fmla="*/ 1426992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66" fmla="*/ 927843 w 5907413"/>
              <a:gd name="connsiteY66" fmla="*/ 2239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4170663 w 5907413"/>
              <a:gd name="connsiteY10" fmla="*/ 1172469 h 3421856"/>
              <a:gd name="connsiteX11" fmla="*/ 4283785 w 5907413"/>
              <a:gd name="connsiteY11" fmla="*/ 1285591 h 3421856"/>
              <a:gd name="connsiteX12" fmla="*/ 4189517 w 5907413"/>
              <a:gd name="connsiteY12" fmla="*/ 1426992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66" fmla="*/ 927843 w 5907413"/>
              <a:gd name="connsiteY66" fmla="*/ 2239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4170663 w 5907413"/>
              <a:gd name="connsiteY10" fmla="*/ 1172469 h 3421856"/>
              <a:gd name="connsiteX11" fmla="*/ 4283785 w 5907413"/>
              <a:gd name="connsiteY11" fmla="*/ 1285591 h 3421856"/>
              <a:gd name="connsiteX12" fmla="*/ 4387480 w 5907413"/>
              <a:gd name="connsiteY12" fmla="*/ 1426992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66" fmla="*/ 927843 w 5907413"/>
              <a:gd name="connsiteY66" fmla="*/ 2239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897286 w 5907413"/>
              <a:gd name="connsiteY9" fmla="*/ 1172469 h 3421856"/>
              <a:gd name="connsiteX10" fmla="*/ 4170663 w 5907413"/>
              <a:gd name="connsiteY10" fmla="*/ 1172469 h 3421856"/>
              <a:gd name="connsiteX11" fmla="*/ 4283785 w 5907413"/>
              <a:gd name="connsiteY11" fmla="*/ 1285591 h 3421856"/>
              <a:gd name="connsiteX12" fmla="*/ 4387480 w 5907413"/>
              <a:gd name="connsiteY12" fmla="*/ 1426992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66" fmla="*/ 927843 w 5907413"/>
              <a:gd name="connsiteY66" fmla="*/ 2239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897286 w 5907413"/>
              <a:gd name="connsiteY9" fmla="*/ 1172469 h 3421856"/>
              <a:gd name="connsiteX10" fmla="*/ 4170663 w 5907413"/>
              <a:gd name="connsiteY10" fmla="*/ 1172469 h 3421856"/>
              <a:gd name="connsiteX11" fmla="*/ 4283785 w 5907413"/>
              <a:gd name="connsiteY11" fmla="*/ 1285591 h 3421856"/>
              <a:gd name="connsiteX12" fmla="*/ 4387480 w 5907413"/>
              <a:gd name="connsiteY12" fmla="*/ 1426992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5113344 w 5907413"/>
              <a:gd name="connsiteY16" fmla="*/ 1917186 h 3421856"/>
              <a:gd name="connsiteX17" fmla="*/ 5151051 w 5907413"/>
              <a:gd name="connsiteY17" fmla="*/ 2190564 h 3421856"/>
              <a:gd name="connsiteX18" fmla="*/ 5499843 w 5907413"/>
              <a:gd name="connsiteY18" fmla="*/ 2209417 h 3421856"/>
              <a:gd name="connsiteX19" fmla="*/ 5697806 w 5907413"/>
              <a:gd name="connsiteY19" fmla="*/ 2228271 h 3421856"/>
              <a:gd name="connsiteX20" fmla="*/ 5792074 w 5907413"/>
              <a:gd name="connsiteY20" fmla="*/ 2303685 h 3421856"/>
              <a:gd name="connsiteX21" fmla="*/ 5801501 w 5907413"/>
              <a:gd name="connsiteY21" fmla="*/ 2454514 h 3421856"/>
              <a:gd name="connsiteX22" fmla="*/ 5688379 w 5907413"/>
              <a:gd name="connsiteY22" fmla="*/ 2614770 h 3421856"/>
              <a:gd name="connsiteX23" fmla="*/ 5858062 w 5907413"/>
              <a:gd name="connsiteY23" fmla="*/ 2661904 h 3421856"/>
              <a:gd name="connsiteX24" fmla="*/ 5895769 w 5907413"/>
              <a:gd name="connsiteY24" fmla="*/ 2878720 h 3421856"/>
              <a:gd name="connsiteX25" fmla="*/ 5678952 w 5907413"/>
              <a:gd name="connsiteY25" fmla="*/ 3067257 h 3421856"/>
              <a:gd name="connsiteX26" fmla="*/ 5565831 w 5907413"/>
              <a:gd name="connsiteY26" fmla="*/ 3067257 h 3421856"/>
              <a:gd name="connsiteX27" fmla="*/ 4255505 w 5907413"/>
              <a:gd name="connsiteY27" fmla="*/ 3076683 h 3421856"/>
              <a:gd name="connsiteX28" fmla="*/ 3030021 w 5907413"/>
              <a:gd name="connsiteY28" fmla="*/ 3086110 h 3421856"/>
              <a:gd name="connsiteX29" fmla="*/ 3011167 w 5907413"/>
              <a:gd name="connsiteY29" fmla="*/ 3208659 h 3421856"/>
              <a:gd name="connsiteX30" fmla="*/ 2869765 w 5907413"/>
              <a:gd name="connsiteY30" fmla="*/ 3321780 h 3421856"/>
              <a:gd name="connsiteX31" fmla="*/ 2681229 w 5907413"/>
              <a:gd name="connsiteY31" fmla="*/ 3387768 h 3421856"/>
              <a:gd name="connsiteX32" fmla="*/ 1220074 w 5907413"/>
              <a:gd name="connsiteY32" fmla="*/ 3406622 h 3421856"/>
              <a:gd name="connsiteX33" fmla="*/ 927843 w 5907413"/>
              <a:gd name="connsiteY33" fmla="*/ 3161525 h 3421856"/>
              <a:gd name="connsiteX34" fmla="*/ 927843 w 5907413"/>
              <a:gd name="connsiteY34" fmla="*/ 3076683 h 3421856"/>
              <a:gd name="connsiteX35" fmla="*/ 1040965 w 5907413"/>
              <a:gd name="connsiteY35" fmla="*/ 2963562 h 3421856"/>
              <a:gd name="connsiteX36" fmla="*/ 946697 w 5907413"/>
              <a:gd name="connsiteY36" fmla="*/ 2878720 h 3421856"/>
              <a:gd name="connsiteX37" fmla="*/ 918416 w 5907413"/>
              <a:gd name="connsiteY37" fmla="*/ 2737318 h 3421856"/>
              <a:gd name="connsiteX38" fmla="*/ 974977 w 5907413"/>
              <a:gd name="connsiteY38" fmla="*/ 2680758 h 3421856"/>
              <a:gd name="connsiteX39" fmla="*/ 588478 w 5907413"/>
              <a:gd name="connsiteY39" fmla="*/ 2690184 h 3421856"/>
              <a:gd name="connsiteX40" fmla="*/ 362235 w 5907413"/>
              <a:gd name="connsiteY40" fmla="*/ 2595916 h 3421856"/>
              <a:gd name="connsiteX41" fmla="*/ 277394 w 5907413"/>
              <a:gd name="connsiteY41" fmla="*/ 2416807 h 3421856"/>
              <a:gd name="connsiteX42" fmla="*/ 381089 w 5907413"/>
              <a:gd name="connsiteY42" fmla="*/ 2284832 h 3421856"/>
              <a:gd name="connsiteX43" fmla="*/ 296247 w 5907413"/>
              <a:gd name="connsiteY43" fmla="*/ 2247125 h 3421856"/>
              <a:gd name="connsiteX44" fmla="*/ 220833 w 5907413"/>
              <a:gd name="connsiteY44" fmla="*/ 2124576 h 3421856"/>
              <a:gd name="connsiteX45" fmla="*/ 286821 w 5907413"/>
              <a:gd name="connsiteY45" fmla="*/ 1992601 h 3421856"/>
              <a:gd name="connsiteX46" fmla="*/ 154845 w 5907413"/>
              <a:gd name="connsiteY46" fmla="*/ 1954894 h 3421856"/>
              <a:gd name="connsiteX47" fmla="*/ 60577 w 5907413"/>
              <a:gd name="connsiteY47" fmla="*/ 1794638 h 3421856"/>
              <a:gd name="connsiteX48" fmla="*/ 32297 w 5907413"/>
              <a:gd name="connsiteY48" fmla="*/ 1747504 h 3421856"/>
              <a:gd name="connsiteX49" fmla="*/ 154845 w 5907413"/>
              <a:gd name="connsiteY49" fmla="*/ 1568395 h 3421856"/>
              <a:gd name="connsiteX50" fmla="*/ 88858 w 5907413"/>
              <a:gd name="connsiteY50" fmla="*/ 1521261 h 3421856"/>
              <a:gd name="connsiteX51" fmla="*/ 4016 w 5907413"/>
              <a:gd name="connsiteY51" fmla="*/ 1417566 h 3421856"/>
              <a:gd name="connsiteX52" fmla="*/ 32297 w 5907413"/>
              <a:gd name="connsiteY52" fmla="*/ 1238457 h 3421856"/>
              <a:gd name="connsiteX53" fmla="*/ 192552 w 5907413"/>
              <a:gd name="connsiteY53" fmla="*/ 1163042 h 3421856"/>
              <a:gd name="connsiteX54" fmla="*/ 352808 w 5907413"/>
              <a:gd name="connsiteY54" fmla="*/ 1106481 h 3421856"/>
              <a:gd name="connsiteX55" fmla="*/ 315101 w 5907413"/>
              <a:gd name="connsiteY55" fmla="*/ 955652 h 3421856"/>
              <a:gd name="connsiteX56" fmla="*/ 399942 w 5907413"/>
              <a:gd name="connsiteY56" fmla="*/ 851958 h 3421856"/>
              <a:gd name="connsiteX57" fmla="*/ 475357 w 5907413"/>
              <a:gd name="connsiteY57" fmla="*/ 833104 h 3421856"/>
              <a:gd name="connsiteX58" fmla="*/ 371662 w 5907413"/>
              <a:gd name="connsiteY58" fmla="*/ 719982 h 3421856"/>
              <a:gd name="connsiteX59" fmla="*/ 333955 w 5907413"/>
              <a:gd name="connsiteY59" fmla="*/ 550300 h 3421856"/>
              <a:gd name="connsiteX60" fmla="*/ 428223 w 5907413"/>
              <a:gd name="connsiteY60" fmla="*/ 418325 h 3421856"/>
              <a:gd name="connsiteX61" fmla="*/ 616759 w 5907413"/>
              <a:gd name="connsiteY61" fmla="*/ 408898 h 3421856"/>
              <a:gd name="connsiteX62" fmla="*/ 588478 w 5907413"/>
              <a:gd name="connsiteY62" fmla="*/ 248642 h 3421856"/>
              <a:gd name="connsiteX63" fmla="*/ 673320 w 5907413"/>
              <a:gd name="connsiteY63" fmla="*/ 135520 h 3421856"/>
              <a:gd name="connsiteX64" fmla="*/ 824148 w 5907413"/>
              <a:gd name="connsiteY64" fmla="*/ 50679 h 3421856"/>
              <a:gd name="connsiteX65" fmla="*/ 927843 w 5907413"/>
              <a:gd name="connsiteY65" fmla="*/ 2239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897286 w 5907413"/>
              <a:gd name="connsiteY9" fmla="*/ 1172469 h 3421856"/>
              <a:gd name="connsiteX10" fmla="*/ 4170663 w 5907413"/>
              <a:gd name="connsiteY10" fmla="*/ 1172469 h 3421856"/>
              <a:gd name="connsiteX11" fmla="*/ 4283785 w 5907413"/>
              <a:gd name="connsiteY11" fmla="*/ 1285591 h 3421856"/>
              <a:gd name="connsiteX12" fmla="*/ 4387480 w 5907413"/>
              <a:gd name="connsiteY12" fmla="*/ 1426992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5113344 w 5907413"/>
              <a:gd name="connsiteY16" fmla="*/ 1917186 h 3421856"/>
              <a:gd name="connsiteX17" fmla="*/ 5151051 w 5907413"/>
              <a:gd name="connsiteY17" fmla="*/ 2190564 h 3421856"/>
              <a:gd name="connsiteX18" fmla="*/ 5499843 w 5907413"/>
              <a:gd name="connsiteY18" fmla="*/ 2209417 h 3421856"/>
              <a:gd name="connsiteX19" fmla="*/ 5697806 w 5907413"/>
              <a:gd name="connsiteY19" fmla="*/ 2228271 h 3421856"/>
              <a:gd name="connsiteX20" fmla="*/ 5792074 w 5907413"/>
              <a:gd name="connsiteY20" fmla="*/ 2303685 h 3421856"/>
              <a:gd name="connsiteX21" fmla="*/ 5801501 w 5907413"/>
              <a:gd name="connsiteY21" fmla="*/ 2454514 h 3421856"/>
              <a:gd name="connsiteX22" fmla="*/ 5688379 w 5907413"/>
              <a:gd name="connsiteY22" fmla="*/ 2614770 h 3421856"/>
              <a:gd name="connsiteX23" fmla="*/ 5858062 w 5907413"/>
              <a:gd name="connsiteY23" fmla="*/ 2661904 h 3421856"/>
              <a:gd name="connsiteX24" fmla="*/ 5895769 w 5907413"/>
              <a:gd name="connsiteY24" fmla="*/ 2878720 h 3421856"/>
              <a:gd name="connsiteX25" fmla="*/ 5678952 w 5907413"/>
              <a:gd name="connsiteY25" fmla="*/ 3067257 h 3421856"/>
              <a:gd name="connsiteX26" fmla="*/ 5565831 w 5907413"/>
              <a:gd name="connsiteY26" fmla="*/ 3067257 h 3421856"/>
              <a:gd name="connsiteX27" fmla="*/ 4255505 w 5907413"/>
              <a:gd name="connsiteY27" fmla="*/ 3076683 h 3421856"/>
              <a:gd name="connsiteX28" fmla="*/ 3030021 w 5907413"/>
              <a:gd name="connsiteY28" fmla="*/ 3086110 h 3421856"/>
              <a:gd name="connsiteX29" fmla="*/ 3011167 w 5907413"/>
              <a:gd name="connsiteY29" fmla="*/ 3208659 h 3421856"/>
              <a:gd name="connsiteX30" fmla="*/ 2869765 w 5907413"/>
              <a:gd name="connsiteY30" fmla="*/ 3321780 h 3421856"/>
              <a:gd name="connsiteX31" fmla="*/ 2681229 w 5907413"/>
              <a:gd name="connsiteY31" fmla="*/ 3387768 h 3421856"/>
              <a:gd name="connsiteX32" fmla="*/ 1220074 w 5907413"/>
              <a:gd name="connsiteY32" fmla="*/ 3406622 h 3421856"/>
              <a:gd name="connsiteX33" fmla="*/ 927843 w 5907413"/>
              <a:gd name="connsiteY33" fmla="*/ 3161525 h 3421856"/>
              <a:gd name="connsiteX34" fmla="*/ 927843 w 5907413"/>
              <a:gd name="connsiteY34" fmla="*/ 3076683 h 3421856"/>
              <a:gd name="connsiteX35" fmla="*/ 1040965 w 5907413"/>
              <a:gd name="connsiteY35" fmla="*/ 2963562 h 3421856"/>
              <a:gd name="connsiteX36" fmla="*/ 946697 w 5907413"/>
              <a:gd name="connsiteY36" fmla="*/ 2878720 h 3421856"/>
              <a:gd name="connsiteX37" fmla="*/ 918416 w 5907413"/>
              <a:gd name="connsiteY37" fmla="*/ 2737318 h 3421856"/>
              <a:gd name="connsiteX38" fmla="*/ 588478 w 5907413"/>
              <a:gd name="connsiteY38" fmla="*/ 2690184 h 3421856"/>
              <a:gd name="connsiteX39" fmla="*/ 362235 w 5907413"/>
              <a:gd name="connsiteY39" fmla="*/ 2595916 h 3421856"/>
              <a:gd name="connsiteX40" fmla="*/ 277394 w 5907413"/>
              <a:gd name="connsiteY40" fmla="*/ 2416807 h 3421856"/>
              <a:gd name="connsiteX41" fmla="*/ 381089 w 5907413"/>
              <a:gd name="connsiteY41" fmla="*/ 2284832 h 3421856"/>
              <a:gd name="connsiteX42" fmla="*/ 296247 w 5907413"/>
              <a:gd name="connsiteY42" fmla="*/ 2247125 h 3421856"/>
              <a:gd name="connsiteX43" fmla="*/ 220833 w 5907413"/>
              <a:gd name="connsiteY43" fmla="*/ 2124576 h 3421856"/>
              <a:gd name="connsiteX44" fmla="*/ 286821 w 5907413"/>
              <a:gd name="connsiteY44" fmla="*/ 1992601 h 3421856"/>
              <a:gd name="connsiteX45" fmla="*/ 154845 w 5907413"/>
              <a:gd name="connsiteY45" fmla="*/ 1954894 h 3421856"/>
              <a:gd name="connsiteX46" fmla="*/ 60577 w 5907413"/>
              <a:gd name="connsiteY46" fmla="*/ 1794638 h 3421856"/>
              <a:gd name="connsiteX47" fmla="*/ 32297 w 5907413"/>
              <a:gd name="connsiteY47" fmla="*/ 1747504 h 3421856"/>
              <a:gd name="connsiteX48" fmla="*/ 154845 w 5907413"/>
              <a:gd name="connsiteY48" fmla="*/ 1568395 h 3421856"/>
              <a:gd name="connsiteX49" fmla="*/ 88858 w 5907413"/>
              <a:gd name="connsiteY49" fmla="*/ 1521261 h 3421856"/>
              <a:gd name="connsiteX50" fmla="*/ 4016 w 5907413"/>
              <a:gd name="connsiteY50" fmla="*/ 1417566 h 3421856"/>
              <a:gd name="connsiteX51" fmla="*/ 32297 w 5907413"/>
              <a:gd name="connsiteY51" fmla="*/ 1238457 h 3421856"/>
              <a:gd name="connsiteX52" fmla="*/ 192552 w 5907413"/>
              <a:gd name="connsiteY52" fmla="*/ 1163042 h 3421856"/>
              <a:gd name="connsiteX53" fmla="*/ 352808 w 5907413"/>
              <a:gd name="connsiteY53" fmla="*/ 1106481 h 3421856"/>
              <a:gd name="connsiteX54" fmla="*/ 315101 w 5907413"/>
              <a:gd name="connsiteY54" fmla="*/ 955652 h 3421856"/>
              <a:gd name="connsiteX55" fmla="*/ 399942 w 5907413"/>
              <a:gd name="connsiteY55" fmla="*/ 851958 h 3421856"/>
              <a:gd name="connsiteX56" fmla="*/ 475357 w 5907413"/>
              <a:gd name="connsiteY56" fmla="*/ 833104 h 3421856"/>
              <a:gd name="connsiteX57" fmla="*/ 371662 w 5907413"/>
              <a:gd name="connsiteY57" fmla="*/ 719982 h 3421856"/>
              <a:gd name="connsiteX58" fmla="*/ 333955 w 5907413"/>
              <a:gd name="connsiteY58" fmla="*/ 550300 h 3421856"/>
              <a:gd name="connsiteX59" fmla="*/ 428223 w 5907413"/>
              <a:gd name="connsiteY59" fmla="*/ 418325 h 3421856"/>
              <a:gd name="connsiteX60" fmla="*/ 616759 w 5907413"/>
              <a:gd name="connsiteY60" fmla="*/ 408898 h 3421856"/>
              <a:gd name="connsiteX61" fmla="*/ 588478 w 5907413"/>
              <a:gd name="connsiteY61" fmla="*/ 248642 h 3421856"/>
              <a:gd name="connsiteX62" fmla="*/ 673320 w 5907413"/>
              <a:gd name="connsiteY62" fmla="*/ 135520 h 3421856"/>
              <a:gd name="connsiteX63" fmla="*/ 824148 w 5907413"/>
              <a:gd name="connsiteY63" fmla="*/ 50679 h 3421856"/>
              <a:gd name="connsiteX64" fmla="*/ 927843 w 5907413"/>
              <a:gd name="connsiteY64" fmla="*/ 22399 h 3421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5907413" h="3421856">
                <a:moveTo>
                  <a:pt x="927843" y="22399"/>
                </a:moveTo>
                <a:cubicBezTo>
                  <a:pt x="1718909" y="403"/>
                  <a:pt x="2509975" y="-21593"/>
                  <a:pt x="2869765" y="41252"/>
                </a:cubicBezTo>
                <a:cubicBezTo>
                  <a:pt x="3229555" y="104097"/>
                  <a:pt x="3066156" y="324057"/>
                  <a:pt x="3086581" y="399471"/>
                </a:cubicBezTo>
                <a:cubicBezTo>
                  <a:pt x="3107006" y="474885"/>
                  <a:pt x="2973459" y="457603"/>
                  <a:pt x="2992313" y="493739"/>
                </a:cubicBezTo>
                <a:cubicBezTo>
                  <a:pt x="3011167" y="529875"/>
                  <a:pt x="3160425" y="577009"/>
                  <a:pt x="3199703" y="616287"/>
                </a:cubicBezTo>
                <a:cubicBezTo>
                  <a:pt x="3238981" y="655565"/>
                  <a:pt x="3160424" y="702700"/>
                  <a:pt x="3227983" y="729409"/>
                </a:cubicBezTo>
                <a:cubicBezTo>
                  <a:pt x="3295542" y="756118"/>
                  <a:pt x="3498219" y="737265"/>
                  <a:pt x="3605056" y="776543"/>
                </a:cubicBezTo>
                <a:cubicBezTo>
                  <a:pt x="3711893" y="815821"/>
                  <a:pt x="3826586" y="917945"/>
                  <a:pt x="3869006" y="965079"/>
                </a:cubicBezTo>
                <a:cubicBezTo>
                  <a:pt x="3911427" y="1012213"/>
                  <a:pt x="3854866" y="1024782"/>
                  <a:pt x="3859579" y="1059347"/>
                </a:cubicBezTo>
                <a:cubicBezTo>
                  <a:pt x="3864292" y="1093912"/>
                  <a:pt x="3845439" y="1153615"/>
                  <a:pt x="3897286" y="1172469"/>
                </a:cubicBezTo>
                <a:cubicBezTo>
                  <a:pt x="3949133" y="1191323"/>
                  <a:pt x="4106247" y="1153615"/>
                  <a:pt x="4170663" y="1172469"/>
                </a:cubicBezTo>
                <a:cubicBezTo>
                  <a:pt x="4235080" y="1191323"/>
                  <a:pt x="4247649" y="1243171"/>
                  <a:pt x="4283785" y="1285591"/>
                </a:cubicBezTo>
                <a:cubicBezTo>
                  <a:pt x="4319921" y="1328011"/>
                  <a:pt x="4288499" y="1400283"/>
                  <a:pt x="4387480" y="1426992"/>
                </a:cubicBezTo>
                <a:cubicBezTo>
                  <a:pt x="4486461" y="1453701"/>
                  <a:pt x="4748841" y="1411281"/>
                  <a:pt x="4877674" y="1445846"/>
                </a:cubicBezTo>
                <a:cubicBezTo>
                  <a:pt x="5006507" y="1480411"/>
                  <a:pt x="5124342" y="1566823"/>
                  <a:pt x="5160478" y="1634382"/>
                </a:cubicBezTo>
                <a:cubicBezTo>
                  <a:pt x="5196614" y="1701941"/>
                  <a:pt x="5102347" y="1804065"/>
                  <a:pt x="5094491" y="1851199"/>
                </a:cubicBezTo>
                <a:cubicBezTo>
                  <a:pt x="5086635" y="1898333"/>
                  <a:pt x="5103917" y="1860625"/>
                  <a:pt x="5113344" y="1917186"/>
                </a:cubicBezTo>
                <a:cubicBezTo>
                  <a:pt x="5122771" y="1973747"/>
                  <a:pt x="5086635" y="2141859"/>
                  <a:pt x="5151051" y="2190564"/>
                </a:cubicBezTo>
                <a:cubicBezTo>
                  <a:pt x="5215467" y="2239269"/>
                  <a:pt x="5408717" y="2203133"/>
                  <a:pt x="5499843" y="2209417"/>
                </a:cubicBezTo>
                <a:cubicBezTo>
                  <a:pt x="5590969" y="2215701"/>
                  <a:pt x="5649101" y="2212560"/>
                  <a:pt x="5697806" y="2228271"/>
                </a:cubicBezTo>
                <a:cubicBezTo>
                  <a:pt x="5746511" y="2243982"/>
                  <a:pt x="5774792" y="2265978"/>
                  <a:pt x="5792074" y="2303685"/>
                </a:cubicBezTo>
                <a:cubicBezTo>
                  <a:pt x="5809356" y="2341392"/>
                  <a:pt x="5818783" y="2402667"/>
                  <a:pt x="5801501" y="2454514"/>
                </a:cubicBezTo>
                <a:cubicBezTo>
                  <a:pt x="5784219" y="2506361"/>
                  <a:pt x="5678952" y="2580205"/>
                  <a:pt x="5688379" y="2614770"/>
                </a:cubicBezTo>
                <a:cubicBezTo>
                  <a:pt x="5697806" y="2649335"/>
                  <a:pt x="5823497" y="2617912"/>
                  <a:pt x="5858062" y="2661904"/>
                </a:cubicBezTo>
                <a:cubicBezTo>
                  <a:pt x="5892627" y="2705896"/>
                  <a:pt x="5925621" y="2811161"/>
                  <a:pt x="5895769" y="2878720"/>
                </a:cubicBezTo>
                <a:cubicBezTo>
                  <a:pt x="5865917" y="2946279"/>
                  <a:pt x="5733942" y="3035834"/>
                  <a:pt x="5678952" y="3067257"/>
                </a:cubicBezTo>
                <a:cubicBezTo>
                  <a:pt x="5623962" y="3098680"/>
                  <a:pt x="5803072" y="3065686"/>
                  <a:pt x="5565831" y="3067257"/>
                </a:cubicBezTo>
                <a:lnTo>
                  <a:pt x="4255505" y="3076683"/>
                </a:lnTo>
                <a:lnTo>
                  <a:pt x="3030021" y="3086110"/>
                </a:lnTo>
                <a:cubicBezTo>
                  <a:pt x="3000171" y="3185092"/>
                  <a:pt x="3037876" y="3169381"/>
                  <a:pt x="3011167" y="3208659"/>
                </a:cubicBezTo>
                <a:cubicBezTo>
                  <a:pt x="2984458" y="3247937"/>
                  <a:pt x="2924755" y="3291929"/>
                  <a:pt x="2869765" y="3321780"/>
                </a:cubicBezTo>
                <a:cubicBezTo>
                  <a:pt x="2814775" y="3351631"/>
                  <a:pt x="2956178" y="3373628"/>
                  <a:pt x="2681229" y="3387768"/>
                </a:cubicBezTo>
                <a:cubicBezTo>
                  <a:pt x="2406280" y="3401908"/>
                  <a:pt x="1512305" y="3444329"/>
                  <a:pt x="1220074" y="3406622"/>
                </a:cubicBezTo>
                <a:cubicBezTo>
                  <a:pt x="927843" y="3368915"/>
                  <a:pt x="976548" y="3216515"/>
                  <a:pt x="927843" y="3161525"/>
                </a:cubicBezTo>
                <a:cubicBezTo>
                  <a:pt x="879138" y="3106535"/>
                  <a:pt x="908989" y="3109677"/>
                  <a:pt x="927843" y="3076683"/>
                </a:cubicBezTo>
                <a:cubicBezTo>
                  <a:pt x="946697" y="3043689"/>
                  <a:pt x="1037823" y="2996556"/>
                  <a:pt x="1040965" y="2963562"/>
                </a:cubicBezTo>
                <a:cubicBezTo>
                  <a:pt x="1044107" y="2930568"/>
                  <a:pt x="967122" y="2916427"/>
                  <a:pt x="946697" y="2878720"/>
                </a:cubicBezTo>
                <a:cubicBezTo>
                  <a:pt x="926272" y="2841013"/>
                  <a:pt x="978119" y="2768741"/>
                  <a:pt x="918416" y="2737318"/>
                </a:cubicBezTo>
                <a:cubicBezTo>
                  <a:pt x="858713" y="2705895"/>
                  <a:pt x="681175" y="2713751"/>
                  <a:pt x="588478" y="2690184"/>
                </a:cubicBezTo>
                <a:cubicBezTo>
                  <a:pt x="495781" y="2666617"/>
                  <a:pt x="414082" y="2641479"/>
                  <a:pt x="362235" y="2595916"/>
                </a:cubicBezTo>
                <a:cubicBezTo>
                  <a:pt x="310388" y="2550353"/>
                  <a:pt x="274252" y="2468654"/>
                  <a:pt x="277394" y="2416807"/>
                </a:cubicBezTo>
                <a:cubicBezTo>
                  <a:pt x="280536" y="2364960"/>
                  <a:pt x="377947" y="2313112"/>
                  <a:pt x="381089" y="2284832"/>
                </a:cubicBezTo>
                <a:cubicBezTo>
                  <a:pt x="384231" y="2256552"/>
                  <a:pt x="322956" y="2273834"/>
                  <a:pt x="296247" y="2247125"/>
                </a:cubicBezTo>
                <a:cubicBezTo>
                  <a:pt x="269538" y="2220416"/>
                  <a:pt x="222404" y="2166997"/>
                  <a:pt x="220833" y="2124576"/>
                </a:cubicBezTo>
                <a:cubicBezTo>
                  <a:pt x="219262" y="2082155"/>
                  <a:pt x="297819" y="2020881"/>
                  <a:pt x="286821" y="1992601"/>
                </a:cubicBezTo>
                <a:cubicBezTo>
                  <a:pt x="275823" y="1964321"/>
                  <a:pt x="192552" y="1987888"/>
                  <a:pt x="154845" y="1954894"/>
                </a:cubicBezTo>
                <a:cubicBezTo>
                  <a:pt x="117138" y="1921900"/>
                  <a:pt x="81002" y="1829203"/>
                  <a:pt x="60577" y="1794638"/>
                </a:cubicBezTo>
                <a:cubicBezTo>
                  <a:pt x="40152" y="1760073"/>
                  <a:pt x="16586" y="1785211"/>
                  <a:pt x="32297" y="1747504"/>
                </a:cubicBezTo>
                <a:cubicBezTo>
                  <a:pt x="48008" y="1709797"/>
                  <a:pt x="145418" y="1606102"/>
                  <a:pt x="154845" y="1568395"/>
                </a:cubicBezTo>
                <a:cubicBezTo>
                  <a:pt x="164272" y="1530688"/>
                  <a:pt x="113996" y="1546399"/>
                  <a:pt x="88858" y="1521261"/>
                </a:cubicBezTo>
                <a:cubicBezTo>
                  <a:pt x="63720" y="1496123"/>
                  <a:pt x="13443" y="1464700"/>
                  <a:pt x="4016" y="1417566"/>
                </a:cubicBezTo>
                <a:cubicBezTo>
                  <a:pt x="-5411" y="1370432"/>
                  <a:pt x="874" y="1280878"/>
                  <a:pt x="32297" y="1238457"/>
                </a:cubicBezTo>
                <a:cubicBezTo>
                  <a:pt x="63720" y="1196036"/>
                  <a:pt x="139134" y="1185038"/>
                  <a:pt x="192552" y="1163042"/>
                </a:cubicBezTo>
                <a:cubicBezTo>
                  <a:pt x="245970" y="1141046"/>
                  <a:pt x="332383" y="1141046"/>
                  <a:pt x="352808" y="1106481"/>
                </a:cubicBezTo>
                <a:cubicBezTo>
                  <a:pt x="373233" y="1071916"/>
                  <a:pt x="307245" y="998073"/>
                  <a:pt x="315101" y="955652"/>
                </a:cubicBezTo>
                <a:cubicBezTo>
                  <a:pt x="322957" y="913232"/>
                  <a:pt x="373233" y="872383"/>
                  <a:pt x="399942" y="851958"/>
                </a:cubicBezTo>
                <a:cubicBezTo>
                  <a:pt x="426651" y="831533"/>
                  <a:pt x="480070" y="855100"/>
                  <a:pt x="475357" y="833104"/>
                </a:cubicBezTo>
                <a:cubicBezTo>
                  <a:pt x="470644" y="811108"/>
                  <a:pt x="395229" y="767116"/>
                  <a:pt x="371662" y="719982"/>
                </a:cubicBezTo>
                <a:cubicBezTo>
                  <a:pt x="348095" y="672848"/>
                  <a:pt x="324528" y="600576"/>
                  <a:pt x="333955" y="550300"/>
                </a:cubicBezTo>
                <a:cubicBezTo>
                  <a:pt x="343382" y="500024"/>
                  <a:pt x="381089" y="441892"/>
                  <a:pt x="428223" y="418325"/>
                </a:cubicBezTo>
                <a:cubicBezTo>
                  <a:pt x="475357" y="394758"/>
                  <a:pt x="590050" y="437178"/>
                  <a:pt x="616759" y="408898"/>
                </a:cubicBezTo>
                <a:cubicBezTo>
                  <a:pt x="643468" y="380618"/>
                  <a:pt x="579051" y="294205"/>
                  <a:pt x="588478" y="248642"/>
                </a:cubicBezTo>
                <a:cubicBezTo>
                  <a:pt x="597905" y="203079"/>
                  <a:pt x="634042" y="168514"/>
                  <a:pt x="673320" y="135520"/>
                </a:cubicBezTo>
                <a:cubicBezTo>
                  <a:pt x="712598" y="102526"/>
                  <a:pt x="768373" y="76602"/>
                  <a:pt x="824148" y="50679"/>
                </a:cubicBezTo>
                <a:lnTo>
                  <a:pt x="927843" y="22399"/>
                </a:lnTo>
                <a:close/>
              </a:path>
            </a:pathLst>
          </a:custGeom>
          <a:solidFill>
            <a:srgbClr val="00B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25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62" name="Picture 2" descr="sample04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0" t="1087" r="5542" b="1110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6096"/>
            <a:ext cx="8229600" cy="114300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“painting”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for virtual beam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4171361" y="3313820"/>
            <a:ext cx="624114" cy="493486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4598709" y="3646901"/>
            <a:ext cx="624114" cy="493486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3744012" y="3348386"/>
            <a:ext cx="624114" cy="493486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3740871" y="2987025"/>
            <a:ext cx="624114" cy="493486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74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Painting with X-rays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 rot="13660949">
            <a:off x="4162426" y="2630259"/>
            <a:ext cx="1460500" cy="1497012"/>
            <a:chOff x="5067300" y="3516313"/>
            <a:chExt cx="1460500" cy="1497012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10" name="Freeform 3"/>
            <p:cNvSpPr>
              <a:spLocks/>
            </p:cNvSpPr>
            <p:nvPr/>
          </p:nvSpPr>
          <p:spPr bwMode="auto">
            <a:xfrm>
              <a:off x="5067300" y="3524250"/>
              <a:ext cx="1457325" cy="1489075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6"/>
            <p:cNvSpPr>
              <a:spLocks noChangeShapeType="1"/>
            </p:cNvSpPr>
            <p:nvPr/>
          </p:nvSpPr>
          <p:spPr bwMode="auto">
            <a:xfrm flipV="1">
              <a:off x="5068888" y="3692525"/>
              <a:ext cx="352425" cy="1320800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7"/>
            <p:cNvSpPr>
              <a:spLocks noChangeShapeType="1"/>
            </p:cNvSpPr>
            <p:nvPr/>
          </p:nvSpPr>
          <p:spPr bwMode="auto">
            <a:xfrm flipV="1">
              <a:off x="5308600" y="3765550"/>
              <a:ext cx="309563" cy="1157288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8"/>
            <p:cNvSpPr>
              <a:spLocks noChangeShapeType="1"/>
            </p:cNvSpPr>
            <p:nvPr/>
          </p:nvSpPr>
          <p:spPr bwMode="auto">
            <a:xfrm flipV="1">
              <a:off x="6018213" y="3822700"/>
              <a:ext cx="219075" cy="819150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9"/>
            <p:cNvSpPr>
              <a:spLocks noChangeShapeType="1"/>
            </p:cNvSpPr>
            <p:nvPr/>
          </p:nvSpPr>
          <p:spPr bwMode="auto">
            <a:xfrm flipV="1">
              <a:off x="6337300" y="3783013"/>
              <a:ext cx="190500" cy="714375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3"/>
            <p:cNvSpPr>
              <a:spLocks/>
            </p:cNvSpPr>
            <p:nvPr/>
          </p:nvSpPr>
          <p:spPr bwMode="auto">
            <a:xfrm>
              <a:off x="5416550" y="3516313"/>
              <a:ext cx="1108075" cy="265112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5422900" y="3678238"/>
              <a:ext cx="193675" cy="87312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1"/>
            <p:cNvSpPr>
              <a:spLocks/>
            </p:cNvSpPr>
            <p:nvPr/>
          </p:nvSpPr>
          <p:spPr bwMode="auto">
            <a:xfrm>
              <a:off x="5616575" y="3705225"/>
              <a:ext cx="619125" cy="111125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auto">
            <a:xfrm>
              <a:off x="6238875" y="3711575"/>
              <a:ext cx="288925" cy="111125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8"/>
          <p:cNvGrpSpPr>
            <a:grpSpLocks/>
          </p:cNvGrpSpPr>
          <p:nvPr/>
        </p:nvGrpSpPr>
        <p:grpSpPr bwMode="auto">
          <a:xfrm rot="10800000">
            <a:off x="3671882" y="2683105"/>
            <a:ext cx="5169699" cy="1458284"/>
            <a:chOff x="816" y="1957"/>
            <a:chExt cx="2885" cy="1107"/>
          </a:xfrm>
        </p:grpSpPr>
        <p:sp>
          <p:nvSpPr>
            <p:cNvPr id="20" name="Freeform 19"/>
            <p:cNvSpPr>
              <a:spLocks noChangeAspect="1"/>
            </p:cNvSpPr>
            <p:nvPr/>
          </p:nvSpPr>
          <p:spPr bwMode="auto">
            <a:xfrm flipH="1">
              <a:off x="2001" y="1957"/>
              <a:ext cx="1700" cy="1107"/>
            </a:xfrm>
            <a:custGeom>
              <a:avLst/>
              <a:gdLst>
                <a:gd name="T0" fmla="*/ 2456 w 2552"/>
                <a:gd name="T1" fmla="*/ 512 h 1384"/>
                <a:gd name="T2" fmla="*/ 1208 w 2552"/>
                <a:gd name="T3" fmla="*/ 1280 h 1384"/>
                <a:gd name="T4" fmla="*/ 344 w 2552"/>
                <a:gd name="T5" fmla="*/ 1136 h 1384"/>
                <a:gd name="T6" fmla="*/ 8 w 2552"/>
                <a:gd name="T7" fmla="*/ 608 h 1384"/>
                <a:gd name="T8" fmla="*/ 296 w 2552"/>
                <a:gd name="T9" fmla="*/ 128 h 1384"/>
                <a:gd name="T10" fmla="*/ 1064 w 2552"/>
                <a:gd name="T11" fmla="*/ 32 h 1384"/>
                <a:gd name="T12" fmla="*/ 1688 w 2552"/>
                <a:gd name="T13" fmla="*/ 320 h 1384"/>
                <a:gd name="T14" fmla="*/ 2360 w 2552"/>
                <a:gd name="T15" fmla="*/ 560 h 1384"/>
                <a:gd name="T16" fmla="*/ 2552 w 2552"/>
                <a:gd name="T17" fmla="*/ 560 h 1384"/>
                <a:gd name="connsiteX0" fmla="*/ 10023 w 10399"/>
                <a:gd name="connsiteY0" fmla="*/ 3555 h 11423"/>
                <a:gd name="connsiteX1" fmla="*/ 5133 w 10399"/>
                <a:gd name="connsiteY1" fmla="*/ 9105 h 11423"/>
                <a:gd name="connsiteX2" fmla="*/ 381 w 10399"/>
                <a:gd name="connsiteY2" fmla="*/ 11208 h 11423"/>
                <a:gd name="connsiteX3" fmla="*/ 430 w 10399"/>
                <a:gd name="connsiteY3" fmla="*/ 4249 h 11423"/>
                <a:gd name="connsiteX4" fmla="*/ 1559 w 10399"/>
                <a:gd name="connsiteY4" fmla="*/ 781 h 11423"/>
                <a:gd name="connsiteX5" fmla="*/ 4568 w 10399"/>
                <a:gd name="connsiteY5" fmla="*/ 87 h 11423"/>
                <a:gd name="connsiteX6" fmla="*/ 7013 w 10399"/>
                <a:gd name="connsiteY6" fmla="*/ 2168 h 11423"/>
                <a:gd name="connsiteX7" fmla="*/ 9647 w 10399"/>
                <a:gd name="connsiteY7" fmla="*/ 3902 h 11423"/>
                <a:gd name="connsiteX8" fmla="*/ 10399 w 10399"/>
                <a:gd name="connsiteY8" fmla="*/ 3902 h 11423"/>
                <a:gd name="connsiteX0" fmla="*/ 10252 w 10628"/>
                <a:gd name="connsiteY0" fmla="*/ 5440 h 13308"/>
                <a:gd name="connsiteX1" fmla="*/ 5362 w 10628"/>
                <a:gd name="connsiteY1" fmla="*/ 10990 h 13308"/>
                <a:gd name="connsiteX2" fmla="*/ 610 w 10628"/>
                <a:gd name="connsiteY2" fmla="*/ 13093 h 13308"/>
                <a:gd name="connsiteX3" fmla="*/ 659 w 10628"/>
                <a:gd name="connsiteY3" fmla="*/ 6134 h 13308"/>
                <a:gd name="connsiteX4" fmla="*/ 233 w 10628"/>
                <a:gd name="connsiteY4" fmla="*/ 152 h 13308"/>
                <a:gd name="connsiteX5" fmla="*/ 4797 w 10628"/>
                <a:gd name="connsiteY5" fmla="*/ 1972 h 13308"/>
                <a:gd name="connsiteX6" fmla="*/ 7242 w 10628"/>
                <a:gd name="connsiteY6" fmla="*/ 4053 h 13308"/>
                <a:gd name="connsiteX7" fmla="*/ 9876 w 10628"/>
                <a:gd name="connsiteY7" fmla="*/ 5787 h 13308"/>
                <a:gd name="connsiteX8" fmla="*/ 10628 w 10628"/>
                <a:gd name="connsiteY8" fmla="*/ 5787 h 13308"/>
                <a:gd name="connsiteX0" fmla="*/ 11759 w 12135"/>
                <a:gd name="connsiteY0" fmla="*/ 5431 h 13310"/>
                <a:gd name="connsiteX1" fmla="*/ 6869 w 12135"/>
                <a:gd name="connsiteY1" fmla="*/ 10981 h 13310"/>
                <a:gd name="connsiteX2" fmla="*/ 2117 w 12135"/>
                <a:gd name="connsiteY2" fmla="*/ 13084 h 13310"/>
                <a:gd name="connsiteX3" fmla="*/ 3 w 12135"/>
                <a:gd name="connsiteY3" fmla="*/ 5945 h 13310"/>
                <a:gd name="connsiteX4" fmla="*/ 1740 w 12135"/>
                <a:gd name="connsiteY4" fmla="*/ 143 h 13310"/>
                <a:gd name="connsiteX5" fmla="*/ 6304 w 12135"/>
                <a:gd name="connsiteY5" fmla="*/ 1963 h 13310"/>
                <a:gd name="connsiteX6" fmla="*/ 8749 w 12135"/>
                <a:gd name="connsiteY6" fmla="*/ 4044 h 13310"/>
                <a:gd name="connsiteX7" fmla="*/ 11383 w 12135"/>
                <a:gd name="connsiteY7" fmla="*/ 5778 h 13310"/>
                <a:gd name="connsiteX8" fmla="*/ 12135 w 12135"/>
                <a:gd name="connsiteY8" fmla="*/ 5778 h 13310"/>
                <a:gd name="connsiteX0" fmla="*/ 11760 w 12136"/>
                <a:gd name="connsiteY0" fmla="*/ 5806 h 13685"/>
                <a:gd name="connsiteX1" fmla="*/ 6870 w 12136"/>
                <a:gd name="connsiteY1" fmla="*/ 11356 h 13685"/>
                <a:gd name="connsiteX2" fmla="*/ 2118 w 12136"/>
                <a:gd name="connsiteY2" fmla="*/ 13459 h 13685"/>
                <a:gd name="connsiteX3" fmla="*/ 4 w 12136"/>
                <a:gd name="connsiteY3" fmla="*/ 6320 h 13685"/>
                <a:gd name="connsiteX4" fmla="*/ 1741 w 12136"/>
                <a:gd name="connsiteY4" fmla="*/ 518 h 13685"/>
                <a:gd name="connsiteX5" fmla="*/ 6950 w 12136"/>
                <a:gd name="connsiteY5" fmla="*/ 722 h 13685"/>
                <a:gd name="connsiteX6" fmla="*/ 8750 w 12136"/>
                <a:gd name="connsiteY6" fmla="*/ 4419 h 13685"/>
                <a:gd name="connsiteX7" fmla="*/ 11384 w 12136"/>
                <a:gd name="connsiteY7" fmla="*/ 6153 h 13685"/>
                <a:gd name="connsiteX8" fmla="*/ 12136 w 12136"/>
                <a:gd name="connsiteY8" fmla="*/ 6153 h 13685"/>
                <a:gd name="connsiteX0" fmla="*/ 11760 w 12136"/>
                <a:gd name="connsiteY0" fmla="*/ 5770 h 13649"/>
                <a:gd name="connsiteX1" fmla="*/ 6870 w 12136"/>
                <a:gd name="connsiteY1" fmla="*/ 11320 h 13649"/>
                <a:gd name="connsiteX2" fmla="*/ 2118 w 12136"/>
                <a:gd name="connsiteY2" fmla="*/ 13423 h 13649"/>
                <a:gd name="connsiteX3" fmla="*/ 4 w 12136"/>
                <a:gd name="connsiteY3" fmla="*/ 6284 h 13649"/>
                <a:gd name="connsiteX4" fmla="*/ 1741 w 12136"/>
                <a:gd name="connsiteY4" fmla="*/ 482 h 13649"/>
                <a:gd name="connsiteX5" fmla="*/ 6950 w 12136"/>
                <a:gd name="connsiteY5" fmla="*/ 686 h 13649"/>
                <a:gd name="connsiteX6" fmla="*/ 9547 w 12136"/>
                <a:gd name="connsiteY6" fmla="*/ 3575 h 13649"/>
                <a:gd name="connsiteX7" fmla="*/ 11384 w 12136"/>
                <a:gd name="connsiteY7" fmla="*/ 6117 h 13649"/>
                <a:gd name="connsiteX8" fmla="*/ 12136 w 12136"/>
                <a:gd name="connsiteY8" fmla="*/ 6117 h 13649"/>
                <a:gd name="connsiteX0" fmla="*/ 11760 w 12136"/>
                <a:gd name="connsiteY0" fmla="*/ 5770 h 13749"/>
                <a:gd name="connsiteX1" fmla="*/ 7401 w 12136"/>
                <a:gd name="connsiteY1" fmla="*/ 11859 h 13749"/>
                <a:gd name="connsiteX2" fmla="*/ 2118 w 12136"/>
                <a:gd name="connsiteY2" fmla="*/ 13423 h 13749"/>
                <a:gd name="connsiteX3" fmla="*/ 4 w 12136"/>
                <a:gd name="connsiteY3" fmla="*/ 6284 h 13749"/>
                <a:gd name="connsiteX4" fmla="*/ 1741 w 12136"/>
                <a:gd name="connsiteY4" fmla="*/ 482 h 13749"/>
                <a:gd name="connsiteX5" fmla="*/ 6950 w 12136"/>
                <a:gd name="connsiteY5" fmla="*/ 686 h 13749"/>
                <a:gd name="connsiteX6" fmla="*/ 9547 w 12136"/>
                <a:gd name="connsiteY6" fmla="*/ 3575 h 13749"/>
                <a:gd name="connsiteX7" fmla="*/ 11384 w 12136"/>
                <a:gd name="connsiteY7" fmla="*/ 6117 h 13749"/>
                <a:gd name="connsiteX8" fmla="*/ 12136 w 12136"/>
                <a:gd name="connsiteY8" fmla="*/ 6117 h 1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36" h="13749">
                  <a:moveTo>
                    <a:pt x="11760" y="5770"/>
                  </a:moveTo>
                  <a:cubicBezTo>
                    <a:pt x="10004" y="8169"/>
                    <a:pt x="9008" y="10584"/>
                    <a:pt x="7401" y="11859"/>
                  </a:cubicBezTo>
                  <a:cubicBezTo>
                    <a:pt x="5794" y="13134"/>
                    <a:pt x="3351" y="14352"/>
                    <a:pt x="2118" y="13423"/>
                  </a:cubicBezTo>
                  <a:cubicBezTo>
                    <a:pt x="885" y="12494"/>
                    <a:pt x="67" y="8441"/>
                    <a:pt x="4" y="6284"/>
                  </a:cubicBezTo>
                  <a:cubicBezTo>
                    <a:pt x="-59" y="4127"/>
                    <a:pt x="583" y="1415"/>
                    <a:pt x="1741" y="482"/>
                  </a:cubicBezTo>
                  <a:cubicBezTo>
                    <a:pt x="2899" y="-451"/>
                    <a:pt x="5649" y="171"/>
                    <a:pt x="6950" y="686"/>
                  </a:cubicBezTo>
                  <a:cubicBezTo>
                    <a:pt x="8251" y="1202"/>
                    <a:pt x="8808" y="2670"/>
                    <a:pt x="9547" y="3575"/>
                  </a:cubicBezTo>
                  <a:cubicBezTo>
                    <a:pt x="10286" y="4480"/>
                    <a:pt x="10819" y="5828"/>
                    <a:pt x="11384" y="6117"/>
                  </a:cubicBezTo>
                  <a:cubicBezTo>
                    <a:pt x="11948" y="6406"/>
                    <a:pt x="12042" y="6262"/>
                    <a:pt x="12136" y="6117"/>
                  </a:cubicBezTo>
                </a:path>
              </a:pathLst>
            </a:custGeom>
            <a:noFill/>
            <a:ln w="1778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 flipH="1">
              <a:off x="816" y="2347"/>
              <a:ext cx="1306" cy="168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1778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859" y="2337"/>
              <a:ext cx="1335" cy="182"/>
            </a:xfrm>
            <a:custGeom>
              <a:avLst/>
              <a:gdLst>
                <a:gd name="T0" fmla="*/ 1335 w 1335"/>
                <a:gd name="T1" fmla="*/ 117 h 182"/>
                <a:gd name="T2" fmla="*/ 1079 w 1335"/>
                <a:gd name="T3" fmla="*/ 165 h 182"/>
                <a:gd name="T4" fmla="*/ 822 w 1335"/>
                <a:gd name="T5" fmla="*/ 13 h 182"/>
                <a:gd name="T6" fmla="*/ 536 w 1335"/>
                <a:gd name="T7" fmla="*/ 155 h 182"/>
                <a:gd name="T8" fmla="*/ 271 w 1335"/>
                <a:gd name="T9" fmla="*/ 3 h 182"/>
                <a:gd name="T10" fmla="*/ 0 w 1335"/>
                <a:gd name="T11" fmla="*/ 165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35" h="182">
                  <a:moveTo>
                    <a:pt x="1335" y="117"/>
                  </a:moveTo>
                  <a:cubicBezTo>
                    <a:pt x="1292" y="125"/>
                    <a:pt x="1164" y="182"/>
                    <a:pt x="1079" y="165"/>
                  </a:cubicBezTo>
                  <a:cubicBezTo>
                    <a:pt x="994" y="148"/>
                    <a:pt x="912" y="15"/>
                    <a:pt x="822" y="13"/>
                  </a:cubicBezTo>
                  <a:cubicBezTo>
                    <a:pt x="732" y="10"/>
                    <a:pt x="627" y="158"/>
                    <a:pt x="536" y="155"/>
                  </a:cubicBezTo>
                  <a:cubicBezTo>
                    <a:pt x="444" y="153"/>
                    <a:pt x="361" y="0"/>
                    <a:pt x="271" y="3"/>
                  </a:cubicBezTo>
                  <a:cubicBezTo>
                    <a:pt x="182" y="5"/>
                    <a:pt x="46" y="137"/>
                    <a:pt x="0" y="165"/>
                  </a:cubicBezTo>
                </a:path>
              </a:pathLst>
            </a:custGeom>
            <a:noFill/>
            <a:ln w="1778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546837" y="2124389"/>
            <a:ext cx="2804885" cy="370192"/>
            <a:chOff x="3726180" y="4232215"/>
            <a:chExt cx="2804885" cy="370192"/>
          </a:xfrm>
          <a:noFill/>
        </p:grpSpPr>
        <p:sp>
          <p:nvSpPr>
            <p:cNvPr id="23" name="Oval 22"/>
            <p:cNvSpPr/>
            <p:nvPr/>
          </p:nvSpPr>
          <p:spPr>
            <a:xfrm>
              <a:off x="3726180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3994831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4263482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4532133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4800784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5069435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338086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5606737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875388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6144041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3546837" y="2366959"/>
            <a:ext cx="2804885" cy="370192"/>
            <a:chOff x="3726180" y="4232215"/>
            <a:chExt cx="2804885" cy="370192"/>
          </a:xfrm>
          <a:noFill/>
        </p:grpSpPr>
        <p:sp>
          <p:nvSpPr>
            <p:cNvPr id="35" name="Oval 34"/>
            <p:cNvSpPr/>
            <p:nvPr/>
          </p:nvSpPr>
          <p:spPr>
            <a:xfrm>
              <a:off x="3726180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3994831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4263482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4532133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4800784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5069435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5338086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5606737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5875388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6144041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546837" y="2609529"/>
            <a:ext cx="2804885" cy="370192"/>
            <a:chOff x="3726180" y="4232215"/>
            <a:chExt cx="2804885" cy="370192"/>
          </a:xfrm>
          <a:noFill/>
        </p:grpSpPr>
        <p:sp>
          <p:nvSpPr>
            <p:cNvPr id="46" name="Oval 45"/>
            <p:cNvSpPr/>
            <p:nvPr/>
          </p:nvSpPr>
          <p:spPr>
            <a:xfrm>
              <a:off x="3726180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3994831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4263482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4532133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4800784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5069435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5338086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5606737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5875388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6144041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3546837" y="2852099"/>
            <a:ext cx="2804885" cy="370192"/>
            <a:chOff x="3726180" y="4232215"/>
            <a:chExt cx="2804885" cy="370192"/>
          </a:xfrm>
          <a:noFill/>
        </p:grpSpPr>
        <p:sp>
          <p:nvSpPr>
            <p:cNvPr id="57" name="Oval 56"/>
            <p:cNvSpPr/>
            <p:nvPr/>
          </p:nvSpPr>
          <p:spPr>
            <a:xfrm>
              <a:off x="3726180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3994831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4263482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4532133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4800784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5069435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5338086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5606737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5875388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6144041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8" name="Oval 67"/>
          <p:cNvSpPr/>
          <p:nvPr/>
        </p:nvSpPr>
        <p:spPr>
          <a:xfrm>
            <a:off x="3546837" y="3094669"/>
            <a:ext cx="387024" cy="370192"/>
          </a:xfrm>
          <a:prstGeom prst="ellipse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3815488" y="3094669"/>
            <a:ext cx="387024" cy="370192"/>
          </a:xfrm>
          <a:prstGeom prst="ellipse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4084139" y="3094669"/>
            <a:ext cx="387024" cy="370192"/>
          </a:xfrm>
          <a:prstGeom prst="ellipse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4352790" y="3094669"/>
            <a:ext cx="387024" cy="370192"/>
          </a:xfrm>
          <a:prstGeom prst="ellipse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4621441" y="3094669"/>
            <a:ext cx="387024" cy="370192"/>
          </a:xfrm>
          <a:prstGeom prst="ellipse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TextBox 133"/>
          <p:cNvSpPr txBox="1"/>
          <p:nvPr/>
        </p:nvSpPr>
        <p:spPr>
          <a:xfrm>
            <a:off x="6629400" y="2196035"/>
            <a:ext cx="14654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/>
              <a:t>  0°</a:t>
            </a:r>
            <a:endParaRPr lang="en-US" sz="6600" dirty="0"/>
          </a:p>
        </p:txBody>
      </p:sp>
      <p:sp>
        <p:nvSpPr>
          <p:cNvPr id="136" name="TextBox 135"/>
          <p:cNvSpPr txBox="1"/>
          <p:nvPr/>
        </p:nvSpPr>
        <p:spPr>
          <a:xfrm>
            <a:off x="3400741" y="4673003"/>
            <a:ext cx="32928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img_000045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70328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 rot="13660949">
            <a:off x="4162426" y="2630259"/>
            <a:ext cx="1460500" cy="1497012"/>
            <a:chOff x="5067300" y="3516313"/>
            <a:chExt cx="1460500" cy="1497012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10" name="Freeform 3"/>
            <p:cNvSpPr>
              <a:spLocks/>
            </p:cNvSpPr>
            <p:nvPr/>
          </p:nvSpPr>
          <p:spPr bwMode="auto">
            <a:xfrm>
              <a:off x="5067300" y="3524250"/>
              <a:ext cx="1457325" cy="1489075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6"/>
            <p:cNvSpPr>
              <a:spLocks noChangeShapeType="1"/>
            </p:cNvSpPr>
            <p:nvPr/>
          </p:nvSpPr>
          <p:spPr bwMode="auto">
            <a:xfrm flipV="1">
              <a:off x="5068888" y="3692525"/>
              <a:ext cx="352425" cy="1320800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7"/>
            <p:cNvSpPr>
              <a:spLocks noChangeShapeType="1"/>
            </p:cNvSpPr>
            <p:nvPr/>
          </p:nvSpPr>
          <p:spPr bwMode="auto">
            <a:xfrm flipV="1">
              <a:off x="5308600" y="3765550"/>
              <a:ext cx="309563" cy="1157288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8"/>
            <p:cNvSpPr>
              <a:spLocks noChangeShapeType="1"/>
            </p:cNvSpPr>
            <p:nvPr/>
          </p:nvSpPr>
          <p:spPr bwMode="auto">
            <a:xfrm flipV="1">
              <a:off x="6018213" y="3822700"/>
              <a:ext cx="219075" cy="819150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9"/>
            <p:cNvSpPr>
              <a:spLocks noChangeShapeType="1"/>
            </p:cNvSpPr>
            <p:nvPr/>
          </p:nvSpPr>
          <p:spPr bwMode="auto">
            <a:xfrm flipV="1">
              <a:off x="6337300" y="3783013"/>
              <a:ext cx="190500" cy="714375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3"/>
            <p:cNvSpPr>
              <a:spLocks/>
            </p:cNvSpPr>
            <p:nvPr/>
          </p:nvSpPr>
          <p:spPr bwMode="auto">
            <a:xfrm>
              <a:off x="5416550" y="3516313"/>
              <a:ext cx="1108075" cy="265112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5422900" y="3678238"/>
              <a:ext cx="193675" cy="87312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1"/>
            <p:cNvSpPr>
              <a:spLocks/>
            </p:cNvSpPr>
            <p:nvPr/>
          </p:nvSpPr>
          <p:spPr bwMode="auto">
            <a:xfrm>
              <a:off x="5616575" y="3705225"/>
              <a:ext cx="619125" cy="111125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auto">
            <a:xfrm>
              <a:off x="6238875" y="3711575"/>
              <a:ext cx="288925" cy="111125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8"/>
          <p:cNvGrpSpPr>
            <a:grpSpLocks/>
          </p:cNvGrpSpPr>
          <p:nvPr/>
        </p:nvGrpSpPr>
        <p:grpSpPr bwMode="auto">
          <a:xfrm rot="10800000">
            <a:off x="3671882" y="2683105"/>
            <a:ext cx="5169699" cy="1458284"/>
            <a:chOff x="816" y="1957"/>
            <a:chExt cx="2885" cy="1107"/>
          </a:xfrm>
        </p:grpSpPr>
        <p:sp>
          <p:nvSpPr>
            <p:cNvPr id="20" name="Freeform 19"/>
            <p:cNvSpPr>
              <a:spLocks noChangeAspect="1"/>
            </p:cNvSpPr>
            <p:nvPr/>
          </p:nvSpPr>
          <p:spPr bwMode="auto">
            <a:xfrm flipH="1">
              <a:off x="2001" y="1957"/>
              <a:ext cx="1700" cy="1107"/>
            </a:xfrm>
            <a:custGeom>
              <a:avLst/>
              <a:gdLst>
                <a:gd name="T0" fmla="*/ 2456 w 2552"/>
                <a:gd name="T1" fmla="*/ 512 h 1384"/>
                <a:gd name="T2" fmla="*/ 1208 w 2552"/>
                <a:gd name="T3" fmla="*/ 1280 h 1384"/>
                <a:gd name="T4" fmla="*/ 344 w 2552"/>
                <a:gd name="T5" fmla="*/ 1136 h 1384"/>
                <a:gd name="T6" fmla="*/ 8 w 2552"/>
                <a:gd name="T7" fmla="*/ 608 h 1384"/>
                <a:gd name="T8" fmla="*/ 296 w 2552"/>
                <a:gd name="T9" fmla="*/ 128 h 1384"/>
                <a:gd name="T10" fmla="*/ 1064 w 2552"/>
                <a:gd name="T11" fmla="*/ 32 h 1384"/>
                <a:gd name="T12" fmla="*/ 1688 w 2552"/>
                <a:gd name="T13" fmla="*/ 320 h 1384"/>
                <a:gd name="T14" fmla="*/ 2360 w 2552"/>
                <a:gd name="T15" fmla="*/ 560 h 1384"/>
                <a:gd name="T16" fmla="*/ 2552 w 2552"/>
                <a:gd name="T17" fmla="*/ 560 h 1384"/>
                <a:gd name="connsiteX0" fmla="*/ 10023 w 10399"/>
                <a:gd name="connsiteY0" fmla="*/ 3555 h 11423"/>
                <a:gd name="connsiteX1" fmla="*/ 5133 w 10399"/>
                <a:gd name="connsiteY1" fmla="*/ 9105 h 11423"/>
                <a:gd name="connsiteX2" fmla="*/ 381 w 10399"/>
                <a:gd name="connsiteY2" fmla="*/ 11208 h 11423"/>
                <a:gd name="connsiteX3" fmla="*/ 430 w 10399"/>
                <a:gd name="connsiteY3" fmla="*/ 4249 h 11423"/>
                <a:gd name="connsiteX4" fmla="*/ 1559 w 10399"/>
                <a:gd name="connsiteY4" fmla="*/ 781 h 11423"/>
                <a:gd name="connsiteX5" fmla="*/ 4568 w 10399"/>
                <a:gd name="connsiteY5" fmla="*/ 87 h 11423"/>
                <a:gd name="connsiteX6" fmla="*/ 7013 w 10399"/>
                <a:gd name="connsiteY6" fmla="*/ 2168 h 11423"/>
                <a:gd name="connsiteX7" fmla="*/ 9647 w 10399"/>
                <a:gd name="connsiteY7" fmla="*/ 3902 h 11423"/>
                <a:gd name="connsiteX8" fmla="*/ 10399 w 10399"/>
                <a:gd name="connsiteY8" fmla="*/ 3902 h 11423"/>
                <a:gd name="connsiteX0" fmla="*/ 10252 w 10628"/>
                <a:gd name="connsiteY0" fmla="*/ 5440 h 13308"/>
                <a:gd name="connsiteX1" fmla="*/ 5362 w 10628"/>
                <a:gd name="connsiteY1" fmla="*/ 10990 h 13308"/>
                <a:gd name="connsiteX2" fmla="*/ 610 w 10628"/>
                <a:gd name="connsiteY2" fmla="*/ 13093 h 13308"/>
                <a:gd name="connsiteX3" fmla="*/ 659 w 10628"/>
                <a:gd name="connsiteY3" fmla="*/ 6134 h 13308"/>
                <a:gd name="connsiteX4" fmla="*/ 233 w 10628"/>
                <a:gd name="connsiteY4" fmla="*/ 152 h 13308"/>
                <a:gd name="connsiteX5" fmla="*/ 4797 w 10628"/>
                <a:gd name="connsiteY5" fmla="*/ 1972 h 13308"/>
                <a:gd name="connsiteX6" fmla="*/ 7242 w 10628"/>
                <a:gd name="connsiteY6" fmla="*/ 4053 h 13308"/>
                <a:gd name="connsiteX7" fmla="*/ 9876 w 10628"/>
                <a:gd name="connsiteY7" fmla="*/ 5787 h 13308"/>
                <a:gd name="connsiteX8" fmla="*/ 10628 w 10628"/>
                <a:gd name="connsiteY8" fmla="*/ 5787 h 13308"/>
                <a:gd name="connsiteX0" fmla="*/ 11759 w 12135"/>
                <a:gd name="connsiteY0" fmla="*/ 5431 h 13310"/>
                <a:gd name="connsiteX1" fmla="*/ 6869 w 12135"/>
                <a:gd name="connsiteY1" fmla="*/ 10981 h 13310"/>
                <a:gd name="connsiteX2" fmla="*/ 2117 w 12135"/>
                <a:gd name="connsiteY2" fmla="*/ 13084 h 13310"/>
                <a:gd name="connsiteX3" fmla="*/ 3 w 12135"/>
                <a:gd name="connsiteY3" fmla="*/ 5945 h 13310"/>
                <a:gd name="connsiteX4" fmla="*/ 1740 w 12135"/>
                <a:gd name="connsiteY4" fmla="*/ 143 h 13310"/>
                <a:gd name="connsiteX5" fmla="*/ 6304 w 12135"/>
                <a:gd name="connsiteY5" fmla="*/ 1963 h 13310"/>
                <a:gd name="connsiteX6" fmla="*/ 8749 w 12135"/>
                <a:gd name="connsiteY6" fmla="*/ 4044 h 13310"/>
                <a:gd name="connsiteX7" fmla="*/ 11383 w 12135"/>
                <a:gd name="connsiteY7" fmla="*/ 5778 h 13310"/>
                <a:gd name="connsiteX8" fmla="*/ 12135 w 12135"/>
                <a:gd name="connsiteY8" fmla="*/ 5778 h 13310"/>
                <a:gd name="connsiteX0" fmla="*/ 11760 w 12136"/>
                <a:gd name="connsiteY0" fmla="*/ 5806 h 13685"/>
                <a:gd name="connsiteX1" fmla="*/ 6870 w 12136"/>
                <a:gd name="connsiteY1" fmla="*/ 11356 h 13685"/>
                <a:gd name="connsiteX2" fmla="*/ 2118 w 12136"/>
                <a:gd name="connsiteY2" fmla="*/ 13459 h 13685"/>
                <a:gd name="connsiteX3" fmla="*/ 4 w 12136"/>
                <a:gd name="connsiteY3" fmla="*/ 6320 h 13685"/>
                <a:gd name="connsiteX4" fmla="*/ 1741 w 12136"/>
                <a:gd name="connsiteY4" fmla="*/ 518 h 13685"/>
                <a:gd name="connsiteX5" fmla="*/ 6950 w 12136"/>
                <a:gd name="connsiteY5" fmla="*/ 722 h 13685"/>
                <a:gd name="connsiteX6" fmla="*/ 8750 w 12136"/>
                <a:gd name="connsiteY6" fmla="*/ 4419 h 13685"/>
                <a:gd name="connsiteX7" fmla="*/ 11384 w 12136"/>
                <a:gd name="connsiteY7" fmla="*/ 6153 h 13685"/>
                <a:gd name="connsiteX8" fmla="*/ 12136 w 12136"/>
                <a:gd name="connsiteY8" fmla="*/ 6153 h 13685"/>
                <a:gd name="connsiteX0" fmla="*/ 11760 w 12136"/>
                <a:gd name="connsiteY0" fmla="*/ 5770 h 13649"/>
                <a:gd name="connsiteX1" fmla="*/ 6870 w 12136"/>
                <a:gd name="connsiteY1" fmla="*/ 11320 h 13649"/>
                <a:gd name="connsiteX2" fmla="*/ 2118 w 12136"/>
                <a:gd name="connsiteY2" fmla="*/ 13423 h 13649"/>
                <a:gd name="connsiteX3" fmla="*/ 4 w 12136"/>
                <a:gd name="connsiteY3" fmla="*/ 6284 h 13649"/>
                <a:gd name="connsiteX4" fmla="*/ 1741 w 12136"/>
                <a:gd name="connsiteY4" fmla="*/ 482 h 13649"/>
                <a:gd name="connsiteX5" fmla="*/ 6950 w 12136"/>
                <a:gd name="connsiteY5" fmla="*/ 686 h 13649"/>
                <a:gd name="connsiteX6" fmla="*/ 9547 w 12136"/>
                <a:gd name="connsiteY6" fmla="*/ 3575 h 13649"/>
                <a:gd name="connsiteX7" fmla="*/ 11384 w 12136"/>
                <a:gd name="connsiteY7" fmla="*/ 6117 h 13649"/>
                <a:gd name="connsiteX8" fmla="*/ 12136 w 12136"/>
                <a:gd name="connsiteY8" fmla="*/ 6117 h 13649"/>
                <a:gd name="connsiteX0" fmla="*/ 11760 w 12136"/>
                <a:gd name="connsiteY0" fmla="*/ 5770 h 13749"/>
                <a:gd name="connsiteX1" fmla="*/ 7401 w 12136"/>
                <a:gd name="connsiteY1" fmla="*/ 11859 h 13749"/>
                <a:gd name="connsiteX2" fmla="*/ 2118 w 12136"/>
                <a:gd name="connsiteY2" fmla="*/ 13423 h 13749"/>
                <a:gd name="connsiteX3" fmla="*/ 4 w 12136"/>
                <a:gd name="connsiteY3" fmla="*/ 6284 h 13749"/>
                <a:gd name="connsiteX4" fmla="*/ 1741 w 12136"/>
                <a:gd name="connsiteY4" fmla="*/ 482 h 13749"/>
                <a:gd name="connsiteX5" fmla="*/ 6950 w 12136"/>
                <a:gd name="connsiteY5" fmla="*/ 686 h 13749"/>
                <a:gd name="connsiteX6" fmla="*/ 9547 w 12136"/>
                <a:gd name="connsiteY6" fmla="*/ 3575 h 13749"/>
                <a:gd name="connsiteX7" fmla="*/ 11384 w 12136"/>
                <a:gd name="connsiteY7" fmla="*/ 6117 h 13749"/>
                <a:gd name="connsiteX8" fmla="*/ 12136 w 12136"/>
                <a:gd name="connsiteY8" fmla="*/ 6117 h 1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36" h="13749">
                  <a:moveTo>
                    <a:pt x="11760" y="5770"/>
                  </a:moveTo>
                  <a:cubicBezTo>
                    <a:pt x="10004" y="8169"/>
                    <a:pt x="9008" y="10584"/>
                    <a:pt x="7401" y="11859"/>
                  </a:cubicBezTo>
                  <a:cubicBezTo>
                    <a:pt x="5794" y="13134"/>
                    <a:pt x="3351" y="14352"/>
                    <a:pt x="2118" y="13423"/>
                  </a:cubicBezTo>
                  <a:cubicBezTo>
                    <a:pt x="885" y="12494"/>
                    <a:pt x="67" y="8441"/>
                    <a:pt x="4" y="6284"/>
                  </a:cubicBezTo>
                  <a:cubicBezTo>
                    <a:pt x="-59" y="4127"/>
                    <a:pt x="583" y="1415"/>
                    <a:pt x="1741" y="482"/>
                  </a:cubicBezTo>
                  <a:cubicBezTo>
                    <a:pt x="2899" y="-451"/>
                    <a:pt x="5649" y="171"/>
                    <a:pt x="6950" y="686"/>
                  </a:cubicBezTo>
                  <a:cubicBezTo>
                    <a:pt x="8251" y="1202"/>
                    <a:pt x="8808" y="2670"/>
                    <a:pt x="9547" y="3575"/>
                  </a:cubicBezTo>
                  <a:cubicBezTo>
                    <a:pt x="10286" y="4480"/>
                    <a:pt x="10819" y="5828"/>
                    <a:pt x="11384" y="6117"/>
                  </a:cubicBezTo>
                  <a:cubicBezTo>
                    <a:pt x="11948" y="6406"/>
                    <a:pt x="12042" y="6262"/>
                    <a:pt x="12136" y="6117"/>
                  </a:cubicBezTo>
                </a:path>
              </a:pathLst>
            </a:custGeom>
            <a:noFill/>
            <a:ln w="1778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 flipH="1">
              <a:off x="816" y="2347"/>
              <a:ext cx="1306" cy="168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1778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859" y="2337"/>
              <a:ext cx="1335" cy="182"/>
            </a:xfrm>
            <a:custGeom>
              <a:avLst/>
              <a:gdLst>
                <a:gd name="T0" fmla="*/ 1335 w 1335"/>
                <a:gd name="T1" fmla="*/ 117 h 182"/>
                <a:gd name="T2" fmla="*/ 1079 w 1335"/>
                <a:gd name="T3" fmla="*/ 165 h 182"/>
                <a:gd name="T4" fmla="*/ 822 w 1335"/>
                <a:gd name="T5" fmla="*/ 13 h 182"/>
                <a:gd name="T6" fmla="*/ 536 w 1335"/>
                <a:gd name="T7" fmla="*/ 155 h 182"/>
                <a:gd name="T8" fmla="*/ 271 w 1335"/>
                <a:gd name="T9" fmla="*/ 3 h 182"/>
                <a:gd name="T10" fmla="*/ 0 w 1335"/>
                <a:gd name="T11" fmla="*/ 165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35" h="182">
                  <a:moveTo>
                    <a:pt x="1335" y="117"/>
                  </a:moveTo>
                  <a:cubicBezTo>
                    <a:pt x="1292" y="125"/>
                    <a:pt x="1164" y="182"/>
                    <a:pt x="1079" y="165"/>
                  </a:cubicBezTo>
                  <a:cubicBezTo>
                    <a:pt x="994" y="148"/>
                    <a:pt x="912" y="15"/>
                    <a:pt x="822" y="13"/>
                  </a:cubicBezTo>
                  <a:cubicBezTo>
                    <a:pt x="732" y="10"/>
                    <a:pt x="627" y="158"/>
                    <a:pt x="536" y="155"/>
                  </a:cubicBezTo>
                  <a:cubicBezTo>
                    <a:pt x="444" y="153"/>
                    <a:pt x="361" y="0"/>
                    <a:pt x="271" y="3"/>
                  </a:cubicBezTo>
                  <a:cubicBezTo>
                    <a:pt x="182" y="5"/>
                    <a:pt x="46" y="137"/>
                    <a:pt x="0" y="165"/>
                  </a:cubicBezTo>
                </a:path>
              </a:pathLst>
            </a:custGeom>
            <a:noFill/>
            <a:ln w="1778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3" name="Group 132"/>
          <p:cNvGrpSpPr/>
          <p:nvPr/>
        </p:nvGrpSpPr>
        <p:grpSpPr>
          <a:xfrm>
            <a:off x="3546837" y="2124389"/>
            <a:ext cx="2804885" cy="2553322"/>
            <a:chOff x="4411980" y="4232215"/>
            <a:chExt cx="2804885" cy="2553322"/>
          </a:xfrm>
          <a:noFill/>
        </p:grpSpPr>
        <p:grpSp>
          <p:nvGrpSpPr>
            <p:cNvPr id="33" name="Group 32"/>
            <p:cNvGrpSpPr/>
            <p:nvPr/>
          </p:nvGrpSpPr>
          <p:grpSpPr>
            <a:xfrm>
              <a:off x="4411980" y="423221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23" name="Oval 22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4411980" y="447478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35" name="Oval 34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4411980" y="471735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46" name="Oval 45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4411980" y="495992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57" name="Oval 56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7" name="Group 66"/>
            <p:cNvGrpSpPr/>
            <p:nvPr/>
          </p:nvGrpSpPr>
          <p:grpSpPr>
            <a:xfrm>
              <a:off x="4411980" y="520249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68" name="Oval 67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8" name="Group 77"/>
            <p:cNvGrpSpPr/>
            <p:nvPr/>
          </p:nvGrpSpPr>
          <p:grpSpPr>
            <a:xfrm>
              <a:off x="4411980" y="544506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79" name="Oval 78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Oval 80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Oval 81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Oval 82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Oval 83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Oval 84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Oval 85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Oval 86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Oval 87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9" name="Group 88"/>
            <p:cNvGrpSpPr/>
            <p:nvPr/>
          </p:nvGrpSpPr>
          <p:grpSpPr>
            <a:xfrm>
              <a:off x="4411980" y="568763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90" name="Oval 89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Oval 90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Oval 91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Oval 93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Oval 94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Oval 95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Oval 96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Oval 97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0" name="Group 99"/>
            <p:cNvGrpSpPr/>
            <p:nvPr/>
          </p:nvGrpSpPr>
          <p:grpSpPr>
            <a:xfrm>
              <a:off x="4411980" y="593020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101" name="Oval 100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Oval 101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Oval 102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Oval 103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Oval 105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Oval 106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Oval 108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1" name="Group 110"/>
            <p:cNvGrpSpPr/>
            <p:nvPr/>
          </p:nvGrpSpPr>
          <p:grpSpPr>
            <a:xfrm>
              <a:off x="4411980" y="617277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112" name="Oval 111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Oval 113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Oval 114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Oval 115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Oval 116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Oval 117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Oval 119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Oval 120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2" name="Group 121"/>
            <p:cNvGrpSpPr/>
            <p:nvPr/>
          </p:nvGrpSpPr>
          <p:grpSpPr>
            <a:xfrm>
              <a:off x="4411980" y="641534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123" name="Oval 122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Oval 123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Oval 124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Oval 125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Oval 126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Oval 127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Oval 128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Oval 129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Oval 130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Oval 131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34" name="TextBox 133"/>
          <p:cNvSpPr txBox="1"/>
          <p:nvPr/>
        </p:nvSpPr>
        <p:spPr>
          <a:xfrm>
            <a:off x="6629400" y="2196035"/>
            <a:ext cx="170110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/>
              <a:t>0.2°</a:t>
            </a:r>
            <a:endParaRPr lang="en-US" sz="6600" dirty="0"/>
          </a:p>
        </p:txBody>
      </p:sp>
      <p:sp>
        <p:nvSpPr>
          <p:cNvPr id="135" name="TextBox 134"/>
          <p:cNvSpPr txBox="1"/>
          <p:nvPr/>
        </p:nvSpPr>
        <p:spPr>
          <a:xfrm>
            <a:off x="3400741" y="4673003"/>
            <a:ext cx="32928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img_000100</a:t>
            </a:r>
            <a:endParaRPr lang="en-US" sz="4400" dirty="0"/>
          </a:p>
        </p:txBody>
      </p:sp>
      <p:sp>
        <p:nvSpPr>
          <p:cNvPr id="1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Painting with X-rays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58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Magic Microscope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21789" y="1598540"/>
            <a:ext cx="785008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Visualize a single molecule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spatial resolution 1 Å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temporal resolution: ~100 fs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same molecule indefinitely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damage to molecule/patient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Ability to tap / tug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Handheld &amp; common</a:t>
            </a:r>
          </a:p>
          <a:p>
            <a:r>
              <a:rPr lang="en-US" sz="3200" dirty="0" smtClean="0">
                <a:solidFill>
                  <a:srgbClr val="006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Q: what would you look at first?</a:t>
            </a:r>
          </a:p>
          <a:p>
            <a:r>
              <a:rPr lang="en-US" sz="3200" dirty="0" smtClean="0">
                <a:solidFill>
                  <a:srgbClr val="006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Q2: how long before end of disease?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828831" y="4504507"/>
            <a:ext cx="1492716" cy="864191"/>
            <a:chOff x="6018398" y="4459903"/>
            <a:chExt cx="1492716" cy="864191"/>
          </a:xfrm>
        </p:grpSpPr>
        <p:sp>
          <p:nvSpPr>
            <p:cNvPr id="4" name="TextBox 3"/>
            <p:cNvSpPr txBox="1"/>
            <p:nvPr/>
          </p:nvSpPr>
          <p:spPr>
            <a:xfrm rot="21091021">
              <a:off x="6018398" y="4459903"/>
              <a:ext cx="14927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rgbClr val="C00000"/>
                  </a:solidFill>
                  <a:latin typeface="Comic Sans MS" panose="030F0702030302020204" pitchFamily="66" charset="0"/>
                </a:rPr>
                <a:t>second</a:t>
              </a:r>
              <a:endParaRPr lang="en-US" sz="3200" dirty="0">
                <a:solidFill>
                  <a:srgbClr val="C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5" name="Freeform 4"/>
            <p:cNvSpPr/>
            <p:nvPr/>
          </p:nvSpPr>
          <p:spPr>
            <a:xfrm>
              <a:off x="6146157" y="5265960"/>
              <a:ext cx="618599" cy="58134"/>
            </a:xfrm>
            <a:custGeom>
              <a:avLst/>
              <a:gdLst>
                <a:gd name="connsiteX0" fmla="*/ 1018572 w 1018572"/>
                <a:gd name="connsiteY0" fmla="*/ 116268 h 116268"/>
                <a:gd name="connsiteX1" fmla="*/ 497711 w 1018572"/>
                <a:gd name="connsiteY1" fmla="*/ 521 h 116268"/>
                <a:gd name="connsiteX2" fmla="*/ 0 w 1018572"/>
                <a:gd name="connsiteY2" fmla="*/ 81544 h 116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8572" h="116268">
                  <a:moveTo>
                    <a:pt x="1018572" y="116268"/>
                  </a:moveTo>
                  <a:cubicBezTo>
                    <a:pt x="843022" y="61288"/>
                    <a:pt x="667473" y="6308"/>
                    <a:pt x="497711" y="521"/>
                  </a:cubicBezTo>
                  <a:cubicBezTo>
                    <a:pt x="327949" y="-5266"/>
                    <a:pt x="163974" y="38139"/>
                    <a:pt x="0" y="81544"/>
                  </a:cubicBezTo>
                </a:path>
              </a:pathLst>
            </a:custGeom>
            <a:noFill/>
            <a:ln w="57150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893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/>
          <p:cNvSpPr>
            <a:spLocks noChangeAspect="1"/>
          </p:cNvSpPr>
          <p:nvPr/>
        </p:nvSpPr>
        <p:spPr bwMode="auto">
          <a:xfrm rot="10800000" flipH="1">
            <a:off x="3671881" y="2864901"/>
            <a:ext cx="2949506" cy="665251"/>
          </a:xfrm>
          <a:custGeom>
            <a:avLst/>
            <a:gdLst>
              <a:gd name="T0" fmla="*/ 2456 w 2552"/>
              <a:gd name="T1" fmla="*/ 512 h 1384"/>
              <a:gd name="T2" fmla="*/ 1208 w 2552"/>
              <a:gd name="T3" fmla="*/ 1280 h 1384"/>
              <a:gd name="T4" fmla="*/ 344 w 2552"/>
              <a:gd name="T5" fmla="*/ 1136 h 1384"/>
              <a:gd name="T6" fmla="*/ 8 w 2552"/>
              <a:gd name="T7" fmla="*/ 608 h 1384"/>
              <a:gd name="T8" fmla="*/ 296 w 2552"/>
              <a:gd name="T9" fmla="*/ 128 h 1384"/>
              <a:gd name="T10" fmla="*/ 1064 w 2552"/>
              <a:gd name="T11" fmla="*/ 32 h 1384"/>
              <a:gd name="T12" fmla="*/ 1688 w 2552"/>
              <a:gd name="T13" fmla="*/ 320 h 1384"/>
              <a:gd name="T14" fmla="*/ 2360 w 2552"/>
              <a:gd name="T15" fmla="*/ 560 h 1384"/>
              <a:gd name="T16" fmla="*/ 2552 w 2552"/>
              <a:gd name="T17" fmla="*/ 560 h 1384"/>
              <a:gd name="connsiteX0" fmla="*/ 10023 w 10399"/>
              <a:gd name="connsiteY0" fmla="*/ 3555 h 11423"/>
              <a:gd name="connsiteX1" fmla="*/ 5133 w 10399"/>
              <a:gd name="connsiteY1" fmla="*/ 9105 h 11423"/>
              <a:gd name="connsiteX2" fmla="*/ 381 w 10399"/>
              <a:gd name="connsiteY2" fmla="*/ 11208 h 11423"/>
              <a:gd name="connsiteX3" fmla="*/ 430 w 10399"/>
              <a:gd name="connsiteY3" fmla="*/ 4249 h 11423"/>
              <a:gd name="connsiteX4" fmla="*/ 1559 w 10399"/>
              <a:gd name="connsiteY4" fmla="*/ 781 h 11423"/>
              <a:gd name="connsiteX5" fmla="*/ 4568 w 10399"/>
              <a:gd name="connsiteY5" fmla="*/ 87 h 11423"/>
              <a:gd name="connsiteX6" fmla="*/ 7013 w 10399"/>
              <a:gd name="connsiteY6" fmla="*/ 2168 h 11423"/>
              <a:gd name="connsiteX7" fmla="*/ 9647 w 10399"/>
              <a:gd name="connsiteY7" fmla="*/ 3902 h 11423"/>
              <a:gd name="connsiteX8" fmla="*/ 10399 w 10399"/>
              <a:gd name="connsiteY8" fmla="*/ 3902 h 11423"/>
              <a:gd name="connsiteX0" fmla="*/ 10252 w 10628"/>
              <a:gd name="connsiteY0" fmla="*/ 5440 h 13308"/>
              <a:gd name="connsiteX1" fmla="*/ 5362 w 10628"/>
              <a:gd name="connsiteY1" fmla="*/ 10990 h 13308"/>
              <a:gd name="connsiteX2" fmla="*/ 610 w 10628"/>
              <a:gd name="connsiteY2" fmla="*/ 13093 h 13308"/>
              <a:gd name="connsiteX3" fmla="*/ 659 w 10628"/>
              <a:gd name="connsiteY3" fmla="*/ 6134 h 13308"/>
              <a:gd name="connsiteX4" fmla="*/ 233 w 10628"/>
              <a:gd name="connsiteY4" fmla="*/ 152 h 13308"/>
              <a:gd name="connsiteX5" fmla="*/ 4797 w 10628"/>
              <a:gd name="connsiteY5" fmla="*/ 1972 h 13308"/>
              <a:gd name="connsiteX6" fmla="*/ 7242 w 10628"/>
              <a:gd name="connsiteY6" fmla="*/ 4053 h 13308"/>
              <a:gd name="connsiteX7" fmla="*/ 9876 w 10628"/>
              <a:gd name="connsiteY7" fmla="*/ 5787 h 13308"/>
              <a:gd name="connsiteX8" fmla="*/ 10628 w 10628"/>
              <a:gd name="connsiteY8" fmla="*/ 5787 h 13308"/>
              <a:gd name="connsiteX0" fmla="*/ 11759 w 12135"/>
              <a:gd name="connsiteY0" fmla="*/ 5431 h 13310"/>
              <a:gd name="connsiteX1" fmla="*/ 6869 w 12135"/>
              <a:gd name="connsiteY1" fmla="*/ 10981 h 13310"/>
              <a:gd name="connsiteX2" fmla="*/ 2117 w 12135"/>
              <a:gd name="connsiteY2" fmla="*/ 13084 h 13310"/>
              <a:gd name="connsiteX3" fmla="*/ 3 w 12135"/>
              <a:gd name="connsiteY3" fmla="*/ 5945 h 13310"/>
              <a:gd name="connsiteX4" fmla="*/ 1740 w 12135"/>
              <a:gd name="connsiteY4" fmla="*/ 143 h 13310"/>
              <a:gd name="connsiteX5" fmla="*/ 6304 w 12135"/>
              <a:gd name="connsiteY5" fmla="*/ 1963 h 13310"/>
              <a:gd name="connsiteX6" fmla="*/ 8749 w 12135"/>
              <a:gd name="connsiteY6" fmla="*/ 4044 h 13310"/>
              <a:gd name="connsiteX7" fmla="*/ 11383 w 12135"/>
              <a:gd name="connsiteY7" fmla="*/ 5778 h 13310"/>
              <a:gd name="connsiteX8" fmla="*/ 12135 w 12135"/>
              <a:gd name="connsiteY8" fmla="*/ 5778 h 13310"/>
              <a:gd name="connsiteX0" fmla="*/ 11760 w 12136"/>
              <a:gd name="connsiteY0" fmla="*/ 5806 h 13685"/>
              <a:gd name="connsiteX1" fmla="*/ 6870 w 12136"/>
              <a:gd name="connsiteY1" fmla="*/ 11356 h 13685"/>
              <a:gd name="connsiteX2" fmla="*/ 2118 w 12136"/>
              <a:gd name="connsiteY2" fmla="*/ 13459 h 13685"/>
              <a:gd name="connsiteX3" fmla="*/ 4 w 12136"/>
              <a:gd name="connsiteY3" fmla="*/ 6320 h 13685"/>
              <a:gd name="connsiteX4" fmla="*/ 1741 w 12136"/>
              <a:gd name="connsiteY4" fmla="*/ 518 h 13685"/>
              <a:gd name="connsiteX5" fmla="*/ 6950 w 12136"/>
              <a:gd name="connsiteY5" fmla="*/ 722 h 13685"/>
              <a:gd name="connsiteX6" fmla="*/ 8750 w 12136"/>
              <a:gd name="connsiteY6" fmla="*/ 4419 h 13685"/>
              <a:gd name="connsiteX7" fmla="*/ 11384 w 12136"/>
              <a:gd name="connsiteY7" fmla="*/ 6153 h 13685"/>
              <a:gd name="connsiteX8" fmla="*/ 12136 w 12136"/>
              <a:gd name="connsiteY8" fmla="*/ 6153 h 13685"/>
              <a:gd name="connsiteX0" fmla="*/ 11760 w 12136"/>
              <a:gd name="connsiteY0" fmla="*/ 5770 h 13649"/>
              <a:gd name="connsiteX1" fmla="*/ 6870 w 12136"/>
              <a:gd name="connsiteY1" fmla="*/ 11320 h 13649"/>
              <a:gd name="connsiteX2" fmla="*/ 2118 w 12136"/>
              <a:gd name="connsiteY2" fmla="*/ 13423 h 13649"/>
              <a:gd name="connsiteX3" fmla="*/ 4 w 12136"/>
              <a:gd name="connsiteY3" fmla="*/ 6284 h 13649"/>
              <a:gd name="connsiteX4" fmla="*/ 1741 w 12136"/>
              <a:gd name="connsiteY4" fmla="*/ 482 h 13649"/>
              <a:gd name="connsiteX5" fmla="*/ 6950 w 12136"/>
              <a:gd name="connsiteY5" fmla="*/ 686 h 13649"/>
              <a:gd name="connsiteX6" fmla="*/ 9547 w 12136"/>
              <a:gd name="connsiteY6" fmla="*/ 3575 h 13649"/>
              <a:gd name="connsiteX7" fmla="*/ 11384 w 12136"/>
              <a:gd name="connsiteY7" fmla="*/ 6117 h 13649"/>
              <a:gd name="connsiteX8" fmla="*/ 12136 w 12136"/>
              <a:gd name="connsiteY8" fmla="*/ 6117 h 13649"/>
              <a:gd name="connsiteX0" fmla="*/ 11760 w 12136"/>
              <a:gd name="connsiteY0" fmla="*/ 5770 h 13749"/>
              <a:gd name="connsiteX1" fmla="*/ 7401 w 12136"/>
              <a:gd name="connsiteY1" fmla="*/ 11859 h 13749"/>
              <a:gd name="connsiteX2" fmla="*/ 2118 w 12136"/>
              <a:gd name="connsiteY2" fmla="*/ 13423 h 13749"/>
              <a:gd name="connsiteX3" fmla="*/ 4 w 12136"/>
              <a:gd name="connsiteY3" fmla="*/ 6284 h 13749"/>
              <a:gd name="connsiteX4" fmla="*/ 1741 w 12136"/>
              <a:gd name="connsiteY4" fmla="*/ 482 h 13749"/>
              <a:gd name="connsiteX5" fmla="*/ 6950 w 12136"/>
              <a:gd name="connsiteY5" fmla="*/ 686 h 13749"/>
              <a:gd name="connsiteX6" fmla="*/ 9547 w 12136"/>
              <a:gd name="connsiteY6" fmla="*/ 3575 h 13749"/>
              <a:gd name="connsiteX7" fmla="*/ 11384 w 12136"/>
              <a:gd name="connsiteY7" fmla="*/ 6117 h 13749"/>
              <a:gd name="connsiteX8" fmla="*/ 12136 w 12136"/>
              <a:gd name="connsiteY8" fmla="*/ 6117 h 13749"/>
              <a:gd name="connsiteX0" fmla="*/ 11762 w 12138"/>
              <a:gd name="connsiteY0" fmla="*/ 5770 h 12436"/>
              <a:gd name="connsiteX1" fmla="*/ 7403 w 12138"/>
              <a:gd name="connsiteY1" fmla="*/ 11859 h 12436"/>
              <a:gd name="connsiteX2" fmla="*/ 2211 w 12138"/>
              <a:gd name="connsiteY2" fmla="*/ 11555 h 12436"/>
              <a:gd name="connsiteX3" fmla="*/ 6 w 12138"/>
              <a:gd name="connsiteY3" fmla="*/ 6284 h 12436"/>
              <a:gd name="connsiteX4" fmla="*/ 1743 w 12138"/>
              <a:gd name="connsiteY4" fmla="*/ 482 h 12436"/>
              <a:gd name="connsiteX5" fmla="*/ 6952 w 12138"/>
              <a:gd name="connsiteY5" fmla="*/ 686 h 12436"/>
              <a:gd name="connsiteX6" fmla="*/ 9549 w 12138"/>
              <a:gd name="connsiteY6" fmla="*/ 3575 h 12436"/>
              <a:gd name="connsiteX7" fmla="*/ 11386 w 12138"/>
              <a:gd name="connsiteY7" fmla="*/ 6117 h 12436"/>
              <a:gd name="connsiteX8" fmla="*/ 12138 w 12138"/>
              <a:gd name="connsiteY8" fmla="*/ 6117 h 12436"/>
              <a:gd name="connsiteX0" fmla="*/ 11762 w 12138"/>
              <a:gd name="connsiteY0" fmla="*/ 5770 h 12036"/>
              <a:gd name="connsiteX1" fmla="*/ 7251 w 12138"/>
              <a:gd name="connsiteY1" fmla="*/ 11140 h 12036"/>
              <a:gd name="connsiteX2" fmla="*/ 2211 w 12138"/>
              <a:gd name="connsiteY2" fmla="*/ 11555 h 12036"/>
              <a:gd name="connsiteX3" fmla="*/ 6 w 12138"/>
              <a:gd name="connsiteY3" fmla="*/ 6284 h 12036"/>
              <a:gd name="connsiteX4" fmla="*/ 1743 w 12138"/>
              <a:gd name="connsiteY4" fmla="*/ 482 h 12036"/>
              <a:gd name="connsiteX5" fmla="*/ 6952 w 12138"/>
              <a:gd name="connsiteY5" fmla="*/ 686 h 12036"/>
              <a:gd name="connsiteX6" fmla="*/ 9549 w 12138"/>
              <a:gd name="connsiteY6" fmla="*/ 3575 h 12036"/>
              <a:gd name="connsiteX7" fmla="*/ 11386 w 12138"/>
              <a:gd name="connsiteY7" fmla="*/ 6117 h 12036"/>
              <a:gd name="connsiteX8" fmla="*/ 12138 w 12138"/>
              <a:gd name="connsiteY8" fmla="*/ 6117 h 12036"/>
              <a:gd name="connsiteX0" fmla="*/ 11762 w 12138"/>
              <a:gd name="connsiteY0" fmla="*/ 5468 h 11734"/>
              <a:gd name="connsiteX1" fmla="*/ 7251 w 12138"/>
              <a:gd name="connsiteY1" fmla="*/ 10838 h 11734"/>
              <a:gd name="connsiteX2" fmla="*/ 2211 w 12138"/>
              <a:gd name="connsiteY2" fmla="*/ 11253 h 11734"/>
              <a:gd name="connsiteX3" fmla="*/ 6 w 12138"/>
              <a:gd name="connsiteY3" fmla="*/ 5982 h 11734"/>
              <a:gd name="connsiteX4" fmla="*/ 1743 w 12138"/>
              <a:gd name="connsiteY4" fmla="*/ 180 h 11734"/>
              <a:gd name="connsiteX5" fmla="*/ 6755 w 12138"/>
              <a:gd name="connsiteY5" fmla="*/ 1641 h 11734"/>
              <a:gd name="connsiteX6" fmla="*/ 9549 w 12138"/>
              <a:gd name="connsiteY6" fmla="*/ 3273 h 11734"/>
              <a:gd name="connsiteX7" fmla="*/ 11386 w 12138"/>
              <a:gd name="connsiteY7" fmla="*/ 5815 h 11734"/>
              <a:gd name="connsiteX8" fmla="*/ 12138 w 12138"/>
              <a:gd name="connsiteY8" fmla="*/ 5815 h 11734"/>
              <a:gd name="connsiteX0" fmla="*/ 11762 w 12138"/>
              <a:gd name="connsiteY0" fmla="*/ 5478 h 11744"/>
              <a:gd name="connsiteX1" fmla="*/ 7251 w 12138"/>
              <a:gd name="connsiteY1" fmla="*/ 10848 h 11744"/>
              <a:gd name="connsiteX2" fmla="*/ 2211 w 12138"/>
              <a:gd name="connsiteY2" fmla="*/ 11263 h 11744"/>
              <a:gd name="connsiteX3" fmla="*/ 6 w 12138"/>
              <a:gd name="connsiteY3" fmla="*/ 5992 h 11744"/>
              <a:gd name="connsiteX4" fmla="*/ 1743 w 12138"/>
              <a:gd name="connsiteY4" fmla="*/ 190 h 11744"/>
              <a:gd name="connsiteX5" fmla="*/ 6755 w 12138"/>
              <a:gd name="connsiteY5" fmla="*/ 1651 h 11744"/>
              <a:gd name="connsiteX6" fmla="*/ 9245 w 12138"/>
              <a:gd name="connsiteY6" fmla="*/ 4145 h 11744"/>
              <a:gd name="connsiteX7" fmla="*/ 11386 w 12138"/>
              <a:gd name="connsiteY7" fmla="*/ 5825 h 11744"/>
              <a:gd name="connsiteX8" fmla="*/ 12138 w 12138"/>
              <a:gd name="connsiteY8" fmla="*/ 5825 h 11744"/>
              <a:gd name="connsiteX0" fmla="*/ 11762 w 12138"/>
              <a:gd name="connsiteY0" fmla="*/ 4210 h 10476"/>
              <a:gd name="connsiteX1" fmla="*/ 7251 w 12138"/>
              <a:gd name="connsiteY1" fmla="*/ 9580 h 10476"/>
              <a:gd name="connsiteX2" fmla="*/ 2211 w 12138"/>
              <a:gd name="connsiteY2" fmla="*/ 9995 h 10476"/>
              <a:gd name="connsiteX3" fmla="*/ 6 w 12138"/>
              <a:gd name="connsiteY3" fmla="*/ 4724 h 10476"/>
              <a:gd name="connsiteX4" fmla="*/ 1713 w 12138"/>
              <a:gd name="connsiteY4" fmla="*/ 466 h 10476"/>
              <a:gd name="connsiteX5" fmla="*/ 6755 w 12138"/>
              <a:gd name="connsiteY5" fmla="*/ 383 h 10476"/>
              <a:gd name="connsiteX6" fmla="*/ 9245 w 12138"/>
              <a:gd name="connsiteY6" fmla="*/ 2877 h 10476"/>
              <a:gd name="connsiteX7" fmla="*/ 11386 w 12138"/>
              <a:gd name="connsiteY7" fmla="*/ 4557 h 10476"/>
              <a:gd name="connsiteX8" fmla="*/ 12138 w 12138"/>
              <a:gd name="connsiteY8" fmla="*/ 4557 h 10476"/>
              <a:gd name="connsiteX0" fmla="*/ 11762 w 11762"/>
              <a:gd name="connsiteY0" fmla="*/ 4210 h 10476"/>
              <a:gd name="connsiteX1" fmla="*/ 7251 w 11762"/>
              <a:gd name="connsiteY1" fmla="*/ 9580 h 10476"/>
              <a:gd name="connsiteX2" fmla="*/ 2211 w 11762"/>
              <a:gd name="connsiteY2" fmla="*/ 9995 h 10476"/>
              <a:gd name="connsiteX3" fmla="*/ 6 w 11762"/>
              <a:gd name="connsiteY3" fmla="*/ 4724 h 10476"/>
              <a:gd name="connsiteX4" fmla="*/ 1713 w 11762"/>
              <a:gd name="connsiteY4" fmla="*/ 466 h 10476"/>
              <a:gd name="connsiteX5" fmla="*/ 6755 w 11762"/>
              <a:gd name="connsiteY5" fmla="*/ 383 h 10476"/>
              <a:gd name="connsiteX6" fmla="*/ 9245 w 11762"/>
              <a:gd name="connsiteY6" fmla="*/ 2877 h 10476"/>
              <a:gd name="connsiteX7" fmla="*/ 11386 w 11762"/>
              <a:gd name="connsiteY7" fmla="*/ 4557 h 10476"/>
              <a:gd name="connsiteX0" fmla="*/ 11762 w 11762"/>
              <a:gd name="connsiteY0" fmla="*/ 4210 h 10476"/>
              <a:gd name="connsiteX1" fmla="*/ 7251 w 11762"/>
              <a:gd name="connsiteY1" fmla="*/ 9580 h 10476"/>
              <a:gd name="connsiteX2" fmla="*/ 2211 w 11762"/>
              <a:gd name="connsiteY2" fmla="*/ 9995 h 10476"/>
              <a:gd name="connsiteX3" fmla="*/ 6 w 11762"/>
              <a:gd name="connsiteY3" fmla="*/ 4724 h 10476"/>
              <a:gd name="connsiteX4" fmla="*/ 1713 w 11762"/>
              <a:gd name="connsiteY4" fmla="*/ 466 h 10476"/>
              <a:gd name="connsiteX5" fmla="*/ 6755 w 11762"/>
              <a:gd name="connsiteY5" fmla="*/ 383 h 10476"/>
              <a:gd name="connsiteX6" fmla="*/ 9245 w 11762"/>
              <a:gd name="connsiteY6" fmla="*/ 2877 h 10476"/>
              <a:gd name="connsiteX0" fmla="*/ 11762 w 11762"/>
              <a:gd name="connsiteY0" fmla="*/ 4210 h 10476"/>
              <a:gd name="connsiteX1" fmla="*/ 7251 w 11762"/>
              <a:gd name="connsiteY1" fmla="*/ 9580 h 10476"/>
              <a:gd name="connsiteX2" fmla="*/ 2211 w 11762"/>
              <a:gd name="connsiteY2" fmla="*/ 9995 h 10476"/>
              <a:gd name="connsiteX3" fmla="*/ 6 w 11762"/>
              <a:gd name="connsiteY3" fmla="*/ 4724 h 10476"/>
              <a:gd name="connsiteX4" fmla="*/ 1713 w 11762"/>
              <a:gd name="connsiteY4" fmla="*/ 466 h 10476"/>
              <a:gd name="connsiteX5" fmla="*/ 6755 w 11762"/>
              <a:gd name="connsiteY5" fmla="*/ 383 h 10476"/>
              <a:gd name="connsiteX0" fmla="*/ 11762 w 11762"/>
              <a:gd name="connsiteY0" fmla="*/ 3744 h 10010"/>
              <a:gd name="connsiteX1" fmla="*/ 7251 w 11762"/>
              <a:gd name="connsiteY1" fmla="*/ 9114 h 10010"/>
              <a:gd name="connsiteX2" fmla="*/ 2211 w 11762"/>
              <a:gd name="connsiteY2" fmla="*/ 9529 h 10010"/>
              <a:gd name="connsiteX3" fmla="*/ 6 w 11762"/>
              <a:gd name="connsiteY3" fmla="*/ 4258 h 10010"/>
              <a:gd name="connsiteX4" fmla="*/ 1713 w 11762"/>
              <a:gd name="connsiteY4" fmla="*/ 0 h 10010"/>
              <a:gd name="connsiteX0" fmla="*/ 11756 w 11756"/>
              <a:gd name="connsiteY0" fmla="*/ 0 h 6266"/>
              <a:gd name="connsiteX1" fmla="*/ 7245 w 11756"/>
              <a:gd name="connsiteY1" fmla="*/ 5370 h 6266"/>
              <a:gd name="connsiteX2" fmla="*/ 2205 w 11756"/>
              <a:gd name="connsiteY2" fmla="*/ 5785 h 6266"/>
              <a:gd name="connsiteX3" fmla="*/ 0 w 11756"/>
              <a:gd name="connsiteY3" fmla="*/ 514 h 6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56" h="6266">
                <a:moveTo>
                  <a:pt x="11756" y="0"/>
                </a:moveTo>
                <a:cubicBezTo>
                  <a:pt x="10000" y="2399"/>
                  <a:pt x="8837" y="4406"/>
                  <a:pt x="7245" y="5370"/>
                </a:cubicBezTo>
                <a:cubicBezTo>
                  <a:pt x="5653" y="6334"/>
                  <a:pt x="3412" y="6594"/>
                  <a:pt x="2205" y="5785"/>
                </a:cubicBezTo>
                <a:cubicBezTo>
                  <a:pt x="998" y="4976"/>
                  <a:pt x="83" y="2102"/>
                  <a:pt x="0" y="514"/>
                </a:cubicBezTo>
              </a:path>
            </a:pathLst>
          </a:custGeom>
          <a:noFill/>
          <a:ln w="1778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Freeform 3"/>
          <p:cNvSpPr>
            <a:spLocks/>
          </p:cNvSpPr>
          <p:nvPr/>
        </p:nvSpPr>
        <p:spPr bwMode="auto">
          <a:xfrm rot="13660949">
            <a:off x="4168017" y="2632730"/>
            <a:ext cx="1457325" cy="1489075"/>
          </a:xfrm>
          <a:custGeom>
            <a:avLst/>
            <a:gdLst>
              <a:gd name="T0" fmla="*/ 0 w 918"/>
              <a:gd name="T1" fmla="*/ 938 h 938"/>
              <a:gd name="T2" fmla="*/ 222 w 918"/>
              <a:gd name="T3" fmla="*/ 108 h 938"/>
              <a:gd name="T4" fmla="*/ 258 w 918"/>
              <a:gd name="T5" fmla="*/ 84 h 938"/>
              <a:gd name="T6" fmla="*/ 316 w 918"/>
              <a:gd name="T7" fmla="*/ 54 h 938"/>
              <a:gd name="T8" fmla="*/ 386 w 918"/>
              <a:gd name="T9" fmla="*/ 26 h 938"/>
              <a:gd name="T10" fmla="*/ 466 w 918"/>
              <a:gd name="T11" fmla="*/ 8 h 938"/>
              <a:gd name="T12" fmla="*/ 550 w 918"/>
              <a:gd name="T13" fmla="*/ 0 h 938"/>
              <a:gd name="T14" fmla="*/ 650 w 918"/>
              <a:gd name="T15" fmla="*/ 2 h 938"/>
              <a:gd name="T16" fmla="*/ 726 w 918"/>
              <a:gd name="T17" fmla="*/ 12 h 938"/>
              <a:gd name="T18" fmla="*/ 788 w 918"/>
              <a:gd name="T19" fmla="*/ 30 h 938"/>
              <a:gd name="T20" fmla="*/ 824 w 918"/>
              <a:gd name="T21" fmla="*/ 56 h 938"/>
              <a:gd name="T22" fmla="*/ 862 w 918"/>
              <a:gd name="T23" fmla="*/ 88 h 938"/>
              <a:gd name="T24" fmla="*/ 890 w 918"/>
              <a:gd name="T25" fmla="*/ 126 h 938"/>
              <a:gd name="T26" fmla="*/ 918 w 918"/>
              <a:gd name="T27" fmla="*/ 164 h 938"/>
              <a:gd name="T28" fmla="*/ 798 w 918"/>
              <a:gd name="T29" fmla="*/ 614 h 938"/>
              <a:gd name="T30" fmla="*/ 648 w 918"/>
              <a:gd name="T31" fmla="*/ 684 h 938"/>
              <a:gd name="T32" fmla="*/ 512 w 918"/>
              <a:gd name="T33" fmla="*/ 744 h 938"/>
              <a:gd name="T34" fmla="*/ 358 w 918"/>
              <a:gd name="T35" fmla="*/ 806 h 938"/>
              <a:gd name="T36" fmla="*/ 174 w 918"/>
              <a:gd name="T37" fmla="*/ 878 h 938"/>
              <a:gd name="T38" fmla="*/ 58 w 918"/>
              <a:gd name="T39" fmla="*/ 916 h 938"/>
              <a:gd name="T40" fmla="*/ 0 w 918"/>
              <a:gd name="T41" fmla="*/ 938 h 938"/>
              <a:gd name="connsiteX0" fmla="*/ 0 w 10000"/>
              <a:gd name="connsiteY0" fmla="*/ 10000 h 10000"/>
              <a:gd name="connsiteX1" fmla="*/ 2418 w 10000"/>
              <a:gd name="connsiteY1" fmla="*/ 1151 h 10000"/>
              <a:gd name="connsiteX2" fmla="*/ 2810 w 10000"/>
              <a:gd name="connsiteY2" fmla="*/ 896 h 10000"/>
              <a:gd name="connsiteX3" fmla="*/ 3442 w 10000"/>
              <a:gd name="connsiteY3" fmla="*/ 576 h 10000"/>
              <a:gd name="connsiteX4" fmla="*/ 4205 w 10000"/>
              <a:gd name="connsiteY4" fmla="*/ 277 h 10000"/>
              <a:gd name="connsiteX5" fmla="*/ 5076 w 10000"/>
              <a:gd name="connsiteY5" fmla="*/ 85 h 10000"/>
              <a:gd name="connsiteX6" fmla="*/ 5991 w 10000"/>
              <a:gd name="connsiteY6" fmla="*/ 0 h 10000"/>
              <a:gd name="connsiteX7" fmla="*/ 7081 w 10000"/>
              <a:gd name="connsiteY7" fmla="*/ 21 h 10000"/>
              <a:gd name="connsiteX8" fmla="*/ 7908 w 10000"/>
              <a:gd name="connsiteY8" fmla="*/ 128 h 10000"/>
              <a:gd name="connsiteX9" fmla="*/ 8584 w 10000"/>
              <a:gd name="connsiteY9" fmla="*/ 320 h 10000"/>
              <a:gd name="connsiteX10" fmla="*/ 8976 w 10000"/>
              <a:gd name="connsiteY10" fmla="*/ 597 h 10000"/>
              <a:gd name="connsiteX11" fmla="*/ 9390 w 10000"/>
              <a:gd name="connsiteY11" fmla="*/ 938 h 10000"/>
              <a:gd name="connsiteX12" fmla="*/ 9695 w 10000"/>
              <a:gd name="connsiteY12" fmla="*/ 1343 h 10000"/>
              <a:gd name="connsiteX13" fmla="*/ 10000 w 10000"/>
              <a:gd name="connsiteY13" fmla="*/ 1748 h 10000"/>
              <a:gd name="connsiteX14" fmla="*/ 8693 w 10000"/>
              <a:gd name="connsiteY14" fmla="*/ 6546 h 10000"/>
              <a:gd name="connsiteX15" fmla="*/ 7074 w 10000"/>
              <a:gd name="connsiteY15" fmla="*/ 7998 h 10000"/>
              <a:gd name="connsiteX16" fmla="*/ 5577 w 10000"/>
              <a:gd name="connsiteY16" fmla="*/ 7932 h 10000"/>
              <a:gd name="connsiteX17" fmla="*/ 3900 w 10000"/>
              <a:gd name="connsiteY17" fmla="*/ 8593 h 10000"/>
              <a:gd name="connsiteX18" fmla="*/ 1895 w 10000"/>
              <a:gd name="connsiteY18" fmla="*/ 9360 h 10000"/>
              <a:gd name="connsiteX19" fmla="*/ 632 w 10000"/>
              <a:gd name="connsiteY19" fmla="*/ 9765 h 10000"/>
              <a:gd name="connsiteX20" fmla="*/ 0 w 10000"/>
              <a:gd name="connsiteY20" fmla="*/ 10000 h 10000"/>
              <a:gd name="connsiteX0" fmla="*/ 0 w 10000"/>
              <a:gd name="connsiteY0" fmla="*/ 10000 h 10000"/>
              <a:gd name="connsiteX1" fmla="*/ 2418 w 10000"/>
              <a:gd name="connsiteY1" fmla="*/ 1151 h 10000"/>
              <a:gd name="connsiteX2" fmla="*/ 2810 w 10000"/>
              <a:gd name="connsiteY2" fmla="*/ 896 h 10000"/>
              <a:gd name="connsiteX3" fmla="*/ 3442 w 10000"/>
              <a:gd name="connsiteY3" fmla="*/ 576 h 10000"/>
              <a:gd name="connsiteX4" fmla="*/ 4205 w 10000"/>
              <a:gd name="connsiteY4" fmla="*/ 277 h 10000"/>
              <a:gd name="connsiteX5" fmla="*/ 5076 w 10000"/>
              <a:gd name="connsiteY5" fmla="*/ 85 h 10000"/>
              <a:gd name="connsiteX6" fmla="*/ 5991 w 10000"/>
              <a:gd name="connsiteY6" fmla="*/ 0 h 10000"/>
              <a:gd name="connsiteX7" fmla="*/ 7081 w 10000"/>
              <a:gd name="connsiteY7" fmla="*/ 21 h 10000"/>
              <a:gd name="connsiteX8" fmla="*/ 7908 w 10000"/>
              <a:gd name="connsiteY8" fmla="*/ 128 h 10000"/>
              <a:gd name="connsiteX9" fmla="*/ 8584 w 10000"/>
              <a:gd name="connsiteY9" fmla="*/ 320 h 10000"/>
              <a:gd name="connsiteX10" fmla="*/ 8976 w 10000"/>
              <a:gd name="connsiteY10" fmla="*/ 597 h 10000"/>
              <a:gd name="connsiteX11" fmla="*/ 9390 w 10000"/>
              <a:gd name="connsiteY11" fmla="*/ 938 h 10000"/>
              <a:gd name="connsiteX12" fmla="*/ 9695 w 10000"/>
              <a:gd name="connsiteY12" fmla="*/ 1343 h 10000"/>
              <a:gd name="connsiteX13" fmla="*/ 10000 w 10000"/>
              <a:gd name="connsiteY13" fmla="*/ 1748 h 10000"/>
              <a:gd name="connsiteX14" fmla="*/ 8693 w 10000"/>
              <a:gd name="connsiteY14" fmla="*/ 6546 h 10000"/>
              <a:gd name="connsiteX15" fmla="*/ 7074 w 10000"/>
              <a:gd name="connsiteY15" fmla="*/ 7998 h 10000"/>
              <a:gd name="connsiteX16" fmla="*/ 5577 w 10000"/>
              <a:gd name="connsiteY16" fmla="*/ 7932 h 10000"/>
              <a:gd name="connsiteX17" fmla="*/ 3900 w 10000"/>
              <a:gd name="connsiteY17" fmla="*/ 8593 h 10000"/>
              <a:gd name="connsiteX18" fmla="*/ 2658 w 10000"/>
              <a:gd name="connsiteY18" fmla="*/ 9832 h 10000"/>
              <a:gd name="connsiteX19" fmla="*/ 632 w 10000"/>
              <a:gd name="connsiteY19" fmla="*/ 9765 h 10000"/>
              <a:gd name="connsiteX20" fmla="*/ 0 w 10000"/>
              <a:gd name="connsiteY20" fmla="*/ 10000 h 10000"/>
              <a:gd name="connsiteX0" fmla="*/ 0 w 10000"/>
              <a:gd name="connsiteY0" fmla="*/ 10000 h 10000"/>
              <a:gd name="connsiteX1" fmla="*/ 2418 w 10000"/>
              <a:gd name="connsiteY1" fmla="*/ 1151 h 10000"/>
              <a:gd name="connsiteX2" fmla="*/ 2810 w 10000"/>
              <a:gd name="connsiteY2" fmla="*/ 896 h 10000"/>
              <a:gd name="connsiteX3" fmla="*/ 3442 w 10000"/>
              <a:gd name="connsiteY3" fmla="*/ 576 h 10000"/>
              <a:gd name="connsiteX4" fmla="*/ 4205 w 10000"/>
              <a:gd name="connsiteY4" fmla="*/ 277 h 10000"/>
              <a:gd name="connsiteX5" fmla="*/ 5076 w 10000"/>
              <a:gd name="connsiteY5" fmla="*/ 85 h 10000"/>
              <a:gd name="connsiteX6" fmla="*/ 5991 w 10000"/>
              <a:gd name="connsiteY6" fmla="*/ 0 h 10000"/>
              <a:gd name="connsiteX7" fmla="*/ 7081 w 10000"/>
              <a:gd name="connsiteY7" fmla="*/ 21 h 10000"/>
              <a:gd name="connsiteX8" fmla="*/ 7908 w 10000"/>
              <a:gd name="connsiteY8" fmla="*/ 128 h 10000"/>
              <a:gd name="connsiteX9" fmla="*/ 8584 w 10000"/>
              <a:gd name="connsiteY9" fmla="*/ 320 h 10000"/>
              <a:gd name="connsiteX10" fmla="*/ 8976 w 10000"/>
              <a:gd name="connsiteY10" fmla="*/ 597 h 10000"/>
              <a:gd name="connsiteX11" fmla="*/ 9390 w 10000"/>
              <a:gd name="connsiteY11" fmla="*/ 938 h 10000"/>
              <a:gd name="connsiteX12" fmla="*/ 9695 w 10000"/>
              <a:gd name="connsiteY12" fmla="*/ 1343 h 10000"/>
              <a:gd name="connsiteX13" fmla="*/ 10000 w 10000"/>
              <a:gd name="connsiteY13" fmla="*/ 1748 h 10000"/>
              <a:gd name="connsiteX14" fmla="*/ 8693 w 10000"/>
              <a:gd name="connsiteY14" fmla="*/ 6546 h 10000"/>
              <a:gd name="connsiteX15" fmla="*/ 7074 w 10000"/>
              <a:gd name="connsiteY15" fmla="*/ 7998 h 10000"/>
              <a:gd name="connsiteX16" fmla="*/ 5577 w 10000"/>
              <a:gd name="connsiteY16" fmla="*/ 7932 h 10000"/>
              <a:gd name="connsiteX17" fmla="*/ 3900 w 10000"/>
              <a:gd name="connsiteY17" fmla="*/ 8593 h 10000"/>
              <a:gd name="connsiteX18" fmla="*/ 2658 w 10000"/>
              <a:gd name="connsiteY18" fmla="*/ 9832 h 10000"/>
              <a:gd name="connsiteX19" fmla="*/ 0 w 10000"/>
              <a:gd name="connsiteY19" fmla="*/ 10000 h 10000"/>
              <a:gd name="connsiteX0" fmla="*/ 0 w 10000"/>
              <a:gd name="connsiteY0" fmla="*/ 10000 h 10000"/>
              <a:gd name="connsiteX1" fmla="*/ 2418 w 10000"/>
              <a:gd name="connsiteY1" fmla="*/ 1151 h 10000"/>
              <a:gd name="connsiteX2" fmla="*/ 2810 w 10000"/>
              <a:gd name="connsiteY2" fmla="*/ 896 h 10000"/>
              <a:gd name="connsiteX3" fmla="*/ 3442 w 10000"/>
              <a:gd name="connsiteY3" fmla="*/ 576 h 10000"/>
              <a:gd name="connsiteX4" fmla="*/ 4205 w 10000"/>
              <a:gd name="connsiteY4" fmla="*/ 277 h 10000"/>
              <a:gd name="connsiteX5" fmla="*/ 5076 w 10000"/>
              <a:gd name="connsiteY5" fmla="*/ 85 h 10000"/>
              <a:gd name="connsiteX6" fmla="*/ 5991 w 10000"/>
              <a:gd name="connsiteY6" fmla="*/ 0 h 10000"/>
              <a:gd name="connsiteX7" fmla="*/ 7081 w 10000"/>
              <a:gd name="connsiteY7" fmla="*/ 21 h 10000"/>
              <a:gd name="connsiteX8" fmla="*/ 7908 w 10000"/>
              <a:gd name="connsiteY8" fmla="*/ 128 h 10000"/>
              <a:gd name="connsiteX9" fmla="*/ 8584 w 10000"/>
              <a:gd name="connsiteY9" fmla="*/ 320 h 10000"/>
              <a:gd name="connsiteX10" fmla="*/ 8976 w 10000"/>
              <a:gd name="connsiteY10" fmla="*/ 597 h 10000"/>
              <a:gd name="connsiteX11" fmla="*/ 9390 w 10000"/>
              <a:gd name="connsiteY11" fmla="*/ 938 h 10000"/>
              <a:gd name="connsiteX12" fmla="*/ 9695 w 10000"/>
              <a:gd name="connsiteY12" fmla="*/ 1343 h 10000"/>
              <a:gd name="connsiteX13" fmla="*/ 10000 w 10000"/>
              <a:gd name="connsiteY13" fmla="*/ 1748 h 10000"/>
              <a:gd name="connsiteX14" fmla="*/ 8693 w 10000"/>
              <a:gd name="connsiteY14" fmla="*/ 6546 h 10000"/>
              <a:gd name="connsiteX15" fmla="*/ 7074 w 10000"/>
              <a:gd name="connsiteY15" fmla="*/ 7998 h 10000"/>
              <a:gd name="connsiteX16" fmla="*/ 3900 w 10000"/>
              <a:gd name="connsiteY16" fmla="*/ 8593 h 10000"/>
              <a:gd name="connsiteX17" fmla="*/ 2658 w 10000"/>
              <a:gd name="connsiteY17" fmla="*/ 9832 h 10000"/>
              <a:gd name="connsiteX18" fmla="*/ 0 w 10000"/>
              <a:gd name="connsiteY18" fmla="*/ 10000 h 10000"/>
              <a:gd name="connsiteX0" fmla="*/ 0 w 10000"/>
              <a:gd name="connsiteY0" fmla="*/ 10000 h 10000"/>
              <a:gd name="connsiteX1" fmla="*/ 2418 w 10000"/>
              <a:gd name="connsiteY1" fmla="*/ 1151 h 10000"/>
              <a:gd name="connsiteX2" fmla="*/ 2810 w 10000"/>
              <a:gd name="connsiteY2" fmla="*/ 896 h 10000"/>
              <a:gd name="connsiteX3" fmla="*/ 3442 w 10000"/>
              <a:gd name="connsiteY3" fmla="*/ 576 h 10000"/>
              <a:gd name="connsiteX4" fmla="*/ 4205 w 10000"/>
              <a:gd name="connsiteY4" fmla="*/ 277 h 10000"/>
              <a:gd name="connsiteX5" fmla="*/ 5076 w 10000"/>
              <a:gd name="connsiteY5" fmla="*/ 85 h 10000"/>
              <a:gd name="connsiteX6" fmla="*/ 5991 w 10000"/>
              <a:gd name="connsiteY6" fmla="*/ 0 h 10000"/>
              <a:gd name="connsiteX7" fmla="*/ 7081 w 10000"/>
              <a:gd name="connsiteY7" fmla="*/ 21 h 10000"/>
              <a:gd name="connsiteX8" fmla="*/ 7908 w 10000"/>
              <a:gd name="connsiteY8" fmla="*/ 128 h 10000"/>
              <a:gd name="connsiteX9" fmla="*/ 8584 w 10000"/>
              <a:gd name="connsiteY9" fmla="*/ 320 h 10000"/>
              <a:gd name="connsiteX10" fmla="*/ 8976 w 10000"/>
              <a:gd name="connsiteY10" fmla="*/ 597 h 10000"/>
              <a:gd name="connsiteX11" fmla="*/ 9390 w 10000"/>
              <a:gd name="connsiteY11" fmla="*/ 938 h 10000"/>
              <a:gd name="connsiteX12" fmla="*/ 9695 w 10000"/>
              <a:gd name="connsiteY12" fmla="*/ 1343 h 10000"/>
              <a:gd name="connsiteX13" fmla="*/ 10000 w 10000"/>
              <a:gd name="connsiteY13" fmla="*/ 1748 h 10000"/>
              <a:gd name="connsiteX14" fmla="*/ 8693 w 10000"/>
              <a:gd name="connsiteY14" fmla="*/ 6546 h 10000"/>
              <a:gd name="connsiteX15" fmla="*/ 7074 w 10000"/>
              <a:gd name="connsiteY15" fmla="*/ 7998 h 10000"/>
              <a:gd name="connsiteX16" fmla="*/ 2658 w 10000"/>
              <a:gd name="connsiteY16" fmla="*/ 9832 h 10000"/>
              <a:gd name="connsiteX17" fmla="*/ 0 w 10000"/>
              <a:gd name="connsiteY17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2418" y="1151"/>
                </a:lnTo>
                <a:lnTo>
                  <a:pt x="2810" y="896"/>
                </a:lnTo>
                <a:lnTo>
                  <a:pt x="3442" y="576"/>
                </a:lnTo>
                <a:lnTo>
                  <a:pt x="4205" y="277"/>
                </a:lnTo>
                <a:lnTo>
                  <a:pt x="5076" y="85"/>
                </a:lnTo>
                <a:lnTo>
                  <a:pt x="5991" y="0"/>
                </a:lnTo>
                <a:lnTo>
                  <a:pt x="7081" y="21"/>
                </a:lnTo>
                <a:lnTo>
                  <a:pt x="7908" y="128"/>
                </a:lnTo>
                <a:lnTo>
                  <a:pt x="8584" y="320"/>
                </a:lnTo>
                <a:lnTo>
                  <a:pt x="8976" y="597"/>
                </a:lnTo>
                <a:lnTo>
                  <a:pt x="9390" y="938"/>
                </a:lnTo>
                <a:lnTo>
                  <a:pt x="9695" y="1343"/>
                </a:lnTo>
                <a:lnTo>
                  <a:pt x="10000" y="1748"/>
                </a:lnTo>
                <a:lnTo>
                  <a:pt x="8693" y="6546"/>
                </a:lnTo>
                <a:lnTo>
                  <a:pt x="7074" y="7998"/>
                </a:lnTo>
                <a:lnTo>
                  <a:pt x="2658" y="9832"/>
                </a:lnTo>
                <a:lnTo>
                  <a:pt x="0" y="1000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auto">
          <a:xfrm rot="13660949" flipV="1">
            <a:off x="5153542" y="3067544"/>
            <a:ext cx="352425" cy="1320800"/>
          </a:xfrm>
          <a:prstGeom prst="line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 rot="13660949" flipV="1">
            <a:off x="4958068" y="2846496"/>
            <a:ext cx="309563" cy="1157288"/>
          </a:xfrm>
          <a:prstGeom prst="line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 rot="13660949" flipV="1">
            <a:off x="4504228" y="2654874"/>
            <a:ext cx="215581" cy="822332"/>
          </a:xfrm>
          <a:prstGeom prst="line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auto">
          <a:xfrm rot="13660949" flipV="1">
            <a:off x="4277773" y="2635940"/>
            <a:ext cx="190500" cy="714375"/>
          </a:xfrm>
          <a:prstGeom prst="line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Freeform 13"/>
          <p:cNvSpPr>
            <a:spLocks/>
          </p:cNvSpPr>
          <p:nvPr/>
        </p:nvSpPr>
        <p:spPr bwMode="auto">
          <a:xfrm rot="13660949">
            <a:off x="3766694" y="3532942"/>
            <a:ext cx="1108075" cy="265112"/>
          </a:xfrm>
          <a:custGeom>
            <a:avLst/>
            <a:gdLst>
              <a:gd name="T0" fmla="*/ 0 w 698"/>
              <a:gd name="T1" fmla="*/ 111 h 167"/>
              <a:gd name="T2" fmla="*/ 232 w 698"/>
              <a:gd name="T3" fmla="*/ 15 h 167"/>
              <a:gd name="T4" fmla="*/ 538 w 698"/>
              <a:gd name="T5" fmla="*/ 25 h 167"/>
              <a:gd name="T6" fmla="*/ 698 w 698"/>
              <a:gd name="T7" fmla="*/ 167 h 1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98" h="167">
                <a:moveTo>
                  <a:pt x="0" y="111"/>
                </a:moveTo>
                <a:cubicBezTo>
                  <a:pt x="71" y="70"/>
                  <a:pt x="142" y="29"/>
                  <a:pt x="232" y="15"/>
                </a:cubicBezTo>
                <a:cubicBezTo>
                  <a:pt x="322" y="1"/>
                  <a:pt x="460" y="0"/>
                  <a:pt x="538" y="25"/>
                </a:cubicBezTo>
                <a:cubicBezTo>
                  <a:pt x="616" y="50"/>
                  <a:pt x="657" y="108"/>
                  <a:pt x="698" y="167"/>
                </a:cubicBezTo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Freeform 10"/>
          <p:cNvSpPr>
            <a:spLocks/>
          </p:cNvSpPr>
          <p:nvPr/>
        </p:nvSpPr>
        <p:spPr bwMode="auto">
          <a:xfrm rot="13660949">
            <a:off x="4472329" y="3811329"/>
            <a:ext cx="352275" cy="116509"/>
          </a:xfrm>
          <a:custGeom>
            <a:avLst/>
            <a:gdLst>
              <a:gd name="T0" fmla="*/ 0 w 122"/>
              <a:gd name="T1" fmla="*/ 11 h 55"/>
              <a:gd name="T2" fmla="*/ 56 w 122"/>
              <a:gd name="T3" fmla="*/ 7 h 55"/>
              <a:gd name="T4" fmla="*/ 122 w 122"/>
              <a:gd name="T5" fmla="*/ 55 h 55"/>
              <a:gd name="connsiteX0" fmla="*/ 0 w 18189"/>
              <a:gd name="connsiteY0" fmla="*/ 1177 h 14504"/>
              <a:gd name="connsiteX1" fmla="*/ 4590 w 18189"/>
              <a:gd name="connsiteY1" fmla="*/ 450 h 14504"/>
              <a:gd name="connsiteX2" fmla="*/ 18189 w 18189"/>
              <a:gd name="connsiteY2" fmla="*/ 14504 h 14504"/>
              <a:gd name="connsiteX0" fmla="*/ 0 w 18189"/>
              <a:gd name="connsiteY0" fmla="*/ 17 h 13344"/>
              <a:gd name="connsiteX1" fmla="*/ 9948 w 18189"/>
              <a:gd name="connsiteY1" fmla="*/ 2440 h 13344"/>
              <a:gd name="connsiteX2" fmla="*/ 18189 w 18189"/>
              <a:gd name="connsiteY2" fmla="*/ 13344 h 1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189" h="13344">
                <a:moveTo>
                  <a:pt x="0" y="17"/>
                </a:moveTo>
                <a:cubicBezTo>
                  <a:pt x="738" y="-165"/>
                  <a:pt x="8309" y="1167"/>
                  <a:pt x="9948" y="2440"/>
                </a:cubicBezTo>
                <a:cubicBezTo>
                  <a:pt x="11588" y="3712"/>
                  <a:pt x="17041" y="11526"/>
                  <a:pt x="18189" y="13344"/>
                </a:cubicBezTo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Freeform 11"/>
          <p:cNvSpPr>
            <a:spLocks/>
          </p:cNvSpPr>
          <p:nvPr/>
        </p:nvSpPr>
        <p:spPr bwMode="auto">
          <a:xfrm rot="13660949">
            <a:off x="4108066" y="3453403"/>
            <a:ext cx="575307" cy="80459"/>
          </a:xfrm>
          <a:custGeom>
            <a:avLst/>
            <a:gdLst>
              <a:gd name="T0" fmla="*/ 0 w 390"/>
              <a:gd name="T1" fmla="*/ 36 h 70"/>
              <a:gd name="T2" fmla="*/ 204 w 390"/>
              <a:gd name="T3" fmla="*/ 6 h 70"/>
              <a:gd name="T4" fmla="*/ 390 w 390"/>
              <a:gd name="T5" fmla="*/ 70 h 70"/>
              <a:gd name="connsiteX0" fmla="*/ 0 w 7691"/>
              <a:gd name="connsiteY0" fmla="*/ 9562 h 9562"/>
              <a:gd name="connsiteX1" fmla="*/ 2922 w 7691"/>
              <a:gd name="connsiteY1" fmla="*/ 54 h 9562"/>
              <a:gd name="connsiteX2" fmla="*/ 7691 w 7691"/>
              <a:gd name="connsiteY2" fmla="*/ 9197 h 9562"/>
              <a:gd name="connsiteX0" fmla="*/ 0 w 12082"/>
              <a:gd name="connsiteY0" fmla="*/ 10000 h 13750"/>
              <a:gd name="connsiteX1" fmla="*/ 3799 w 12082"/>
              <a:gd name="connsiteY1" fmla="*/ 56 h 13750"/>
              <a:gd name="connsiteX2" fmla="*/ 12082 w 12082"/>
              <a:gd name="connsiteY2" fmla="*/ 13750 h 13750"/>
              <a:gd name="connsiteX0" fmla="*/ 0 w 12082"/>
              <a:gd name="connsiteY0" fmla="*/ 3822 h 7572"/>
              <a:gd name="connsiteX1" fmla="*/ 6640 w 12082"/>
              <a:gd name="connsiteY1" fmla="*/ 135 h 7572"/>
              <a:gd name="connsiteX2" fmla="*/ 12082 w 12082"/>
              <a:gd name="connsiteY2" fmla="*/ 7572 h 7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82" h="7572">
                <a:moveTo>
                  <a:pt x="0" y="3822"/>
                </a:moveTo>
                <a:cubicBezTo>
                  <a:pt x="1134" y="3075"/>
                  <a:pt x="4473" y="-761"/>
                  <a:pt x="6640" y="135"/>
                </a:cubicBezTo>
                <a:cubicBezTo>
                  <a:pt x="8806" y="1032"/>
                  <a:pt x="10782" y="5630"/>
                  <a:pt x="12082" y="7572"/>
                </a:cubicBezTo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Freeform 12"/>
          <p:cNvSpPr>
            <a:spLocks/>
          </p:cNvSpPr>
          <p:nvPr/>
        </p:nvSpPr>
        <p:spPr bwMode="auto">
          <a:xfrm rot="13660949">
            <a:off x="4031576" y="3180461"/>
            <a:ext cx="206668" cy="80799"/>
          </a:xfrm>
          <a:custGeom>
            <a:avLst/>
            <a:gdLst>
              <a:gd name="T0" fmla="*/ 0 w 182"/>
              <a:gd name="T1" fmla="*/ 70 h 70"/>
              <a:gd name="T2" fmla="*/ 124 w 182"/>
              <a:gd name="T3" fmla="*/ 4 h 70"/>
              <a:gd name="T4" fmla="*/ 182 w 182"/>
              <a:gd name="T5" fmla="*/ 46 h 70"/>
              <a:gd name="connsiteX0" fmla="*/ 0 w 7153"/>
              <a:gd name="connsiteY0" fmla="*/ 12038 h 12038"/>
              <a:gd name="connsiteX1" fmla="*/ 3966 w 7153"/>
              <a:gd name="connsiteY1" fmla="*/ 43 h 12038"/>
              <a:gd name="connsiteX2" fmla="*/ 7153 w 7153"/>
              <a:gd name="connsiteY2" fmla="*/ 6043 h 12038"/>
              <a:gd name="connsiteX0" fmla="*/ 0 w 10000"/>
              <a:gd name="connsiteY0" fmla="*/ 6040 h 6040"/>
              <a:gd name="connsiteX1" fmla="*/ 6585 w 10000"/>
              <a:gd name="connsiteY1" fmla="*/ 235 h 6040"/>
              <a:gd name="connsiteX2" fmla="*/ 10000 w 10000"/>
              <a:gd name="connsiteY2" fmla="*/ 1060 h 6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00" h="6040">
                <a:moveTo>
                  <a:pt x="0" y="6040"/>
                </a:moveTo>
                <a:cubicBezTo>
                  <a:pt x="1613" y="4735"/>
                  <a:pt x="4281" y="710"/>
                  <a:pt x="6585" y="235"/>
                </a:cubicBezTo>
                <a:cubicBezTo>
                  <a:pt x="8890" y="-240"/>
                  <a:pt x="9079" y="-8"/>
                  <a:pt x="10000" y="1060"/>
                </a:cubicBezTo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9" name="Group 18"/>
          <p:cNvGrpSpPr>
            <a:grpSpLocks/>
          </p:cNvGrpSpPr>
          <p:nvPr/>
        </p:nvGrpSpPr>
        <p:grpSpPr bwMode="auto">
          <a:xfrm rot="10800000">
            <a:off x="3671882" y="2916278"/>
            <a:ext cx="5069347" cy="1060449"/>
            <a:chOff x="872" y="2082"/>
            <a:chExt cx="2829" cy="805"/>
          </a:xfrm>
        </p:grpSpPr>
        <p:sp>
          <p:nvSpPr>
            <p:cNvPr id="20" name="Freeform 19"/>
            <p:cNvSpPr>
              <a:spLocks noChangeAspect="1"/>
            </p:cNvSpPr>
            <p:nvPr/>
          </p:nvSpPr>
          <p:spPr bwMode="auto">
            <a:xfrm flipH="1">
              <a:off x="2001" y="2082"/>
              <a:ext cx="1700" cy="805"/>
            </a:xfrm>
            <a:custGeom>
              <a:avLst/>
              <a:gdLst>
                <a:gd name="T0" fmla="*/ 2456 w 2552"/>
                <a:gd name="T1" fmla="*/ 512 h 1384"/>
                <a:gd name="T2" fmla="*/ 1208 w 2552"/>
                <a:gd name="T3" fmla="*/ 1280 h 1384"/>
                <a:gd name="T4" fmla="*/ 344 w 2552"/>
                <a:gd name="T5" fmla="*/ 1136 h 1384"/>
                <a:gd name="T6" fmla="*/ 8 w 2552"/>
                <a:gd name="T7" fmla="*/ 608 h 1384"/>
                <a:gd name="T8" fmla="*/ 296 w 2552"/>
                <a:gd name="T9" fmla="*/ 128 h 1384"/>
                <a:gd name="T10" fmla="*/ 1064 w 2552"/>
                <a:gd name="T11" fmla="*/ 32 h 1384"/>
                <a:gd name="T12" fmla="*/ 1688 w 2552"/>
                <a:gd name="T13" fmla="*/ 320 h 1384"/>
                <a:gd name="T14" fmla="*/ 2360 w 2552"/>
                <a:gd name="T15" fmla="*/ 560 h 1384"/>
                <a:gd name="T16" fmla="*/ 2552 w 2552"/>
                <a:gd name="T17" fmla="*/ 560 h 1384"/>
                <a:gd name="connsiteX0" fmla="*/ 10023 w 10399"/>
                <a:gd name="connsiteY0" fmla="*/ 3555 h 11423"/>
                <a:gd name="connsiteX1" fmla="*/ 5133 w 10399"/>
                <a:gd name="connsiteY1" fmla="*/ 9105 h 11423"/>
                <a:gd name="connsiteX2" fmla="*/ 381 w 10399"/>
                <a:gd name="connsiteY2" fmla="*/ 11208 h 11423"/>
                <a:gd name="connsiteX3" fmla="*/ 430 w 10399"/>
                <a:gd name="connsiteY3" fmla="*/ 4249 h 11423"/>
                <a:gd name="connsiteX4" fmla="*/ 1559 w 10399"/>
                <a:gd name="connsiteY4" fmla="*/ 781 h 11423"/>
                <a:gd name="connsiteX5" fmla="*/ 4568 w 10399"/>
                <a:gd name="connsiteY5" fmla="*/ 87 h 11423"/>
                <a:gd name="connsiteX6" fmla="*/ 7013 w 10399"/>
                <a:gd name="connsiteY6" fmla="*/ 2168 h 11423"/>
                <a:gd name="connsiteX7" fmla="*/ 9647 w 10399"/>
                <a:gd name="connsiteY7" fmla="*/ 3902 h 11423"/>
                <a:gd name="connsiteX8" fmla="*/ 10399 w 10399"/>
                <a:gd name="connsiteY8" fmla="*/ 3902 h 11423"/>
                <a:gd name="connsiteX0" fmla="*/ 10252 w 10628"/>
                <a:gd name="connsiteY0" fmla="*/ 5440 h 13308"/>
                <a:gd name="connsiteX1" fmla="*/ 5362 w 10628"/>
                <a:gd name="connsiteY1" fmla="*/ 10990 h 13308"/>
                <a:gd name="connsiteX2" fmla="*/ 610 w 10628"/>
                <a:gd name="connsiteY2" fmla="*/ 13093 h 13308"/>
                <a:gd name="connsiteX3" fmla="*/ 659 w 10628"/>
                <a:gd name="connsiteY3" fmla="*/ 6134 h 13308"/>
                <a:gd name="connsiteX4" fmla="*/ 233 w 10628"/>
                <a:gd name="connsiteY4" fmla="*/ 152 h 13308"/>
                <a:gd name="connsiteX5" fmla="*/ 4797 w 10628"/>
                <a:gd name="connsiteY5" fmla="*/ 1972 h 13308"/>
                <a:gd name="connsiteX6" fmla="*/ 7242 w 10628"/>
                <a:gd name="connsiteY6" fmla="*/ 4053 h 13308"/>
                <a:gd name="connsiteX7" fmla="*/ 9876 w 10628"/>
                <a:gd name="connsiteY7" fmla="*/ 5787 h 13308"/>
                <a:gd name="connsiteX8" fmla="*/ 10628 w 10628"/>
                <a:gd name="connsiteY8" fmla="*/ 5787 h 13308"/>
                <a:gd name="connsiteX0" fmla="*/ 11759 w 12135"/>
                <a:gd name="connsiteY0" fmla="*/ 5431 h 13310"/>
                <a:gd name="connsiteX1" fmla="*/ 6869 w 12135"/>
                <a:gd name="connsiteY1" fmla="*/ 10981 h 13310"/>
                <a:gd name="connsiteX2" fmla="*/ 2117 w 12135"/>
                <a:gd name="connsiteY2" fmla="*/ 13084 h 13310"/>
                <a:gd name="connsiteX3" fmla="*/ 3 w 12135"/>
                <a:gd name="connsiteY3" fmla="*/ 5945 h 13310"/>
                <a:gd name="connsiteX4" fmla="*/ 1740 w 12135"/>
                <a:gd name="connsiteY4" fmla="*/ 143 h 13310"/>
                <a:gd name="connsiteX5" fmla="*/ 6304 w 12135"/>
                <a:gd name="connsiteY5" fmla="*/ 1963 h 13310"/>
                <a:gd name="connsiteX6" fmla="*/ 8749 w 12135"/>
                <a:gd name="connsiteY6" fmla="*/ 4044 h 13310"/>
                <a:gd name="connsiteX7" fmla="*/ 11383 w 12135"/>
                <a:gd name="connsiteY7" fmla="*/ 5778 h 13310"/>
                <a:gd name="connsiteX8" fmla="*/ 12135 w 12135"/>
                <a:gd name="connsiteY8" fmla="*/ 5778 h 13310"/>
                <a:gd name="connsiteX0" fmla="*/ 11760 w 12136"/>
                <a:gd name="connsiteY0" fmla="*/ 5806 h 13685"/>
                <a:gd name="connsiteX1" fmla="*/ 6870 w 12136"/>
                <a:gd name="connsiteY1" fmla="*/ 11356 h 13685"/>
                <a:gd name="connsiteX2" fmla="*/ 2118 w 12136"/>
                <a:gd name="connsiteY2" fmla="*/ 13459 h 13685"/>
                <a:gd name="connsiteX3" fmla="*/ 4 w 12136"/>
                <a:gd name="connsiteY3" fmla="*/ 6320 h 13685"/>
                <a:gd name="connsiteX4" fmla="*/ 1741 w 12136"/>
                <a:gd name="connsiteY4" fmla="*/ 518 h 13685"/>
                <a:gd name="connsiteX5" fmla="*/ 6950 w 12136"/>
                <a:gd name="connsiteY5" fmla="*/ 722 h 13685"/>
                <a:gd name="connsiteX6" fmla="*/ 8750 w 12136"/>
                <a:gd name="connsiteY6" fmla="*/ 4419 h 13685"/>
                <a:gd name="connsiteX7" fmla="*/ 11384 w 12136"/>
                <a:gd name="connsiteY7" fmla="*/ 6153 h 13685"/>
                <a:gd name="connsiteX8" fmla="*/ 12136 w 12136"/>
                <a:gd name="connsiteY8" fmla="*/ 6153 h 13685"/>
                <a:gd name="connsiteX0" fmla="*/ 11760 w 12136"/>
                <a:gd name="connsiteY0" fmla="*/ 5770 h 13649"/>
                <a:gd name="connsiteX1" fmla="*/ 6870 w 12136"/>
                <a:gd name="connsiteY1" fmla="*/ 11320 h 13649"/>
                <a:gd name="connsiteX2" fmla="*/ 2118 w 12136"/>
                <a:gd name="connsiteY2" fmla="*/ 13423 h 13649"/>
                <a:gd name="connsiteX3" fmla="*/ 4 w 12136"/>
                <a:gd name="connsiteY3" fmla="*/ 6284 h 13649"/>
                <a:gd name="connsiteX4" fmla="*/ 1741 w 12136"/>
                <a:gd name="connsiteY4" fmla="*/ 482 h 13649"/>
                <a:gd name="connsiteX5" fmla="*/ 6950 w 12136"/>
                <a:gd name="connsiteY5" fmla="*/ 686 h 13649"/>
                <a:gd name="connsiteX6" fmla="*/ 9547 w 12136"/>
                <a:gd name="connsiteY6" fmla="*/ 3575 h 13649"/>
                <a:gd name="connsiteX7" fmla="*/ 11384 w 12136"/>
                <a:gd name="connsiteY7" fmla="*/ 6117 h 13649"/>
                <a:gd name="connsiteX8" fmla="*/ 12136 w 12136"/>
                <a:gd name="connsiteY8" fmla="*/ 6117 h 13649"/>
                <a:gd name="connsiteX0" fmla="*/ 11760 w 12136"/>
                <a:gd name="connsiteY0" fmla="*/ 5770 h 13749"/>
                <a:gd name="connsiteX1" fmla="*/ 7401 w 12136"/>
                <a:gd name="connsiteY1" fmla="*/ 11859 h 13749"/>
                <a:gd name="connsiteX2" fmla="*/ 2118 w 12136"/>
                <a:gd name="connsiteY2" fmla="*/ 13423 h 13749"/>
                <a:gd name="connsiteX3" fmla="*/ 4 w 12136"/>
                <a:gd name="connsiteY3" fmla="*/ 6284 h 13749"/>
                <a:gd name="connsiteX4" fmla="*/ 1741 w 12136"/>
                <a:gd name="connsiteY4" fmla="*/ 482 h 13749"/>
                <a:gd name="connsiteX5" fmla="*/ 6950 w 12136"/>
                <a:gd name="connsiteY5" fmla="*/ 686 h 13749"/>
                <a:gd name="connsiteX6" fmla="*/ 9547 w 12136"/>
                <a:gd name="connsiteY6" fmla="*/ 3575 h 13749"/>
                <a:gd name="connsiteX7" fmla="*/ 11384 w 12136"/>
                <a:gd name="connsiteY7" fmla="*/ 6117 h 13749"/>
                <a:gd name="connsiteX8" fmla="*/ 12136 w 12136"/>
                <a:gd name="connsiteY8" fmla="*/ 6117 h 13749"/>
                <a:gd name="connsiteX0" fmla="*/ 11762 w 12138"/>
                <a:gd name="connsiteY0" fmla="*/ 5770 h 12436"/>
                <a:gd name="connsiteX1" fmla="*/ 7403 w 12138"/>
                <a:gd name="connsiteY1" fmla="*/ 11859 h 12436"/>
                <a:gd name="connsiteX2" fmla="*/ 2211 w 12138"/>
                <a:gd name="connsiteY2" fmla="*/ 11555 h 12436"/>
                <a:gd name="connsiteX3" fmla="*/ 6 w 12138"/>
                <a:gd name="connsiteY3" fmla="*/ 6284 h 12436"/>
                <a:gd name="connsiteX4" fmla="*/ 1743 w 12138"/>
                <a:gd name="connsiteY4" fmla="*/ 482 h 12436"/>
                <a:gd name="connsiteX5" fmla="*/ 6952 w 12138"/>
                <a:gd name="connsiteY5" fmla="*/ 686 h 12436"/>
                <a:gd name="connsiteX6" fmla="*/ 9549 w 12138"/>
                <a:gd name="connsiteY6" fmla="*/ 3575 h 12436"/>
                <a:gd name="connsiteX7" fmla="*/ 11386 w 12138"/>
                <a:gd name="connsiteY7" fmla="*/ 6117 h 12436"/>
                <a:gd name="connsiteX8" fmla="*/ 12138 w 12138"/>
                <a:gd name="connsiteY8" fmla="*/ 6117 h 12436"/>
                <a:gd name="connsiteX0" fmla="*/ 11762 w 12138"/>
                <a:gd name="connsiteY0" fmla="*/ 5770 h 12036"/>
                <a:gd name="connsiteX1" fmla="*/ 7251 w 12138"/>
                <a:gd name="connsiteY1" fmla="*/ 11140 h 12036"/>
                <a:gd name="connsiteX2" fmla="*/ 2211 w 12138"/>
                <a:gd name="connsiteY2" fmla="*/ 11555 h 12036"/>
                <a:gd name="connsiteX3" fmla="*/ 6 w 12138"/>
                <a:gd name="connsiteY3" fmla="*/ 6284 h 12036"/>
                <a:gd name="connsiteX4" fmla="*/ 1743 w 12138"/>
                <a:gd name="connsiteY4" fmla="*/ 482 h 12036"/>
                <a:gd name="connsiteX5" fmla="*/ 6952 w 12138"/>
                <a:gd name="connsiteY5" fmla="*/ 686 h 12036"/>
                <a:gd name="connsiteX6" fmla="*/ 9549 w 12138"/>
                <a:gd name="connsiteY6" fmla="*/ 3575 h 12036"/>
                <a:gd name="connsiteX7" fmla="*/ 11386 w 12138"/>
                <a:gd name="connsiteY7" fmla="*/ 6117 h 12036"/>
                <a:gd name="connsiteX8" fmla="*/ 12138 w 12138"/>
                <a:gd name="connsiteY8" fmla="*/ 6117 h 12036"/>
                <a:gd name="connsiteX0" fmla="*/ 11762 w 12138"/>
                <a:gd name="connsiteY0" fmla="*/ 5468 h 11734"/>
                <a:gd name="connsiteX1" fmla="*/ 7251 w 12138"/>
                <a:gd name="connsiteY1" fmla="*/ 10838 h 11734"/>
                <a:gd name="connsiteX2" fmla="*/ 2211 w 12138"/>
                <a:gd name="connsiteY2" fmla="*/ 11253 h 11734"/>
                <a:gd name="connsiteX3" fmla="*/ 6 w 12138"/>
                <a:gd name="connsiteY3" fmla="*/ 5982 h 11734"/>
                <a:gd name="connsiteX4" fmla="*/ 1743 w 12138"/>
                <a:gd name="connsiteY4" fmla="*/ 180 h 11734"/>
                <a:gd name="connsiteX5" fmla="*/ 6755 w 12138"/>
                <a:gd name="connsiteY5" fmla="*/ 1641 h 11734"/>
                <a:gd name="connsiteX6" fmla="*/ 9549 w 12138"/>
                <a:gd name="connsiteY6" fmla="*/ 3273 h 11734"/>
                <a:gd name="connsiteX7" fmla="*/ 11386 w 12138"/>
                <a:gd name="connsiteY7" fmla="*/ 5815 h 11734"/>
                <a:gd name="connsiteX8" fmla="*/ 12138 w 12138"/>
                <a:gd name="connsiteY8" fmla="*/ 5815 h 11734"/>
                <a:gd name="connsiteX0" fmla="*/ 11762 w 12138"/>
                <a:gd name="connsiteY0" fmla="*/ 5478 h 11744"/>
                <a:gd name="connsiteX1" fmla="*/ 7251 w 12138"/>
                <a:gd name="connsiteY1" fmla="*/ 10848 h 11744"/>
                <a:gd name="connsiteX2" fmla="*/ 2211 w 12138"/>
                <a:gd name="connsiteY2" fmla="*/ 11263 h 11744"/>
                <a:gd name="connsiteX3" fmla="*/ 6 w 12138"/>
                <a:gd name="connsiteY3" fmla="*/ 5992 h 11744"/>
                <a:gd name="connsiteX4" fmla="*/ 1743 w 12138"/>
                <a:gd name="connsiteY4" fmla="*/ 190 h 11744"/>
                <a:gd name="connsiteX5" fmla="*/ 6755 w 12138"/>
                <a:gd name="connsiteY5" fmla="*/ 1651 h 11744"/>
                <a:gd name="connsiteX6" fmla="*/ 9245 w 12138"/>
                <a:gd name="connsiteY6" fmla="*/ 4145 h 11744"/>
                <a:gd name="connsiteX7" fmla="*/ 11386 w 12138"/>
                <a:gd name="connsiteY7" fmla="*/ 5825 h 11744"/>
                <a:gd name="connsiteX8" fmla="*/ 12138 w 12138"/>
                <a:gd name="connsiteY8" fmla="*/ 5825 h 11744"/>
                <a:gd name="connsiteX0" fmla="*/ 11762 w 12138"/>
                <a:gd name="connsiteY0" fmla="*/ 4210 h 10476"/>
                <a:gd name="connsiteX1" fmla="*/ 7251 w 12138"/>
                <a:gd name="connsiteY1" fmla="*/ 9580 h 10476"/>
                <a:gd name="connsiteX2" fmla="*/ 2211 w 12138"/>
                <a:gd name="connsiteY2" fmla="*/ 9995 h 10476"/>
                <a:gd name="connsiteX3" fmla="*/ 6 w 12138"/>
                <a:gd name="connsiteY3" fmla="*/ 4724 h 10476"/>
                <a:gd name="connsiteX4" fmla="*/ 1713 w 12138"/>
                <a:gd name="connsiteY4" fmla="*/ 466 h 10476"/>
                <a:gd name="connsiteX5" fmla="*/ 6755 w 12138"/>
                <a:gd name="connsiteY5" fmla="*/ 383 h 10476"/>
                <a:gd name="connsiteX6" fmla="*/ 9245 w 12138"/>
                <a:gd name="connsiteY6" fmla="*/ 2877 h 10476"/>
                <a:gd name="connsiteX7" fmla="*/ 11386 w 12138"/>
                <a:gd name="connsiteY7" fmla="*/ 4557 h 10476"/>
                <a:gd name="connsiteX8" fmla="*/ 12138 w 12138"/>
                <a:gd name="connsiteY8" fmla="*/ 4557 h 10476"/>
                <a:gd name="connsiteX0" fmla="*/ 7251 w 12138"/>
                <a:gd name="connsiteY0" fmla="*/ 9580 h 10476"/>
                <a:gd name="connsiteX1" fmla="*/ 2211 w 12138"/>
                <a:gd name="connsiteY1" fmla="*/ 9995 h 10476"/>
                <a:gd name="connsiteX2" fmla="*/ 6 w 12138"/>
                <a:gd name="connsiteY2" fmla="*/ 4724 h 10476"/>
                <a:gd name="connsiteX3" fmla="*/ 1713 w 12138"/>
                <a:gd name="connsiteY3" fmla="*/ 466 h 10476"/>
                <a:gd name="connsiteX4" fmla="*/ 6755 w 12138"/>
                <a:gd name="connsiteY4" fmla="*/ 383 h 10476"/>
                <a:gd name="connsiteX5" fmla="*/ 9245 w 12138"/>
                <a:gd name="connsiteY5" fmla="*/ 2877 h 10476"/>
                <a:gd name="connsiteX6" fmla="*/ 11386 w 12138"/>
                <a:gd name="connsiteY6" fmla="*/ 4557 h 10476"/>
                <a:gd name="connsiteX7" fmla="*/ 12138 w 12138"/>
                <a:gd name="connsiteY7" fmla="*/ 4557 h 10476"/>
                <a:gd name="connsiteX0" fmla="*/ 2211 w 12138"/>
                <a:gd name="connsiteY0" fmla="*/ 9995 h 9995"/>
                <a:gd name="connsiteX1" fmla="*/ 6 w 12138"/>
                <a:gd name="connsiteY1" fmla="*/ 4724 h 9995"/>
                <a:gd name="connsiteX2" fmla="*/ 1713 w 12138"/>
                <a:gd name="connsiteY2" fmla="*/ 466 h 9995"/>
                <a:gd name="connsiteX3" fmla="*/ 6755 w 12138"/>
                <a:gd name="connsiteY3" fmla="*/ 383 h 9995"/>
                <a:gd name="connsiteX4" fmla="*/ 9245 w 12138"/>
                <a:gd name="connsiteY4" fmla="*/ 2877 h 9995"/>
                <a:gd name="connsiteX5" fmla="*/ 11386 w 12138"/>
                <a:gd name="connsiteY5" fmla="*/ 4557 h 9995"/>
                <a:gd name="connsiteX6" fmla="*/ 12138 w 12138"/>
                <a:gd name="connsiteY6" fmla="*/ 4557 h 9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38" h="9995">
                  <a:moveTo>
                    <a:pt x="2211" y="9995"/>
                  </a:moveTo>
                  <a:cubicBezTo>
                    <a:pt x="1004" y="9186"/>
                    <a:pt x="89" y="6312"/>
                    <a:pt x="6" y="4724"/>
                  </a:cubicBezTo>
                  <a:cubicBezTo>
                    <a:pt x="-77" y="3136"/>
                    <a:pt x="588" y="1190"/>
                    <a:pt x="1713" y="466"/>
                  </a:cubicBezTo>
                  <a:cubicBezTo>
                    <a:pt x="2838" y="-258"/>
                    <a:pt x="5500" y="-19"/>
                    <a:pt x="6755" y="383"/>
                  </a:cubicBezTo>
                  <a:cubicBezTo>
                    <a:pt x="8010" y="785"/>
                    <a:pt x="8473" y="2181"/>
                    <a:pt x="9245" y="2877"/>
                  </a:cubicBezTo>
                  <a:cubicBezTo>
                    <a:pt x="10017" y="3573"/>
                    <a:pt x="10821" y="4268"/>
                    <a:pt x="11386" y="4557"/>
                  </a:cubicBezTo>
                  <a:cubicBezTo>
                    <a:pt x="11950" y="4846"/>
                    <a:pt x="12044" y="4702"/>
                    <a:pt x="12138" y="4557"/>
                  </a:cubicBezTo>
                </a:path>
              </a:pathLst>
            </a:custGeom>
            <a:noFill/>
            <a:ln w="1778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 flipH="1">
              <a:off x="872" y="2347"/>
              <a:ext cx="1306" cy="168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1778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915" y="2340"/>
              <a:ext cx="1273" cy="168"/>
            </a:xfrm>
            <a:custGeom>
              <a:avLst/>
              <a:gdLst>
                <a:gd name="T0" fmla="*/ 1335 w 1335"/>
                <a:gd name="T1" fmla="*/ 117 h 182"/>
                <a:gd name="T2" fmla="*/ 1079 w 1335"/>
                <a:gd name="T3" fmla="*/ 165 h 182"/>
                <a:gd name="T4" fmla="*/ 822 w 1335"/>
                <a:gd name="T5" fmla="*/ 13 h 182"/>
                <a:gd name="T6" fmla="*/ 536 w 1335"/>
                <a:gd name="T7" fmla="*/ 155 h 182"/>
                <a:gd name="T8" fmla="*/ 271 w 1335"/>
                <a:gd name="T9" fmla="*/ 3 h 182"/>
                <a:gd name="T10" fmla="*/ 0 w 1335"/>
                <a:gd name="T11" fmla="*/ 165 h 182"/>
                <a:gd name="connsiteX0" fmla="*/ 9538 w 9538"/>
                <a:gd name="connsiteY0" fmla="*/ 7379 h 9224"/>
                <a:gd name="connsiteX1" fmla="*/ 8082 w 9538"/>
                <a:gd name="connsiteY1" fmla="*/ 8904 h 9224"/>
                <a:gd name="connsiteX2" fmla="*/ 6157 w 9538"/>
                <a:gd name="connsiteY2" fmla="*/ 552 h 9224"/>
                <a:gd name="connsiteX3" fmla="*/ 4015 w 9538"/>
                <a:gd name="connsiteY3" fmla="*/ 8354 h 9224"/>
                <a:gd name="connsiteX4" fmla="*/ 2030 w 9538"/>
                <a:gd name="connsiteY4" fmla="*/ 3 h 9224"/>
                <a:gd name="connsiteX5" fmla="*/ 0 w 9538"/>
                <a:gd name="connsiteY5" fmla="*/ 8904 h 9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38" h="9224">
                  <a:moveTo>
                    <a:pt x="9538" y="7379"/>
                  </a:moveTo>
                  <a:cubicBezTo>
                    <a:pt x="9216" y="7818"/>
                    <a:pt x="8646" y="10042"/>
                    <a:pt x="8082" y="8904"/>
                  </a:cubicBezTo>
                  <a:cubicBezTo>
                    <a:pt x="7519" y="7766"/>
                    <a:pt x="6831" y="662"/>
                    <a:pt x="6157" y="552"/>
                  </a:cubicBezTo>
                  <a:cubicBezTo>
                    <a:pt x="5483" y="387"/>
                    <a:pt x="4697" y="8519"/>
                    <a:pt x="4015" y="8354"/>
                  </a:cubicBezTo>
                  <a:cubicBezTo>
                    <a:pt x="3326" y="8245"/>
                    <a:pt x="2704" y="-162"/>
                    <a:pt x="2030" y="3"/>
                  </a:cubicBezTo>
                  <a:cubicBezTo>
                    <a:pt x="1363" y="113"/>
                    <a:pt x="345" y="7365"/>
                    <a:pt x="0" y="8904"/>
                  </a:cubicBezTo>
                </a:path>
              </a:pathLst>
            </a:custGeom>
            <a:noFill/>
            <a:ln w="1778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3546837" y="2124389"/>
            <a:ext cx="2804885" cy="2553322"/>
            <a:chOff x="4411980" y="4232215"/>
            <a:chExt cx="2804885" cy="2553322"/>
          </a:xfrm>
          <a:noFill/>
        </p:grpSpPr>
        <p:grpSp>
          <p:nvGrpSpPr>
            <p:cNvPr id="139" name="Group 138"/>
            <p:cNvGrpSpPr/>
            <p:nvPr/>
          </p:nvGrpSpPr>
          <p:grpSpPr>
            <a:xfrm>
              <a:off x="4411980" y="423221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239" name="Oval 238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0" name="Oval 239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1" name="Oval 240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2" name="Oval 241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Oval 242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Oval 243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5" name="Oval 244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6" name="Oval 245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7" name="Oval 246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8" name="Oval 247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0" name="Group 139"/>
            <p:cNvGrpSpPr/>
            <p:nvPr/>
          </p:nvGrpSpPr>
          <p:grpSpPr>
            <a:xfrm>
              <a:off x="4411980" y="447478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229" name="Oval 228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0" name="Oval 229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1" name="Oval 230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2" name="Oval 231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3" name="Oval 232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4" name="Oval 233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5" name="Oval 234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6" name="Oval 235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7" name="Oval 236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8" name="Oval 237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1" name="Group 140"/>
            <p:cNvGrpSpPr/>
            <p:nvPr/>
          </p:nvGrpSpPr>
          <p:grpSpPr>
            <a:xfrm>
              <a:off x="4411980" y="471735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219" name="Oval 218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Oval 219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1" name="Oval 220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Oval 221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3" name="Oval 222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Oval 223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5" name="Oval 224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Oval 225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7" name="Oval 226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8" name="Oval 227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2" name="Group 141"/>
            <p:cNvGrpSpPr/>
            <p:nvPr/>
          </p:nvGrpSpPr>
          <p:grpSpPr>
            <a:xfrm>
              <a:off x="4411980" y="495992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209" name="Oval 208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Oval 209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1" name="Oval 210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Oval 211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3" name="Oval 212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4" name="Oval 213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5" name="Oval 214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6" name="Oval 215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7" name="Oval 216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Oval 217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3" name="Group 142"/>
            <p:cNvGrpSpPr/>
            <p:nvPr/>
          </p:nvGrpSpPr>
          <p:grpSpPr>
            <a:xfrm>
              <a:off x="4411980" y="520249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199" name="Oval 198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0" name="Oval 199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1" name="Oval 200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2" name="Oval 201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Oval 202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Oval 203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Oval 204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Oval 205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" name="Oval 206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8" name="Oval 207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4" name="Group 143"/>
            <p:cNvGrpSpPr/>
            <p:nvPr/>
          </p:nvGrpSpPr>
          <p:grpSpPr>
            <a:xfrm>
              <a:off x="4411980" y="544506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189" name="Oval 188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0" name="Oval 189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Oval 190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2" name="Oval 191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3" name="Oval 192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4" name="Oval 193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5" name="Oval 194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6" name="Oval 195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7" name="Oval 196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8" name="Oval 197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5" name="Group 144"/>
            <p:cNvGrpSpPr/>
            <p:nvPr/>
          </p:nvGrpSpPr>
          <p:grpSpPr>
            <a:xfrm>
              <a:off x="4411980" y="568763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179" name="Oval 178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Oval 179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Oval 180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Oval 181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Oval 182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Oval 183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Oval 184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6" name="Oval 185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Oval 186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Oval 187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6" name="Group 145"/>
            <p:cNvGrpSpPr/>
            <p:nvPr/>
          </p:nvGrpSpPr>
          <p:grpSpPr>
            <a:xfrm>
              <a:off x="4411980" y="593020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169" name="Oval 168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Oval 169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Oval 170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Oval 171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Oval 172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Oval 173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Oval 174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Oval 175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Oval 176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Oval 177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7" name="Group 146"/>
            <p:cNvGrpSpPr/>
            <p:nvPr/>
          </p:nvGrpSpPr>
          <p:grpSpPr>
            <a:xfrm>
              <a:off x="4411980" y="617277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159" name="Oval 158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Oval 159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Oval 160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Oval 161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Oval 162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Oval 163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Oval 164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Oval 165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Oval 166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8" name="Oval 167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8" name="Group 147"/>
            <p:cNvGrpSpPr/>
            <p:nvPr/>
          </p:nvGrpSpPr>
          <p:grpSpPr>
            <a:xfrm>
              <a:off x="4411980" y="641534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149" name="Oval 148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Oval 149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Oval 150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Oval 151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Oval 152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Oval 153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Oval 154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Oval 155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Oval 156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Oval 157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49" name="TextBox 248"/>
          <p:cNvSpPr txBox="1"/>
          <p:nvPr/>
        </p:nvSpPr>
        <p:spPr>
          <a:xfrm>
            <a:off x="6629400" y="2196035"/>
            <a:ext cx="14654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/>
              <a:t>30°</a:t>
            </a:r>
            <a:endParaRPr lang="en-US" sz="6600" dirty="0"/>
          </a:p>
        </p:txBody>
      </p:sp>
      <p:sp>
        <p:nvSpPr>
          <p:cNvPr id="250" name="TextBox 249"/>
          <p:cNvSpPr txBox="1"/>
          <p:nvPr/>
        </p:nvSpPr>
        <p:spPr>
          <a:xfrm>
            <a:off x="3400741" y="4673003"/>
            <a:ext cx="32928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img_015000</a:t>
            </a:r>
            <a:endParaRPr lang="en-US" sz="4400" dirty="0"/>
          </a:p>
        </p:txBody>
      </p:sp>
      <p:sp>
        <p:nvSpPr>
          <p:cNvPr id="13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Painting with X-rays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71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/>
          <p:cNvSpPr>
            <a:spLocks noChangeAspect="1"/>
          </p:cNvSpPr>
          <p:nvPr/>
        </p:nvSpPr>
        <p:spPr bwMode="auto">
          <a:xfrm rot="10800000" flipH="1">
            <a:off x="3671881" y="3192641"/>
            <a:ext cx="2949506" cy="337512"/>
          </a:xfrm>
          <a:custGeom>
            <a:avLst/>
            <a:gdLst>
              <a:gd name="T0" fmla="*/ 2456 w 2552"/>
              <a:gd name="T1" fmla="*/ 512 h 1384"/>
              <a:gd name="T2" fmla="*/ 1208 w 2552"/>
              <a:gd name="T3" fmla="*/ 1280 h 1384"/>
              <a:gd name="T4" fmla="*/ 344 w 2552"/>
              <a:gd name="T5" fmla="*/ 1136 h 1384"/>
              <a:gd name="T6" fmla="*/ 8 w 2552"/>
              <a:gd name="T7" fmla="*/ 608 h 1384"/>
              <a:gd name="T8" fmla="*/ 296 w 2552"/>
              <a:gd name="T9" fmla="*/ 128 h 1384"/>
              <a:gd name="T10" fmla="*/ 1064 w 2552"/>
              <a:gd name="T11" fmla="*/ 32 h 1384"/>
              <a:gd name="T12" fmla="*/ 1688 w 2552"/>
              <a:gd name="T13" fmla="*/ 320 h 1384"/>
              <a:gd name="T14" fmla="*/ 2360 w 2552"/>
              <a:gd name="T15" fmla="*/ 560 h 1384"/>
              <a:gd name="T16" fmla="*/ 2552 w 2552"/>
              <a:gd name="T17" fmla="*/ 560 h 1384"/>
              <a:gd name="connsiteX0" fmla="*/ 10023 w 10399"/>
              <a:gd name="connsiteY0" fmla="*/ 3555 h 11423"/>
              <a:gd name="connsiteX1" fmla="*/ 5133 w 10399"/>
              <a:gd name="connsiteY1" fmla="*/ 9105 h 11423"/>
              <a:gd name="connsiteX2" fmla="*/ 381 w 10399"/>
              <a:gd name="connsiteY2" fmla="*/ 11208 h 11423"/>
              <a:gd name="connsiteX3" fmla="*/ 430 w 10399"/>
              <a:gd name="connsiteY3" fmla="*/ 4249 h 11423"/>
              <a:gd name="connsiteX4" fmla="*/ 1559 w 10399"/>
              <a:gd name="connsiteY4" fmla="*/ 781 h 11423"/>
              <a:gd name="connsiteX5" fmla="*/ 4568 w 10399"/>
              <a:gd name="connsiteY5" fmla="*/ 87 h 11423"/>
              <a:gd name="connsiteX6" fmla="*/ 7013 w 10399"/>
              <a:gd name="connsiteY6" fmla="*/ 2168 h 11423"/>
              <a:gd name="connsiteX7" fmla="*/ 9647 w 10399"/>
              <a:gd name="connsiteY7" fmla="*/ 3902 h 11423"/>
              <a:gd name="connsiteX8" fmla="*/ 10399 w 10399"/>
              <a:gd name="connsiteY8" fmla="*/ 3902 h 11423"/>
              <a:gd name="connsiteX0" fmla="*/ 10252 w 10628"/>
              <a:gd name="connsiteY0" fmla="*/ 5440 h 13308"/>
              <a:gd name="connsiteX1" fmla="*/ 5362 w 10628"/>
              <a:gd name="connsiteY1" fmla="*/ 10990 h 13308"/>
              <a:gd name="connsiteX2" fmla="*/ 610 w 10628"/>
              <a:gd name="connsiteY2" fmla="*/ 13093 h 13308"/>
              <a:gd name="connsiteX3" fmla="*/ 659 w 10628"/>
              <a:gd name="connsiteY3" fmla="*/ 6134 h 13308"/>
              <a:gd name="connsiteX4" fmla="*/ 233 w 10628"/>
              <a:gd name="connsiteY4" fmla="*/ 152 h 13308"/>
              <a:gd name="connsiteX5" fmla="*/ 4797 w 10628"/>
              <a:gd name="connsiteY5" fmla="*/ 1972 h 13308"/>
              <a:gd name="connsiteX6" fmla="*/ 7242 w 10628"/>
              <a:gd name="connsiteY6" fmla="*/ 4053 h 13308"/>
              <a:gd name="connsiteX7" fmla="*/ 9876 w 10628"/>
              <a:gd name="connsiteY7" fmla="*/ 5787 h 13308"/>
              <a:gd name="connsiteX8" fmla="*/ 10628 w 10628"/>
              <a:gd name="connsiteY8" fmla="*/ 5787 h 13308"/>
              <a:gd name="connsiteX0" fmla="*/ 11759 w 12135"/>
              <a:gd name="connsiteY0" fmla="*/ 5431 h 13310"/>
              <a:gd name="connsiteX1" fmla="*/ 6869 w 12135"/>
              <a:gd name="connsiteY1" fmla="*/ 10981 h 13310"/>
              <a:gd name="connsiteX2" fmla="*/ 2117 w 12135"/>
              <a:gd name="connsiteY2" fmla="*/ 13084 h 13310"/>
              <a:gd name="connsiteX3" fmla="*/ 3 w 12135"/>
              <a:gd name="connsiteY3" fmla="*/ 5945 h 13310"/>
              <a:gd name="connsiteX4" fmla="*/ 1740 w 12135"/>
              <a:gd name="connsiteY4" fmla="*/ 143 h 13310"/>
              <a:gd name="connsiteX5" fmla="*/ 6304 w 12135"/>
              <a:gd name="connsiteY5" fmla="*/ 1963 h 13310"/>
              <a:gd name="connsiteX6" fmla="*/ 8749 w 12135"/>
              <a:gd name="connsiteY6" fmla="*/ 4044 h 13310"/>
              <a:gd name="connsiteX7" fmla="*/ 11383 w 12135"/>
              <a:gd name="connsiteY7" fmla="*/ 5778 h 13310"/>
              <a:gd name="connsiteX8" fmla="*/ 12135 w 12135"/>
              <a:gd name="connsiteY8" fmla="*/ 5778 h 13310"/>
              <a:gd name="connsiteX0" fmla="*/ 11760 w 12136"/>
              <a:gd name="connsiteY0" fmla="*/ 5806 h 13685"/>
              <a:gd name="connsiteX1" fmla="*/ 6870 w 12136"/>
              <a:gd name="connsiteY1" fmla="*/ 11356 h 13685"/>
              <a:gd name="connsiteX2" fmla="*/ 2118 w 12136"/>
              <a:gd name="connsiteY2" fmla="*/ 13459 h 13685"/>
              <a:gd name="connsiteX3" fmla="*/ 4 w 12136"/>
              <a:gd name="connsiteY3" fmla="*/ 6320 h 13685"/>
              <a:gd name="connsiteX4" fmla="*/ 1741 w 12136"/>
              <a:gd name="connsiteY4" fmla="*/ 518 h 13685"/>
              <a:gd name="connsiteX5" fmla="*/ 6950 w 12136"/>
              <a:gd name="connsiteY5" fmla="*/ 722 h 13685"/>
              <a:gd name="connsiteX6" fmla="*/ 8750 w 12136"/>
              <a:gd name="connsiteY6" fmla="*/ 4419 h 13685"/>
              <a:gd name="connsiteX7" fmla="*/ 11384 w 12136"/>
              <a:gd name="connsiteY7" fmla="*/ 6153 h 13685"/>
              <a:gd name="connsiteX8" fmla="*/ 12136 w 12136"/>
              <a:gd name="connsiteY8" fmla="*/ 6153 h 13685"/>
              <a:gd name="connsiteX0" fmla="*/ 11760 w 12136"/>
              <a:gd name="connsiteY0" fmla="*/ 5770 h 13649"/>
              <a:gd name="connsiteX1" fmla="*/ 6870 w 12136"/>
              <a:gd name="connsiteY1" fmla="*/ 11320 h 13649"/>
              <a:gd name="connsiteX2" fmla="*/ 2118 w 12136"/>
              <a:gd name="connsiteY2" fmla="*/ 13423 h 13649"/>
              <a:gd name="connsiteX3" fmla="*/ 4 w 12136"/>
              <a:gd name="connsiteY3" fmla="*/ 6284 h 13649"/>
              <a:gd name="connsiteX4" fmla="*/ 1741 w 12136"/>
              <a:gd name="connsiteY4" fmla="*/ 482 h 13649"/>
              <a:gd name="connsiteX5" fmla="*/ 6950 w 12136"/>
              <a:gd name="connsiteY5" fmla="*/ 686 h 13649"/>
              <a:gd name="connsiteX6" fmla="*/ 9547 w 12136"/>
              <a:gd name="connsiteY6" fmla="*/ 3575 h 13649"/>
              <a:gd name="connsiteX7" fmla="*/ 11384 w 12136"/>
              <a:gd name="connsiteY7" fmla="*/ 6117 h 13649"/>
              <a:gd name="connsiteX8" fmla="*/ 12136 w 12136"/>
              <a:gd name="connsiteY8" fmla="*/ 6117 h 13649"/>
              <a:gd name="connsiteX0" fmla="*/ 11760 w 12136"/>
              <a:gd name="connsiteY0" fmla="*/ 5770 h 13749"/>
              <a:gd name="connsiteX1" fmla="*/ 7401 w 12136"/>
              <a:gd name="connsiteY1" fmla="*/ 11859 h 13749"/>
              <a:gd name="connsiteX2" fmla="*/ 2118 w 12136"/>
              <a:gd name="connsiteY2" fmla="*/ 13423 h 13749"/>
              <a:gd name="connsiteX3" fmla="*/ 4 w 12136"/>
              <a:gd name="connsiteY3" fmla="*/ 6284 h 13749"/>
              <a:gd name="connsiteX4" fmla="*/ 1741 w 12136"/>
              <a:gd name="connsiteY4" fmla="*/ 482 h 13749"/>
              <a:gd name="connsiteX5" fmla="*/ 6950 w 12136"/>
              <a:gd name="connsiteY5" fmla="*/ 686 h 13749"/>
              <a:gd name="connsiteX6" fmla="*/ 9547 w 12136"/>
              <a:gd name="connsiteY6" fmla="*/ 3575 h 13749"/>
              <a:gd name="connsiteX7" fmla="*/ 11384 w 12136"/>
              <a:gd name="connsiteY7" fmla="*/ 6117 h 13749"/>
              <a:gd name="connsiteX8" fmla="*/ 12136 w 12136"/>
              <a:gd name="connsiteY8" fmla="*/ 6117 h 13749"/>
              <a:gd name="connsiteX0" fmla="*/ 11762 w 12138"/>
              <a:gd name="connsiteY0" fmla="*/ 5770 h 12436"/>
              <a:gd name="connsiteX1" fmla="*/ 7403 w 12138"/>
              <a:gd name="connsiteY1" fmla="*/ 11859 h 12436"/>
              <a:gd name="connsiteX2" fmla="*/ 2211 w 12138"/>
              <a:gd name="connsiteY2" fmla="*/ 11555 h 12436"/>
              <a:gd name="connsiteX3" fmla="*/ 6 w 12138"/>
              <a:gd name="connsiteY3" fmla="*/ 6284 h 12436"/>
              <a:gd name="connsiteX4" fmla="*/ 1743 w 12138"/>
              <a:gd name="connsiteY4" fmla="*/ 482 h 12436"/>
              <a:gd name="connsiteX5" fmla="*/ 6952 w 12138"/>
              <a:gd name="connsiteY5" fmla="*/ 686 h 12436"/>
              <a:gd name="connsiteX6" fmla="*/ 9549 w 12138"/>
              <a:gd name="connsiteY6" fmla="*/ 3575 h 12436"/>
              <a:gd name="connsiteX7" fmla="*/ 11386 w 12138"/>
              <a:gd name="connsiteY7" fmla="*/ 6117 h 12436"/>
              <a:gd name="connsiteX8" fmla="*/ 12138 w 12138"/>
              <a:gd name="connsiteY8" fmla="*/ 6117 h 12436"/>
              <a:gd name="connsiteX0" fmla="*/ 11762 w 12138"/>
              <a:gd name="connsiteY0" fmla="*/ 5770 h 12036"/>
              <a:gd name="connsiteX1" fmla="*/ 7251 w 12138"/>
              <a:gd name="connsiteY1" fmla="*/ 11140 h 12036"/>
              <a:gd name="connsiteX2" fmla="*/ 2211 w 12138"/>
              <a:gd name="connsiteY2" fmla="*/ 11555 h 12036"/>
              <a:gd name="connsiteX3" fmla="*/ 6 w 12138"/>
              <a:gd name="connsiteY3" fmla="*/ 6284 h 12036"/>
              <a:gd name="connsiteX4" fmla="*/ 1743 w 12138"/>
              <a:gd name="connsiteY4" fmla="*/ 482 h 12036"/>
              <a:gd name="connsiteX5" fmla="*/ 6952 w 12138"/>
              <a:gd name="connsiteY5" fmla="*/ 686 h 12036"/>
              <a:gd name="connsiteX6" fmla="*/ 9549 w 12138"/>
              <a:gd name="connsiteY6" fmla="*/ 3575 h 12036"/>
              <a:gd name="connsiteX7" fmla="*/ 11386 w 12138"/>
              <a:gd name="connsiteY7" fmla="*/ 6117 h 12036"/>
              <a:gd name="connsiteX8" fmla="*/ 12138 w 12138"/>
              <a:gd name="connsiteY8" fmla="*/ 6117 h 12036"/>
              <a:gd name="connsiteX0" fmla="*/ 11762 w 12138"/>
              <a:gd name="connsiteY0" fmla="*/ 5468 h 11734"/>
              <a:gd name="connsiteX1" fmla="*/ 7251 w 12138"/>
              <a:gd name="connsiteY1" fmla="*/ 10838 h 11734"/>
              <a:gd name="connsiteX2" fmla="*/ 2211 w 12138"/>
              <a:gd name="connsiteY2" fmla="*/ 11253 h 11734"/>
              <a:gd name="connsiteX3" fmla="*/ 6 w 12138"/>
              <a:gd name="connsiteY3" fmla="*/ 5982 h 11734"/>
              <a:gd name="connsiteX4" fmla="*/ 1743 w 12138"/>
              <a:gd name="connsiteY4" fmla="*/ 180 h 11734"/>
              <a:gd name="connsiteX5" fmla="*/ 6755 w 12138"/>
              <a:gd name="connsiteY5" fmla="*/ 1641 h 11734"/>
              <a:gd name="connsiteX6" fmla="*/ 9549 w 12138"/>
              <a:gd name="connsiteY6" fmla="*/ 3273 h 11734"/>
              <a:gd name="connsiteX7" fmla="*/ 11386 w 12138"/>
              <a:gd name="connsiteY7" fmla="*/ 5815 h 11734"/>
              <a:gd name="connsiteX8" fmla="*/ 12138 w 12138"/>
              <a:gd name="connsiteY8" fmla="*/ 5815 h 11734"/>
              <a:gd name="connsiteX0" fmla="*/ 11762 w 12138"/>
              <a:gd name="connsiteY0" fmla="*/ 5478 h 11744"/>
              <a:gd name="connsiteX1" fmla="*/ 7251 w 12138"/>
              <a:gd name="connsiteY1" fmla="*/ 10848 h 11744"/>
              <a:gd name="connsiteX2" fmla="*/ 2211 w 12138"/>
              <a:gd name="connsiteY2" fmla="*/ 11263 h 11744"/>
              <a:gd name="connsiteX3" fmla="*/ 6 w 12138"/>
              <a:gd name="connsiteY3" fmla="*/ 5992 h 11744"/>
              <a:gd name="connsiteX4" fmla="*/ 1743 w 12138"/>
              <a:gd name="connsiteY4" fmla="*/ 190 h 11744"/>
              <a:gd name="connsiteX5" fmla="*/ 6755 w 12138"/>
              <a:gd name="connsiteY5" fmla="*/ 1651 h 11744"/>
              <a:gd name="connsiteX6" fmla="*/ 9245 w 12138"/>
              <a:gd name="connsiteY6" fmla="*/ 4145 h 11744"/>
              <a:gd name="connsiteX7" fmla="*/ 11386 w 12138"/>
              <a:gd name="connsiteY7" fmla="*/ 5825 h 11744"/>
              <a:gd name="connsiteX8" fmla="*/ 12138 w 12138"/>
              <a:gd name="connsiteY8" fmla="*/ 5825 h 11744"/>
              <a:gd name="connsiteX0" fmla="*/ 11762 w 12138"/>
              <a:gd name="connsiteY0" fmla="*/ 4210 h 10476"/>
              <a:gd name="connsiteX1" fmla="*/ 7251 w 12138"/>
              <a:gd name="connsiteY1" fmla="*/ 9580 h 10476"/>
              <a:gd name="connsiteX2" fmla="*/ 2211 w 12138"/>
              <a:gd name="connsiteY2" fmla="*/ 9995 h 10476"/>
              <a:gd name="connsiteX3" fmla="*/ 6 w 12138"/>
              <a:gd name="connsiteY3" fmla="*/ 4724 h 10476"/>
              <a:gd name="connsiteX4" fmla="*/ 1713 w 12138"/>
              <a:gd name="connsiteY4" fmla="*/ 466 h 10476"/>
              <a:gd name="connsiteX5" fmla="*/ 6755 w 12138"/>
              <a:gd name="connsiteY5" fmla="*/ 383 h 10476"/>
              <a:gd name="connsiteX6" fmla="*/ 9245 w 12138"/>
              <a:gd name="connsiteY6" fmla="*/ 2877 h 10476"/>
              <a:gd name="connsiteX7" fmla="*/ 11386 w 12138"/>
              <a:gd name="connsiteY7" fmla="*/ 4557 h 10476"/>
              <a:gd name="connsiteX8" fmla="*/ 12138 w 12138"/>
              <a:gd name="connsiteY8" fmla="*/ 4557 h 10476"/>
              <a:gd name="connsiteX0" fmla="*/ 11762 w 11762"/>
              <a:gd name="connsiteY0" fmla="*/ 4210 h 10476"/>
              <a:gd name="connsiteX1" fmla="*/ 7251 w 11762"/>
              <a:gd name="connsiteY1" fmla="*/ 9580 h 10476"/>
              <a:gd name="connsiteX2" fmla="*/ 2211 w 11762"/>
              <a:gd name="connsiteY2" fmla="*/ 9995 h 10476"/>
              <a:gd name="connsiteX3" fmla="*/ 6 w 11762"/>
              <a:gd name="connsiteY3" fmla="*/ 4724 h 10476"/>
              <a:gd name="connsiteX4" fmla="*/ 1713 w 11762"/>
              <a:gd name="connsiteY4" fmla="*/ 466 h 10476"/>
              <a:gd name="connsiteX5" fmla="*/ 6755 w 11762"/>
              <a:gd name="connsiteY5" fmla="*/ 383 h 10476"/>
              <a:gd name="connsiteX6" fmla="*/ 9245 w 11762"/>
              <a:gd name="connsiteY6" fmla="*/ 2877 h 10476"/>
              <a:gd name="connsiteX7" fmla="*/ 11386 w 11762"/>
              <a:gd name="connsiteY7" fmla="*/ 4557 h 10476"/>
              <a:gd name="connsiteX0" fmla="*/ 11762 w 11762"/>
              <a:gd name="connsiteY0" fmla="*/ 4210 h 10476"/>
              <a:gd name="connsiteX1" fmla="*/ 7251 w 11762"/>
              <a:gd name="connsiteY1" fmla="*/ 9580 h 10476"/>
              <a:gd name="connsiteX2" fmla="*/ 2211 w 11762"/>
              <a:gd name="connsiteY2" fmla="*/ 9995 h 10476"/>
              <a:gd name="connsiteX3" fmla="*/ 6 w 11762"/>
              <a:gd name="connsiteY3" fmla="*/ 4724 h 10476"/>
              <a:gd name="connsiteX4" fmla="*/ 1713 w 11762"/>
              <a:gd name="connsiteY4" fmla="*/ 466 h 10476"/>
              <a:gd name="connsiteX5" fmla="*/ 6755 w 11762"/>
              <a:gd name="connsiteY5" fmla="*/ 383 h 10476"/>
              <a:gd name="connsiteX6" fmla="*/ 9245 w 11762"/>
              <a:gd name="connsiteY6" fmla="*/ 2877 h 10476"/>
              <a:gd name="connsiteX0" fmla="*/ 11762 w 11762"/>
              <a:gd name="connsiteY0" fmla="*/ 4210 h 10476"/>
              <a:gd name="connsiteX1" fmla="*/ 7251 w 11762"/>
              <a:gd name="connsiteY1" fmla="*/ 9580 h 10476"/>
              <a:gd name="connsiteX2" fmla="*/ 2211 w 11762"/>
              <a:gd name="connsiteY2" fmla="*/ 9995 h 10476"/>
              <a:gd name="connsiteX3" fmla="*/ 6 w 11762"/>
              <a:gd name="connsiteY3" fmla="*/ 4724 h 10476"/>
              <a:gd name="connsiteX4" fmla="*/ 1713 w 11762"/>
              <a:gd name="connsiteY4" fmla="*/ 466 h 10476"/>
              <a:gd name="connsiteX5" fmla="*/ 6755 w 11762"/>
              <a:gd name="connsiteY5" fmla="*/ 383 h 10476"/>
              <a:gd name="connsiteX0" fmla="*/ 11762 w 11762"/>
              <a:gd name="connsiteY0" fmla="*/ 3744 h 10010"/>
              <a:gd name="connsiteX1" fmla="*/ 7251 w 11762"/>
              <a:gd name="connsiteY1" fmla="*/ 9114 h 10010"/>
              <a:gd name="connsiteX2" fmla="*/ 2211 w 11762"/>
              <a:gd name="connsiteY2" fmla="*/ 9529 h 10010"/>
              <a:gd name="connsiteX3" fmla="*/ 6 w 11762"/>
              <a:gd name="connsiteY3" fmla="*/ 4258 h 10010"/>
              <a:gd name="connsiteX4" fmla="*/ 1713 w 11762"/>
              <a:gd name="connsiteY4" fmla="*/ 0 h 10010"/>
              <a:gd name="connsiteX0" fmla="*/ 11756 w 11756"/>
              <a:gd name="connsiteY0" fmla="*/ 0 h 6266"/>
              <a:gd name="connsiteX1" fmla="*/ 7245 w 11756"/>
              <a:gd name="connsiteY1" fmla="*/ 5370 h 6266"/>
              <a:gd name="connsiteX2" fmla="*/ 2205 w 11756"/>
              <a:gd name="connsiteY2" fmla="*/ 5785 h 6266"/>
              <a:gd name="connsiteX3" fmla="*/ 0 w 11756"/>
              <a:gd name="connsiteY3" fmla="*/ 514 h 6266"/>
              <a:gd name="connsiteX0" fmla="*/ 10000 w 10000"/>
              <a:gd name="connsiteY0" fmla="*/ 0 h 9309"/>
              <a:gd name="connsiteX1" fmla="*/ 6111 w 10000"/>
              <a:gd name="connsiteY1" fmla="*/ 4733 h 9309"/>
              <a:gd name="connsiteX2" fmla="*/ 1876 w 10000"/>
              <a:gd name="connsiteY2" fmla="*/ 9232 h 9309"/>
              <a:gd name="connsiteX3" fmla="*/ 0 w 10000"/>
              <a:gd name="connsiteY3" fmla="*/ 820 h 9309"/>
              <a:gd name="connsiteX0" fmla="*/ 10000 w 10000"/>
              <a:gd name="connsiteY0" fmla="*/ 0 h 9968"/>
              <a:gd name="connsiteX1" fmla="*/ 6111 w 10000"/>
              <a:gd name="connsiteY1" fmla="*/ 5084 h 9968"/>
              <a:gd name="connsiteX2" fmla="*/ 2031 w 10000"/>
              <a:gd name="connsiteY2" fmla="*/ 4586 h 9968"/>
              <a:gd name="connsiteX3" fmla="*/ 1876 w 10000"/>
              <a:gd name="connsiteY3" fmla="*/ 9917 h 9968"/>
              <a:gd name="connsiteX4" fmla="*/ 0 w 10000"/>
              <a:gd name="connsiteY4" fmla="*/ 881 h 9968"/>
              <a:gd name="connsiteX0" fmla="*/ 10000 w 10000"/>
              <a:gd name="connsiteY0" fmla="*/ 0 h 5467"/>
              <a:gd name="connsiteX1" fmla="*/ 6111 w 10000"/>
              <a:gd name="connsiteY1" fmla="*/ 5100 h 5467"/>
              <a:gd name="connsiteX2" fmla="*/ 2031 w 10000"/>
              <a:gd name="connsiteY2" fmla="*/ 4601 h 5467"/>
              <a:gd name="connsiteX3" fmla="*/ 0 w 10000"/>
              <a:gd name="connsiteY3" fmla="*/ 884 h 5467"/>
              <a:gd name="connsiteX0" fmla="*/ 10000 w 10000"/>
              <a:gd name="connsiteY0" fmla="*/ 0 h 10001"/>
              <a:gd name="connsiteX1" fmla="*/ 6111 w 10000"/>
              <a:gd name="connsiteY1" fmla="*/ 9329 h 10001"/>
              <a:gd name="connsiteX2" fmla="*/ 2031 w 10000"/>
              <a:gd name="connsiteY2" fmla="*/ 8416 h 10001"/>
              <a:gd name="connsiteX3" fmla="*/ 0 w 10000"/>
              <a:gd name="connsiteY3" fmla="*/ 1617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10001">
                <a:moveTo>
                  <a:pt x="10000" y="0"/>
                </a:moveTo>
                <a:cubicBezTo>
                  <a:pt x="8338" y="4273"/>
                  <a:pt x="7439" y="7928"/>
                  <a:pt x="6111" y="9329"/>
                </a:cubicBezTo>
                <a:cubicBezTo>
                  <a:pt x="4783" y="10732"/>
                  <a:pt x="3050" y="9702"/>
                  <a:pt x="2031" y="8416"/>
                </a:cubicBezTo>
                <a:cubicBezTo>
                  <a:pt x="1013" y="7130"/>
                  <a:pt x="423" y="3033"/>
                  <a:pt x="0" y="1617"/>
                </a:cubicBezTo>
              </a:path>
            </a:pathLst>
          </a:custGeom>
          <a:noFill/>
          <a:ln w="1778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Freeform 3"/>
          <p:cNvSpPr>
            <a:spLocks/>
          </p:cNvSpPr>
          <p:nvPr/>
        </p:nvSpPr>
        <p:spPr bwMode="auto">
          <a:xfrm rot="13660949">
            <a:off x="4143610" y="2618374"/>
            <a:ext cx="1488075" cy="1492649"/>
          </a:xfrm>
          <a:custGeom>
            <a:avLst/>
            <a:gdLst>
              <a:gd name="T0" fmla="*/ 0 w 918"/>
              <a:gd name="T1" fmla="*/ 938 h 938"/>
              <a:gd name="T2" fmla="*/ 222 w 918"/>
              <a:gd name="T3" fmla="*/ 108 h 938"/>
              <a:gd name="T4" fmla="*/ 258 w 918"/>
              <a:gd name="T5" fmla="*/ 84 h 938"/>
              <a:gd name="T6" fmla="*/ 316 w 918"/>
              <a:gd name="T7" fmla="*/ 54 h 938"/>
              <a:gd name="T8" fmla="*/ 386 w 918"/>
              <a:gd name="T9" fmla="*/ 26 h 938"/>
              <a:gd name="T10" fmla="*/ 466 w 918"/>
              <a:gd name="T11" fmla="*/ 8 h 938"/>
              <a:gd name="T12" fmla="*/ 550 w 918"/>
              <a:gd name="T13" fmla="*/ 0 h 938"/>
              <a:gd name="T14" fmla="*/ 650 w 918"/>
              <a:gd name="T15" fmla="*/ 2 h 938"/>
              <a:gd name="T16" fmla="*/ 726 w 918"/>
              <a:gd name="T17" fmla="*/ 12 h 938"/>
              <a:gd name="T18" fmla="*/ 788 w 918"/>
              <a:gd name="T19" fmla="*/ 30 h 938"/>
              <a:gd name="T20" fmla="*/ 824 w 918"/>
              <a:gd name="T21" fmla="*/ 56 h 938"/>
              <a:gd name="T22" fmla="*/ 862 w 918"/>
              <a:gd name="T23" fmla="*/ 88 h 938"/>
              <a:gd name="T24" fmla="*/ 890 w 918"/>
              <a:gd name="T25" fmla="*/ 126 h 938"/>
              <a:gd name="T26" fmla="*/ 918 w 918"/>
              <a:gd name="T27" fmla="*/ 164 h 938"/>
              <a:gd name="T28" fmla="*/ 798 w 918"/>
              <a:gd name="T29" fmla="*/ 614 h 938"/>
              <a:gd name="T30" fmla="*/ 648 w 918"/>
              <a:gd name="T31" fmla="*/ 684 h 938"/>
              <a:gd name="T32" fmla="*/ 512 w 918"/>
              <a:gd name="T33" fmla="*/ 744 h 938"/>
              <a:gd name="T34" fmla="*/ 358 w 918"/>
              <a:gd name="T35" fmla="*/ 806 h 938"/>
              <a:gd name="T36" fmla="*/ 174 w 918"/>
              <a:gd name="T37" fmla="*/ 878 h 938"/>
              <a:gd name="T38" fmla="*/ 58 w 918"/>
              <a:gd name="T39" fmla="*/ 916 h 938"/>
              <a:gd name="T40" fmla="*/ 0 w 918"/>
              <a:gd name="T41" fmla="*/ 938 h 938"/>
              <a:gd name="connsiteX0" fmla="*/ 0 w 10000"/>
              <a:gd name="connsiteY0" fmla="*/ 10000 h 10000"/>
              <a:gd name="connsiteX1" fmla="*/ 2418 w 10000"/>
              <a:gd name="connsiteY1" fmla="*/ 1151 h 10000"/>
              <a:gd name="connsiteX2" fmla="*/ 2810 w 10000"/>
              <a:gd name="connsiteY2" fmla="*/ 896 h 10000"/>
              <a:gd name="connsiteX3" fmla="*/ 3442 w 10000"/>
              <a:gd name="connsiteY3" fmla="*/ 576 h 10000"/>
              <a:gd name="connsiteX4" fmla="*/ 4205 w 10000"/>
              <a:gd name="connsiteY4" fmla="*/ 277 h 10000"/>
              <a:gd name="connsiteX5" fmla="*/ 5076 w 10000"/>
              <a:gd name="connsiteY5" fmla="*/ 85 h 10000"/>
              <a:gd name="connsiteX6" fmla="*/ 5991 w 10000"/>
              <a:gd name="connsiteY6" fmla="*/ 0 h 10000"/>
              <a:gd name="connsiteX7" fmla="*/ 7081 w 10000"/>
              <a:gd name="connsiteY7" fmla="*/ 21 h 10000"/>
              <a:gd name="connsiteX8" fmla="*/ 7908 w 10000"/>
              <a:gd name="connsiteY8" fmla="*/ 128 h 10000"/>
              <a:gd name="connsiteX9" fmla="*/ 8584 w 10000"/>
              <a:gd name="connsiteY9" fmla="*/ 320 h 10000"/>
              <a:gd name="connsiteX10" fmla="*/ 8976 w 10000"/>
              <a:gd name="connsiteY10" fmla="*/ 597 h 10000"/>
              <a:gd name="connsiteX11" fmla="*/ 9390 w 10000"/>
              <a:gd name="connsiteY11" fmla="*/ 938 h 10000"/>
              <a:gd name="connsiteX12" fmla="*/ 9695 w 10000"/>
              <a:gd name="connsiteY12" fmla="*/ 1343 h 10000"/>
              <a:gd name="connsiteX13" fmla="*/ 10000 w 10000"/>
              <a:gd name="connsiteY13" fmla="*/ 1748 h 10000"/>
              <a:gd name="connsiteX14" fmla="*/ 8693 w 10000"/>
              <a:gd name="connsiteY14" fmla="*/ 6546 h 10000"/>
              <a:gd name="connsiteX15" fmla="*/ 7074 w 10000"/>
              <a:gd name="connsiteY15" fmla="*/ 7998 h 10000"/>
              <a:gd name="connsiteX16" fmla="*/ 5577 w 10000"/>
              <a:gd name="connsiteY16" fmla="*/ 7932 h 10000"/>
              <a:gd name="connsiteX17" fmla="*/ 3900 w 10000"/>
              <a:gd name="connsiteY17" fmla="*/ 8593 h 10000"/>
              <a:gd name="connsiteX18" fmla="*/ 1895 w 10000"/>
              <a:gd name="connsiteY18" fmla="*/ 9360 h 10000"/>
              <a:gd name="connsiteX19" fmla="*/ 632 w 10000"/>
              <a:gd name="connsiteY19" fmla="*/ 9765 h 10000"/>
              <a:gd name="connsiteX20" fmla="*/ 0 w 10000"/>
              <a:gd name="connsiteY20" fmla="*/ 10000 h 10000"/>
              <a:gd name="connsiteX0" fmla="*/ 0 w 10000"/>
              <a:gd name="connsiteY0" fmla="*/ 10000 h 10000"/>
              <a:gd name="connsiteX1" fmla="*/ 2418 w 10000"/>
              <a:gd name="connsiteY1" fmla="*/ 1151 h 10000"/>
              <a:gd name="connsiteX2" fmla="*/ 2810 w 10000"/>
              <a:gd name="connsiteY2" fmla="*/ 896 h 10000"/>
              <a:gd name="connsiteX3" fmla="*/ 3442 w 10000"/>
              <a:gd name="connsiteY3" fmla="*/ 576 h 10000"/>
              <a:gd name="connsiteX4" fmla="*/ 4205 w 10000"/>
              <a:gd name="connsiteY4" fmla="*/ 277 h 10000"/>
              <a:gd name="connsiteX5" fmla="*/ 5076 w 10000"/>
              <a:gd name="connsiteY5" fmla="*/ 85 h 10000"/>
              <a:gd name="connsiteX6" fmla="*/ 5991 w 10000"/>
              <a:gd name="connsiteY6" fmla="*/ 0 h 10000"/>
              <a:gd name="connsiteX7" fmla="*/ 7081 w 10000"/>
              <a:gd name="connsiteY7" fmla="*/ 21 h 10000"/>
              <a:gd name="connsiteX8" fmla="*/ 7908 w 10000"/>
              <a:gd name="connsiteY8" fmla="*/ 128 h 10000"/>
              <a:gd name="connsiteX9" fmla="*/ 8584 w 10000"/>
              <a:gd name="connsiteY9" fmla="*/ 320 h 10000"/>
              <a:gd name="connsiteX10" fmla="*/ 8976 w 10000"/>
              <a:gd name="connsiteY10" fmla="*/ 597 h 10000"/>
              <a:gd name="connsiteX11" fmla="*/ 9390 w 10000"/>
              <a:gd name="connsiteY11" fmla="*/ 938 h 10000"/>
              <a:gd name="connsiteX12" fmla="*/ 9695 w 10000"/>
              <a:gd name="connsiteY12" fmla="*/ 1343 h 10000"/>
              <a:gd name="connsiteX13" fmla="*/ 10000 w 10000"/>
              <a:gd name="connsiteY13" fmla="*/ 1748 h 10000"/>
              <a:gd name="connsiteX14" fmla="*/ 8693 w 10000"/>
              <a:gd name="connsiteY14" fmla="*/ 6546 h 10000"/>
              <a:gd name="connsiteX15" fmla="*/ 7074 w 10000"/>
              <a:gd name="connsiteY15" fmla="*/ 7998 h 10000"/>
              <a:gd name="connsiteX16" fmla="*/ 5577 w 10000"/>
              <a:gd name="connsiteY16" fmla="*/ 7932 h 10000"/>
              <a:gd name="connsiteX17" fmla="*/ 3900 w 10000"/>
              <a:gd name="connsiteY17" fmla="*/ 8593 h 10000"/>
              <a:gd name="connsiteX18" fmla="*/ 2658 w 10000"/>
              <a:gd name="connsiteY18" fmla="*/ 9832 h 10000"/>
              <a:gd name="connsiteX19" fmla="*/ 632 w 10000"/>
              <a:gd name="connsiteY19" fmla="*/ 9765 h 10000"/>
              <a:gd name="connsiteX20" fmla="*/ 0 w 10000"/>
              <a:gd name="connsiteY20" fmla="*/ 10000 h 10000"/>
              <a:gd name="connsiteX0" fmla="*/ 0 w 10000"/>
              <a:gd name="connsiteY0" fmla="*/ 10000 h 10000"/>
              <a:gd name="connsiteX1" fmla="*/ 2418 w 10000"/>
              <a:gd name="connsiteY1" fmla="*/ 1151 h 10000"/>
              <a:gd name="connsiteX2" fmla="*/ 2810 w 10000"/>
              <a:gd name="connsiteY2" fmla="*/ 896 h 10000"/>
              <a:gd name="connsiteX3" fmla="*/ 3442 w 10000"/>
              <a:gd name="connsiteY3" fmla="*/ 576 h 10000"/>
              <a:gd name="connsiteX4" fmla="*/ 4205 w 10000"/>
              <a:gd name="connsiteY4" fmla="*/ 277 h 10000"/>
              <a:gd name="connsiteX5" fmla="*/ 5076 w 10000"/>
              <a:gd name="connsiteY5" fmla="*/ 85 h 10000"/>
              <a:gd name="connsiteX6" fmla="*/ 5991 w 10000"/>
              <a:gd name="connsiteY6" fmla="*/ 0 h 10000"/>
              <a:gd name="connsiteX7" fmla="*/ 7081 w 10000"/>
              <a:gd name="connsiteY7" fmla="*/ 21 h 10000"/>
              <a:gd name="connsiteX8" fmla="*/ 7908 w 10000"/>
              <a:gd name="connsiteY8" fmla="*/ 128 h 10000"/>
              <a:gd name="connsiteX9" fmla="*/ 8584 w 10000"/>
              <a:gd name="connsiteY9" fmla="*/ 320 h 10000"/>
              <a:gd name="connsiteX10" fmla="*/ 8976 w 10000"/>
              <a:gd name="connsiteY10" fmla="*/ 597 h 10000"/>
              <a:gd name="connsiteX11" fmla="*/ 9390 w 10000"/>
              <a:gd name="connsiteY11" fmla="*/ 938 h 10000"/>
              <a:gd name="connsiteX12" fmla="*/ 9695 w 10000"/>
              <a:gd name="connsiteY12" fmla="*/ 1343 h 10000"/>
              <a:gd name="connsiteX13" fmla="*/ 10000 w 10000"/>
              <a:gd name="connsiteY13" fmla="*/ 1748 h 10000"/>
              <a:gd name="connsiteX14" fmla="*/ 8693 w 10000"/>
              <a:gd name="connsiteY14" fmla="*/ 6546 h 10000"/>
              <a:gd name="connsiteX15" fmla="*/ 7074 w 10000"/>
              <a:gd name="connsiteY15" fmla="*/ 7998 h 10000"/>
              <a:gd name="connsiteX16" fmla="*/ 5577 w 10000"/>
              <a:gd name="connsiteY16" fmla="*/ 7932 h 10000"/>
              <a:gd name="connsiteX17" fmla="*/ 3900 w 10000"/>
              <a:gd name="connsiteY17" fmla="*/ 8593 h 10000"/>
              <a:gd name="connsiteX18" fmla="*/ 2658 w 10000"/>
              <a:gd name="connsiteY18" fmla="*/ 9832 h 10000"/>
              <a:gd name="connsiteX19" fmla="*/ 0 w 10000"/>
              <a:gd name="connsiteY19" fmla="*/ 10000 h 10000"/>
              <a:gd name="connsiteX0" fmla="*/ 0 w 10000"/>
              <a:gd name="connsiteY0" fmla="*/ 10000 h 10000"/>
              <a:gd name="connsiteX1" fmla="*/ 2418 w 10000"/>
              <a:gd name="connsiteY1" fmla="*/ 1151 h 10000"/>
              <a:gd name="connsiteX2" fmla="*/ 2810 w 10000"/>
              <a:gd name="connsiteY2" fmla="*/ 896 h 10000"/>
              <a:gd name="connsiteX3" fmla="*/ 3442 w 10000"/>
              <a:gd name="connsiteY3" fmla="*/ 576 h 10000"/>
              <a:gd name="connsiteX4" fmla="*/ 4205 w 10000"/>
              <a:gd name="connsiteY4" fmla="*/ 277 h 10000"/>
              <a:gd name="connsiteX5" fmla="*/ 5076 w 10000"/>
              <a:gd name="connsiteY5" fmla="*/ 85 h 10000"/>
              <a:gd name="connsiteX6" fmla="*/ 5991 w 10000"/>
              <a:gd name="connsiteY6" fmla="*/ 0 h 10000"/>
              <a:gd name="connsiteX7" fmla="*/ 7081 w 10000"/>
              <a:gd name="connsiteY7" fmla="*/ 21 h 10000"/>
              <a:gd name="connsiteX8" fmla="*/ 7908 w 10000"/>
              <a:gd name="connsiteY8" fmla="*/ 128 h 10000"/>
              <a:gd name="connsiteX9" fmla="*/ 8584 w 10000"/>
              <a:gd name="connsiteY9" fmla="*/ 320 h 10000"/>
              <a:gd name="connsiteX10" fmla="*/ 8976 w 10000"/>
              <a:gd name="connsiteY10" fmla="*/ 597 h 10000"/>
              <a:gd name="connsiteX11" fmla="*/ 9390 w 10000"/>
              <a:gd name="connsiteY11" fmla="*/ 938 h 10000"/>
              <a:gd name="connsiteX12" fmla="*/ 9695 w 10000"/>
              <a:gd name="connsiteY12" fmla="*/ 1343 h 10000"/>
              <a:gd name="connsiteX13" fmla="*/ 10000 w 10000"/>
              <a:gd name="connsiteY13" fmla="*/ 1748 h 10000"/>
              <a:gd name="connsiteX14" fmla="*/ 8693 w 10000"/>
              <a:gd name="connsiteY14" fmla="*/ 6546 h 10000"/>
              <a:gd name="connsiteX15" fmla="*/ 7074 w 10000"/>
              <a:gd name="connsiteY15" fmla="*/ 7998 h 10000"/>
              <a:gd name="connsiteX16" fmla="*/ 3900 w 10000"/>
              <a:gd name="connsiteY16" fmla="*/ 8593 h 10000"/>
              <a:gd name="connsiteX17" fmla="*/ 2658 w 10000"/>
              <a:gd name="connsiteY17" fmla="*/ 9832 h 10000"/>
              <a:gd name="connsiteX18" fmla="*/ 0 w 10000"/>
              <a:gd name="connsiteY18" fmla="*/ 10000 h 10000"/>
              <a:gd name="connsiteX0" fmla="*/ 0 w 10000"/>
              <a:gd name="connsiteY0" fmla="*/ 10000 h 10000"/>
              <a:gd name="connsiteX1" fmla="*/ 2418 w 10000"/>
              <a:gd name="connsiteY1" fmla="*/ 1151 h 10000"/>
              <a:gd name="connsiteX2" fmla="*/ 2810 w 10000"/>
              <a:gd name="connsiteY2" fmla="*/ 896 h 10000"/>
              <a:gd name="connsiteX3" fmla="*/ 3442 w 10000"/>
              <a:gd name="connsiteY3" fmla="*/ 576 h 10000"/>
              <a:gd name="connsiteX4" fmla="*/ 4205 w 10000"/>
              <a:gd name="connsiteY4" fmla="*/ 277 h 10000"/>
              <a:gd name="connsiteX5" fmla="*/ 5076 w 10000"/>
              <a:gd name="connsiteY5" fmla="*/ 85 h 10000"/>
              <a:gd name="connsiteX6" fmla="*/ 5991 w 10000"/>
              <a:gd name="connsiteY6" fmla="*/ 0 h 10000"/>
              <a:gd name="connsiteX7" fmla="*/ 7081 w 10000"/>
              <a:gd name="connsiteY7" fmla="*/ 21 h 10000"/>
              <a:gd name="connsiteX8" fmla="*/ 7908 w 10000"/>
              <a:gd name="connsiteY8" fmla="*/ 128 h 10000"/>
              <a:gd name="connsiteX9" fmla="*/ 8584 w 10000"/>
              <a:gd name="connsiteY9" fmla="*/ 320 h 10000"/>
              <a:gd name="connsiteX10" fmla="*/ 8976 w 10000"/>
              <a:gd name="connsiteY10" fmla="*/ 597 h 10000"/>
              <a:gd name="connsiteX11" fmla="*/ 9390 w 10000"/>
              <a:gd name="connsiteY11" fmla="*/ 938 h 10000"/>
              <a:gd name="connsiteX12" fmla="*/ 9695 w 10000"/>
              <a:gd name="connsiteY12" fmla="*/ 1343 h 10000"/>
              <a:gd name="connsiteX13" fmla="*/ 10000 w 10000"/>
              <a:gd name="connsiteY13" fmla="*/ 1748 h 10000"/>
              <a:gd name="connsiteX14" fmla="*/ 8693 w 10000"/>
              <a:gd name="connsiteY14" fmla="*/ 6546 h 10000"/>
              <a:gd name="connsiteX15" fmla="*/ 7074 w 10000"/>
              <a:gd name="connsiteY15" fmla="*/ 7998 h 10000"/>
              <a:gd name="connsiteX16" fmla="*/ 2658 w 10000"/>
              <a:gd name="connsiteY16" fmla="*/ 9832 h 10000"/>
              <a:gd name="connsiteX17" fmla="*/ 0 w 10000"/>
              <a:gd name="connsiteY17" fmla="*/ 10000 h 10000"/>
              <a:gd name="connsiteX0" fmla="*/ 1516 w 11516"/>
              <a:gd name="connsiteY0" fmla="*/ 10000 h 10000"/>
              <a:gd name="connsiteX1" fmla="*/ 18 w 11516"/>
              <a:gd name="connsiteY1" fmla="*/ 6642 h 10000"/>
              <a:gd name="connsiteX2" fmla="*/ 3934 w 11516"/>
              <a:gd name="connsiteY2" fmla="*/ 1151 h 10000"/>
              <a:gd name="connsiteX3" fmla="*/ 4326 w 11516"/>
              <a:gd name="connsiteY3" fmla="*/ 896 h 10000"/>
              <a:gd name="connsiteX4" fmla="*/ 4958 w 11516"/>
              <a:gd name="connsiteY4" fmla="*/ 576 h 10000"/>
              <a:gd name="connsiteX5" fmla="*/ 5721 w 11516"/>
              <a:gd name="connsiteY5" fmla="*/ 277 h 10000"/>
              <a:gd name="connsiteX6" fmla="*/ 6592 w 11516"/>
              <a:gd name="connsiteY6" fmla="*/ 85 h 10000"/>
              <a:gd name="connsiteX7" fmla="*/ 7507 w 11516"/>
              <a:gd name="connsiteY7" fmla="*/ 0 h 10000"/>
              <a:gd name="connsiteX8" fmla="*/ 8597 w 11516"/>
              <a:gd name="connsiteY8" fmla="*/ 21 h 10000"/>
              <a:gd name="connsiteX9" fmla="*/ 9424 w 11516"/>
              <a:gd name="connsiteY9" fmla="*/ 128 h 10000"/>
              <a:gd name="connsiteX10" fmla="*/ 10100 w 11516"/>
              <a:gd name="connsiteY10" fmla="*/ 320 h 10000"/>
              <a:gd name="connsiteX11" fmla="*/ 10492 w 11516"/>
              <a:gd name="connsiteY11" fmla="*/ 597 h 10000"/>
              <a:gd name="connsiteX12" fmla="*/ 10906 w 11516"/>
              <a:gd name="connsiteY12" fmla="*/ 938 h 10000"/>
              <a:gd name="connsiteX13" fmla="*/ 11211 w 11516"/>
              <a:gd name="connsiteY13" fmla="*/ 1343 h 10000"/>
              <a:gd name="connsiteX14" fmla="*/ 11516 w 11516"/>
              <a:gd name="connsiteY14" fmla="*/ 1748 h 10000"/>
              <a:gd name="connsiteX15" fmla="*/ 10209 w 11516"/>
              <a:gd name="connsiteY15" fmla="*/ 6546 h 10000"/>
              <a:gd name="connsiteX16" fmla="*/ 8590 w 11516"/>
              <a:gd name="connsiteY16" fmla="*/ 7998 h 10000"/>
              <a:gd name="connsiteX17" fmla="*/ 4174 w 11516"/>
              <a:gd name="connsiteY17" fmla="*/ 9832 h 10000"/>
              <a:gd name="connsiteX18" fmla="*/ 1516 w 11516"/>
              <a:gd name="connsiteY18" fmla="*/ 10000 h 10000"/>
              <a:gd name="connsiteX0" fmla="*/ 1498 w 11498"/>
              <a:gd name="connsiteY0" fmla="*/ 10000 h 10000"/>
              <a:gd name="connsiteX1" fmla="*/ 0 w 11498"/>
              <a:gd name="connsiteY1" fmla="*/ 6642 h 10000"/>
              <a:gd name="connsiteX2" fmla="*/ 3916 w 11498"/>
              <a:gd name="connsiteY2" fmla="*/ 1151 h 10000"/>
              <a:gd name="connsiteX3" fmla="*/ 4308 w 11498"/>
              <a:gd name="connsiteY3" fmla="*/ 896 h 10000"/>
              <a:gd name="connsiteX4" fmla="*/ 4940 w 11498"/>
              <a:gd name="connsiteY4" fmla="*/ 576 h 10000"/>
              <a:gd name="connsiteX5" fmla="*/ 5703 w 11498"/>
              <a:gd name="connsiteY5" fmla="*/ 277 h 10000"/>
              <a:gd name="connsiteX6" fmla="*/ 6574 w 11498"/>
              <a:gd name="connsiteY6" fmla="*/ 85 h 10000"/>
              <a:gd name="connsiteX7" fmla="*/ 7489 w 11498"/>
              <a:gd name="connsiteY7" fmla="*/ 0 h 10000"/>
              <a:gd name="connsiteX8" fmla="*/ 8579 w 11498"/>
              <a:gd name="connsiteY8" fmla="*/ 21 h 10000"/>
              <a:gd name="connsiteX9" fmla="*/ 9406 w 11498"/>
              <a:gd name="connsiteY9" fmla="*/ 128 h 10000"/>
              <a:gd name="connsiteX10" fmla="*/ 10082 w 11498"/>
              <a:gd name="connsiteY10" fmla="*/ 320 h 10000"/>
              <a:gd name="connsiteX11" fmla="*/ 10474 w 11498"/>
              <a:gd name="connsiteY11" fmla="*/ 597 h 10000"/>
              <a:gd name="connsiteX12" fmla="*/ 10888 w 11498"/>
              <a:gd name="connsiteY12" fmla="*/ 938 h 10000"/>
              <a:gd name="connsiteX13" fmla="*/ 11193 w 11498"/>
              <a:gd name="connsiteY13" fmla="*/ 1343 h 10000"/>
              <a:gd name="connsiteX14" fmla="*/ 11498 w 11498"/>
              <a:gd name="connsiteY14" fmla="*/ 1748 h 10000"/>
              <a:gd name="connsiteX15" fmla="*/ 10191 w 11498"/>
              <a:gd name="connsiteY15" fmla="*/ 6546 h 10000"/>
              <a:gd name="connsiteX16" fmla="*/ 8572 w 11498"/>
              <a:gd name="connsiteY16" fmla="*/ 7998 h 10000"/>
              <a:gd name="connsiteX17" fmla="*/ 4156 w 11498"/>
              <a:gd name="connsiteY17" fmla="*/ 9832 h 10000"/>
              <a:gd name="connsiteX18" fmla="*/ 1498 w 11498"/>
              <a:gd name="connsiteY18" fmla="*/ 10000 h 10000"/>
              <a:gd name="connsiteX0" fmla="*/ 1498 w 11498"/>
              <a:gd name="connsiteY0" fmla="*/ 10000 h 10000"/>
              <a:gd name="connsiteX1" fmla="*/ 0 w 11498"/>
              <a:gd name="connsiteY1" fmla="*/ 6642 h 10000"/>
              <a:gd name="connsiteX2" fmla="*/ 3916 w 11498"/>
              <a:gd name="connsiteY2" fmla="*/ 1151 h 10000"/>
              <a:gd name="connsiteX3" fmla="*/ 4308 w 11498"/>
              <a:gd name="connsiteY3" fmla="*/ 896 h 10000"/>
              <a:gd name="connsiteX4" fmla="*/ 4940 w 11498"/>
              <a:gd name="connsiteY4" fmla="*/ 576 h 10000"/>
              <a:gd name="connsiteX5" fmla="*/ 5703 w 11498"/>
              <a:gd name="connsiteY5" fmla="*/ 277 h 10000"/>
              <a:gd name="connsiteX6" fmla="*/ 6574 w 11498"/>
              <a:gd name="connsiteY6" fmla="*/ 85 h 10000"/>
              <a:gd name="connsiteX7" fmla="*/ 7489 w 11498"/>
              <a:gd name="connsiteY7" fmla="*/ 0 h 10000"/>
              <a:gd name="connsiteX8" fmla="*/ 8579 w 11498"/>
              <a:gd name="connsiteY8" fmla="*/ 21 h 10000"/>
              <a:gd name="connsiteX9" fmla="*/ 9406 w 11498"/>
              <a:gd name="connsiteY9" fmla="*/ 128 h 10000"/>
              <a:gd name="connsiteX10" fmla="*/ 10082 w 11498"/>
              <a:gd name="connsiteY10" fmla="*/ 320 h 10000"/>
              <a:gd name="connsiteX11" fmla="*/ 10474 w 11498"/>
              <a:gd name="connsiteY11" fmla="*/ 597 h 10000"/>
              <a:gd name="connsiteX12" fmla="*/ 10888 w 11498"/>
              <a:gd name="connsiteY12" fmla="*/ 938 h 10000"/>
              <a:gd name="connsiteX13" fmla="*/ 11193 w 11498"/>
              <a:gd name="connsiteY13" fmla="*/ 1343 h 10000"/>
              <a:gd name="connsiteX14" fmla="*/ 11498 w 11498"/>
              <a:gd name="connsiteY14" fmla="*/ 1748 h 10000"/>
              <a:gd name="connsiteX15" fmla="*/ 10191 w 11498"/>
              <a:gd name="connsiteY15" fmla="*/ 6546 h 10000"/>
              <a:gd name="connsiteX16" fmla="*/ 8572 w 11498"/>
              <a:gd name="connsiteY16" fmla="*/ 7998 h 10000"/>
              <a:gd name="connsiteX17" fmla="*/ 4156 w 11498"/>
              <a:gd name="connsiteY17" fmla="*/ 9832 h 10000"/>
              <a:gd name="connsiteX18" fmla="*/ 1498 w 11498"/>
              <a:gd name="connsiteY18" fmla="*/ 10000 h 10000"/>
              <a:gd name="connsiteX0" fmla="*/ 1498 w 11498"/>
              <a:gd name="connsiteY0" fmla="*/ 10000 h 10000"/>
              <a:gd name="connsiteX1" fmla="*/ 0 w 11498"/>
              <a:gd name="connsiteY1" fmla="*/ 6642 h 10000"/>
              <a:gd name="connsiteX2" fmla="*/ 3916 w 11498"/>
              <a:gd name="connsiteY2" fmla="*/ 1151 h 10000"/>
              <a:gd name="connsiteX3" fmla="*/ 4940 w 11498"/>
              <a:gd name="connsiteY3" fmla="*/ 576 h 10000"/>
              <a:gd name="connsiteX4" fmla="*/ 5703 w 11498"/>
              <a:gd name="connsiteY4" fmla="*/ 277 h 10000"/>
              <a:gd name="connsiteX5" fmla="*/ 6574 w 11498"/>
              <a:gd name="connsiteY5" fmla="*/ 85 h 10000"/>
              <a:gd name="connsiteX6" fmla="*/ 7489 w 11498"/>
              <a:gd name="connsiteY6" fmla="*/ 0 h 10000"/>
              <a:gd name="connsiteX7" fmla="*/ 8579 w 11498"/>
              <a:gd name="connsiteY7" fmla="*/ 21 h 10000"/>
              <a:gd name="connsiteX8" fmla="*/ 9406 w 11498"/>
              <a:gd name="connsiteY8" fmla="*/ 128 h 10000"/>
              <a:gd name="connsiteX9" fmla="*/ 10082 w 11498"/>
              <a:gd name="connsiteY9" fmla="*/ 320 h 10000"/>
              <a:gd name="connsiteX10" fmla="*/ 10474 w 11498"/>
              <a:gd name="connsiteY10" fmla="*/ 597 h 10000"/>
              <a:gd name="connsiteX11" fmla="*/ 10888 w 11498"/>
              <a:gd name="connsiteY11" fmla="*/ 938 h 10000"/>
              <a:gd name="connsiteX12" fmla="*/ 11193 w 11498"/>
              <a:gd name="connsiteY12" fmla="*/ 1343 h 10000"/>
              <a:gd name="connsiteX13" fmla="*/ 11498 w 11498"/>
              <a:gd name="connsiteY13" fmla="*/ 1748 h 10000"/>
              <a:gd name="connsiteX14" fmla="*/ 10191 w 11498"/>
              <a:gd name="connsiteY14" fmla="*/ 6546 h 10000"/>
              <a:gd name="connsiteX15" fmla="*/ 8572 w 11498"/>
              <a:gd name="connsiteY15" fmla="*/ 7998 h 10000"/>
              <a:gd name="connsiteX16" fmla="*/ 4156 w 11498"/>
              <a:gd name="connsiteY16" fmla="*/ 9832 h 10000"/>
              <a:gd name="connsiteX17" fmla="*/ 1498 w 11498"/>
              <a:gd name="connsiteY17" fmla="*/ 10000 h 10000"/>
              <a:gd name="connsiteX0" fmla="*/ 1498 w 11498"/>
              <a:gd name="connsiteY0" fmla="*/ 10000 h 10000"/>
              <a:gd name="connsiteX1" fmla="*/ 0 w 11498"/>
              <a:gd name="connsiteY1" fmla="*/ 6642 h 10000"/>
              <a:gd name="connsiteX2" fmla="*/ 3916 w 11498"/>
              <a:gd name="connsiteY2" fmla="*/ 1151 h 10000"/>
              <a:gd name="connsiteX3" fmla="*/ 5703 w 11498"/>
              <a:gd name="connsiteY3" fmla="*/ 277 h 10000"/>
              <a:gd name="connsiteX4" fmla="*/ 6574 w 11498"/>
              <a:gd name="connsiteY4" fmla="*/ 85 h 10000"/>
              <a:gd name="connsiteX5" fmla="*/ 7489 w 11498"/>
              <a:gd name="connsiteY5" fmla="*/ 0 h 10000"/>
              <a:gd name="connsiteX6" fmla="*/ 8579 w 11498"/>
              <a:gd name="connsiteY6" fmla="*/ 21 h 10000"/>
              <a:gd name="connsiteX7" fmla="*/ 9406 w 11498"/>
              <a:gd name="connsiteY7" fmla="*/ 128 h 10000"/>
              <a:gd name="connsiteX8" fmla="*/ 10082 w 11498"/>
              <a:gd name="connsiteY8" fmla="*/ 320 h 10000"/>
              <a:gd name="connsiteX9" fmla="*/ 10474 w 11498"/>
              <a:gd name="connsiteY9" fmla="*/ 597 h 10000"/>
              <a:gd name="connsiteX10" fmla="*/ 10888 w 11498"/>
              <a:gd name="connsiteY10" fmla="*/ 938 h 10000"/>
              <a:gd name="connsiteX11" fmla="*/ 11193 w 11498"/>
              <a:gd name="connsiteY11" fmla="*/ 1343 h 10000"/>
              <a:gd name="connsiteX12" fmla="*/ 11498 w 11498"/>
              <a:gd name="connsiteY12" fmla="*/ 1748 h 10000"/>
              <a:gd name="connsiteX13" fmla="*/ 10191 w 11498"/>
              <a:gd name="connsiteY13" fmla="*/ 6546 h 10000"/>
              <a:gd name="connsiteX14" fmla="*/ 8572 w 11498"/>
              <a:gd name="connsiteY14" fmla="*/ 7998 h 10000"/>
              <a:gd name="connsiteX15" fmla="*/ 4156 w 11498"/>
              <a:gd name="connsiteY15" fmla="*/ 9832 h 10000"/>
              <a:gd name="connsiteX16" fmla="*/ 1498 w 11498"/>
              <a:gd name="connsiteY16" fmla="*/ 10000 h 10000"/>
              <a:gd name="connsiteX0" fmla="*/ 1498 w 11498"/>
              <a:gd name="connsiteY0" fmla="*/ 10000 h 10000"/>
              <a:gd name="connsiteX1" fmla="*/ 0 w 11498"/>
              <a:gd name="connsiteY1" fmla="*/ 6642 h 10000"/>
              <a:gd name="connsiteX2" fmla="*/ 3916 w 11498"/>
              <a:gd name="connsiteY2" fmla="*/ 1151 h 10000"/>
              <a:gd name="connsiteX3" fmla="*/ 5703 w 11498"/>
              <a:gd name="connsiteY3" fmla="*/ 277 h 10000"/>
              <a:gd name="connsiteX4" fmla="*/ 7489 w 11498"/>
              <a:gd name="connsiteY4" fmla="*/ 0 h 10000"/>
              <a:gd name="connsiteX5" fmla="*/ 8579 w 11498"/>
              <a:gd name="connsiteY5" fmla="*/ 21 h 10000"/>
              <a:gd name="connsiteX6" fmla="*/ 9406 w 11498"/>
              <a:gd name="connsiteY6" fmla="*/ 128 h 10000"/>
              <a:gd name="connsiteX7" fmla="*/ 10082 w 11498"/>
              <a:gd name="connsiteY7" fmla="*/ 320 h 10000"/>
              <a:gd name="connsiteX8" fmla="*/ 10474 w 11498"/>
              <a:gd name="connsiteY8" fmla="*/ 597 h 10000"/>
              <a:gd name="connsiteX9" fmla="*/ 10888 w 11498"/>
              <a:gd name="connsiteY9" fmla="*/ 938 h 10000"/>
              <a:gd name="connsiteX10" fmla="*/ 11193 w 11498"/>
              <a:gd name="connsiteY10" fmla="*/ 1343 h 10000"/>
              <a:gd name="connsiteX11" fmla="*/ 11498 w 11498"/>
              <a:gd name="connsiteY11" fmla="*/ 1748 h 10000"/>
              <a:gd name="connsiteX12" fmla="*/ 10191 w 11498"/>
              <a:gd name="connsiteY12" fmla="*/ 6546 h 10000"/>
              <a:gd name="connsiteX13" fmla="*/ 8572 w 11498"/>
              <a:gd name="connsiteY13" fmla="*/ 7998 h 10000"/>
              <a:gd name="connsiteX14" fmla="*/ 4156 w 11498"/>
              <a:gd name="connsiteY14" fmla="*/ 9832 h 10000"/>
              <a:gd name="connsiteX15" fmla="*/ 1498 w 11498"/>
              <a:gd name="connsiteY15" fmla="*/ 10000 h 10000"/>
              <a:gd name="connsiteX0" fmla="*/ 1498 w 11498"/>
              <a:gd name="connsiteY0" fmla="*/ 10000 h 10000"/>
              <a:gd name="connsiteX1" fmla="*/ 0 w 11498"/>
              <a:gd name="connsiteY1" fmla="*/ 6642 h 10000"/>
              <a:gd name="connsiteX2" fmla="*/ 3916 w 11498"/>
              <a:gd name="connsiteY2" fmla="*/ 1151 h 10000"/>
              <a:gd name="connsiteX3" fmla="*/ 5703 w 11498"/>
              <a:gd name="connsiteY3" fmla="*/ 277 h 10000"/>
              <a:gd name="connsiteX4" fmla="*/ 7489 w 11498"/>
              <a:gd name="connsiteY4" fmla="*/ 0 h 10000"/>
              <a:gd name="connsiteX5" fmla="*/ 8579 w 11498"/>
              <a:gd name="connsiteY5" fmla="*/ 21 h 10000"/>
              <a:gd name="connsiteX6" fmla="*/ 9406 w 11498"/>
              <a:gd name="connsiteY6" fmla="*/ 128 h 10000"/>
              <a:gd name="connsiteX7" fmla="*/ 10082 w 11498"/>
              <a:gd name="connsiteY7" fmla="*/ 320 h 10000"/>
              <a:gd name="connsiteX8" fmla="*/ 10474 w 11498"/>
              <a:gd name="connsiteY8" fmla="*/ 597 h 10000"/>
              <a:gd name="connsiteX9" fmla="*/ 10888 w 11498"/>
              <a:gd name="connsiteY9" fmla="*/ 938 h 10000"/>
              <a:gd name="connsiteX10" fmla="*/ 11498 w 11498"/>
              <a:gd name="connsiteY10" fmla="*/ 1748 h 10000"/>
              <a:gd name="connsiteX11" fmla="*/ 10191 w 11498"/>
              <a:gd name="connsiteY11" fmla="*/ 6546 h 10000"/>
              <a:gd name="connsiteX12" fmla="*/ 8572 w 11498"/>
              <a:gd name="connsiteY12" fmla="*/ 7998 h 10000"/>
              <a:gd name="connsiteX13" fmla="*/ 4156 w 11498"/>
              <a:gd name="connsiteY13" fmla="*/ 9832 h 10000"/>
              <a:gd name="connsiteX14" fmla="*/ 1498 w 11498"/>
              <a:gd name="connsiteY14" fmla="*/ 10000 h 10000"/>
              <a:gd name="connsiteX0" fmla="*/ 1498 w 11498"/>
              <a:gd name="connsiteY0" fmla="*/ 10000 h 10000"/>
              <a:gd name="connsiteX1" fmla="*/ 0 w 11498"/>
              <a:gd name="connsiteY1" fmla="*/ 6642 h 10000"/>
              <a:gd name="connsiteX2" fmla="*/ 3916 w 11498"/>
              <a:gd name="connsiteY2" fmla="*/ 1151 h 10000"/>
              <a:gd name="connsiteX3" fmla="*/ 5703 w 11498"/>
              <a:gd name="connsiteY3" fmla="*/ 277 h 10000"/>
              <a:gd name="connsiteX4" fmla="*/ 7489 w 11498"/>
              <a:gd name="connsiteY4" fmla="*/ 0 h 10000"/>
              <a:gd name="connsiteX5" fmla="*/ 8579 w 11498"/>
              <a:gd name="connsiteY5" fmla="*/ 21 h 10000"/>
              <a:gd name="connsiteX6" fmla="*/ 9406 w 11498"/>
              <a:gd name="connsiteY6" fmla="*/ 128 h 10000"/>
              <a:gd name="connsiteX7" fmla="*/ 10082 w 11498"/>
              <a:gd name="connsiteY7" fmla="*/ 320 h 10000"/>
              <a:gd name="connsiteX8" fmla="*/ 10474 w 11498"/>
              <a:gd name="connsiteY8" fmla="*/ 597 h 10000"/>
              <a:gd name="connsiteX9" fmla="*/ 11498 w 11498"/>
              <a:gd name="connsiteY9" fmla="*/ 1748 h 10000"/>
              <a:gd name="connsiteX10" fmla="*/ 10191 w 11498"/>
              <a:gd name="connsiteY10" fmla="*/ 6546 h 10000"/>
              <a:gd name="connsiteX11" fmla="*/ 8572 w 11498"/>
              <a:gd name="connsiteY11" fmla="*/ 7998 h 10000"/>
              <a:gd name="connsiteX12" fmla="*/ 4156 w 11498"/>
              <a:gd name="connsiteY12" fmla="*/ 9832 h 10000"/>
              <a:gd name="connsiteX13" fmla="*/ 1498 w 11498"/>
              <a:gd name="connsiteY13" fmla="*/ 10000 h 10000"/>
              <a:gd name="connsiteX0" fmla="*/ 1498 w 11498"/>
              <a:gd name="connsiteY0" fmla="*/ 10000 h 10000"/>
              <a:gd name="connsiteX1" fmla="*/ 0 w 11498"/>
              <a:gd name="connsiteY1" fmla="*/ 6642 h 10000"/>
              <a:gd name="connsiteX2" fmla="*/ 3916 w 11498"/>
              <a:gd name="connsiteY2" fmla="*/ 1151 h 10000"/>
              <a:gd name="connsiteX3" fmla="*/ 5703 w 11498"/>
              <a:gd name="connsiteY3" fmla="*/ 277 h 10000"/>
              <a:gd name="connsiteX4" fmla="*/ 7489 w 11498"/>
              <a:gd name="connsiteY4" fmla="*/ 0 h 10000"/>
              <a:gd name="connsiteX5" fmla="*/ 8579 w 11498"/>
              <a:gd name="connsiteY5" fmla="*/ 21 h 10000"/>
              <a:gd name="connsiteX6" fmla="*/ 9406 w 11498"/>
              <a:gd name="connsiteY6" fmla="*/ 128 h 10000"/>
              <a:gd name="connsiteX7" fmla="*/ 10082 w 11498"/>
              <a:gd name="connsiteY7" fmla="*/ 320 h 10000"/>
              <a:gd name="connsiteX8" fmla="*/ 11498 w 11498"/>
              <a:gd name="connsiteY8" fmla="*/ 1748 h 10000"/>
              <a:gd name="connsiteX9" fmla="*/ 10191 w 11498"/>
              <a:gd name="connsiteY9" fmla="*/ 6546 h 10000"/>
              <a:gd name="connsiteX10" fmla="*/ 8572 w 11498"/>
              <a:gd name="connsiteY10" fmla="*/ 7998 h 10000"/>
              <a:gd name="connsiteX11" fmla="*/ 4156 w 11498"/>
              <a:gd name="connsiteY11" fmla="*/ 9832 h 10000"/>
              <a:gd name="connsiteX12" fmla="*/ 1498 w 11498"/>
              <a:gd name="connsiteY12" fmla="*/ 10000 h 10000"/>
              <a:gd name="connsiteX0" fmla="*/ 1498 w 11498"/>
              <a:gd name="connsiteY0" fmla="*/ 10000 h 10000"/>
              <a:gd name="connsiteX1" fmla="*/ 0 w 11498"/>
              <a:gd name="connsiteY1" fmla="*/ 6642 h 10000"/>
              <a:gd name="connsiteX2" fmla="*/ 3916 w 11498"/>
              <a:gd name="connsiteY2" fmla="*/ 1151 h 10000"/>
              <a:gd name="connsiteX3" fmla="*/ 5703 w 11498"/>
              <a:gd name="connsiteY3" fmla="*/ 277 h 10000"/>
              <a:gd name="connsiteX4" fmla="*/ 7489 w 11498"/>
              <a:gd name="connsiteY4" fmla="*/ 0 h 10000"/>
              <a:gd name="connsiteX5" fmla="*/ 8579 w 11498"/>
              <a:gd name="connsiteY5" fmla="*/ 21 h 10000"/>
              <a:gd name="connsiteX6" fmla="*/ 10082 w 11498"/>
              <a:gd name="connsiteY6" fmla="*/ 320 h 10000"/>
              <a:gd name="connsiteX7" fmla="*/ 11498 w 11498"/>
              <a:gd name="connsiteY7" fmla="*/ 1748 h 10000"/>
              <a:gd name="connsiteX8" fmla="*/ 10191 w 11498"/>
              <a:gd name="connsiteY8" fmla="*/ 6546 h 10000"/>
              <a:gd name="connsiteX9" fmla="*/ 8572 w 11498"/>
              <a:gd name="connsiteY9" fmla="*/ 7998 h 10000"/>
              <a:gd name="connsiteX10" fmla="*/ 4156 w 11498"/>
              <a:gd name="connsiteY10" fmla="*/ 9832 h 10000"/>
              <a:gd name="connsiteX11" fmla="*/ 1498 w 11498"/>
              <a:gd name="connsiteY11" fmla="*/ 10000 h 10000"/>
              <a:gd name="connsiteX0" fmla="*/ 1498 w 11498"/>
              <a:gd name="connsiteY0" fmla="*/ 10000 h 11048"/>
              <a:gd name="connsiteX1" fmla="*/ 0 w 11498"/>
              <a:gd name="connsiteY1" fmla="*/ 6642 h 11048"/>
              <a:gd name="connsiteX2" fmla="*/ 3916 w 11498"/>
              <a:gd name="connsiteY2" fmla="*/ 1151 h 11048"/>
              <a:gd name="connsiteX3" fmla="*/ 5703 w 11498"/>
              <a:gd name="connsiteY3" fmla="*/ 277 h 11048"/>
              <a:gd name="connsiteX4" fmla="*/ 7489 w 11498"/>
              <a:gd name="connsiteY4" fmla="*/ 0 h 11048"/>
              <a:gd name="connsiteX5" fmla="*/ 8579 w 11498"/>
              <a:gd name="connsiteY5" fmla="*/ 21 h 11048"/>
              <a:gd name="connsiteX6" fmla="*/ 10082 w 11498"/>
              <a:gd name="connsiteY6" fmla="*/ 320 h 11048"/>
              <a:gd name="connsiteX7" fmla="*/ 11498 w 11498"/>
              <a:gd name="connsiteY7" fmla="*/ 1748 h 11048"/>
              <a:gd name="connsiteX8" fmla="*/ 10191 w 11498"/>
              <a:gd name="connsiteY8" fmla="*/ 6546 h 11048"/>
              <a:gd name="connsiteX9" fmla="*/ 8572 w 11498"/>
              <a:gd name="connsiteY9" fmla="*/ 7998 h 11048"/>
              <a:gd name="connsiteX10" fmla="*/ 5676 w 11498"/>
              <a:gd name="connsiteY10" fmla="*/ 11048 h 11048"/>
              <a:gd name="connsiteX11" fmla="*/ 1498 w 11498"/>
              <a:gd name="connsiteY11" fmla="*/ 10000 h 11048"/>
              <a:gd name="connsiteX0" fmla="*/ 1498 w 11498"/>
              <a:gd name="connsiteY0" fmla="*/ 10000 h 11048"/>
              <a:gd name="connsiteX1" fmla="*/ 0 w 11498"/>
              <a:gd name="connsiteY1" fmla="*/ 6642 h 11048"/>
              <a:gd name="connsiteX2" fmla="*/ 3916 w 11498"/>
              <a:gd name="connsiteY2" fmla="*/ 1151 h 11048"/>
              <a:gd name="connsiteX3" fmla="*/ 5703 w 11498"/>
              <a:gd name="connsiteY3" fmla="*/ 277 h 11048"/>
              <a:gd name="connsiteX4" fmla="*/ 7489 w 11498"/>
              <a:gd name="connsiteY4" fmla="*/ 0 h 11048"/>
              <a:gd name="connsiteX5" fmla="*/ 8579 w 11498"/>
              <a:gd name="connsiteY5" fmla="*/ 21 h 11048"/>
              <a:gd name="connsiteX6" fmla="*/ 10082 w 11498"/>
              <a:gd name="connsiteY6" fmla="*/ 320 h 11048"/>
              <a:gd name="connsiteX7" fmla="*/ 11498 w 11498"/>
              <a:gd name="connsiteY7" fmla="*/ 1748 h 11048"/>
              <a:gd name="connsiteX8" fmla="*/ 10191 w 11498"/>
              <a:gd name="connsiteY8" fmla="*/ 6546 h 11048"/>
              <a:gd name="connsiteX9" fmla="*/ 5676 w 11498"/>
              <a:gd name="connsiteY9" fmla="*/ 11048 h 11048"/>
              <a:gd name="connsiteX10" fmla="*/ 1498 w 11498"/>
              <a:gd name="connsiteY10" fmla="*/ 10000 h 11048"/>
              <a:gd name="connsiteX0" fmla="*/ 1498 w 11498"/>
              <a:gd name="connsiteY0" fmla="*/ 10000 h 11048"/>
              <a:gd name="connsiteX1" fmla="*/ 0 w 11498"/>
              <a:gd name="connsiteY1" fmla="*/ 6642 h 11048"/>
              <a:gd name="connsiteX2" fmla="*/ 3916 w 11498"/>
              <a:gd name="connsiteY2" fmla="*/ 1151 h 11048"/>
              <a:gd name="connsiteX3" fmla="*/ 5703 w 11498"/>
              <a:gd name="connsiteY3" fmla="*/ 277 h 11048"/>
              <a:gd name="connsiteX4" fmla="*/ 7489 w 11498"/>
              <a:gd name="connsiteY4" fmla="*/ 0 h 11048"/>
              <a:gd name="connsiteX5" fmla="*/ 8579 w 11498"/>
              <a:gd name="connsiteY5" fmla="*/ 21 h 11048"/>
              <a:gd name="connsiteX6" fmla="*/ 10082 w 11498"/>
              <a:gd name="connsiteY6" fmla="*/ 320 h 11048"/>
              <a:gd name="connsiteX7" fmla="*/ 11498 w 11498"/>
              <a:gd name="connsiteY7" fmla="*/ 1748 h 11048"/>
              <a:gd name="connsiteX8" fmla="*/ 10526 w 11498"/>
              <a:gd name="connsiteY8" fmla="*/ 5806 h 11048"/>
              <a:gd name="connsiteX9" fmla="*/ 5676 w 11498"/>
              <a:gd name="connsiteY9" fmla="*/ 11048 h 11048"/>
              <a:gd name="connsiteX10" fmla="*/ 1498 w 11498"/>
              <a:gd name="connsiteY10" fmla="*/ 10000 h 11048"/>
              <a:gd name="connsiteX0" fmla="*/ 1498 w 11498"/>
              <a:gd name="connsiteY0" fmla="*/ 10000 h 11048"/>
              <a:gd name="connsiteX1" fmla="*/ 0 w 11498"/>
              <a:gd name="connsiteY1" fmla="*/ 6642 h 11048"/>
              <a:gd name="connsiteX2" fmla="*/ 138 w 11498"/>
              <a:gd name="connsiteY2" fmla="*/ 5658 h 11048"/>
              <a:gd name="connsiteX3" fmla="*/ 3916 w 11498"/>
              <a:gd name="connsiteY3" fmla="*/ 1151 h 11048"/>
              <a:gd name="connsiteX4" fmla="*/ 5703 w 11498"/>
              <a:gd name="connsiteY4" fmla="*/ 277 h 11048"/>
              <a:gd name="connsiteX5" fmla="*/ 7489 w 11498"/>
              <a:gd name="connsiteY5" fmla="*/ 0 h 11048"/>
              <a:gd name="connsiteX6" fmla="*/ 8579 w 11498"/>
              <a:gd name="connsiteY6" fmla="*/ 21 h 11048"/>
              <a:gd name="connsiteX7" fmla="*/ 10082 w 11498"/>
              <a:gd name="connsiteY7" fmla="*/ 320 h 11048"/>
              <a:gd name="connsiteX8" fmla="*/ 11498 w 11498"/>
              <a:gd name="connsiteY8" fmla="*/ 1748 h 11048"/>
              <a:gd name="connsiteX9" fmla="*/ 10526 w 11498"/>
              <a:gd name="connsiteY9" fmla="*/ 5806 h 11048"/>
              <a:gd name="connsiteX10" fmla="*/ 5676 w 11498"/>
              <a:gd name="connsiteY10" fmla="*/ 11048 h 11048"/>
              <a:gd name="connsiteX11" fmla="*/ 1498 w 11498"/>
              <a:gd name="connsiteY11" fmla="*/ 10000 h 11048"/>
              <a:gd name="connsiteX0" fmla="*/ 1360 w 11360"/>
              <a:gd name="connsiteY0" fmla="*/ 10000 h 11048"/>
              <a:gd name="connsiteX1" fmla="*/ 0 w 11360"/>
              <a:gd name="connsiteY1" fmla="*/ 5658 h 11048"/>
              <a:gd name="connsiteX2" fmla="*/ 3778 w 11360"/>
              <a:gd name="connsiteY2" fmla="*/ 1151 h 11048"/>
              <a:gd name="connsiteX3" fmla="*/ 5565 w 11360"/>
              <a:gd name="connsiteY3" fmla="*/ 277 h 11048"/>
              <a:gd name="connsiteX4" fmla="*/ 7351 w 11360"/>
              <a:gd name="connsiteY4" fmla="*/ 0 h 11048"/>
              <a:gd name="connsiteX5" fmla="*/ 8441 w 11360"/>
              <a:gd name="connsiteY5" fmla="*/ 21 h 11048"/>
              <a:gd name="connsiteX6" fmla="*/ 9944 w 11360"/>
              <a:gd name="connsiteY6" fmla="*/ 320 h 11048"/>
              <a:gd name="connsiteX7" fmla="*/ 11360 w 11360"/>
              <a:gd name="connsiteY7" fmla="*/ 1748 h 11048"/>
              <a:gd name="connsiteX8" fmla="*/ 10388 w 11360"/>
              <a:gd name="connsiteY8" fmla="*/ 5806 h 11048"/>
              <a:gd name="connsiteX9" fmla="*/ 5538 w 11360"/>
              <a:gd name="connsiteY9" fmla="*/ 11048 h 11048"/>
              <a:gd name="connsiteX10" fmla="*/ 1360 w 11360"/>
              <a:gd name="connsiteY10" fmla="*/ 10000 h 11048"/>
              <a:gd name="connsiteX0" fmla="*/ 1360 w 10388"/>
              <a:gd name="connsiteY0" fmla="*/ 10000 h 11048"/>
              <a:gd name="connsiteX1" fmla="*/ 0 w 10388"/>
              <a:gd name="connsiteY1" fmla="*/ 5658 h 11048"/>
              <a:gd name="connsiteX2" fmla="*/ 3778 w 10388"/>
              <a:gd name="connsiteY2" fmla="*/ 1151 h 11048"/>
              <a:gd name="connsiteX3" fmla="*/ 5565 w 10388"/>
              <a:gd name="connsiteY3" fmla="*/ 277 h 11048"/>
              <a:gd name="connsiteX4" fmla="*/ 7351 w 10388"/>
              <a:gd name="connsiteY4" fmla="*/ 0 h 11048"/>
              <a:gd name="connsiteX5" fmla="*/ 8441 w 10388"/>
              <a:gd name="connsiteY5" fmla="*/ 21 h 11048"/>
              <a:gd name="connsiteX6" fmla="*/ 9944 w 10388"/>
              <a:gd name="connsiteY6" fmla="*/ 320 h 11048"/>
              <a:gd name="connsiteX7" fmla="*/ 10388 w 10388"/>
              <a:gd name="connsiteY7" fmla="*/ 5806 h 11048"/>
              <a:gd name="connsiteX8" fmla="*/ 5538 w 10388"/>
              <a:gd name="connsiteY8" fmla="*/ 11048 h 11048"/>
              <a:gd name="connsiteX9" fmla="*/ 1360 w 10388"/>
              <a:gd name="connsiteY9" fmla="*/ 10000 h 11048"/>
              <a:gd name="connsiteX0" fmla="*/ 1360 w 11571"/>
              <a:gd name="connsiteY0" fmla="*/ 10000 h 11048"/>
              <a:gd name="connsiteX1" fmla="*/ 0 w 11571"/>
              <a:gd name="connsiteY1" fmla="*/ 5658 h 11048"/>
              <a:gd name="connsiteX2" fmla="*/ 3778 w 11571"/>
              <a:gd name="connsiteY2" fmla="*/ 1151 h 11048"/>
              <a:gd name="connsiteX3" fmla="*/ 5565 w 11571"/>
              <a:gd name="connsiteY3" fmla="*/ 277 h 11048"/>
              <a:gd name="connsiteX4" fmla="*/ 7351 w 11571"/>
              <a:gd name="connsiteY4" fmla="*/ 0 h 11048"/>
              <a:gd name="connsiteX5" fmla="*/ 8441 w 11571"/>
              <a:gd name="connsiteY5" fmla="*/ 21 h 11048"/>
              <a:gd name="connsiteX6" fmla="*/ 11571 w 11571"/>
              <a:gd name="connsiteY6" fmla="*/ 4538 h 11048"/>
              <a:gd name="connsiteX7" fmla="*/ 10388 w 11571"/>
              <a:gd name="connsiteY7" fmla="*/ 5806 h 11048"/>
              <a:gd name="connsiteX8" fmla="*/ 5538 w 11571"/>
              <a:gd name="connsiteY8" fmla="*/ 11048 h 11048"/>
              <a:gd name="connsiteX9" fmla="*/ 1360 w 11571"/>
              <a:gd name="connsiteY9" fmla="*/ 10000 h 11048"/>
              <a:gd name="connsiteX0" fmla="*/ 1360 w 11571"/>
              <a:gd name="connsiteY0" fmla="*/ 10000 h 11048"/>
              <a:gd name="connsiteX1" fmla="*/ 0 w 11571"/>
              <a:gd name="connsiteY1" fmla="*/ 5658 h 11048"/>
              <a:gd name="connsiteX2" fmla="*/ 3778 w 11571"/>
              <a:gd name="connsiteY2" fmla="*/ 1151 h 11048"/>
              <a:gd name="connsiteX3" fmla="*/ 5565 w 11571"/>
              <a:gd name="connsiteY3" fmla="*/ 277 h 11048"/>
              <a:gd name="connsiteX4" fmla="*/ 7351 w 11571"/>
              <a:gd name="connsiteY4" fmla="*/ 0 h 11048"/>
              <a:gd name="connsiteX5" fmla="*/ 8441 w 11571"/>
              <a:gd name="connsiteY5" fmla="*/ 21 h 11048"/>
              <a:gd name="connsiteX6" fmla="*/ 11571 w 11571"/>
              <a:gd name="connsiteY6" fmla="*/ 4538 h 11048"/>
              <a:gd name="connsiteX7" fmla="*/ 5538 w 11571"/>
              <a:gd name="connsiteY7" fmla="*/ 11048 h 11048"/>
              <a:gd name="connsiteX8" fmla="*/ 1360 w 11571"/>
              <a:gd name="connsiteY8" fmla="*/ 10000 h 11048"/>
              <a:gd name="connsiteX0" fmla="*/ 1360 w 11571"/>
              <a:gd name="connsiteY0" fmla="*/ 10000 h 11048"/>
              <a:gd name="connsiteX1" fmla="*/ 0 w 11571"/>
              <a:gd name="connsiteY1" fmla="*/ 5658 h 11048"/>
              <a:gd name="connsiteX2" fmla="*/ 3778 w 11571"/>
              <a:gd name="connsiteY2" fmla="*/ 1151 h 11048"/>
              <a:gd name="connsiteX3" fmla="*/ 5565 w 11571"/>
              <a:gd name="connsiteY3" fmla="*/ 277 h 11048"/>
              <a:gd name="connsiteX4" fmla="*/ 7351 w 11571"/>
              <a:gd name="connsiteY4" fmla="*/ 0 h 11048"/>
              <a:gd name="connsiteX5" fmla="*/ 9112 w 11571"/>
              <a:gd name="connsiteY5" fmla="*/ 1276 h 11048"/>
              <a:gd name="connsiteX6" fmla="*/ 11571 w 11571"/>
              <a:gd name="connsiteY6" fmla="*/ 4538 h 11048"/>
              <a:gd name="connsiteX7" fmla="*/ 5538 w 11571"/>
              <a:gd name="connsiteY7" fmla="*/ 11048 h 11048"/>
              <a:gd name="connsiteX8" fmla="*/ 1360 w 11571"/>
              <a:gd name="connsiteY8" fmla="*/ 10000 h 11048"/>
              <a:gd name="connsiteX0" fmla="*/ 1360 w 11571"/>
              <a:gd name="connsiteY0" fmla="*/ 10312 h 11360"/>
              <a:gd name="connsiteX1" fmla="*/ 0 w 11571"/>
              <a:gd name="connsiteY1" fmla="*/ 5970 h 11360"/>
              <a:gd name="connsiteX2" fmla="*/ 3778 w 11571"/>
              <a:gd name="connsiteY2" fmla="*/ 1463 h 11360"/>
              <a:gd name="connsiteX3" fmla="*/ 5370 w 11571"/>
              <a:gd name="connsiteY3" fmla="*/ 0 h 11360"/>
              <a:gd name="connsiteX4" fmla="*/ 7351 w 11571"/>
              <a:gd name="connsiteY4" fmla="*/ 312 h 11360"/>
              <a:gd name="connsiteX5" fmla="*/ 9112 w 11571"/>
              <a:gd name="connsiteY5" fmla="*/ 1588 h 11360"/>
              <a:gd name="connsiteX6" fmla="*/ 11571 w 11571"/>
              <a:gd name="connsiteY6" fmla="*/ 4850 h 11360"/>
              <a:gd name="connsiteX7" fmla="*/ 5538 w 11571"/>
              <a:gd name="connsiteY7" fmla="*/ 11360 h 11360"/>
              <a:gd name="connsiteX8" fmla="*/ 1360 w 11571"/>
              <a:gd name="connsiteY8" fmla="*/ 10312 h 11360"/>
              <a:gd name="connsiteX0" fmla="*/ 1360 w 11571"/>
              <a:gd name="connsiteY0" fmla="*/ 10312 h 11360"/>
              <a:gd name="connsiteX1" fmla="*/ 0 w 11571"/>
              <a:gd name="connsiteY1" fmla="*/ 5970 h 11360"/>
              <a:gd name="connsiteX2" fmla="*/ 5370 w 11571"/>
              <a:gd name="connsiteY2" fmla="*/ 0 h 11360"/>
              <a:gd name="connsiteX3" fmla="*/ 7351 w 11571"/>
              <a:gd name="connsiteY3" fmla="*/ 312 h 11360"/>
              <a:gd name="connsiteX4" fmla="*/ 9112 w 11571"/>
              <a:gd name="connsiteY4" fmla="*/ 1588 h 11360"/>
              <a:gd name="connsiteX5" fmla="*/ 11571 w 11571"/>
              <a:gd name="connsiteY5" fmla="*/ 4850 h 11360"/>
              <a:gd name="connsiteX6" fmla="*/ 5538 w 11571"/>
              <a:gd name="connsiteY6" fmla="*/ 11360 h 11360"/>
              <a:gd name="connsiteX7" fmla="*/ 1360 w 11571"/>
              <a:gd name="connsiteY7" fmla="*/ 10312 h 11360"/>
              <a:gd name="connsiteX0" fmla="*/ 1160 w 11371"/>
              <a:gd name="connsiteY0" fmla="*/ 10312 h 11360"/>
              <a:gd name="connsiteX1" fmla="*/ 0 w 11371"/>
              <a:gd name="connsiteY1" fmla="*/ 6287 h 11360"/>
              <a:gd name="connsiteX2" fmla="*/ 5170 w 11371"/>
              <a:gd name="connsiteY2" fmla="*/ 0 h 11360"/>
              <a:gd name="connsiteX3" fmla="*/ 7151 w 11371"/>
              <a:gd name="connsiteY3" fmla="*/ 312 h 11360"/>
              <a:gd name="connsiteX4" fmla="*/ 8912 w 11371"/>
              <a:gd name="connsiteY4" fmla="*/ 1588 h 11360"/>
              <a:gd name="connsiteX5" fmla="*/ 11371 w 11371"/>
              <a:gd name="connsiteY5" fmla="*/ 4850 h 11360"/>
              <a:gd name="connsiteX6" fmla="*/ 5338 w 11371"/>
              <a:gd name="connsiteY6" fmla="*/ 11360 h 11360"/>
              <a:gd name="connsiteX7" fmla="*/ 1160 w 11371"/>
              <a:gd name="connsiteY7" fmla="*/ 10312 h 11360"/>
              <a:gd name="connsiteX0" fmla="*/ 1160 w 11371"/>
              <a:gd name="connsiteY0" fmla="*/ 10000 h 11048"/>
              <a:gd name="connsiteX1" fmla="*/ 0 w 11371"/>
              <a:gd name="connsiteY1" fmla="*/ 5975 h 11048"/>
              <a:gd name="connsiteX2" fmla="*/ 5822 w 11371"/>
              <a:gd name="connsiteY2" fmla="*/ 165 h 11048"/>
              <a:gd name="connsiteX3" fmla="*/ 7151 w 11371"/>
              <a:gd name="connsiteY3" fmla="*/ 0 h 11048"/>
              <a:gd name="connsiteX4" fmla="*/ 8912 w 11371"/>
              <a:gd name="connsiteY4" fmla="*/ 1276 h 11048"/>
              <a:gd name="connsiteX5" fmla="*/ 11371 w 11371"/>
              <a:gd name="connsiteY5" fmla="*/ 4538 h 11048"/>
              <a:gd name="connsiteX6" fmla="*/ 5338 w 11371"/>
              <a:gd name="connsiteY6" fmla="*/ 11048 h 11048"/>
              <a:gd name="connsiteX7" fmla="*/ 1160 w 11371"/>
              <a:gd name="connsiteY7" fmla="*/ 10000 h 11048"/>
              <a:gd name="connsiteX0" fmla="*/ 1236 w 11447"/>
              <a:gd name="connsiteY0" fmla="*/ 10000 h 11048"/>
              <a:gd name="connsiteX1" fmla="*/ 0 w 11447"/>
              <a:gd name="connsiteY1" fmla="*/ 5942 h 11048"/>
              <a:gd name="connsiteX2" fmla="*/ 5898 w 11447"/>
              <a:gd name="connsiteY2" fmla="*/ 165 h 11048"/>
              <a:gd name="connsiteX3" fmla="*/ 7227 w 11447"/>
              <a:gd name="connsiteY3" fmla="*/ 0 h 11048"/>
              <a:gd name="connsiteX4" fmla="*/ 8988 w 11447"/>
              <a:gd name="connsiteY4" fmla="*/ 1276 h 11048"/>
              <a:gd name="connsiteX5" fmla="*/ 11447 w 11447"/>
              <a:gd name="connsiteY5" fmla="*/ 4538 h 11048"/>
              <a:gd name="connsiteX6" fmla="*/ 5414 w 11447"/>
              <a:gd name="connsiteY6" fmla="*/ 11048 h 11048"/>
              <a:gd name="connsiteX7" fmla="*/ 1236 w 11447"/>
              <a:gd name="connsiteY7" fmla="*/ 10000 h 11048"/>
              <a:gd name="connsiteX0" fmla="*/ 1236 w 11447"/>
              <a:gd name="connsiteY0" fmla="*/ 10000 h 11205"/>
              <a:gd name="connsiteX1" fmla="*/ 0 w 11447"/>
              <a:gd name="connsiteY1" fmla="*/ 5942 h 11205"/>
              <a:gd name="connsiteX2" fmla="*/ 5898 w 11447"/>
              <a:gd name="connsiteY2" fmla="*/ 165 h 11205"/>
              <a:gd name="connsiteX3" fmla="*/ 7227 w 11447"/>
              <a:gd name="connsiteY3" fmla="*/ 0 h 11205"/>
              <a:gd name="connsiteX4" fmla="*/ 8988 w 11447"/>
              <a:gd name="connsiteY4" fmla="*/ 1276 h 11205"/>
              <a:gd name="connsiteX5" fmla="*/ 11447 w 11447"/>
              <a:gd name="connsiteY5" fmla="*/ 4538 h 11205"/>
              <a:gd name="connsiteX6" fmla="*/ 5414 w 11447"/>
              <a:gd name="connsiteY6" fmla="*/ 11048 h 11205"/>
              <a:gd name="connsiteX7" fmla="*/ 4379 w 11447"/>
              <a:gd name="connsiteY7" fmla="*/ 11193 h 11205"/>
              <a:gd name="connsiteX8" fmla="*/ 1236 w 11447"/>
              <a:gd name="connsiteY8" fmla="*/ 10000 h 11205"/>
              <a:gd name="connsiteX0" fmla="*/ 1236 w 11447"/>
              <a:gd name="connsiteY0" fmla="*/ 10000 h 11193"/>
              <a:gd name="connsiteX1" fmla="*/ 0 w 11447"/>
              <a:gd name="connsiteY1" fmla="*/ 5942 h 11193"/>
              <a:gd name="connsiteX2" fmla="*/ 5898 w 11447"/>
              <a:gd name="connsiteY2" fmla="*/ 165 h 11193"/>
              <a:gd name="connsiteX3" fmla="*/ 7227 w 11447"/>
              <a:gd name="connsiteY3" fmla="*/ 0 h 11193"/>
              <a:gd name="connsiteX4" fmla="*/ 8988 w 11447"/>
              <a:gd name="connsiteY4" fmla="*/ 1276 h 11193"/>
              <a:gd name="connsiteX5" fmla="*/ 11447 w 11447"/>
              <a:gd name="connsiteY5" fmla="*/ 4538 h 11193"/>
              <a:gd name="connsiteX6" fmla="*/ 5414 w 11447"/>
              <a:gd name="connsiteY6" fmla="*/ 11048 h 11193"/>
              <a:gd name="connsiteX7" fmla="*/ 4379 w 11447"/>
              <a:gd name="connsiteY7" fmla="*/ 11193 h 11193"/>
              <a:gd name="connsiteX8" fmla="*/ 1236 w 11447"/>
              <a:gd name="connsiteY8" fmla="*/ 10000 h 11193"/>
              <a:gd name="connsiteX0" fmla="*/ 1236 w 11447"/>
              <a:gd name="connsiteY0" fmla="*/ 10000 h 11193"/>
              <a:gd name="connsiteX1" fmla="*/ 0 w 11447"/>
              <a:gd name="connsiteY1" fmla="*/ 5942 h 11193"/>
              <a:gd name="connsiteX2" fmla="*/ 5898 w 11447"/>
              <a:gd name="connsiteY2" fmla="*/ 165 h 11193"/>
              <a:gd name="connsiteX3" fmla="*/ 7227 w 11447"/>
              <a:gd name="connsiteY3" fmla="*/ 0 h 11193"/>
              <a:gd name="connsiteX4" fmla="*/ 8988 w 11447"/>
              <a:gd name="connsiteY4" fmla="*/ 1276 h 11193"/>
              <a:gd name="connsiteX5" fmla="*/ 11447 w 11447"/>
              <a:gd name="connsiteY5" fmla="*/ 4538 h 11193"/>
              <a:gd name="connsiteX6" fmla="*/ 5414 w 11447"/>
              <a:gd name="connsiteY6" fmla="*/ 11048 h 11193"/>
              <a:gd name="connsiteX7" fmla="*/ 4379 w 11447"/>
              <a:gd name="connsiteY7" fmla="*/ 11193 h 11193"/>
              <a:gd name="connsiteX8" fmla="*/ 1236 w 11447"/>
              <a:gd name="connsiteY8" fmla="*/ 10000 h 11193"/>
              <a:gd name="connsiteX0" fmla="*/ 1236 w 11447"/>
              <a:gd name="connsiteY0" fmla="*/ 10000 h 11107"/>
              <a:gd name="connsiteX1" fmla="*/ 0 w 11447"/>
              <a:gd name="connsiteY1" fmla="*/ 5942 h 11107"/>
              <a:gd name="connsiteX2" fmla="*/ 5898 w 11447"/>
              <a:gd name="connsiteY2" fmla="*/ 165 h 11107"/>
              <a:gd name="connsiteX3" fmla="*/ 7227 w 11447"/>
              <a:gd name="connsiteY3" fmla="*/ 0 h 11107"/>
              <a:gd name="connsiteX4" fmla="*/ 8988 w 11447"/>
              <a:gd name="connsiteY4" fmla="*/ 1276 h 11107"/>
              <a:gd name="connsiteX5" fmla="*/ 11447 w 11447"/>
              <a:gd name="connsiteY5" fmla="*/ 4538 h 11107"/>
              <a:gd name="connsiteX6" fmla="*/ 5414 w 11447"/>
              <a:gd name="connsiteY6" fmla="*/ 11048 h 11107"/>
              <a:gd name="connsiteX7" fmla="*/ 3894 w 11447"/>
              <a:gd name="connsiteY7" fmla="*/ 11107 h 11107"/>
              <a:gd name="connsiteX8" fmla="*/ 1236 w 11447"/>
              <a:gd name="connsiteY8" fmla="*/ 10000 h 11107"/>
              <a:gd name="connsiteX0" fmla="*/ 1236 w 11447"/>
              <a:gd name="connsiteY0" fmla="*/ 10000 h 11107"/>
              <a:gd name="connsiteX1" fmla="*/ 0 w 11447"/>
              <a:gd name="connsiteY1" fmla="*/ 5942 h 11107"/>
              <a:gd name="connsiteX2" fmla="*/ 5898 w 11447"/>
              <a:gd name="connsiteY2" fmla="*/ 165 h 11107"/>
              <a:gd name="connsiteX3" fmla="*/ 7227 w 11447"/>
              <a:gd name="connsiteY3" fmla="*/ 0 h 11107"/>
              <a:gd name="connsiteX4" fmla="*/ 8988 w 11447"/>
              <a:gd name="connsiteY4" fmla="*/ 1276 h 11107"/>
              <a:gd name="connsiteX5" fmla="*/ 11447 w 11447"/>
              <a:gd name="connsiteY5" fmla="*/ 4538 h 11107"/>
              <a:gd name="connsiteX6" fmla="*/ 5143 w 11447"/>
              <a:gd name="connsiteY6" fmla="*/ 10807 h 11107"/>
              <a:gd name="connsiteX7" fmla="*/ 3894 w 11447"/>
              <a:gd name="connsiteY7" fmla="*/ 11107 h 11107"/>
              <a:gd name="connsiteX8" fmla="*/ 1236 w 11447"/>
              <a:gd name="connsiteY8" fmla="*/ 10000 h 11107"/>
              <a:gd name="connsiteX0" fmla="*/ 0 w 10211"/>
              <a:gd name="connsiteY0" fmla="*/ 10000 h 11107"/>
              <a:gd name="connsiteX1" fmla="*/ 193 w 10211"/>
              <a:gd name="connsiteY1" fmla="*/ 4482 h 11107"/>
              <a:gd name="connsiteX2" fmla="*/ 4662 w 10211"/>
              <a:gd name="connsiteY2" fmla="*/ 165 h 11107"/>
              <a:gd name="connsiteX3" fmla="*/ 5991 w 10211"/>
              <a:gd name="connsiteY3" fmla="*/ 0 h 11107"/>
              <a:gd name="connsiteX4" fmla="*/ 7752 w 10211"/>
              <a:gd name="connsiteY4" fmla="*/ 1276 h 11107"/>
              <a:gd name="connsiteX5" fmla="*/ 10211 w 10211"/>
              <a:gd name="connsiteY5" fmla="*/ 4538 h 11107"/>
              <a:gd name="connsiteX6" fmla="*/ 3907 w 10211"/>
              <a:gd name="connsiteY6" fmla="*/ 10807 h 11107"/>
              <a:gd name="connsiteX7" fmla="*/ 2658 w 10211"/>
              <a:gd name="connsiteY7" fmla="*/ 11107 h 11107"/>
              <a:gd name="connsiteX8" fmla="*/ 0 w 10211"/>
              <a:gd name="connsiteY8" fmla="*/ 10000 h 11107"/>
              <a:gd name="connsiteX0" fmla="*/ 0 w 10211"/>
              <a:gd name="connsiteY0" fmla="*/ 10000 h 10807"/>
              <a:gd name="connsiteX1" fmla="*/ 193 w 10211"/>
              <a:gd name="connsiteY1" fmla="*/ 4482 h 10807"/>
              <a:gd name="connsiteX2" fmla="*/ 4662 w 10211"/>
              <a:gd name="connsiteY2" fmla="*/ 165 h 10807"/>
              <a:gd name="connsiteX3" fmla="*/ 5991 w 10211"/>
              <a:gd name="connsiteY3" fmla="*/ 0 h 10807"/>
              <a:gd name="connsiteX4" fmla="*/ 7752 w 10211"/>
              <a:gd name="connsiteY4" fmla="*/ 1276 h 10807"/>
              <a:gd name="connsiteX5" fmla="*/ 10211 w 10211"/>
              <a:gd name="connsiteY5" fmla="*/ 4538 h 10807"/>
              <a:gd name="connsiteX6" fmla="*/ 3907 w 10211"/>
              <a:gd name="connsiteY6" fmla="*/ 10807 h 10807"/>
              <a:gd name="connsiteX7" fmla="*/ 3603 w 10211"/>
              <a:gd name="connsiteY7" fmla="*/ 9977 h 10807"/>
              <a:gd name="connsiteX8" fmla="*/ 0 w 10211"/>
              <a:gd name="connsiteY8" fmla="*/ 10000 h 10807"/>
              <a:gd name="connsiteX0" fmla="*/ 0 w 10211"/>
              <a:gd name="connsiteY0" fmla="*/ 10000 h 10036"/>
              <a:gd name="connsiteX1" fmla="*/ 193 w 10211"/>
              <a:gd name="connsiteY1" fmla="*/ 4482 h 10036"/>
              <a:gd name="connsiteX2" fmla="*/ 4662 w 10211"/>
              <a:gd name="connsiteY2" fmla="*/ 165 h 10036"/>
              <a:gd name="connsiteX3" fmla="*/ 5991 w 10211"/>
              <a:gd name="connsiteY3" fmla="*/ 0 h 10036"/>
              <a:gd name="connsiteX4" fmla="*/ 7752 w 10211"/>
              <a:gd name="connsiteY4" fmla="*/ 1276 h 10036"/>
              <a:gd name="connsiteX5" fmla="*/ 10211 w 10211"/>
              <a:gd name="connsiteY5" fmla="*/ 4538 h 10036"/>
              <a:gd name="connsiteX6" fmla="*/ 5077 w 10211"/>
              <a:gd name="connsiteY6" fmla="*/ 9739 h 10036"/>
              <a:gd name="connsiteX7" fmla="*/ 3603 w 10211"/>
              <a:gd name="connsiteY7" fmla="*/ 9977 h 10036"/>
              <a:gd name="connsiteX8" fmla="*/ 0 w 10211"/>
              <a:gd name="connsiteY8" fmla="*/ 10000 h 10036"/>
              <a:gd name="connsiteX0" fmla="*/ 0 w 10211"/>
              <a:gd name="connsiteY0" fmla="*/ 10000 h 10073"/>
              <a:gd name="connsiteX1" fmla="*/ 193 w 10211"/>
              <a:gd name="connsiteY1" fmla="*/ 4482 h 10073"/>
              <a:gd name="connsiteX2" fmla="*/ 4662 w 10211"/>
              <a:gd name="connsiteY2" fmla="*/ 165 h 10073"/>
              <a:gd name="connsiteX3" fmla="*/ 5991 w 10211"/>
              <a:gd name="connsiteY3" fmla="*/ 0 h 10073"/>
              <a:gd name="connsiteX4" fmla="*/ 7752 w 10211"/>
              <a:gd name="connsiteY4" fmla="*/ 1276 h 10073"/>
              <a:gd name="connsiteX5" fmla="*/ 10211 w 10211"/>
              <a:gd name="connsiteY5" fmla="*/ 4538 h 10073"/>
              <a:gd name="connsiteX6" fmla="*/ 5077 w 10211"/>
              <a:gd name="connsiteY6" fmla="*/ 9739 h 10073"/>
              <a:gd name="connsiteX7" fmla="*/ 3603 w 10211"/>
              <a:gd name="connsiteY7" fmla="*/ 9977 h 10073"/>
              <a:gd name="connsiteX8" fmla="*/ 0 w 10211"/>
              <a:gd name="connsiteY8" fmla="*/ 10000 h 10073"/>
              <a:gd name="connsiteX0" fmla="*/ 0 w 10211"/>
              <a:gd name="connsiteY0" fmla="*/ 10000 h 10000"/>
              <a:gd name="connsiteX1" fmla="*/ 193 w 10211"/>
              <a:gd name="connsiteY1" fmla="*/ 4482 h 10000"/>
              <a:gd name="connsiteX2" fmla="*/ 4662 w 10211"/>
              <a:gd name="connsiteY2" fmla="*/ 165 h 10000"/>
              <a:gd name="connsiteX3" fmla="*/ 5991 w 10211"/>
              <a:gd name="connsiteY3" fmla="*/ 0 h 10000"/>
              <a:gd name="connsiteX4" fmla="*/ 7752 w 10211"/>
              <a:gd name="connsiteY4" fmla="*/ 1276 h 10000"/>
              <a:gd name="connsiteX5" fmla="*/ 10211 w 10211"/>
              <a:gd name="connsiteY5" fmla="*/ 4538 h 10000"/>
              <a:gd name="connsiteX6" fmla="*/ 5077 w 10211"/>
              <a:gd name="connsiteY6" fmla="*/ 9739 h 10000"/>
              <a:gd name="connsiteX7" fmla="*/ 3603 w 10211"/>
              <a:gd name="connsiteY7" fmla="*/ 9977 h 10000"/>
              <a:gd name="connsiteX8" fmla="*/ 0 w 10211"/>
              <a:gd name="connsiteY8" fmla="*/ 10000 h 10000"/>
              <a:gd name="connsiteX0" fmla="*/ 0 w 10211"/>
              <a:gd name="connsiteY0" fmla="*/ 10000 h 10024"/>
              <a:gd name="connsiteX1" fmla="*/ 193 w 10211"/>
              <a:gd name="connsiteY1" fmla="*/ 4482 h 10024"/>
              <a:gd name="connsiteX2" fmla="*/ 4662 w 10211"/>
              <a:gd name="connsiteY2" fmla="*/ 165 h 10024"/>
              <a:gd name="connsiteX3" fmla="*/ 5991 w 10211"/>
              <a:gd name="connsiteY3" fmla="*/ 0 h 10024"/>
              <a:gd name="connsiteX4" fmla="*/ 7752 w 10211"/>
              <a:gd name="connsiteY4" fmla="*/ 1276 h 10024"/>
              <a:gd name="connsiteX5" fmla="*/ 10211 w 10211"/>
              <a:gd name="connsiteY5" fmla="*/ 4538 h 10024"/>
              <a:gd name="connsiteX6" fmla="*/ 5077 w 10211"/>
              <a:gd name="connsiteY6" fmla="*/ 9739 h 10024"/>
              <a:gd name="connsiteX7" fmla="*/ 3772 w 10211"/>
              <a:gd name="connsiteY7" fmla="*/ 10024 h 10024"/>
              <a:gd name="connsiteX8" fmla="*/ 0 w 10211"/>
              <a:gd name="connsiteY8" fmla="*/ 10000 h 10024"/>
              <a:gd name="connsiteX0" fmla="*/ 0 w 10211"/>
              <a:gd name="connsiteY0" fmla="*/ 10000 h 10024"/>
              <a:gd name="connsiteX1" fmla="*/ 193 w 10211"/>
              <a:gd name="connsiteY1" fmla="*/ 4482 h 10024"/>
              <a:gd name="connsiteX2" fmla="*/ 4662 w 10211"/>
              <a:gd name="connsiteY2" fmla="*/ 165 h 10024"/>
              <a:gd name="connsiteX3" fmla="*/ 5991 w 10211"/>
              <a:gd name="connsiteY3" fmla="*/ 0 h 10024"/>
              <a:gd name="connsiteX4" fmla="*/ 7752 w 10211"/>
              <a:gd name="connsiteY4" fmla="*/ 1276 h 10024"/>
              <a:gd name="connsiteX5" fmla="*/ 10211 w 10211"/>
              <a:gd name="connsiteY5" fmla="*/ 4538 h 10024"/>
              <a:gd name="connsiteX6" fmla="*/ 6031 w 10211"/>
              <a:gd name="connsiteY6" fmla="*/ 8790 h 10024"/>
              <a:gd name="connsiteX7" fmla="*/ 3772 w 10211"/>
              <a:gd name="connsiteY7" fmla="*/ 10024 h 10024"/>
              <a:gd name="connsiteX8" fmla="*/ 0 w 10211"/>
              <a:gd name="connsiteY8" fmla="*/ 10000 h 10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11" h="10024">
                <a:moveTo>
                  <a:pt x="0" y="10000"/>
                </a:moveTo>
                <a:cubicBezTo>
                  <a:pt x="64" y="8161"/>
                  <a:pt x="129" y="6321"/>
                  <a:pt x="193" y="4482"/>
                </a:cubicBezTo>
                <a:lnTo>
                  <a:pt x="4662" y="165"/>
                </a:lnTo>
                <a:lnTo>
                  <a:pt x="5991" y="0"/>
                </a:lnTo>
                <a:lnTo>
                  <a:pt x="7752" y="1276"/>
                </a:lnTo>
                <a:lnTo>
                  <a:pt x="10211" y="4538"/>
                </a:lnTo>
                <a:lnTo>
                  <a:pt x="6031" y="8790"/>
                </a:lnTo>
                <a:lnTo>
                  <a:pt x="3772" y="10024"/>
                </a:lnTo>
                <a:lnTo>
                  <a:pt x="0" y="1000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auto">
          <a:xfrm rot="13660949" flipV="1">
            <a:off x="4800034" y="2912577"/>
            <a:ext cx="940089" cy="939477"/>
          </a:xfrm>
          <a:prstGeom prst="line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Freeform 13"/>
          <p:cNvSpPr>
            <a:spLocks/>
          </p:cNvSpPr>
          <p:nvPr/>
        </p:nvSpPr>
        <p:spPr bwMode="auto">
          <a:xfrm rot="15724738">
            <a:off x="3700682" y="3209666"/>
            <a:ext cx="1023972" cy="379294"/>
          </a:xfrm>
          <a:custGeom>
            <a:avLst/>
            <a:gdLst>
              <a:gd name="T0" fmla="*/ 0 w 698"/>
              <a:gd name="T1" fmla="*/ 111 h 167"/>
              <a:gd name="T2" fmla="*/ 232 w 698"/>
              <a:gd name="T3" fmla="*/ 15 h 167"/>
              <a:gd name="T4" fmla="*/ 538 w 698"/>
              <a:gd name="T5" fmla="*/ 25 h 167"/>
              <a:gd name="T6" fmla="*/ 698 w 698"/>
              <a:gd name="T7" fmla="*/ 167 h 167"/>
              <a:gd name="connsiteX0" fmla="*/ 0 w 10050"/>
              <a:gd name="connsiteY0" fmla="*/ 6337 h 11315"/>
              <a:gd name="connsiteX1" fmla="*/ 3324 w 10050"/>
              <a:gd name="connsiteY1" fmla="*/ 588 h 11315"/>
              <a:gd name="connsiteX2" fmla="*/ 7708 w 10050"/>
              <a:gd name="connsiteY2" fmla="*/ 1187 h 11315"/>
              <a:gd name="connsiteX3" fmla="*/ 10050 w 10050"/>
              <a:gd name="connsiteY3" fmla="*/ 11315 h 11315"/>
              <a:gd name="connsiteX0" fmla="*/ 0 w 10447"/>
              <a:gd name="connsiteY0" fmla="*/ 7960 h 11428"/>
              <a:gd name="connsiteX1" fmla="*/ 3721 w 10447"/>
              <a:gd name="connsiteY1" fmla="*/ 701 h 11428"/>
              <a:gd name="connsiteX2" fmla="*/ 8105 w 10447"/>
              <a:gd name="connsiteY2" fmla="*/ 1300 h 11428"/>
              <a:gd name="connsiteX3" fmla="*/ 10447 w 10447"/>
              <a:gd name="connsiteY3" fmla="*/ 11428 h 11428"/>
              <a:gd name="connsiteX0" fmla="*/ 0 w 9241"/>
              <a:gd name="connsiteY0" fmla="*/ 8245 h 11447"/>
              <a:gd name="connsiteX1" fmla="*/ 2515 w 9241"/>
              <a:gd name="connsiteY1" fmla="*/ 720 h 11447"/>
              <a:gd name="connsiteX2" fmla="*/ 6899 w 9241"/>
              <a:gd name="connsiteY2" fmla="*/ 1319 h 11447"/>
              <a:gd name="connsiteX3" fmla="*/ 9241 w 9241"/>
              <a:gd name="connsiteY3" fmla="*/ 11447 h 11447"/>
              <a:gd name="connsiteX0" fmla="*/ 0 w 10000"/>
              <a:gd name="connsiteY0" fmla="*/ 6697 h 9494"/>
              <a:gd name="connsiteX1" fmla="*/ 2722 w 10000"/>
              <a:gd name="connsiteY1" fmla="*/ 123 h 9494"/>
              <a:gd name="connsiteX2" fmla="*/ 2869 w 10000"/>
              <a:gd name="connsiteY2" fmla="*/ 2284 h 9494"/>
              <a:gd name="connsiteX3" fmla="*/ 7466 w 10000"/>
              <a:gd name="connsiteY3" fmla="*/ 646 h 9494"/>
              <a:gd name="connsiteX4" fmla="*/ 10000 w 10000"/>
              <a:gd name="connsiteY4" fmla="*/ 9494 h 9494"/>
              <a:gd name="connsiteX0" fmla="*/ 0 w 10000"/>
              <a:gd name="connsiteY0" fmla="*/ 7673 h 10619"/>
              <a:gd name="connsiteX1" fmla="*/ 2722 w 10000"/>
              <a:gd name="connsiteY1" fmla="*/ 749 h 10619"/>
              <a:gd name="connsiteX2" fmla="*/ 7466 w 10000"/>
              <a:gd name="connsiteY2" fmla="*/ 1299 h 10619"/>
              <a:gd name="connsiteX3" fmla="*/ 10000 w 10000"/>
              <a:gd name="connsiteY3" fmla="*/ 10619 h 10619"/>
              <a:gd name="connsiteX0" fmla="*/ 0 w 10000"/>
              <a:gd name="connsiteY0" fmla="*/ 6843 h 9789"/>
              <a:gd name="connsiteX1" fmla="*/ 2788 w 10000"/>
              <a:gd name="connsiteY1" fmla="*/ 3023 h 9789"/>
              <a:gd name="connsiteX2" fmla="*/ 7466 w 10000"/>
              <a:gd name="connsiteY2" fmla="*/ 469 h 9789"/>
              <a:gd name="connsiteX3" fmla="*/ 10000 w 10000"/>
              <a:gd name="connsiteY3" fmla="*/ 9789 h 9789"/>
              <a:gd name="connsiteX0" fmla="*/ 0 w 10000"/>
              <a:gd name="connsiteY0" fmla="*/ 4031 h 7041"/>
              <a:gd name="connsiteX1" fmla="*/ 2788 w 10000"/>
              <a:gd name="connsiteY1" fmla="*/ 129 h 7041"/>
              <a:gd name="connsiteX2" fmla="*/ 7076 w 10000"/>
              <a:gd name="connsiteY2" fmla="*/ 1824 h 7041"/>
              <a:gd name="connsiteX3" fmla="*/ 10000 w 10000"/>
              <a:gd name="connsiteY3" fmla="*/ 7041 h 7041"/>
              <a:gd name="connsiteX0" fmla="*/ 0 w 10000"/>
              <a:gd name="connsiteY0" fmla="*/ 6270 h 10545"/>
              <a:gd name="connsiteX1" fmla="*/ 2788 w 10000"/>
              <a:gd name="connsiteY1" fmla="*/ 728 h 10545"/>
              <a:gd name="connsiteX2" fmla="*/ 7154 w 10000"/>
              <a:gd name="connsiteY2" fmla="*/ 1642 h 10545"/>
              <a:gd name="connsiteX3" fmla="*/ 10000 w 10000"/>
              <a:gd name="connsiteY3" fmla="*/ 10545 h 10545"/>
              <a:gd name="connsiteX0" fmla="*/ 0 w 10000"/>
              <a:gd name="connsiteY0" fmla="*/ 8620 h 12895"/>
              <a:gd name="connsiteX1" fmla="*/ 3844 w 10000"/>
              <a:gd name="connsiteY1" fmla="*/ 155 h 12895"/>
              <a:gd name="connsiteX2" fmla="*/ 7154 w 10000"/>
              <a:gd name="connsiteY2" fmla="*/ 3992 h 12895"/>
              <a:gd name="connsiteX3" fmla="*/ 10000 w 10000"/>
              <a:gd name="connsiteY3" fmla="*/ 12895 h 12895"/>
              <a:gd name="connsiteX0" fmla="*/ 0 w 10000"/>
              <a:gd name="connsiteY0" fmla="*/ 8915 h 13190"/>
              <a:gd name="connsiteX1" fmla="*/ 3844 w 10000"/>
              <a:gd name="connsiteY1" fmla="*/ 450 h 13190"/>
              <a:gd name="connsiteX2" fmla="*/ 7237 w 10000"/>
              <a:gd name="connsiteY2" fmla="*/ 2603 h 13190"/>
              <a:gd name="connsiteX3" fmla="*/ 10000 w 10000"/>
              <a:gd name="connsiteY3" fmla="*/ 13190 h 13190"/>
              <a:gd name="connsiteX0" fmla="*/ 0 w 10000"/>
              <a:gd name="connsiteY0" fmla="*/ 13287 h 17562"/>
              <a:gd name="connsiteX1" fmla="*/ 5135 w 10000"/>
              <a:gd name="connsiteY1" fmla="*/ 131 h 17562"/>
              <a:gd name="connsiteX2" fmla="*/ 7237 w 10000"/>
              <a:gd name="connsiteY2" fmla="*/ 6975 h 17562"/>
              <a:gd name="connsiteX3" fmla="*/ 10000 w 10000"/>
              <a:gd name="connsiteY3" fmla="*/ 17562 h 17562"/>
              <a:gd name="connsiteX0" fmla="*/ 0 w 10000"/>
              <a:gd name="connsiteY0" fmla="*/ 13256 h 17531"/>
              <a:gd name="connsiteX1" fmla="*/ 5135 w 10000"/>
              <a:gd name="connsiteY1" fmla="*/ 100 h 17531"/>
              <a:gd name="connsiteX2" fmla="*/ 7858 w 10000"/>
              <a:gd name="connsiteY2" fmla="*/ 7583 h 17531"/>
              <a:gd name="connsiteX3" fmla="*/ 10000 w 10000"/>
              <a:gd name="connsiteY3" fmla="*/ 17531 h 17531"/>
              <a:gd name="connsiteX0" fmla="*/ 0 w 10000"/>
              <a:gd name="connsiteY0" fmla="*/ 13256 h 17531"/>
              <a:gd name="connsiteX1" fmla="*/ 5135 w 10000"/>
              <a:gd name="connsiteY1" fmla="*/ 100 h 17531"/>
              <a:gd name="connsiteX2" fmla="*/ 7858 w 10000"/>
              <a:gd name="connsiteY2" fmla="*/ 7583 h 17531"/>
              <a:gd name="connsiteX3" fmla="*/ 10000 w 10000"/>
              <a:gd name="connsiteY3" fmla="*/ 17531 h 17531"/>
              <a:gd name="connsiteX0" fmla="*/ 0 w 10000"/>
              <a:gd name="connsiteY0" fmla="*/ 13291 h 17566"/>
              <a:gd name="connsiteX1" fmla="*/ 5135 w 10000"/>
              <a:gd name="connsiteY1" fmla="*/ 135 h 17566"/>
              <a:gd name="connsiteX2" fmla="*/ 7858 w 10000"/>
              <a:gd name="connsiteY2" fmla="*/ 7618 h 17566"/>
              <a:gd name="connsiteX3" fmla="*/ 10000 w 10000"/>
              <a:gd name="connsiteY3" fmla="*/ 17566 h 17566"/>
              <a:gd name="connsiteX0" fmla="*/ 0 w 10000"/>
              <a:gd name="connsiteY0" fmla="*/ 13405 h 17680"/>
              <a:gd name="connsiteX1" fmla="*/ 5135 w 10000"/>
              <a:gd name="connsiteY1" fmla="*/ 249 h 17680"/>
              <a:gd name="connsiteX2" fmla="*/ 8194 w 10000"/>
              <a:gd name="connsiteY2" fmla="*/ 6423 h 17680"/>
              <a:gd name="connsiteX3" fmla="*/ 10000 w 10000"/>
              <a:gd name="connsiteY3" fmla="*/ 17680 h 17680"/>
              <a:gd name="connsiteX0" fmla="*/ 0 w 10000"/>
              <a:gd name="connsiteY0" fmla="*/ 13607 h 17882"/>
              <a:gd name="connsiteX1" fmla="*/ 5030 w 10000"/>
              <a:gd name="connsiteY1" fmla="*/ 182 h 17882"/>
              <a:gd name="connsiteX2" fmla="*/ 8194 w 10000"/>
              <a:gd name="connsiteY2" fmla="*/ 6625 h 17882"/>
              <a:gd name="connsiteX3" fmla="*/ 10000 w 10000"/>
              <a:gd name="connsiteY3" fmla="*/ 17882 h 17882"/>
              <a:gd name="connsiteX0" fmla="*/ 0 w 10000"/>
              <a:gd name="connsiteY0" fmla="*/ 14825 h 19100"/>
              <a:gd name="connsiteX1" fmla="*/ 4913 w 10000"/>
              <a:gd name="connsiteY1" fmla="*/ 154 h 19100"/>
              <a:gd name="connsiteX2" fmla="*/ 8194 w 10000"/>
              <a:gd name="connsiteY2" fmla="*/ 7843 h 19100"/>
              <a:gd name="connsiteX3" fmla="*/ 10000 w 10000"/>
              <a:gd name="connsiteY3" fmla="*/ 19100 h 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19100">
                <a:moveTo>
                  <a:pt x="0" y="14825"/>
                </a:moveTo>
                <a:cubicBezTo>
                  <a:pt x="1101" y="11549"/>
                  <a:pt x="3547" y="1318"/>
                  <a:pt x="4913" y="154"/>
                </a:cubicBezTo>
                <a:cubicBezTo>
                  <a:pt x="6279" y="-1010"/>
                  <a:pt x="7346" y="4685"/>
                  <a:pt x="8194" y="7843"/>
                </a:cubicBezTo>
                <a:cubicBezTo>
                  <a:pt x="9042" y="11001"/>
                  <a:pt x="9365" y="14385"/>
                  <a:pt x="10000" y="19100"/>
                </a:cubicBezTo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Freeform 10"/>
          <p:cNvSpPr>
            <a:spLocks/>
          </p:cNvSpPr>
          <p:nvPr/>
        </p:nvSpPr>
        <p:spPr bwMode="auto">
          <a:xfrm rot="16200000">
            <a:off x="4242608" y="3516315"/>
            <a:ext cx="523735" cy="207897"/>
          </a:xfrm>
          <a:custGeom>
            <a:avLst/>
            <a:gdLst>
              <a:gd name="T0" fmla="*/ 0 w 122"/>
              <a:gd name="T1" fmla="*/ 11 h 55"/>
              <a:gd name="T2" fmla="*/ 56 w 122"/>
              <a:gd name="T3" fmla="*/ 7 h 55"/>
              <a:gd name="T4" fmla="*/ 122 w 122"/>
              <a:gd name="T5" fmla="*/ 55 h 55"/>
              <a:gd name="connsiteX0" fmla="*/ 0 w 18189"/>
              <a:gd name="connsiteY0" fmla="*/ 1177 h 14504"/>
              <a:gd name="connsiteX1" fmla="*/ 4590 w 18189"/>
              <a:gd name="connsiteY1" fmla="*/ 450 h 14504"/>
              <a:gd name="connsiteX2" fmla="*/ 18189 w 18189"/>
              <a:gd name="connsiteY2" fmla="*/ 14504 h 14504"/>
              <a:gd name="connsiteX0" fmla="*/ 0 w 18189"/>
              <a:gd name="connsiteY0" fmla="*/ 17 h 13344"/>
              <a:gd name="connsiteX1" fmla="*/ 9948 w 18189"/>
              <a:gd name="connsiteY1" fmla="*/ 2440 h 13344"/>
              <a:gd name="connsiteX2" fmla="*/ 18189 w 18189"/>
              <a:gd name="connsiteY2" fmla="*/ 13344 h 13344"/>
              <a:gd name="connsiteX0" fmla="*/ 0 w 30386"/>
              <a:gd name="connsiteY0" fmla="*/ 2 h 21620"/>
              <a:gd name="connsiteX1" fmla="*/ 22145 w 30386"/>
              <a:gd name="connsiteY1" fmla="*/ 10716 h 21620"/>
              <a:gd name="connsiteX2" fmla="*/ 30386 w 30386"/>
              <a:gd name="connsiteY2" fmla="*/ 21620 h 21620"/>
              <a:gd name="connsiteX0" fmla="*/ 0 w 30386"/>
              <a:gd name="connsiteY0" fmla="*/ 23 h 21641"/>
              <a:gd name="connsiteX1" fmla="*/ 18211 w 30386"/>
              <a:gd name="connsiteY1" fmla="*/ 2010 h 21641"/>
              <a:gd name="connsiteX2" fmla="*/ 30386 w 30386"/>
              <a:gd name="connsiteY2" fmla="*/ 21641 h 21641"/>
              <a:gd name="connsiteX0" fmla="*/ 0 w 24091"/>
              <a:gd name="connsiteY0" fmla="*/ 212 h 20521"/>
              <a:gd name="connsiteX1" fmla="*/ 11916 w 24091"/>
              <a:gd name="connsiteY1" fmla="*/ 890 h 20521"/>
              <a:gd name="connsiteX2" fmla="*/ 24091 w 24091"/>
              <a:gd name="connsiteY2" fmla="*/ 20521 h 20521"/>
              <a:gd name="connsiteX0" fmla="*/ 0 w 27042"/>
              <a:gd name="connsiteY0" fmla="*/ 212 h 24012"/>
              <a:gd name="connsiteX1" fmla="*/ 11916 w 27042"/>
              <a:gd name="connsiteY1" fmla="*/ 890 h 24012"/>
              <a:gd name="connsiteX2" fmla="*/ 27042 w 27042"/>
              <a:gd name="connsiteY2" fmla="*/ 24012 h 24012"/>
              <a:gd name="connsiteX0" fmla="*/ 0 w 27042"/>
              <a:gd name="connsiteY0" fmla="*/ 11 h 23811"/>
              <a:gd name="connsiteX1" fmla="*/ 15850 w 27042"/>
              <a:gd name="connsiteY1" fmla="*/ 3308 h 23811"/>
              <a:gd name="connsiteX2" fmla="*/ 27042 w 27042"/>
              <a:gd name="connsiteY2" fmla="*/ 23811 h 23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042" h="23811">
                <a:moveTo>
                  <a:pt x="0" y="11"/>
                </a:moveTo>
                <a:cubicBezTo>
                  <a:pt x="738" y="-171"/>
                  <a:pt x="14211" y="2035"/>
                  <a:pt x="15850" y="3308"/>
                </a:cubicBezTo>
                <a:cubicBezTo>
                  <a:pt x="17490" y="4580"/>
                  <a:pt x="25894" y="21993"/>
                  <a:pt x="27042" y="23811"/>
                </a:cubicBezTo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Freeform 11"/>
          <p:cNvSpPr>
            <a:spLocks/>
          </p:cNvSpPr>
          <p:nvPr/>
        </p:nvSpPr>
        <p:spPr bwMode="auto">
          <a:xfrm rot="13660949">
            <a:off x="4350474" y="3068002"/>
            <a:ext cx="373314" cy="163267"/>
          </a:xfrm>
          <a:custGeom>
            <a:avLst/>
            <a:gdLst>
              <a:gd name="T0" fmla="*/ 0 w 390"/>
              <a:gd name="T1" fmla="*/ 36 h 70"/>
              <a:gd name="T2" fmla="*/ 204 w 390"/>
              <a:gd name="T3" fmla="*/ 6 h 70"/>
              <a:gd name="T4" fmla="*/ 390 w 390"/>
              <a:gd name="T5" fmla="*/ 70 h 70"/>
              <a:gd name="connsiteX0" fmla="*/ 0 w 7691"/>
              <a:gd name="connsiteY0" fmla="*/ 9562 h 9562"/>
              <a:gd name="connsiteX1" fmla="*/ 2922 w 7691"/>
              <a:gd name="connsiteY1" fmla="*/ 54 h 9562"/>
              <a:gd name="connsiteX2" fmla="*/ 7691 w 7691"/>
              <a:gd name="connsiteY2" fmla="*/ 9197 h 9562"/>
              <a:gd name="connsiteX0" fmla="*/ 0 w 12082"/>
              <a:gd name="connsiteY0" fmla="*/ 10000 h 13750"/>
              <a:gd name="connsiteX1" fmla="*/ 3799 w 12082"/>
              <a:gd name="connsiteY1" fmla="*/ 56 h 13750"/>
              <a:gd name="connsiteX2" fmla="*/ 12082 w 12082"/>
              <a:gd name="connsiteY2" fmla="*/ 13750 h 13750"/>
              <a:gd name="connsiteX0" fmla="*/ 0 w 12082"/>
              <a:gd name="connsiteY0" fmla="*/ 3822 h 7572"/>
              <a:gd name="connsiteX1" fmla="*/ 6640 w 12082"/>
              <a:gd name="connsiteY1" fmla="*/ 135 h 7572"/>
              <a:gd name="connsiteX2" fmla="*/ 12082 w 12082"/>
              <a:gd name="connsiteY2" fmla="*/ 7572 h 7572"/>
              <a:gd name="connsiteX0" fmla="*/ 0 w 13929"/>
              <a:gd name="connsiteY0" fmla="*/ 5048 h 51590"/>
              <a:gd name="connsiteX1" fmla="*/ 5496 w 13929"/>
              <a:gd name="connsiteY1" fmla="*/ 178 h 51590"/>
              <a:gd name="connsiteX2" fmla="*/ 13929 w 13929"/>
              <a:gd name="connsiteY2" fmla="*/ 51590 h 51590"/>
              <a:gd name="connsiteX0" fmla="*/ 0 w 10359"/>
              <a:gd name="connsiteY0" fmla="*/ 27511 h 51449"/>
              <a:gd name="connsiteX1" fmla="*/ 1926 w 10359"/>
              <a:gd name="connsiteY1" fmla="*/ 37 h 51449"/>
              <a:gd name="connsiteX2" fmla="*/ 10359 w 10359"/>
              <a:gd name="connsiteY2" fmla="*/ 51449 h 51449"/>
              <a:gd name="connsiteX0" fmla="*/ 0 w 10359"/>
              <a:gd name="connsiteY0" fmla="*/ 3190 h 27128"/>
              <a:gd name="connsiteX1" fmla="*/ 5697 w 10359"/>
              <a:gd name="connsiteY1" fmla="*/ 264 h 27128"/>
              <a:gd name="connsiteX2" fmla="*/ 10359 w 10359"/>
              <a:gd name="connsiteY2" fmla="*/ 27128 h 27128"/>
              <a:gd name="connsiteX0" fmla="*/ 0 w 10359"/>
              <a:gd name="connsiteY0" fmla="*/ 3190 h 27128"/>
              <a:gd name="connsiteX1" fmla="*/ 5697 w 10359"/>
              <a:gd name="connsiteY1" fmla="*/ 264 h 27128"/>
              <a:gd name="connsiteX2" fmla="*/ 10359 w 10359"/>
              <a:gd name="connsiteY2" fmla="*/ 27128 h 27128"/>
              <a:gd name="connsiteX0" fmla="*/ 0 w 10359"/>
              <a:gd name="connsiteY0" fmla="*/ 5064 h 29002"/>
              <a:gd name="connsiteX1" fmla="*/ 5697 w 10359"/>
              <a:gd name="connsiteY1" fmla="*/ 2138 h 29002"/>
              <a:gd name="connsiteX2" fmla="*/ 10359 w 10359"/>
              <a:gd name="connsiteY2" fmla="*/ 29002 h 29002"/>
              <a:gd name="connsiteX0" fmla="*/ 0 w 10359"/>
              <a:gd name="connsiteY0" fmla="*/ 178 h 24116"/>
              <a:gd name="connsiteX1" fmla="*/ 6097 w 10359"/>
              <a:gd name="connsiteY1" fmla="*/ 8180 h 24116"/>
              <a:gd name="connsiteX2" fmla="*/ 10359 w 10359"/>
              <a:gd name="connsiteY2" fmla="*/ 24116 h 24116"/>
              <a:gd name="connsiteX0" fmla="*/ 0 w 9407"/>
              <a:gd name="connsiteY0" fmla="*/ 2355 h 16891"/>
              <a:gd name="connsiteX1" fmla="*/ 5145 w 9407"/>
              <a:gd name="connsiteY1" fmla="*/ 955 h 16891"/>
              <a:gd name="connsiteX2" fmla="*/ 9407 w 9407"/>
              <a:gd name="connsiteY2" fmla="*/ 16891 h 16891"/>
              <a:gd name="connsiteX0" fmla="*/ 0 w 6898"/>
              <a:gd name="connsiteY0" fmla="*/ 1625 h 13390"/>
              <a:gd name="connsiteX1" fmla="*/ 5469 w 6898"/>
              <a:gd name="connsiteY1" fmla="*/ 796 h 13390"/>
              <a:gd name="connsiteX2" fmla="*/ 6898 w 6898"/>
              <a:gd name="connsiteY2" fmla="*/ 13390 h 13390"/>
              <a:gd name="connsiteX0" fmla="*/ 0 w 10000"/>
              <a:gd name="connsiteY0" fmla="*/ 186 h 8972"/>
              <a:gd name="connsiteX1" fmla="*/ 6238 w 10000"/>
              <a:gd name="connsiteY1" fmla="*/ 1507 h 8972"/>
              <a:gd name="connsiteX2" fmla="*/ 10000 w 10000"/>
              <a:gd name="connsiteY2" fmla="*/ 8972 h 8972"/>
              <a:gd name="connsiteX0" fmla="*/ 0 w 10000"/>
              <a:gd name="connsiteY0" fmla="*/ 207 h 10000"/>
              <a:gd name="connsiteX1" fmla="*/ 6238 w 10000"/>
              <a:gd name="connsiteY1" fmla="*/ 1680 h 10000"/>
              <a:gd name="connsiteX2" fmla="*/ 10000 w 10000"/>
              <a:gd name="connsiteY2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00" h="10000">
                <a:moveTo>
                  <a:pt x="0" y="207"/>
                </a:moveTo>
                <a:cubicBezTo>
                  <a:pt x="1447" y="-280"/>
                  <a:pt x="4571" y="48"/>
                  <a:pt x="6238" y="1680"/>
                </a:cubicBezTo>
                <a:cubicBezTo>
                  <a:pt x="7906" y="3313"/>
                  <a:pt x="8474" y="4592"/>
                  <a:pt x="10000" y="10000"/>
                </a:cubicBezTo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Freeform 19"/>
          <p:cNvSpPr>
            <a:spLocks noChangeAspect="1"/>
          </p:cNvSpPr>
          <p:nvPr/>
        </p:nvSpPr>
        <p:spPr bwMode="auto">
          <a:xfrm rot="10800000" flipH="1">
            <a:off x="3677257" y="3351000"/>
            <a:ext cx="3040892" cy="399150"/>
          </a:xfrm>
          <a:custGeom>
            <a:avLst/>
            <a:gdLst>
              <a:gd name="T0" fmla="*/ 2456 w 2552"/>
              <a:gd name="T1" fmla="*/ 512 h 1384"/>
              <a:gd name="T2" fmla="*/ 1208 w 2552"/>
              <a:gd name="T3" fmla="*/ 1280 h 1384"/>
              <a:gd name="T4" fmla="*/ 344 w 2552"/>
              <a:gd name="T5" fmla="*/ 1136 h 1384"/>
              <a:gd name="T6" fmla="*/ 8 w 2552"/>
              <a:gd name="T7" fmla="*/ 608 h 1384"/>
              <a:gd name="T8" fmla="*/ 296 w 2552"/>
              <a:gd name="T9" fmla="*/ 128 h 1384"/>
              <a:gd name="T10" fmla="*/ 1064 w 2552"/>
              <a:gd name="T11" fmla="*/ 32 h 1384"/>
              <a:gd name="T12" fmla="*/ 1688 w 2552"/>
              <a:gd name="T13" fmla="*/ 320 h 1384"/>
              <a:gd name="T14" fmla="*/ 2360 w 2552"/>
              <a:gd name="T15" fmla="*/ 560 h 1384"/>
              <a:gd name="T16" fmla="*/ 2552 w 2552"/>
              <a:gd name="T17" fmla="*/ 560 h 1384"/>
              <a:gd name="connsiteX0" fmla="*/ 10023 w 10399"/>
              <a:gd name="connsiteY0" fmla="*/ 3555 h 11423"/>
              <a:gd name="connsiteX1" fmla="*/ 5133 w 10399"/>
              <a:gd name="connsiteY1" fmla="*/ 9105 h 11423"/>
              <a:gd name="connsiteX2" fmla="*/ 381 w 10399"/>
              <a:gd name="connsiteY2" fmla="*/ 11208 h 11423"/>
              <a:gd name="connsiteX3" fmla="*/ 430 w 10399"/>
              <a:gd name="connsiteY3" fmla="*/ 4249 h 11423"/>
              <a:gd name="connsiteX4" fmla="*/ 1559 w 10399"/>
              <a:gd name="connsiteY4" fmla="*/ 781 h 11423"/>
              <a:gd name="connsiteX5" fmla="*/ 4568 w 10399"/>
              <a:gd name="connsiteY5" fmla="*/ 87 h 11423"/>
              <a:gd name="connsiteX6" fmla="*/ 7013 w 10399"/>
              <a:gd name="connsiteY6" fmla="*/ 2168 h 11423"/>
              <a:gd name="connsiteX7" fmla="*/ 9647 w 10399"/>
              <a:gd name="connsiteY7" fmla="*/ 3902 h 11423"/>
              <a:gd name="connsiteX8" fmla="*/ 10399 w 10399"/>
              <a:gd name="connsiteY8" fmla="*/ 3902 h 11423"/>
              <a:gd name="connsiteX0" fmla="*/ 10252 w 10628"/>
              <a:gd name="connsiteY0" fmla="*/ 5440 h 13308"/>
              <a:gd name="connsiteX1" fmla="*/ 5362 w 10628"/>
              <a:gd name="connsiteY1" fmla="*/ 10990 h 13308"/>
              <a:gd name="connsiteX2" fmla="*/ 610 w 10628"/>
              <a:gd name="connsiteY2" fmla="*/ 13093 h 13308"/>
              <a:gd name="connsiteX3" fmla="*/ 659 w 10628"/>
              <a:gd name="connsiteY3" fmla="*/ 6134 h 13308"/>
              <a:gd name="connsiteX4" fmla="*/ 233 w 10628"/>
              <a:gd name="connsiteY4" fmla="*/ 152 h 13308"/>
              <a:gd name="connsiteX5" fmla="*/ 4797 w 10628"/>
              <a:gd name="connsiteY5" fmla="*/ 1972 h 13308"/>
              <a:gd name="connsiteX6" fmla="*/ 7242 w 10628"/>
              <a:gd name="connsiteY6" fmla="*/ 4053 h 13308"/>
              <a:gd name="connsiteX7" fmla="*/ 9876 w 10628"/>
              <a:gd name="connsiteY7" fmla="*/ 5787 h 13308"/>
              <a:gd name="connsiteX8" fmla="*/ 10628 w 10628"/>
              <a:gd name="connsiteY8" fmla="*/ 5787 h 13308"/>
              <a:gd name="connsiteX0" fmla="*/ 11759 w 12135"/>
              <a:gd name="connsiteY0" fmla="*/ 5431 h 13310"/>
              <a:gd name="connsiteX1" fmla="*/ 6869 w 12135"/>
              <a:gd name="connsiteY1" fmla="*/ 10981 h 13310"/>
              <a:gd name="connsiteX2" fmla="*/ 2117 w 12135"/>
              <a:gd name="connsiteY2" fmla="*/ 13084 h 13310"/>
              <a:gd name="connsiteX3" fmla="*/ 3 w 12135"/>
              <a:gd name="connsiteY3" fmla="*/ 5945 h 13310"/>
              <a:gd name="connsiteX4" fmla="*/ 1740 w 12135"/>
              <a:gd name="connsiteY4" fmla="*/ 143 h 13310"/>
              <a:gd name="connsiteX5" fmla="*/ 6304 w 12135"/>
              <a:gd name="connsiteY5" fmla="*/ 1963 h 13310"/>
              <a:gd name="connsiteX6" fmla="*/ 8749 w 12135"/>
              <a:gd name="connsiteY6" fmla="*/ 4044 h 13310"/>
              <a:gd name="connsiteX7" fmla="*/ 11383 w 12135"/>
              <a:gd name="connsiteY7" fmla="*/ 5778 h 13310"/>
              <a:gd name="connsiteX8" fmla="*/ 12135 w 12135"/>
              <a:gd name="connsiteY8" fmla="*/ 5778 h 13310"/>
              <a:gd name="connsiteX0" fmla="*/ 11760 w 12136"/>
              <a:gd name="connsiteY0" fmla="*/ 5806 h 13685"/>
              <a:gd name="connsiteX1" fmla="*/ 6870 w 12136"/>
              <a:gd name="connsiteY1" fmla="*/ 11356 h 13685"/>
              <a:gd name="connsiteX2" fmla="*/ 2118 w 12136"/>
              <a:gd name="connsiteY2" fmla="*/ 13459 h 13685"/>
              <a:gd name="connsiteX3" fmla="*/ 4 w 12136"/>
              <a:gd name="connsiteY3" fmla="*/ 6320 h 13685"/>
              <a:gd name="connsiteX4" fmla="*/ 1741 w 12136"/>
              <a:gd name="connsiteY4" fmla="*/ 518 h 13685"/>
              <a:gd name="connsiteX5" fmla="*/ 6950 w 12136"/>
              <a:gd name="connsiteY5" fmla="*/ 722 h 13685"/>
              <a:gd name="connsiteX6" fmla="*/ 8750 w 12136"/>
              <a:gd name="connsiteY6" fmla="*/ 4419 h 13685"/>
              <a:gd name="connsiteX7" fmla="*/ 11384 w 12136"/>
              <a:gd name="connsiteY7" fmla="*/ 6153 h 13685"/>
              <a:gd name="connsiteX8" fmla="*/ 12136 w 12136"/>
              <a:gd name="connsiteY8" fmla="*/ 6153 h 13685"/>
              <a:gd name="connsiteX0" fmla="*/ 11760 w 12136"/>
              <a:gd name="connsiteY0" fmla="*/ 5770 h 13649"/>
              <a:gd name="connsiteX1" fmla="*/ 6870 w 12136"/>
              <a:gd name="connsiteY1" fmla="*/ 11320 h 13649"/>
              <a:gd name="connsiteX2" fmla="*/ 2118 w 12136"/>
              <a:gd name="connsiteY2" fmla="*/ 13423 h 13649"/>
              <a:gd name="connsiteX3" fmla="*/ 4 w 12136"/>
              <a:gd name="connsiteY3" fmla="*/ 6284 h 13649"/>
              <a:gd name="connsiteX4" fmla="*/ 1741 w 12136"/>
              <a:gd name="connsiteY4" fmla="*/ 482 h 13649"/>
              <a:gd name="connsiteX5" fmla="*/ 6950 w 12136"/>
              <a:gd name="connsiteY5" fmla="*/ 686 h 13649"/>
              <a:gd name="connsiteX6" fmla="*/ 9547 w 12136"/>
              <a:gd name="connsiteY6" fmla="*/ 3575 h 13649"/>
              <a:gd name="connsiteX7" fmla="*/ 11384 w 12136"/>
              <a:gd name="connsiteY7" fmla="*/ 6117 h 13649"/>
              <a:gd name="connsiteX8" fmla="*/ 12136 w 12136"/>
              <a:gd name="connsiteY8" fmla="*/ 6117 h 13649"/>
              <a:gd name="connsiteX0" fmla="*/ 11760 w 12136"/>
              <a:gd name="connsiteY0" fmla="*/ 5770 h 13749"/>
              <a:gd name="connsiteX1" fmla="*/ 7401 w 12136"/>
              <a:gd name="connsiteY1" fmla="*/ 11859 h 13749"/>
              <a:gd name="connsiteX2" fmla="*/ 2118 w 12136"/>
              <a:gd name="connsiteY2" fmla="*/ 13423 h 13749"/>
              <a:gd name="connsiteX3" fmla="*/ 4 w 12136"/>
              <a:gd name="connsiteY3" fmla="*/ 6284 h 13749"/>
              <a:gd name="connsiteX4" fmla="*/ 1741 w 12136"/>
              <a:gd name="connsiteY4" fmla="*/ 482 h 13749"/>
              <a:gd name="connsiteX5" fmla="*/ 6950 w 12136"/>
              <a:gd name="connsiteY5" fmla="*/ 686 h 13749"/>
              <a:gd name="connsiteX6" fmla="*/ 9547 w 12136"/>
              <a:gd name="connsiteY6" fmla="*/ 3575 h 13749"/>
              <a:gd name="connsiteX7" fmla="*/ 11384 w 12136"/>
              <a:gd name="connsiteY7" fmla="*/ 6117 h 13749"/>
              <a:gd name="connsiteX8" fmla="*/ 12136 w 12136"/>
              <a:gd name="connsiteY8" fmla="*/ 6117 h 13749"/>
              <a:gd name="connsiteX0" fmla="*/ 11762 w 12138"/>
              <a:gd name="connsiteY0" fmla="*/ 5770 h 12436"/>
              <a:gd name="connsiteX1" fmla="*/ 7403 w 12138"/>
              <a:gd name="connsiteY1" fmla="*/ 11859 h 12436"/>
              <a:gd name="connsiteX2" fmla="*/ 2211 w 12138"/>
              <a:gd name="connsiteY2" fmla="*/ 11555 h 12436"/>
              <a:gd name="connsiteX3" fmla="*/ 6 w 12138"/>
              <a:gd name="connsiteY3" fmla="*/ 6284 h 12436"/>
              <a:gd name="connsiteX4" fmla="*/ 1743 w 12138"/>
              <a:gd name="connsiteY4" fmla="*/ 482 h 12436"/>
              <a:gd name="connsiteX5" fmla="*/ 6952 w 12138"/>
              <a:gd name="connsiteY5" fmla="*/ 686 h 12436"/>
              <a:gd name="connsiteX6" fmla="*/ 9549 w 12138"/>
              <a:gd name="connsiteY6" fmla="*/ 3575 h 12436"/>
              <a:gd name="connsiteX7" fmla="*/ 11386 w 12138"/>
              <a:gd name="connsiteY7" fmla="*/ 6117 h 12436"/>
              <a:gd name="connsiteX8" fmla="*/ 12138 w 12138"/>
              <a:gd name="connsiteY8" fmla="*/ 6117 h 12436"/>
              <a:gd name="connsiteX0" fmla="*/ 11762 w 12138"/>
              <a:gd name="connsiteY0" fmla="*/ 5770 h 12036"/>
              <a:gd name="connsiteX1" fmla="*/ 7251 w 12138"/>
              <a:gd name="connsiteY1" fmla="*/ 11140 h 12036"/>
              <a:gd name="connsiteX2" fmla="*/ 2211 w 12138"/>
              <a:gd name="connsiteY2" fmla="*/ 11555 h 12036"/>
              <a:gd name="connsiteX3" fmla="*/ 6 w 12138"/>
              <a:gd name="connsiteY3" fmla="*/ 6284 h 12036"/>
              <a:gd name="connsiteX4" fmla="*/ 1743 w 12138"/>
              <a:gd name="connsiteY4" fmla="*/ 482 h 12036"/>
              <a:gd name="connsiteX5" fmla="*/ 6952 w 12138"/>
              <a:gd name="connsiteY5" fmla="*/ 686 h 12036"/>
              <a:gd name="connsiteX6" fmla="*/ 9549 w 12138"/>
              <a:gd name="connsiteY6" fmla="*/ 3575 h 12036"/>
              <a:gd name="connsiteX7" fmla="*/ 11386 w 12138"/>
              <a:gd name="connsiteY7" fmla="*/ 6117 h 12036"/>
              <a:gd name="connsiteX8" fmla="*/ 12138 w 12138"/>
              <a:gd name="connsiteY8" fmla="*/ 6117 h 12036"/>
              <a:gd name="connsiteX0" fmla="*/ 11762 w 12138"/>
              <a:gd name="connsiteY0" fmla="*/ 5468 h 11734"/>
              <a:gd name="connsiteX1" fmla="*/ 7251 w 12138"/>
              <a:gd name="connsiteY1" fmla="*/ 10838 h 11734"/>
              <a:gd name="connsiteX2" fmla="*/ 2211 w 12138"/>
              <a:gd name="connsiteY2" fmla="*/ 11253 h 11734"/>
              <a:gd name="connsiteX3" fmla="*/ 6 w 12138"/>
              <a:gd name="connsiteY3" fmla="*/ 5982 h 11734"/>
              <a:gd name="connsiteX4" fmla="*/ 1743 w 12138"/>
              <a:gd name="connsiteY4" fmla="*/ 180 h 11734"/>
              <a:gd name="connsiteX5" fmla="*/ 6755 w 12138"/>
              <a:gd name="connsiteY5" fmla="*/ 1641 h 11734"/>
              <a:gd name="connsiteX6" fmla="*/ 9549 w 12138"/>
              <a:gd name="connsiteY6" fmla="*/ 3273 h 11734"/>
              <a:gd name="connsiteX7" fmla="*/ 11386 w 12138"/>
              <a:gd name="connsiteY7" fmla="*/ 5815 h 11734"/>
              <a:gd name="connsiteX8" fmla="*/ 12138 w 12138"/>
              <a:gd name="connsiteY8" fmla="*/ 5815 h 11734"/>
              <a:gd name="connsiteX0" fmla="*/ 11762 w 12138"/>
              <a:gd name="connsiteY0" fmla="*/ 5478 h 11744"/>
              <a:gd name="connsiteX1" fmla="*/ 7251 w 12138"/>
              <a:gd name="connsiteY1" fmla="*/ 10848 h 11744"/>
              <a:gd name="connsiteX2" fmla="*/ 2211 w 12138"/>
              <a:gd name="connsiteY2" fmla="*/ 11263 h 11744"/>
              <a:gd name="connsiteX3" fmla="*/ 6 w 12138"/>
              <a:gd name="connsiteY3" fmla="*/ 5992 h 11744"/>
              <a:gd name="connsiteX4" fmla="*/ 1743 w 12138"/>
              <a:gd name="connsiteY4" fmla="*/ 190 h 11744"/>
              <a:gd name="connsiteX5" fmla="*/ 6755 w 12138"/>
              <a:gd name="connsiteY5" fmla="*/ 1651 h 11744"/>
              <a:gd name="connsiteX6" fmla="*/ 9245 w 12138"/>
              <a:gd name="connsiteY6" fmla="*/ 4145 h 11744"/>
              <a:gd name="connsiteX7" fmla="*/ 11386 w 12138"/>
              <a:gd name="connsiteY7" fmla="*/ 5825 h 11744"/>
              <a:gd name="connsiteX8" fmla="*/ 12138 w 12138"/>
              <a:gd name="connsiteY8" fmla="*/ 5825 h 11744"/>
              <a:gd name="connsiteX0" fmla="*/ 11762 w 12138"/>
              <a:gd name="connsiteY0" fmla="*/ 4210 h 10476"/>
              <a:gd name="connsiteX1" fmla="*/ 7251 w 12138"/>
              <a:gd name="connsiteY1" fmla="*/ 9580 h 10476"/>
              <a:gd name="connsiteX2" fmla="*/ 2211 w 12138"/>
              <a:gd name="connsiteY2" fmla="*/ 9995 h 10476"/>
              <a:gd name="connsiteX3" fmla="*/ 6 w 12138"/>
              <a:gd name="connsiteY3" fmla="*/ 4724 h 10476"/>
              <a:gd name="connsiteX4" fmla="*/ 1713 w 12138"/>
              <a:gd name="connsiteY4" fmla="*/ 466 h 10476"/>
              <a:gd name="connsiteX5" fmla="*/ 6755 w 12138"/>
              <a:gd name="connsiteY5" fmla="*/ 383 h 10476"/>
              <a:gd name="connsiteX6" fmla="*/ 9245 w 12138"/>
              <a:gd name="connsiteY6" fmla="*/ 2877 h 10476"/>
              <a:gd name="connsiteX7" fmla="*/ 11386 w 12138"/>
              <a:gd name="connsiteY7" fmla="*/ 4557 h 10476"/>
              <a:gd name="connsiteX8" fmla="*/ 12138 w 12138"/>
              <a:gd name="connsiteY8" fmla="*/ 4557 h 10476"/>
              <a:gd name="connsiteX0" fmla="*/ 7251 w 12138"/>
              <a:gd name="connsiteY0" fmla="*/ 9580 h 10476"/>
              <a:gd name="connsiteX1" fmla="*/ 2211 w 12138"/>
              <a:gd name="connsiteY1" fmla="*/ 9995 h 10476"/>
              <a:gd name="connsiteX2" fmla="*/ 6 w 12138"/>
              <a:gd name="connsiteY2" fmla="*/ 4724 h 10476"/>
              <a:gd name="connsiteX3" fmla="*/ 1713 w 12138"/>
              <a:gd name="connsiteY3" fmla="*/ 466 h 10476"/>
              <a:gd name="connsiteX4" fmla="*/ 6755 w 12138"/>
              <a:gd name="connsiteY4" fmla="*/ 383 h 10476"/>
              <a:gd name="connsiteX5" fmla="*/ 9245 w 12138"/>
              <a:gd name="connsiteY5" fmla="*/ 2877 h 10476"/>
              <a:gd name="connsiteX6" fmla="*/ 11386 w 12138"/>
              <a:gd name="connsiteY6" fmla="*/ 4557 h 10476"/>
              <a:gd name="connsiteX7" fmla="*/ 12138 w 12138"/>
              <a:gd name="connsiteY7" fmla="*/ 4557 h 10476"/>
              <a:gd name="connsiteX0" fmla="*/ 2211 w 12138"/>
              <a:gd name="connsiteY0" fmla="*/ 9995 h 9995"/>
              <a:gd name="connsiteX1" fmla="*/ 6 w 12138"/>
              <a:gd name="connsiteY1" fmla="*/ 4724 h 9995"/>
              <a:gd name="connsiteX2" fmla="*/ 1713 w 12138"/>
              <a:gd name="connsiteY2" fmla="*/ 466 h 9995"/>
              <a:gd name="connsiteX3" fmla="*/ 6755 w 12138"/>
              <a:gd name="connsiteY3" fmla="*/ 383 h 9995"/>
              <a:gd name="connsiteX4" fmla="*/ 9245 w 12138"/>
              <a:gd name="connsiteY4" fmla="*/ 2877 h 9995"/>
              <a:gd name="connsiteX5" fmla="*/ 11386 w 12138"/>
              <a:gd name="connsiteY5" fmla="*/ 4557 h 9995"/>
              <a:gd name="connsiteX6" fmla="*/ 12138 w 12138"/>
              <a:gd name="connsiteY6" fmla="*/ 4557 h 9995"/>
              <a:gd name="connsiteX0" fmla="*/ 928 w 10032"/>
              <a:gd name="connsiteY0" fmla="*/ 5904 h 5904"/>
              <a:gd name="connsiteX1" fmla="*/ 37 w 10032"/>
              <a:gd name="connsiteY1" fmla="*/ 4726 h 5904"/>
              <a:gd name="connsiteX2" fmla="*/ 1443 w 10032"/>
              <a:gd name="connsiteY2" fmla="*/ 466 h 5904"/>
              <a:gd name="connsiteX3" fmla="*/ 5597 w 10032"/>
              <a:gd name="connsiteY3" fmla="*/ 383 h 5904"/>
              <a:gd name="connsiteX4" fmla="*/ 7649 w 10032"/>
              <a:gd name="connsiteY4" fmla="*/ 2878 h 5904"/>
              <a:gd name="connsiteX5" fmla="*/ 9412 w 10032"/>
              <a:gd name="connsiteY5" fmla="*/ 4559 h 5904"/>
              <a:gd name="connsiteX6" fmla="*/ 10032 w 10032"/>
              <a:gd name="connsiteY6" fmla="*/ 4559 h 5904"/>
              <a:gd name="connsiteX0" fmla="*/ 874 w 9949"/>
              <a:gd name="connsiteY0" fmla="*/ 9956 h 9956"/>
              <a:gd name="connsiteX1" fmla="*/ 48 w 9949"/>
              <a:gd name="connsiteY1" fmla="*/ 7291 h 9956"/>
              <a:gd name="connsiteX2" fmla="*/ 1387 w 9949"/>
              <a:gd name="connsiteY2" fmla="*/ 745 h 9956"/>
              <a:gd name="connsiteX3" fmla="*/ 5528 w 9949"/>
              <a:gd name="connsiteY3" fmla="*/ 605 h 9956"/>
              <a:gd name="connsiteX4" fmla="*/ 7574 w 9949"/>
              <a:gd name="connsiteY4" fmla="*/ 4831 h 9956"/>
              <a:gd name="connsiteX5" fmla="*/ 9331 w 9949"/>
              <a:gd name="connsiteY5" fmla="*/ 7678 h 9956"/>
              <a:gd name="connsiteX6" fmla="*/ 9949 w 9949"/>
              <a:gd name="connsiteY6" fmla="*/ 7678 h 9956"/>
              <a:gd name="connsiteX0" fmla="*/ 833 w 9955"/>
              <a:gd name="connsiteY0" fmla="*/ 10000 h 10000"/>
              <a:gd name="connsiteX1" fmla="*/ 3 w 9955"/>
              <a:gd name="connsiteY1" fmla="*/ 7323 h 10000"/>
              <a:gd name="connsiteX2" fmla="*/ 1349 w 9955"/>
              <a:gd name="connsiteY2" fmla="*/ 748 h 10000"/>
              <a:gd name="connsiteX3" fmla="*/ 5511 w 9955"/>
              <a:gd name="connsiteY3" fmla="*/ 608 h 10000"/>
              <a:gd name="connsiteX4" fmla="*/ 7568 w 9955"/>
              <a:gd name="connsiteY4" fmla="*/ 4852 h 10000"/>
              <a:gd name="connsiteX5" fmla="*/ 9334 w 9955"/>
              <a:gd name="connsiteY5" fmla="*/ 7712 h 10000"/>
              <a:gd name="connsiteX6" fmla="*/ 9955 w 9955"/>
              <a:gd name="connsiteY6" fmla="*/ 7712 h 10000"/>
              <a:gd name="connsiteX0" fmla="*/ 849 w 10012"/>
              <a:gd name="connsiteY0" fmla="*/ 10000 h 10000"/>
              <a:gd name="connsiteX1" fmla="*/ 15 w 10012"/>
              <a:gd name="connsiteY1" fmla="*/ 7323 h 10000"/>
              <a:gd name="connsiteX2" fmla="*/ 1367 w 10012"/>
              <a:gd name="connsiteY2" fmla="*/ 748 h 10000"/>
              <a:gd name="connsiteX3" fmla="*/ 5548 w 10012"/>
              <a:gd name="connsiteY3" fmla="*/ 608 h 10000"/>
              <a:gd name="connsiteX4" fmla="*/ 7614 w 10012"/>
              <a:gd name="connsiteY4" fmla="*/ 4852 h 10000"/>
              <a:gd name="connsiteX5" fmla="*/ 9388 w 10012"/>
              <a:gd name="connsiteY5" fmla="*/ 7712 h 10000"/>
              <a:gd name="connsiteX6" fmla="*/ 10012 w 10012"/>
              <a:gd name="connsiteY6" fmla="*/ 7712 h 10000"/>
              <a:gd name="connsiteX0" fmla="*/ 889 w 10052"/>
              <a:gd name="connsiteY0" fmla="*/ 9395 h 9395"/>
              <a:gd name="connsiteX1" fmla="*/ 55 w 10052"/>
              <a:gd name="connsiteY1" fmla="*/ 6718 h 9395"/>
              <a:gd name="connsiteX2" fmla="*/ 1520 w 10052"/>
              <a:gd name="connsiteY2" fmla="*/ 3628 h 9395"/>
              <a:gd name="connsiteX3" fmla="*/ 5588 w 10052"/>
              <a:gd name="connsiteY3" fmla="*/ 3 h 9395"/>
              <a:gd name="connsiteX4" fmla="*/ 7654 w 10052"/>
              <a:gd name="connsiteY4" fmla="*/ 4247 h 9395"/>
              <a:gd name="connsiteX5" fmla="*/ 9428 w 10052"/>
              <a:gd name="connsiteY5" fmla="*/ 7107 h 9395"/>
              <a:gd name="connsiteX6" fmla="*/ 10052 w 10052"/>
              <a:gd name="connsiteY6" fmla="*/ 7107 h 9395"/>
              <a:gd name="connsiteX0" fmla="*/ 884 w 10000"/>
              <a:gd name="connsiteY0" fmla="*/ 6728 h 6728"/>
              <a:gd name="connsiteX1" fmla="*/ 55 w 10000"/>
              <a:gd name="connsiteY1" fmla="*/ 3879 h 6728"/>
              <a:gd name="connsiteX2" fmla="*/ 1512 w 10000"/>
              <a:gd name="connsiteY2" fmla="*/ 590 h 6728"/>
              <a:gd name="connsiteX3" fmla="*/ 5496 w 10000"/>
              <a:gd name="connsiteY3" fmla="*/ 53 h 6728"/>
              <a:gd name="connsiteX4" fmla="*/ 7614 w 10000"/>
              <a:gd name="connsiteY4" fmla="*/ 1248 h 6728"/>
              <a:gd name="connsiteX5" fmla="*/ 9379 w 10000"/>
              <a:gd name="connsiteY5" fmla="*/ 4293 h 6728"/>
              <a:gd name="connsiteX6" fmla="*/ 10000 w 10000"/>
              <a:gd name="connsiteY6" fmla="*/ 4293 h 6728"/>
              <a:gd name="connsiteX0" fmla="*/ 884 w 10000"/>
              <a:gd name="connsiteY0" fmla="*/ 10134 h 10134"/>
              <a:gd name="connsiteX1" fmla="*/ 55 w 10000"/>
              <a:gd name="connsiteY1" fmla="*/ 5899 h 10134"/>
              <a:gd name="connsiteX2" fmla="*/ 1512 w 10000"/>
              <a:gd name="connsiteY2" fmla="*/ 1011 h 10134"/>
              <a:gd name="connsiteX3" fmla="*/ 5496 w 10000"/>
              <a:gd name="connsiteY3" fmla="*/ 213 h 10134"/>
              <a:gd name="connsiteX4" fmla="*/ 7501 w 10000"/>
              <a:gd name="connsiteY4" fmla="*/ 3827 h 10134"/>
              <a:gd name="connsiteX5" fmla="*/ 9379 w 10000"/>
              <a:gd name="connsiteY5" fmla="*/ 6515 h 10134"/>
              <a:gd name="connsiteX6" fmla="*/ 10000 w 10000"/>
              <a:gd name="connsiteY6" fmla="*/ 6515 h 1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134">
                <a:moveTo>
                  <a:pt x="884" y="10134"/>
                </a:moveTo>
                <a:cubicBezTo>
                  <a:pt x="-112" y="7957"/>
                  <a:pt x="-50" y="7418"/>
                  <a:pt x="55" y="5899"/>
                </a:cubicBezTo>
                <a:cubicBezTo>
                  <a:pt x="159" y="4379"/>
                  <a:pt x="605" y="1959"/>
                  <a:pt x="1512" y="1011"/>
                </a:cubicBezTo>
                <a:cubicBezTo>
                  <a:pt x="2419" y="63"/>
                  <a:pt x="4498" y="-256"/>
                  <a:pt x="5496" y="213"/>
                </a:cubicBezTo>
                <a:cubicBezTo>
                  <a:pt x="6494" y="682"/>
                  <a:pt x="6854" y="2776"/>
                  <a:pt x="7501" y="3827"/>
                </a:cubicBezTo>
                <a:cubicBezTo>
                  <a:pt x="8148" y="4878"/>
                  <a:pt x="8913" y="5736"/>
                  <a:pt x="9379" y="6515"/>
                </a:cubicBezTo>
                <a:cubicBezTo>
                  <a:pt x="9844" y="7291"/>
                  <a:pt x="9923" y="6904"/>
                  <a:pt x="10000" y="6515"/>
                </a:cubicBezTo>
              </a:path>
            </a:pathLst>
          </a:custGeom>
          <a:noFill/>
          <a:ln w="1778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 rot="10800000" flipH="1" flipV="1">
            <a:off x="6400979" y="3330128"/>
            <a:ext cx="2340250" cy="221311"/>
          </a:xfrm>
          <a:custGeom>
            <a:avLst/>
            <a:gdLst>
              <a:gd name="T0" fmla="*/ 0 w 712"/>
              <a:gd name="T1" fmla="*/ 53 h 66"/>
              <a:gd name="T2" fmla="*/ 124 w 712"/>
              <a:gd name="T3" fmla="*/ 1 h 66"/>
              <a:gd name="T4" fmla="*/ 264 w 712"/>
              <a:gd name="T5" fmla="*/ 61 h 66"/>
              <a:gd name="T6" fmla="*/ 420 w 712"/>
              <a:gd name="T7" fmla="*/ 5 h 66"/>
              <a:gd name="T8" fmla="*/ 564 w 712"/>
              <a:gd name="T9" fmla="*/ 65 h 66"/>
              <a:gd name="T10" fmla="*/ 712 w 712"/>
              <a:gd name="T11" fmla="*/ 1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12" h="66">
                <a:moveTo>
                  <a:pt x="0" y="53"/>
                </a:moveTo>
                <a:cubicBezTo>
                  <a:pt x="40" y="26"/>
                  <a:pt x="80" y="0"/>
                  <a:pt x="124" y="1"/>
                </a:cubicBezTo>
                <a:cubicBezTo>
                  <a:pt x="168" y="2"/>
                  <a:pt x="215" y="60"/>
                  <a:pt x="264" y="61"/>
                </a:cubicBezTo>
                <a:cubicBezTo>
                  <a:pt x="313" y="62"/>
                  <a:pt x="370" y="4"/>
                  <a:pt x="420" y="5"/>
                </a:cubicBezTo>
                <a:cubicBezTo>
                  <a:pt x="470" y="6"/>
                  <a:pt x="515" y="66"/>
                  <a:pt x="564" y="65"/>
                </a:cubicBezTo>
                <a:cubicBezTo>
                  <a:pt x="613" y="64"/>
                  <a:pt x="687" y="12"/>
                  <a:pt x="712" y="1"/>
                </a:cubicBezTo>
              </a:path>
            </a:pathLst>
          </a:custGeom>
          <a:noFill/>
          <a:ln w="1778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 rot="10800000" flipV="1">
            <a:off x="6383059" y="3339349"/>
            <a:ext cx="2281117" cy="221311"/>
          </a:xfrm>
          <a:custGeom>
            <a:avLst/>
            <a:gdLst>
              <a:gd name="T0" fmla="*/ 1335 w 1335"/>
              <a:gd name="T1" fmla="*/ 117 h 182"/>
              <a:gd name="T2" fmla="*/ 1079 w 1335"/>
              <a:gd name="T3" fmla="*/ 165 h 182"/>
              <a:gd name="T4" fmla="*/ 822 w 1335"/>
              <a:gd name="T5" fmla="*/ 13 h 182"/>
              <a:gd name="T6" fmla="*/ 536 w 1335"/>
              <a:gd name="T7" fmla="*/ 155 h 182"/>
              <a:gd name="T8" fmla="*/ 271 w 1335"/>
              <a:gd name="T9" fmla="*/ 3 h 182"/>
              <a:gd name="T10" fmla="*/ 0 w 1335"/>
              <a:gd name="T11" fmla="*/ 165 h 182"/>
              <a:gd name="connsiteX0" fmla="*/ 9538 w 9538"/>
              <a:gd name="connsiteY0" fmla="*/ 7379 h 9224"/>
              <a:gd name="connsiteX1" fmla="*/ 8082 w 9538"/>
              <a:gd name="connsiteY1" fmla="*/ 8904 h 9224"/>
              <a:gd name="connsiteX2" fmla="*/ 6157 w 9538"/>
              <a:gd name="connsiteY2" fmla="*/ 552 h 9224"/>
              <a:gd name="connsiteX3" fmla="*/ 4015 w 9538"/>
              <a:gd name="connsiteY3" fmla="*/ 8354 h 9224"/>
              <a:gd name="connsiteX4" fmla="*/ 2030 w 9538"/>
              <a:gd name="connsiteY4" fmla="*/ 3 h 9224"/>
              <a:gd name="connsiteX5" fmla="*/ 0 w 9538"/>
              <a:gd name="connsiteY5" fmla="*/ 8904 h 9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38" h="9224">
                <a:moveTo>
                  <a:pt x="9538" y="7379"/>
                </a:moveTo>
                <a:cubicBezTo>
                  <a:pt x="9216" y="7818"/>
                  <a:pt x="8646" y="10042"/>
                  <a:pt x="8082" y="8904"/>
                </a:cubicBezTo>
                <a:cubicBezTo>
                  <a:pt x="7519" y="7766"/>
                  <a:pt x="6831" y="662"/>
                  <a:pt x="6157" y="552"/>
                </a:cubicBezTo>
                <a:cubicBezTo>
                  <a:pt x="5483" y="387"/>
                  <a:pt x="4697" y="8519"/>
                  <a:pt x="4015" y="8354"/>
                </a:cubicBezTo>
                <a:cubicBezTo>
                  <a:pt x="3326" y="8245"/>
                  <a:pt x="2704" y="-162"/>
                  <a:pt x="2030" y="3"/>
                </a:cubicBezTo>
                <a:cubicBezTo>
                  <a:pt x="1363" y="113"/>
                  <a:pt x="345" y="7365"/>
                  <a:pt x="0" y="8904"/>
                </a:cubicBezTo>
              </a:path>
            </a:pathLst>
          </a:custGeom>
          <a:noFill/>
          <a:ln w="1778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6"/>
          <p:cNvSpPr>
            <a:spLocks noChangeShapeType="1"/>
          </p:cNvSpPr>
          <p:nvPr/>
        </p:nvSpPr>
        <p:spPr bwMode="auto">
          <a:xfrm rot="13660949" flipV="1">
            <a:off x="4631918" y="2588737"/>
            <a:ext cx="790008" cy="784212"/>
          </a:xfrm>
          <a:prstGeom prst="line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Freeform 11"/>
          <p:cNvSpPr>
            <a:spLocks/>
          </p:cNvSpPr>
          <p:nvPr/>
        </p:nvSpPr>
        <p:spPr bwMode="auto">
          <a:xfrm rot="13660949">
            <a:off x="4301677" y="2891478"/>
            <a:ext cx="188692" cy="70526"/>
          </a:xfrm>
          <a:custGeom>
            <a:avLst/>
            <a:gdLst>
              <a:gd name="T0" fmla="*/ 0 w 390"/>
              <a:gd name="T1" fmla="*/ 36 h 70"/>
              <a:gd name="T2" fmla="*/ 204 w 390"/>
              <a:gd name="T3" fmla="*/ 6 h 70"/>
              <a:gd name="T4" fmla="*/ 390 w 390"/>
              <a:gd name="T5" fmla="*/ 70 h 70"/>
              <a:gd name="connsiteX0" fmla="*/ 0 w 7691"/>
              <a:gd name="connsiteY0" fmla="*/ 9562 h 9562"/>
              <a:gd name="connsiteX1" fmla="*/ 2922 w 7691"/>
              <a:gd name="connsiteY1" fmla="*/ 54 h 9562"/>
              <a:gd name="connsiteX2" fmla="*/ 7691 w 7691"/>
              <a:gd name="connsiteY2" fmla="*/ 9197 h 9562"/>
              <a:gd name="connsiteX0" fmla="*/ 0 w 12082"/>
              <a:gd name="connsiteY0" fmla="*/ 10000 h 13750"/>
              <a:gd name="connsiteX1" fmla="*/ 3799 w 12082"/>
              <a:gd name="connsiteY1" fmla="*/ 56 h 13750"/>
              <a:gd name="connsiteX2" fmla="*/ 12082 w 12082"/>
              <a:gd name="connsiteY2" fmla="*/ 13750 h 13750"/>
              <a:gd name="connsiteX0" fmla="*/ 0 w 12082"/>
              <a:gd name="connsiteY0" fmla="*/ 3822 h 7572"/>
              <a:gd name="connsiteX1" fmla="*/ 6640 w 12082"/>
              <a:gd name="connsiteY1" fmla="*/ 135 h 7572"/>
              <a:gd name="connsiteX2" fmla="*/ 12082 w 12082"/>
              <a:gd name="connsiteY2" fmla="*/ 7572 h 7572"/>
              <a:gd name="connsiteX0" fmla="*/ 0 w 13929"/>
              <a:gd name="connsiteY0" fmla="*/ 5048 h 51590"/>
              <a:gd name="connsiteX1" fmla="*/ 5496 w 13929"/>
              <a:gd name="connsiteY1" fmla="*/ 178 h 51590"/>
              <a:gd name="connsiteX2" fmla="*/ 13929 w 13929"/>
              <a:gd name="connsiteY2" fmla="*/ 51590 h 51590"/>
              <a:gd name="connsiteX0" fmla="*/ 0 w 10359"/>
              <a:gd name="connsiteY0" fmla="*/ 27511 h 51449"/>
              <a:gd name="connsiteX1" fmla="*/ 1926 w 10359"/>
              <a:gd name="connsiteY1" fmla="*/ 37 h 51449"/>
              <a:gd name="connsiteX2" fmla="*/ 10359 w 10359"/>
              <a:gd name="connsiteY2" fmla="*/ 51449 h 51449"/>
              <a:gd name="connsiteX0" fmla="*/ 0 w 10359"/>
              <a:gd name="connsiteY0" fmla="*/ 3190 h 27128"/>
              <a:gd name="connsiteX1" fmla="*/ 5697 w 10359"/>
              <a:gd name="connsiteY1" fmla="*/ 264 h 27128"/>
              <a:gd name="connsiteX2" fmla="*/ 10359 w 10359"/>
              <a:gd name="connsiteY2" fmla="*/ 27128 h 27128"/>
              <a:gd name="connsiteX0" fmla="*/ 0 w 10359"/>
              <a:gd name="connsiteY0" fmla="*/ 3190 h 27128"/>
              <a:gd name="connsiteX1" fmla="*/ 5697 w 10359"/>
              <a:gd name="connsiteY1" fmla="*/ 264 h 27128"/>
              <a:gd name="connsiteX2" fmla="*/ 10359 w 10359"/>
              <a:gd name="connsiteY2" fmla="*/ 27128 h 27128"/>
              <a:gd name="connsiteX0" fmla="*/ 0 w 10359"/>
              <a:gd name="connsiteY0" fmla="*/ 5064 h 29002"/>
              <a:gd name="connsiteX1" fmla="*/ 5697 w 10359"/>
              <a:gd name="connsiteY1" fmla="*/ 2138 h 29002"/>
              <a:gd name="connsiteX2" fmla="*/ 10359 w 10359"/>
              <a:gd name="connsiteY2" fmla="*/ 29002 h 29002"/>
              <a:gd name="connsiteX0" fmla="*/ 0 w 10359"/>
              <a:gd name="connsiteY0" fmla="*/ 178 h 24116"/>
              <a:gd name="connsiteX1" fmla="*/ 6097 w 10359"/>
              <a:gd name="connsiteY1" fmla="*/ 8180 h 24116"/>
              <a:gd name="connsiteX2" fmla="*/ 10359 w 10359"/>
              <a:gd name="connsiteY2" fmla="*/ 24116 h 24116"/>
              <a:gd name="connsiteX0" fmla="*/ 0 w 9407"/>
              <a:gd name="connsiteY0" fmla="*/ 2355 h 16891"/>
              <a:gd name="connsiteX1" fmla="*/ 5145 w 9407"/>
              <a:gd name="connsiteY1" fmla="*/ 955 h 16891"/>
              <a:gd name="connsiteX2" fmla="*/ 9407 w 9407"/>
              <a:gd name="connsiteY2" fmla="*/ 16891 h 16891"/>
              <a:gd name="connsiteX0" fmla="*/ 0 w 6898"/>
              <a:gd name="connsiteY0" fmla="*/ 1625 h 13390"/>
              <a:gd name="connsiteX1" fmla="*/ 5469 w 6898"/>
              <a:gd name="connsiteY1" fmla="*/ 796 h 13390"/>
              <a:gd name="connsiteX2" fmla="*/ 6898 w 6898"/>
              <a:gd name="connsiteY2" fmla="*/ 13390 h 13390"/>
              <a:gd name="connsiteX0" fmla="*/ 0 w 10000"/>
              <a:gd name="connsiteY0" fmla="*/ 186 h 8972"/>
              <a:gd name="connsiteX1" fmla="*/ 6238 w 10000"/>
              <a:gd name="connsiteY1" fmla="*/ 1507 h 8972"/>
              <a:gd name="connsiteX2" fmla="*/ 10000 w 10000"/>
              <a:gd name="connsiteY2" fmla="*/ 8972 h 8972"/>
              <a:gd name="connsiteX0" fmla="*/ 0 w 10000"/>
              <a:gd name="connsiteY0" fmla="*/ 207 h 10000"/>
              <a:gd name="connsiteX1" fmla="*/ 6238 w 10000"/>
              <a:gd name="connsiteY1" fmla="*/ 1680 h 10000"/>
              <a:gd name="connsiteX2" fmla="*/ 10000 w 10000"/>
              <a:gd name="connsiteY2" fmla="*/ 10000 h 10000"/>
              <a:gd name="connsiteX0" fmla="*/ 0 w 11054"/>
              <a:gd name="connsiteY0" fmla="*/ 15426 h 15426"/>
              <a:gd name="connsiteX1" fmla="*/ 7292 w 11054"/>
              <a:gd name="connsiteY1" fmla="*/ 197 h 15426"/>
              <a:gd name="connsiteX2" fmla="*/ 11054 w 11054"/>
              <a:gd name="connsiteY2" fmla="*/ 8517 h 15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054" h="15426">
                <a:moveTo>
                  <a:pt x="0" y="15426"/>
                </a:moveTo>
                <a:cubicBezTo>
                  <a:pt x="1447" y="14939"/>
                  <a:pt x="5450" y="1348"/>
                  <a:pt x="7292" y="197"/>
                </a:cubicBezTo>
                <a:cubicBezTo>
                  <a:pt x="9134" y="-954"/>
                  <a:pt x="9528" y="3109"/>
                  <a:pt x="11054" y="8517"/>
                </a:cubicBezTo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47" name="Group 146"/>
          <p:cNvGrpSpPr/>
          <p:nvPr/>
        </p:nvGrpSpPr>
        <p:grpSpPr>
          <a:xfrm>
            <a:off x="3546837" y="2124389"/>
            <a:ext cx="2804885" cy="2553322"/>
            <a:chOff x="4411980" y="4232215"/>
            <a:chExt cx="2804885" cy="2553322"/>
          </a:xfrm>
          <a:noFill/>
        </p:grpSpPr>
        <p:grpSp>
          <p:nvGrpSpPr>
            <p:cNvPr id="148" name="Group 147"/>
            <p:cNvGrpSpPr/>
            <p:nvPr/>
          </p:nvGrpSpPr>
          <p:grpSpPr>
            <a:xfrm>
              <a:off x="4411980" y="423221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248" name="Oval 247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9" name="Oval 248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Oval 249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Oval 250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2" name="Oval 251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3" name="Oval 252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4" name="Oval 253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5" name="Oval 254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6" name="Oval 255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7" name="Oval 256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9" name="Group 148"/>
            <p:cNvGrpSpPr/>
            <p:nvPr/>
          </p:nvGrpSpPr>
          <p:grpSpPr>
            <a:xfrm>
              <a:off x="4411980" y="447478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238" name="Oval 237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9" name="Oval 238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0" name="Oval 239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1" name="Oval 240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2" name="Oval 241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Oval 242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Oval 243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5" name="Oval 244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6" name="Oval 245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7" name="Oval 246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0" name="Group 149"/>
            <p:cNvGrpSpPr/>
            <p:nvPr/>
          </p:nvGrpSpPr>
          <p:grpSpPr>
            <a:xfrm>
              <a:off x="4411980" y="471735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228" name="Oval 227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9" name="Oval 228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0" name="Oval 229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1" name="Oval 230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2" name="Oval 231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3" name="Oval 232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4" name="Oval 233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5" name="Oval 234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6" name="Oval 235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7" name="Oval 236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1" name="Group 150"/>
            <p:cNvGrpSpPr/>
            <p:nvPr/>
          </p:nvGrpSpPr>
          <p:grpSpPr>
            <a:xfrm>
              <a:off x="4411980" y="495992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218" name="Oval 217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Oval 218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Oval 219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1" name="Oval 220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Oval 221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3" name="Oval 222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Oval 223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5" name="Oval 224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Oval 225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7" name="Oval 226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2" name="Group 151"/>
            <p:cNvGrpSpPr/>
            <p:nvPr/>
          </p:nvGrpSpPr>
          <p:grpSpPr>
            <a:xfrm>
              <a:off x="4411980" y="520249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208" name="Oval 207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" name="Oval 208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Oval 209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1" name="Oval 210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Oval 211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3" name="Oval 212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4" name="Oval 213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5" name="Oval 214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6" name="Oval 215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7" name="Oval 216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3" name="Group 152"/>
            <p:cNvGrpSpPr/>
            <p:nvPr/>
          </p:nvGrpSpPr>
          <p:grpSpPr>
            <a:xfrm>
              <a:off x="4411980" y="544506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198" name="Oval 197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9" name="Oval 198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0" name="Oval 199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1" name="Oval 200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2" name="Oval 201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Oval 202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Oval 203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Oval 204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Oval 205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" name="Oval 206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4" name="Group 153"/>
            <p:cNvGrpSpPr/>
            <p:nvPr/>
          </p:nvGrpSpPr>
          <p:grpSpPr>
            <a:xfrm>
              <a:off x="4411980" y="568763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188" name="Oval 187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9" name="Oval 188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0" name="Oval 189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Oval 190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2" name="Oval 191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3" name="Oval 192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4" name="Oval 193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5" name="Oval 194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6" name="Oval 195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7" name="Oval 196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5" name="Group 154"/>
            <p:cNvGrpSpPr/>
            <p:nvPr/>
          </p:nvGrpSpPr>
          <p:grpSpPr>
            <a:xfrm>
              <a:off x="4411980" y="593020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178" name="Oval 177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9" name="Oval 178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Oval 179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Oval 180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Oval 181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Oval 182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Oval 183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Oval 184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6" name="Oval 185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Oval 186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6" name="Group 155"/>
            <p:cNvGrpSpPr/>
            <p:nvPr/>
          </p:nvGrpSpPr>
          <p:grpSpPr>
            <a:xfrm>
              <a:off x="4411980" y="617277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168" name="Oval 167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Oval 168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Oval 169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Oval 170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Oval 171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Oval 172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Oval 173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Oval 174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Oval 175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Oval 176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7" name="Group 156"/>
            <p:cNvGrpSpPr/>
            <p:nvPr/>
          </p:nvGrpSpPr>
          <p:grpSpPr>
            <a:xfrm>
              <a:off x="4411980" y="641534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158" name="Oval 157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Oval 158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Oval 159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Oval 160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Oval 161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Oval 162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Oval 163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Oval 164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Oval 165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Oval 166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58" name="TextBox 257"/>
          <p:cNvSpPr txBox="1"/>
          <p:nvPr/>
        </p:nvSpPr>
        <p:spPr>
          <a:xfrm>
            <a:off x="6629400" y="2196035"/>
            <a:ext cx="14654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/>
              <a:t>90°</a:t>
            </a:r>
            <a:endParaRPr lang="en-US" sz="6600" dirty="0"/>
          </a:p>
        </p:txBody>
      </p:sp>
      <p:sp>
        <p:nvSpPr>
          <p:cNvPr id="259" name="TextBox 258"/>
          <p:cNvSpPr txBox="1"/>
          <p:nvPr/>
        </p:nvSpPr>
        <p:spPr>
          <a:xfrm>
            <a:off x="3400741" y="4673003"/>
            <a:ext cx="32928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img_045000</a:t>
            </a:r>
            <a:endParaRPr lang="en-US" sz="4400" dirty="0"/>
          </a:p>
        </p:txBody>
      </p:sp>
      <p:sp>
        <p:nvSpPr>
          <p:cNvPr id="12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Painting with X-rays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57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 rot="13660949">
            <a:off x="4162426" y="2630259"/>
            <a:ext cx="1460500" cy="1497012"/>
            <a:chOff x="5067300" y="3516313"/>
            <a:chExt cx="1460500" cy="1497012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0" name="Freeform 3"/>
            <p:cNvSpPr>
              <a:spLocks/>
            </p:cNvSpPr>
            <p:nvPr/>
          </p:nvSpPr>
          <p:spPr bwMode="auto">
            <a:xfrm>
              <a:off x="5067300" y="3524250"/>
              <a:ext cx="1457325" cy="1489075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6"/>
            <p:cNvSpPr>
              <a:spLocks noChangeShapeType="1"/>
            </p:cNvSpPr>
            <p:nvPr/>
          </p:nvSpPr>
          <p:spPr bwMode="auto">
            <a:xfrm flipV="1">
              <a:off x="5068888" y="3692525"/>
              <a:ext cx="352425" cy="1320800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7"/>
            <p:cNvSpPr>
              <a:spLocks noChangeShapeType="1"/>
            </p:cNvSpPr>
            <p:nvPr/>
          </p:nvSpPr>
          <p:spPr bwMode="auto">
            <a:xfrm flipV="1">
              <a:off x="5308600" y="3765550"/>
              <a:ext cx="309563" cy="1157288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8"/>
            <p:cNvSpPr>
              <a:spLocks noChangeShapeType="1"/>
            </p:cNvSpPr>
            <p:nvPr/>
          </p:nvSpPr>
          <p:spPr bwMode="auto">
            <a:xfrm flipV="1">
              <a:off x="6018213" y="3822700"/>
              <a:ext cx="219075" cy="819150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9"/>
            <p:cNvSpPr>
              <a:spLocks noChangeShapeType="1"/>
            </p:cNvSpPr>
            <p:nvPr/>
          </p:nvSpPr>
          <p:spPr bwMode="auto">
            <a:xfrm flipV="1">
              <a:off x="6337300" y="3783013"/>
              <a:ext cx="190500" cy="714375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3"/>
            <p:cNvSpPr>
              <a:spLocks/>
            </p:cNvSpPr>
            <p:nvPr/>
          </p:nvSpPr>
          <p:spPr bwMode="auto">
            <a:xfrm>
              <a:off x="5416550" y="3516313"/>
              <a:ext cx="1108075" cy="265112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5422900" y="3678238"/>
              <a:ext cx="193675" cy="87312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1"/>
            <p:cNvSpPr>
              <a:spLocks/>
            </p:cNvSpPr>
            <p:nvPr/>
          </p:nvSpPr>
          <p:spPr bwMode="auto">
            <a:xfrm>
              <a:off x="5616575" y="3705225"/>
              <a:ext cx="619125" cy="111125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auto">
            <a:xfrm>
              <a:off x="6238875" y="3711575"/>
              <a:ext cx="288925" cy="111125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8"/>
          <p:cNvGrpSpPr>
            <a:grpSpLocks/>
          </p:cNvGrpSpPr>
          <p:nvPr/>
        </p:nvGrpSpPr>
        <p:grpSpPr bwMode="auto">
          <a:xfrm rot="10800000">
            <a:off x="3671882" y="2683105"/>
            <a:ext cx="5169699" cy="1458284"/>
            <a:chOff x="816" y="1957"/>
            <a:chExt cx="2885" cy="1107"/>
          </a:xfrm>
        </p:grpSpPr>
        <p:sp>
          <p:nvSpPr>
            <p:cNvPr id="20" name="Freeform 19"/>
            <p:cNvSpPr>
              <a:spLocks noChangeAspect="1"/>
            </p:cNvSpPr>
            <p:nvPr/>
          </p:nvSpPr>
          <p:spPr bwMode="auto">
            <a:xfrm flipH="1">
              <a:off x="2001" y="1957"/>
              <a:ext cx="1700" cy="1107"/>
            </a:xfrm>
            <a:custGeom>
              <a:avLst/>
              <a:gdLst>
                <a:gd name="T0" fmla="*/ 2456 w 2552"/>
                <a:gd name="T1" fmla="*/ 512 h 1384"/>
                <a:gd name="T2" fmla="*/ 1208 w 2552"/>
                <a:gd name="T3" fmla="*/ 1280 h 1384"/>
                <a:gd name="T4" fmla="*/ 344 w 2552"/>
                <a:gd name="T5" fmla="*/ 1136 h 1384"/>
                <a:gd name="T6" fmla="*/ 8 w 2552"/>
                <a:gd name="T7" fmla="*/ 608 h 1384"/>
                <a:gd name="T8" fmla="*/ 296 w 2552"/>
                <a:gd name="T9" fmla="*/ 128 h 1384"/>
                <a:gd name="T10" fmla="*/ 1064 w 2552"/>
                <a:gd name="T11" fmla="*/ 32 h 1384"/>
                <a:gd name="T12" fmla="*/ 1688 w 2552"/>
                <a:gd name="T13" fmla="*/ 320 h 1384"/>
                <a:gd name="T14" fmla="*/ 2360 w 2552"/>
                <a:gd name="T15" fmla="*/ 560 h 1384"/>
                <a:gd name="T16" fmla="*/ 2552 w 2552"/>
                <a:gd name="T17" fmla="*/ 560 h 1384"/>
                <a:gd name="connsiteX0" fmla="*/ 10023 w 10399"/>
                <a:gd name="connsiteY0" fmla="*/ 3555 h 11423"/>
                <a:gd name="connsiteX1" fmla="*/ 5133 w 10399"/>
                <a:gd name="connsiteY1" fmla="*/ 9105 h 11423"/>
                <a:gd name="connsiteX2" fmla="*/ 381 w 10399"/>
                <a:gd name="connsiteY2" fmla="*/ 11208 h 11423"/>
                <a:gd name="connsiteX3" fmla="*/ 430 w 10399"/>
                <a:gd name="connsiteY3" fmla="*/ 4249 h 11423"/>
                <a:gd name="connsiteX4" fmla="*/ 1559 w 10399"/>
                <a:gd name="connsiteY4" fmla="*/ 781 h 11423"/>
                <a:gd name="connsiteX5" fmla="*/ 4568 w 10399"/>
                <a:gd name="connsiteY5" fmla="*/ 87 h 11423"/>
                <a:gd name="connsiteX6" fmla="*/ 7013 w 10399"/>
                <a:gd name="connsiteY6" fmla="*/ 2168 h 11423"/>
                <a:gd name="connsiteX7" fmla="*/ 9647 w 10399"/>
                <a:gd name="connsiteY7" fmla="*/ 3902 h 11423"/>
                <a:gd name="connsiteX8" fmla="*/ 10399 w 10399"/>
                <a:gd name="connsiteY8" fmla="*/ 3902 h 11423"/>
                <a:gd name="connsiteX0" fmla="*/ 10252 w 10628"/>
                <a:gd name="connsiteY0" fmla="*/ 5440 h 13308"/>
                <a:gd name="connsiteX1" fmla="*/ 5362 w 10628"/>
                <a:gd name="connsiteY1" fmla="*/ 10990 h 13308"/>
                <a:gd name="connsiteX2" fmla="*/ 610 w 10628"/>
                <a:gd name="connsiteY2" fmla="*/ 13093 h 13308"/>
                <a:gd name="connsiteX3" fmla="*/ 659 w 10628"/>
                <a:gd name="connsiteY3" fmla="*/ 6134 h 13308"/>
                <a:gd name="connsiteX4" fmla="*/ 233 w 10628"/>
                <a:gd name="connsiteY4" fmla="*/ 152 h 13308"/>
                <a:gd name="connsiteX5" fmla="*/ 4797 w 10628"/>
                <a:gd name="connsiteY5" fmla="*/ 1972 h 13308"/>
                <a:gd name="connsiteX6" fmla="*/ 7242 w 10628"/>
                <a:gd name="connsiteY6" fmla="*/ 4053 h 13308"/>
                <a:gd name="connsiteX7" fmla="*/ 9876 w 10628"/>
                <a:gd name="connsiteY7" fmla="*/ 5787 h 13308"/>
                <a:gd name="connsiteX8" fmla="*/ 10628 w 10628"/>
                <a:gd name="connsiteY8" fmla="*/ 5787 h 13308"/>
                <a:gd name="connsiteX0" fmla="*/ 11759 w 12135"/>
                <a:gd name="connsiteY0" fmla="*/ 5431 h 13310"/>
                <a:gd name="connsiteX1" fmla="*/ 6869 w 12135"/>
                <a:gd name="connsiteY1" fmla="*/ 10981 h 13310"/>
                <a:gd name="connsiteX2" fmla="*/ 2117 w 12135"/>
                <a:gd name="connsiteY2" fmla="*/ 13084 h 13310"/>
                <a:gd name="connsiteX3" fmla="*/ 3 w 12135"/>
                <a:gd name="connsiteY3" fmla="*/ 5945 h 13310"/>
                <a:gd name="connsiteX4" fmla="*/ 1740 w 12135"/>
                <a:gd name="connsiteY4" fmla="*/ 143 h 13310"/>
                <a:gd name="connsiteX5" fmla="*/ 6304 w 12135"/>
                <a:gd name="connsiteY5" fmla="*/ 1963 h 13310"/>
                <a:gd name="connsiteX6" fmla="*/ 8749 w 12135"/>
                <a:gd name="connsiteY6" fmla="*/ 4044 h 13310"/>
                <a:gd name="connsiteX7" fmla="*/ 11383 w 12135"/>
                <a:gd name="connsiteY7" fmla="*/ 5778 h 13310"/>
                <a:gd name="connsiteX8" fmla="*/ 12135 w 12135"/>
                <a:gd name="connsiteY8" fmla="*/ 5778 h 13310"/>
                <a:gd name="connsiteX0" fmla="*/ 11760 w 12136"/>
                <a:gd name="connsiteY0" fmla="*/ 5806 h 13685"/>
                <a:gd name="connsiteX1" fmla="*/ 6870 w 12136"/>
                <a:gd name="connsiteY1" fmla="*/ 11356 h 13685"/>
                <a:gd name="connsiteX2" fmla="*/ 2118 w 12136"/>
                <a:gd name="connsiteY2" fmla="*/ 13459 h 13685"/>
                <a:gd name="connsiteX3" fmla="*/ 4 w 12136"/>
                <a:gd name="connsiteY3" fmla="*/ 6320 h 13685"/>
                <a:gd name="connsiteX4" fmla="*/ 1741 w 12136"/>
                <a:gd name="connsiteY4" fmla="*/ 518 h 13685"/>
                <a:gd name="connsiteX5" fmla="*/ 6950 w 12136"/>
                <a:gd name="connsiteY5" fmla="*/ 722 h 13685"/>
                <a:gd name="connsiteX6" fmla="*/ 8750 w 12136"/>
                <a:gd name="connsiteY6" fmla="*/ 4419 h 13685"/>
                <a:gd name="connsiteX7" fmla="*/ 11384 w 12136"/>
                <a:gd name="connsiteY7" fmla="*/ 6153 h 13685"/>
                <a:gd name="connsiteX8" fmla="*/ 12136 w 12136"/>
                <a:gd name="connsiteY8" fmla="*/ 6153 h 13685"/>
                <a:gd name="connsiteX0" fmla="*/ 11760 w 12136"/>
                <a:gd name="connsiteY0" fmla="*/ 5770 h 13649"/>
                <a:gd name="connsiteX1" fmla="*/ 6870 w 12136"/>
                <a:gd name="connsiteY1" fmla="*/ 11320 h 13649"/>
                <a:gd name="connsiteX2" fmla="*/ 2118 w 12136"/>
                <a:gd name="connsiteY2" fmla="*/ 13423 h 13649"/>
                <a:gd name="connsiteX3" fmla="*/ 4 w 12136"/>
                <a:gd name="connsiteY3" fmla="*/ 6284 h 13649"/>
                <a:gd name="connsiteX4" fmla="*/ 1741 w 12136"/>
                <a:gd name="connsiteY4" fmla="*/ 482 h 13649"/>
                <a:gd name="connsiteX5" fmla="*/ 6950 w 12136"/>
                <a:gd name="connsiteY5" fmla="*/ 686 h 13649"/>
                <a:gd name="connsiteX6" fmla="*/ 9547 w 12136"/>
                <a:gd name="connsiteY6" fmla="*/ 3575 h 13649"/>
                <a:gd name="connsiteX7" fmla="*/ 11384 w 12136"/>
                <a:gd name="connsiteY7" fmla="*/ 6117 h 13649"/>
                <a:gd name="connsiteX8" fmla="*/ 12136 w 12136"/>
                <a:gd name="connsiteY8" fmla="*/ 6117 h 13649"/>
                <a:gd name="connsiteX0" fmla="*/ 11760 w 12136"/>
                <a:gd name="connsiteY0" fmla="*/ 5770 h 13749"/>
                <a:gd name="connsiteX1" fmla="*/ 7401 w 12136"/>
                <a:gd name="connsiteY1" fmla="*/ 11859 h 13749"/>
                <a:gd name="connsiteX2" fmla="*/ 2118 w 12136"/>
                <a:gd name="connsiteY2" fmla="*/ 13423 h 13749"/>
                <a:gd name="connsiteX3" fmla="*/ 4 w 12136"/>
                <a:gd name="connsiteY3" fmla="*/ 6284 h 13749"/>
                <a:gd name="connsiteX4" fmla="*/ 1741 w 12136"/>
                <a:gd name="connsiteY4" fmla="*/ 482 h 13749"/>
                <a:gd name="connsiteX5" fmla="*/ 6950 w 12136"/>
                <a:gd name="connsiteY5" fmla="*/ 686 h 13749"/>
                <a:gd name="connsiteX6" fmla="*/ 9547 w 12136"/>
                <a:gd name="connsiteY6" fmla="*/ 3575 h 13749"/>
                <a:gd name="connsiteX7" fmla="*/ 11384 w 12136"/>
                <a:gd name="connsiteY7" fmla="*/ 6117 h 13749"/>
                <a:gd name="connsiteX8" fmla="*/ 12136 w 12136"/>
                <a:gd name="connsiteY8" fmla="*/ 6117 h 1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36" h="13749">
                  <a:moveTo>
                    <a:pt x="11760" y="5770"/>
                  </a:moveTo>
                  <a:cubicBezTo>
                    <a:pt x="10004" y="8169"/>
                    <a:pt x="9008" y="10584"/>
                    <a:pt x="7401" y="11859"/>
                  </a:cubicBezTo>
                  <a:cubicBezTo>
                    <a:pt x="5794" y="13134"/>
                    <a:pt x="3351" y="14352"/>
                    <a:pt x="2118" y="13423"/>
                  </a:cubicBezTo>
                  <a:cubicBezTo>
                    <a:pt x="885" y="12494"/>
                    <a:pt x="67" y="8441"/>
                    <a:pt x="4" y="6284"/>
                  </a:cubicBezTo>
                  <a:cubicBezTo>
                    <a:pt x="-59" y="4127"/>
                    <a:pt x="583" y="1415"/>
                    <a:pt x="1741" y="482"/>
                  </a:cubicBezTo>
                  <a:cubicBezTo>
                    <a:pt x="2899" y="-451"/>
                    <a:pt x="5649" y="171"/>
                    <a:pt x="6950" y="686"/>
                  </a:cubicBezTo>
                  <a:cubicBezTo>
                    <a:pt x="8251" y="1202"/>
                    <a:pt x="8808" y="2670"/>
                    <a:pt x="9547" y="3575"/>
                  </a:cubicBezTo>
                  <a:cubicBezTo>
                    <a:pt x="10286" y="4480"/>
                    <a:pt x="10819" y="5828"/>
                    <a:pt x="11384" y="6117"/>
                  </a:cubicBezTo>
                  <a:cubicBezTo>
                    <a:pt x="11948" y="6406"/>
                    <a:pt x="12042" y="6262"/>
                    <a:pt x="12136" y="6117"/>
                  </a:cubicBezTo>
                </a:path>
              </a:pathLst>
            </a:custGeom>
            <a:noFill/>
            <a:ln w="1778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 flipH="1">
              <a:off x="816" y="2347"/>
              <a:ext cx="1306" cy="168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1778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859" y="2337"/>
              <a:ext cx="1335" cy="182"/>
            </a:xfrm>
            <a:custGeom>
              <a:avLst/>
              <a:gdLst>
                <a:gd name="T0" fmla="*/ 1335 w 1335"/>
                <a:gd name="T1" fmla="*/ 117 h 182"/>
                <a:gd name="T2" fmla="*/ 1079 w 1335"/>
                <a:gd name="T3" fmla="*/ 165 h 182"/>
                <a:gd name="T4" fmla="*/ 822 w 1335"/>
                <a:gd name="T5" fmla="*/ 13 h 182"/>
                <a:gd name="T6" fmla="*/ 536 w 1335"/>
                <a:gd name="T7" fmla="*/ 155 h 182"/>
                <a:gd name="T8" fmla="*/ 271 w 1335"/>
                <a:gd name="T9" fmla="*/ 3 h 182"/>
                <a:gd name="T10" fmla="*/ 0 w 1335"/>
                <a:gd name="T11" fmla="*/ 165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35" h="182">
                  <a:moveTo>
                    <a:pt x="1335" y="117"/>
                  </a:moveTo>
                  <a:cubicBezTo>
                    <a:pt x="1292" y="125"/>
                    <a:pt x="1164" y="182"/>
                    <a:pt x="1079" y="165"/>
                  </a:cubicBezTo>
                  <a:cubicBezTo>
                    <a:pt x="994" y="148"/>
                    <a:pt x="912" y="15"/>
                    <a:pt x="822" y="13"/>
                  </a:cubicBezTo>
                  <a:cubicBezTo>
                    <a:pt x="732" y="10"/>
                    <a:pt x="627" y="158"/>
                    <a:pt x="536" y="155"/>
                  </a:cubicBezTo>
                  <a:cubicBezTo>
                    <a:pt x="444" y="153"/>
                    <a:pt x="361" y="0"/>
                    <a:pt x="271" y="3"/>
                  </a:cubicBezTo>
                  <a:cubicBezTo>
                    <a:pt x="182" y="5"/>
                    <a:pt x="46" y="137"/>
                    <a:pt x="0" y="165"/>
                  </a:cubicBezTo>
                </a:path>
              </a:pathLst>
            </a:custGeom>
            <a:noFill/>
            <a:ln w="1778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3" name="Group 132"/>
          <p:cNvGrpSpPr/>
          <p:nvPr/>
        </p:nvGrpSpPr>
        <p:grpSpPr>
          <a:xfrm>
            <a:off x="3546837" y="2124389"/>
            <a:ext cx="2804885" cy="2553322"/>
            <a:chOff x="4411980" y="4232215"/>
            <a:chExt cx="2804885" cy="2553322"/>
          </a:xfrm>
          <a:noFill/>
        </p:grpSpPr>
        <p:grpSp>
          <p:nvGrpSpPr>
            <p:cNvPr id="33" name="Group 32"/>
            <p:cNvGrpSpPr/>
            <p:nvPr/>
          </p:nvGrpSpPr>
          <p:grpSpPr>
            <a:xfrm>
              <a:off x="4411980" y="423221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23" name="Oval 22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4411980" y="447478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35" name="Oval 34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4411980" y="471735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46" name="Oval 45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4411980" y="495992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57" name="Oval 56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7" name="Group 66"/>
            <p:cNvGrpSpPr/>
            <p:nvPr/>
          </p:nvGrpSpPr>
          <p:grpSpPr>
            <a:xfrm>
              <a:off x="4411980" y="520249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68" name="Oval 67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8" name="Group 77"/>
            <p:cNvGrpSpPr/>
            <p:nvPr/>
          </p:nvGrpSpPr>
          <p:grpSpPr>
            <a:xfrm>
              <a:off x="4411980" y="544506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79" name="Oval 78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Oval 80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Oval 81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Oval 82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Oval 83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Oval 84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Oval 85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Oval 86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Oval 87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9" name="Group 88"/>
            <p:cNvGrpSpPr/>
            <p:nvPr/>
          </p:nvGrpSpPr>
          <p:grpSpPr>
            <a:xfrm>
              <a:off x="4411980" y="568763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90" name="Oval 89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Oval 90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Oval 91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Oval 93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Oval 94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Oval 95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Oval 96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Oval 97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0" name="Group 99"/>
            <p:cNvGrpSpPr/>
            <p:nvPr/>
          </p:nvGrpSpPr>
          <p:grpSpPr>
            <a:xfrm>
              <a:off x="4411980" y="593020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101" name="Oval 100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Oval 101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Oval 102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Oval 103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Oval 105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Oval 106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Oval 108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1" name="Group 110"/>
            <p:cNvGrpSpPr/>
            <p:nvPr/>
          </p:nvGrpSpPr>
          <p:grpSpPr>
            <a:xfrm>
              <a:off x="4411980" y="617277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112" name="Oval 111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Oval 113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Oval 114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Oval 115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Oval 116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Oval 117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Oval 119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Oval 120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2" name="Group 121"/>
            <p:cNvGrpSpPr/>
            <p:nvPr/>
          </p:nvGrpSpPr>
          <p:grpSpPr>
            <a:xfrm>
              <a:off x="4411980" y="641534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123" name="Oval 122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Oval 123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Oval 124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Oval 125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Oval 126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Oval 127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Oval 128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Oval 129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Oval 130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Oval 131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34" name="TextBox 133"/>
          <p:cNvSpPr txBox="1"/>
          <p:nvPr/>
        </p:nvSpPr>
        <p:spPr>
          <a:xfrm>
            <a:off x="6629400" y="2196035"/>
            <a:ext cx="193674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/>
              <a:t>360°</a:t>
            </a:r>
            <a:endParaRPr lang="en-US" sz="6600" dirty="0"/>
          </a:p>
        </p:txBody>
      </p:sp>
      <p:sp>
        <p:nvSpPr>
          <p:cNvPr id="135" name="TextBox 134"/>
          <p:cNvSpPr txBox="1"/>
          <p:nvPr/>
        </p:nvSpPr>
        <p:spPr>
          <a:xfrm>
            <a:off x="3400741" y="4673003"/>
            <a:ext cx="32928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img_180000</a:t>
            </a:r>
            <a:endParaRPr lang="en-US" sz="4400" dirty="0"/>
          </a:p>
        </p:txBody>
      </p:sp>
      <p:sp>
        <p:nvSpPr>
          <p:cNvPr id="1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Painting with X-rays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0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 rot="13660949">
            <a:off x="4162426" y="2630259"/>
            <a:ext cx="1460500" cy="1497012"/>
            <a:chOff x="5067300" y="3516313"/>
            <a:chExt cx="1460500" cy="1497012"/>
          </a:xfrm>
          <a:solidFill>
            <a:srgbClr val="C00000"/>
          </a:solidFill>
        </p:grpSpPr>
        <p:sp>
          <p:nvSpPr>
            <p:cNvPr id="10" name="Freeform 3"/>
            <p:cNvSpPr>
              <a:spLocks/>
            </p:cNvSpPr>
            <p:nvPr/>
          </p:nvSpPr>
          <p:spPr bwMode="auto">
            <a:xfrm>
              <a:off x="5067300" y="3524250"/>
              <a:ext cx="1457325" cy="1489075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6"/>
            <p:cNvSpPr>
              <a:spLocks noChangeShapeType="1"/>
            </p:cNvSpPr>
            <p:nvPr/>
          </p:nvSpPr>
          <p:spPr bwMode="auto">
            <a:xfrm flipV="1">
              <a:off x="5068888" y="3692525"/>
              <a:ext cx="352425" cy="1320800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7"/>
            <p:cNvSpPr>
              <a:spLocks noChangeShapeType="1"/>
            </p:cNvSpPr>
            <p:nvPr/>
          </p:nvSpPr>
          <p:spPr bwMode="auto">
            <a:xfrm flipV="1">
              <a:off x="5308600" y="3765550"/>
              <a:ext cx="309563" cy="1157288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8"/>
            <p:cNvSpPr>
              <a:spLocks noChangeShapeType="1"/>
            </p:cNvSpPr>
            <p:nvPr/>
          </p:nvSpPr>
          <p:spPr bwMode="auto">
            <a:xfrm flipV="1">
              <a:off x="6018213" y="3822700"/>
              <a:ext cx="219075" cy="819150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9"/>
            <p:cNvSpPr>
              <a:spLocks noChangeShapeType="1"/>
            </p:cNvSpPr>
            <p:nvPr/>
          </p:nvSpPr>
          <p:spPr bwMode="auto">
            <a:xfrm flipV="1">
              <a:off x="6337300" y="3783013"/>
              <a:ext cx="190500" cy="714375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3"/>
            <p:cNvSpPr>
              <a:spLocks/>
            </p:cNvSpPr>
            <p:nvPr/>
          </p:nvSpPr>
          <p:spPr bwMode="auto">
            <a:xfrm>
              <a:off x="5416550" y="3516313"/>
              <a:ext cx="1108075" cy="265112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5422900" y="3678238"/>
              <a:ext cx="193675" cy="87312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1"/>
            <p:cNvSpPr>
              <a:spLocks/>
            </p:cNvSpPr>
            <p:nvPr/>
          </p:nvSpPr>
          <p:spPr bwMode="auto">
            <a:xfrm>
              <a:off x="5616575" y="3705225"/>
              <a:ext cx="619125" cy="111125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auto">
            <a:xfrm>
              <a:off x="6238875" y="3711575"/>
              <a:ext cx="288925" cy="111125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8"/>
          <p:cNvGrpSpPr>
            <a:grpSpLocks/>
          </p:cNvGrpSpPr>
          <p:nvPr/>
        </p:nvGrpSpPr>
        <p:grpSpPr bwMode="auto">
          <a:xfrm rot="10800000">
            <a:off x="3671882" y="2683105"/>
            <a:ext cx="5169699" cy="1458284"/>
            <a:chOff x="816" y="1957"/>
            <a:chExt cx="2885" cy="1107"/>
          </a:xfrm>
        </p:grpSpPr>
        <p:sp>
          <p:nvSpPr>
            <p:cNvPr id="20" name="Freeform 19"/>
            <p:cNvSpPr>
              <a:spLocks noChangeAspect="1"/>
            </p:cNvSpPr>
            <p:nvPr/>
          </p:nvSpPr>
          <p:spPr bwMode="auto">
            <a:xfrm flipH="1">
              <a:off x="2001" y="1957"/>
              <a:ext cx="1700" cy="1107"/>
            </a:xfrm>
            <a:custGeom>
              <a:avLst/>
              <a:gdLst>
                <a:gd name="T0" fmla="*/ 2456 w 2552"/>
                <a:gd name="T1" fmla="*/ 512 h 1384"/>
                <a:gd name="T2" fmla="*/ 1208 w 2552"/>
                <a:gd name="T3" fmla="*/ 1280 h 1384"/>
                <a:gd name="T4" fmla="*/ 344 w 2552"/>
                <a:gd name="T5" fmla="*/ 1136 h 1384"/>
                <a:gd name="T6" fmla="*/ 8 w 2552"/>
                <a:gd name="T7" fmla="*/ 608 h 1384"/>
                <a:gd name="T8" fmla="*/ 296 w 2552"/>
                <a:gd name="T9" fmla="*/ 128 h 1384"/>
                <a:gd name="T10" fmla="*/ 1064 w 2552"/>
                <a:gd name="T11" fmla="*/ 32 h 1384"/>
                <a:gd name="T12" fmla="*/ 1688 w 2552"/>
                <a:gd name="T13" fmla="*/ 320 h 1384"/>
                <a:gd name="T14" fmla="*/ 2360 w 2552"/>
                <a:gd name="T15" fmla="*/ 560 h 1384"/>
                <a:gd name="T16" fmla="*/ 2552 w 2552"/>
                <a:gd name="T17" fmla="*/ 560 h 1384"/>
                <a:gd name="connsiteX0" fmla="*/ 10023 w 10399"/>
                <a:gd name="connsiteY0" fmla="*/ 3555 h 11423"/>
                <a:gd name="connsiteX1" fmla="*/ 5133 w 10399"/>
                <a:gd name="connsiteY1" fmla="*/ 9105 h 11423"/>
                <a:gd name="connsiteX2" fmla="*/ 381 w 10399"/>
                <a:gd name="connsiteY2" fmla="*/ 11208 h 11423"/>
                <a:gd name="connsiteX3" fmla="*/ 430 w 10399"/>
                <a:gd name="connsiteY3" fmla="*/ 4249 h 11423"/>
                <a:gd name="connsiteX4" fmla="*/ 1559 w 10399"/>
                <a:gd name="connsiteY4" fmla="*/ 781 h 11423"/>
                <a:gd name="connsiteX5" fmla="*/ 4568 w 10399"/>
                <a:gd name="connsiteY5" fmla="*/ 87 h 11423"/>
                <a:gd name="connsiteX6" fmla="*/ 7013 w 10399"/>
                <a:gd name="connsiteY6" fmla="*/ 2168 h 11423"/>
                <a:gd name="connsiteX7" fmla="*/ 9647 w 10399"/>
                <a:gd name="connsiteY7" fmla="*/ 3902 h 11423"/>
                <a:gd name="connsiteX8" fmla="*/ 10399 w 10399"/>
                <a:gd name="connsiteY8" fmla="*/ 3902 h 11423"/>
                <a:gd name="connsiteX0" fmla="*/ 10252 w 10628"/>
                <a:gd name="connsiteY0" fmla="*/ 5440 h 13308"/>
                <a:gd name="connsiteX1" fmla="*/ 5362 w 10628"/>
                <a:gd name="connsiteY1" fmla="*/ 10990 h 13308"/>
                <a:gd name="connsiteX2" fmla="*/ 610 w 10628"/>
                <a:gd name="connsiteY2" fmla="*/ 13093 h 13308"/>
                <a:gd name="connsiteX3" fmla="*/ 659 w 10628"/>
                <a:gd name="connsiteY3" fmla="*/ 6134 h 13308"/>
                <a:gd name="connsiteX4" fmla="*/ 233 w 10628"/>
                <a:gd name="connsiteY4" fmla="*/ 152 h 13308"/>
                <a:gd name="connsiteX5" fmla="*/ 4797 w 10628"/>
                <a:gd name="connsiteY5" fmla="*/ 1972 h 13308"/>
                <a:gd name="connsiteX6" fmla="*/ 7242 w 10628"/>
                <a:gd name="connsiteY6" fmla="*/ 4053 h 13308"/>
                <a:gd name="connsiteX7" fmla="*/ 9876 w 10628"/>
                <a:gd name="connsiteY7" fmla="*/ 5787 h 13308"/>
                <a:gd name="connsiteX8" fmla="*/ 10628 w 10628"/>
                <a:gd name="connsiteY8" fmla="*/ 5787 h 13308"/>
                <a:gd name="connsiteX0" fmla="*/ 11759 w 12135"/>
                <a:gd name="connsiteY0" fmla="*/ 5431 h 13310"/>
                <a:gd name="connsiteX1" fmla="*/ 6869 w 12135"/>
                <a:gd name="connsiteY1" fmla="*/ 10981 h 13310"/>
                <a:gd name="connsiteX2" fmla="*/ 2117 w 12135"/>
                <a:gd name="connsiteY2" fmla="*/ 13084 h 13310"/>
                <a:gd name="connsiteX3" fmla="*/ 3 w 12135"/>
                <a:gd name="connsiteY3" fmla="*/ 5945 h 13310"/>
                <a:gd name="connsiteX4" fmla="*/ 1740 w 12135"/>
                <a:gd name="connsiteY4" fmla="*/ 143 h 13310"/>
                <a:gd name="connsiteX5" fmla="*/ 6304 w 12135"/>
                <a:gd name="connsiteY5" fmla="*/ 1963 h 13310"/>
                <a:gd name="connsiteX6" fmla="*/ 8749 w 12135"/>
                <a:gd name="connsiteY6" fmla="*/ 4044 h 13310"/>
                <a:gd name="connsiteX7" fmla="*/ 11383 w 12135"/>
                <a:gd name="connsiteY7" fmla="*/ 5778 h 13310"/>
                <a:gd name="connsiteX8" fmla="*/ 12135 w 12135"/>
                <a:gd name="connsiteY8" fmla="*/ 5778 h 13310"/>
                <a:gd name="connsiteX0" fmla="*/ 11760 w 12136"/>
                <a:gd name="connsiteY0" fmla="*/ 5806 h 13685"/>
                <a:gd name="connsiteX1" fmla="*/ 6870 w 12136"/>
                <a:gd name="connsiteY1" fmla="*/ 11356 h 13685"/>
                <a:gd name="connsiteX2" fmla="*/ 2118 w 12136"/>
                <a:gd name="connsiteY2" fmla="*/ 13459 h 13685"/>
                <a:gd name="connsiteX3" fmla="*/ 4 w 12136"/>
                <a:gd name="connsiteY3" fmla="*/ 6320 h 13685"/>
                <a:gd name="connsiteX4" fmla="*/ 1741 w 12136"/>
                <a:gd name="connsiteY4" fmla="*/ 518 h 13685"/>
                <a:gd name="connsiteX5" fmla="*/ 6950 w 12136"/>
                <a:gd name="connsiteY5" fmla="*/ 722 h 13685"/>
                <a:gd name="connsiteX6" fmla="*/ 8750 w 12136"/>
                <a:gd name="connsiteY6" fmla="*/ 4419 h 13685"/>
                <a:gd name="connsiteX7" fmla="*/ 11384 w 12136"/>
                <a:gd name="connsiteY7" fmla="*/ 6153 h 13685"/>
                <a:gd name="connsiteX8" fmla="*/ 12136 w 12136"/>
                <a:gd name="connsiteY8" fmla="*/ 6153 h 13685"/>
                <a:gd name="connsiteX0" fmla="*/ 11760 w 12136"/>
                <a:gd name="connsiteY0" fmla="*/ 5770 h 13649"/>
                <a:gd name="connsiteX1" fmla="*/ 6870 w 12136"/>
                <a:gd name="connsiteY1" fmla="*/ 11320 h 13649"/>
                <a:gd name="connsiteX2" fmla="*/ 2118 w 12136"/>
                <a:gd name="connsiteY2" fmla="*/ 13423 h 13649"/>
                <a:gd name="connsiteX3" fmla="*/ 4 w 12136"/>
                <a:gd name="connsiteY3" fmla="*/ 6284 h 13649"/>
                <a:gd name="connsiteX4" fmla="*/ 1741 w 12136"/>
                <a:gd name="connsiteY4" fmla="*/ 482 h 13649"/>
                <a:gd name="connsiteX5" fmla="*/ 6950 w 12136"/>
                <a:gd name="connsiteY5" fmla="*/ 686 h 13649"/>
                <a:gd name="connsiteX6" fmla="*/ 9547 w 12136"/>
                <a:gd name="connsiteY6" fmla="*/ 3575 h 13649"/>
                <a:gd name="connsiteX7" fmla="*/ 11384 w 12136"/>
                <a:gd name="connsiteY7" fmla="*/ 6117 h 13649"/>
                <a:gd name="connsiteX8" fmla="*/ 12136 w 12136"/>
                <a:gd name="connsiteY8" fmla="*/ 6117 h 13649"/>
                <a:gd name="connsiteX0" fmla="*/ 11760 w 12136"/>
                <a:gd name="connsiteY0" fmla="*/ 5770 h 13749"/>
                <a:gd name="connsiteX1" fmla="*/ 7401 w 12136"/>
                <a:gd name="connsiteY1" fmla="*/ 11859 h 13749"/>
                <a:gd name="connsiteX2" fmla="*/ 2118 w 12136"/>
                <a:gd name="connsiteY2" fmla="*/ 13423 h 13749"/>
                <a:gd name="connsiteX3" fmla="*/ 4 w 12136"/>
                <a:gd name="connsiteY3" fmla="*/ 6284 h 13749"/>
                <a:gd name="connsiteX4" fmla="*/ 1741 w 12136"/>
                <a:gd name="connsiteY4" fmla="*/ 482 h 13749"/>
                <a:gd name="connsiteX5" fmla="*/ 6950 w 12136"/>
                <a:gd name="connsiteY5" fmla="*/ 686 h 13749"/>
                <a:gd name="connsiteX6" fmla="*/ 9547 w 12136"/>
                <a:gd name="connsiteY6" fmla="*/ 3575 h 13749"/>
                <a:gd name="connsiteX7" fmla="*/ 11384 w 12136"/>
                <a:gd name="connsiteY7" fmla="*/ 6117 h 13749"/>
                <a:gd name="connsiteX8" fmla="*/ 12136 w 12136"/>
                <a:gd name="connsiteY8" fmla="*/ 6117 h 1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36" h="13749">
                  <a:moveTo>
                    <a:pt x="11760" y="5770"/>
                  </a:moveTo>
                  <a:cubicBezTo>
                    <a:pt x="10004" y="8169"/>
                    <a:pt x="9008" y="10584"/>
                    <a:pt x="7401" y="11859"/>
                  </a:cubicBezTo>
                  <a:cubicBezTo>
                    <a:pt x="5794" y="13134"/>
                    <a:pt x="3351" y="14352"/>
                    <a:pt x="2118" y="13423"/>
                  </a:cubicBezTo>
                  <a:cubicBezTo>
                    <a:pt x="885" y="12494"/>
                    <a:pt x="67" y="8441"/>
                    <a:pt x="4" y="6284"/>
                  </a:cubicBezTo>
                  <a:cubicBezTo>
                    <a:pt x="-59" y="4127"/>
                    <a:pt x="583" y="1415"/>
                    <a:pt x="1741" y="482"/>
                  </a:cubicBezTo>
                  <a:cubicBezTo>
                    <a:pt x="2899" y="-451"/>
                    <a:pt x="5649" y="171"/>
                    <a:pt x="6950" y="686"/>
                  </a:cubicBezTo>
                  <a:cubicBezTo>
                    <a:pt x="8251" y="1202"/>
                    <a:pt x="8808" y="2670"/>
                    <a:pt x="9547" y="3575"/>
                  </a:cubicBezTo>
                  <a:cubicBezTo>
                    <a:pt x="10286" y="4480"/>
                    <a:pt x="10819" y="5828"/>
                    <a:pt x="11384" y="6117"/>
                  </a:cubicBezTo>
                  <a:cubicBezTo>
                    <a:pt x="11948" y="6406"/>
                    <a:pt x="12042" y="6262"/>
                    <a:pt x="12136" y="6117"/>
                  </a:cubicBezTo>
                </a:path>
              </a:pathLst>
            </a:custGeom>
            <a:noFill/>
            <a:ln w="1778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 flipH="1">
              <a:off x="816" y="2347"/>
              <a:ext cx="1306" cy="168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1778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859" y="2337"/>
              <a:ext cx="1335" cy="182"/>
            </a:xfrm>
            <a:custGeom>
              <a:avLst/>
              <a:gdLst>
                <a:gd name="T0" fmla="*/ 1335 w 1335"/>
                <a:gd name="T1" fmla="*/ 117 h 182"/>
                <a:gd name="T2" fmla="*/ 1079 w 1335"/>
                <a:gd name="T3" fmla="*/ 165 h 182"/>
                <a:gd name="T4" fmla="*/ 822 w 1335"/>
                <a:gd name="T5" fmla="*/ 13 h 182"/>
                <a:gd name="T6" fmla="*/ 536 w 1335"/>
                <a:gd name="T7" fmla="*/ 155 h 182"/>
                <a:gd name="T8" fmla="*/ 271 w 1335"/>
                <a:gd name="T9" fmla="*/ 3 h 182"/>
                <a:gd name="T10" fmla="*/ 0 w 1335"/>
                <a:gd name="T11" fmla="*/ 165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35" h="182">
                  <a:moveTo>
                    <a:pt x="1335" y="117"/>
                  </a:moveTo>
                  <a:cubicBezTo>
                    <a:pt x="1292" y="125"/>
                    <a:pt x="1164" y="182"/>
                    <a:pt x="1079" y="165"/>
                  </a:cubicBezTo>
                  <a:cubicBezTo>
                    <a:pt x="994" y="148"/>
                    <a:pt x="912" y="15"/>
                    <a:pt x="822" y="13"/>
                  </a:cubicBezTo>
                  <a:cubicBezTo>
                    <a:pt x="732" y="10"/>
                    <a:pt x="627" y="158"/>
                    <a:pt x="536" y="155"/>
                  </a:cubicBezTo>
                  <a:cubicBezTo>
                    <a:pt x="444" y="153"/>
                    <a:pt x="361" y="0"/>
                    <a:pt x="271" y="3"/>
                  </a:cubicBezTo>
                  <a:cubicBezTo>
                    <a:pt x="182" y="5"/>
                    <a:pt x="46" y="137"/>
                    <a:pt x="0" y="165"/>
                  </a:cubicBezTo>
                </a:path>
              </a:pathLst>
            </a:custGeom>
            <a:noFill/>
            <a:ln w="1778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3" name="Group 132"/>
          <p:cNvGrpSpPr/>
          <p:nvPr/>
        </p:nvGrpSpPr>
        <p:grpSpPr>
          <a:xfrm>
            <a:off x="3546837" y="2124389"/>
            <a:ext cx="2804885" cy="2553322"/>
            <a:chOff x="4411980" y="4232215"/>
            <a:chExt cx="2804885" cy="2553322"/>
          </a:xfrm>
          <a:noFill/>
        </p:grpSpPr>
        <p:grpSp>
          <p:nvGrpSpPr>
            <p:cNvPr id="33" name="Group 32"/>
            <p:cNvGrpSpPr/>
            <p:nvPr/>
          </p:nvGrpSpPr>
          <p:grpSpPr>
            <a:xfrm>
              <a:off x="4411980" y="423221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23" name="Oval 22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4411980" y="447478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35" name="Oval 34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4411980" y="471735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46" name="Oval 45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4411980" y="495992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57" name="Oval 56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7" name="Group 66"/>
            <p:cNvGrpSpPr/>
            <p:nvPr/>
          </p:nvGrpSpPr>
          <p:grpSpPr>
            <a:xfrm>
              <a:off x="4411980" y="520249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68" name="Oval 67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8" name="Group 77"/>
            <p:cNvGrpSpPr/>
            <p:nvPr/>
          </p:nvGrpSpPr>
          <p:grpSpPr>
            <a:xfrm>
              <a:off x="4411980" y="544506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79" name="Oval 78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Oval 80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Oval 81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Oval 82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Oval 83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Oval 84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Oval 85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Oval 86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Oval 87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9" name="Group 88"/>
            <p:cNvGrpSpPr/>
            <p:nvPr/>
          </p:nvGrpSpPr>
          <p:grpSpPr>
            <a:xfrm>
              <a:off x="4411980" y="568763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90" name="Oval 89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Oval 90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Oval 91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Oval 93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Oval 94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Oval 95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Oval 96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Oval 97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0" name="Group 99"/>
            <p:cNvGrpSpPr/>
            <p:nvPr/>
          </p:nvGrpSpPr>
          <p:grpSpPr>
            <a:xfrm>
              <a:off x="4411980" y="593020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101" name="Oval 100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Oval 101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Oval 102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Oval 103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Oval 105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Oval 106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Oval 108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1" name="Group 110"/>
            <p:cNvGrpSpPr/>
            <p:nvPr/>
          </p:nvGrpSpPr>
          <p:grpSpPr>
            <a:xfrm>
              <a:off x="4411980" y="617277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112" name="Oval 111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Oval 113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Oval 114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Oval 115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Oval 116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Oval 117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Oval 119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Oval 120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2" name="Group 121"/>
            <p:cNvGrpSpPr/>
            <p:nvPr/>
          </p:nvGrpSpPr>
          <p:grpSpPr>
            <a:xfrm>
              <a:off x="4411980" y="641534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123" name="Oval 122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Oval 123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Oval 124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Oval 125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Oval 126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Oval 127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Oval 128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Oval 129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Oval 130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Oval 131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34" name="TextBox 133"/>
          <p:cNvSpPr txBox="1"/>
          <p:nvPr/>
        </p:nvSpPr>
        <p:spPr>
          <a:xfrm>
            <a:off x="6629400" y="2196035"/>
            <a:ext cx="240803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/>
              <a:t>1080°</a:t>
            </a:r>
            <a:endParaRPr lang="en-US" sz="6600" dirty="0"/>
          </a:p>
        </p:txBody>
      </p:sp>
      <p:sp>
        <p:nvSpPr>
          <p:cNvPr id="135" name="TextBox 134"/>
          <p:cNvSpPr txBox="1"/>
          <p:nvPr/>
        </p:nvSpPr>
        <p:spPr>
          <a:xfrm>
            <a:off x="3400741" y="4673003"/>
            <a:ext cx="32928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img_540000</a:t>
            </a:r>
            <a:endParaRPr lang="en-US" sz="4400" dirty="0"/>
          </a:p>
        </p:txBody>
      </p:sp>
      <p:sp>
        <p:nvSpPr>
          <p:cNvPr id="13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Painting with X-rays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35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Shape Dichotomy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Flat-top beam</a:t>
            </a:r>
          </a:p>
          <a:p>
            <a:pPr lvl="1"/>
            <a:r>
              <a:rPr lang="en-US" dirty="0" smtClean="0">
                <a:solidFill>
                  <a:srgbClr val="003300"/>
                </a:solidFill>
              </a:rPr>
              <a:t>Uniform dose in illuminated region</a:t>
            </a:r>
          </a:p>
          <a:p>
            <a:pPr lvl="1"/>
            <a:r>
              <a:rPr lang="en-US" dirty="0" smtClean="0">
                <a:solidFill>
                  <a:srgbClr val="C00000"/>
                </a:solidFill>
              </a:rPr>
              <a:t>Sharp edges: sensitive to drift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en-US" dirty="0" smtClean="0"/>
              <a:t>Gaussian beam</a:t>
            </a:r>
          </a:p>
          <a:p>
            <a:pPr lvl="1"/>
            <a:r>
              <a:rPr lang="en-US" dirty="0" smtClean="0">
                <a:solidFill>
                  <a:srgbClr val="003300"/>
                </a:solidFill>
              </a:rPr>
              <a:t>Softer edges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H</a:t>
            </a:r>
            <a:r>
              <a:rPr lang="en-US" dirty="0" smtClean="0">
                <a:solidFill>
                  <a:srgbClr val="C00000"/>
                </a:solidFill>
              </a:rPr>
              <a:t>igh dose contrast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en-US" dirty="0"/>
              <a:t> </a:t>
            </a:r>
            <a:r>
              <a:rPr lang="en-US" dirty="0" smtClean="0"/>
              <a:t>Best of both?</a:t>
            </a:r>
          </a:p>
          <a:p>
            <a:pPr lvl="1"/>
            <a:r>
              <a:rPr lang="en-US" dirty="0" smtClean="0">
                <a:solidFill>
                  <a:srgbClr val="003300"/>
                </a:solidFill>
              </a:rPr>
              <a:t>“dose flattening”</a:t>
            </a:r>
            <a:endParaRPr lang="en-US" dirty="0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66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How many images?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56701"/>
            <a:ext cx="8229600" cy="37694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360° / 0.1° * ( 100 µm / 1 µm )</a:t>
            </a:r>
            <a:r>
              <a:rPr lang="en-US" sz="4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0" indent="0" algn="ctr">
              <a:buNone/>
            </a:pPr>
            <a:r>
              <a:rPr lang="en-US" sz="4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36x10</a:t>
            </a:r>
            <a:r>
              <a:rPr lang="en-US" sz="4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  <a:p>
            <a:pPr marL="0" indent="0" algn="ctr">
              <a:buNone/>
            </a:pPr>
            <a:endParaRPr lang="en-US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28,000 photons/image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210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Lossless data rate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4272677"/>
            <a:ext cx="9144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1.2e-5 scattered photons per incident photon can be derived form the cross section of oxygen (0.2 cm^2/g) and the rough density of protein crystals (1.2 g/cm^3), and the fact that about half of all scattered photons hit a flat detector: 0.2*1.2*1e-4/2 = 1.155e-5</a:t>
            </a:r>
            <a:b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is, flux*thickness*1.2e-5 is the rate of photon arrivals and log2(pixels) is the number of bits required to store the location of one photon in the entropy-limited regime.  Lossless compression cannot be better than this because individual photon arrivals are genuinely random. 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09600" y="1371600"/>
            <a:ext cx="7727230" cy="1077218"/>
            <a:chOff x="625139" y="1524000"/>
            <a:chExt cx="7727230" cy="1077218"/>
          </a:xfrm>
        </p:grpSpPr>
        <p:sp>
          <p:nvSpPr>
            <p:cNvPr id="5" name="TextBox 4"/>
            <p:cNvSpPr txBox="1"/>
            <p:nvPr/>
          </p:nvSpPr>
          <p:spPr>
            <a:xfrm>
              <a:off x="625139" y="1524000"/>
              <a:ext cx="822661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32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its</a:t>
              </a:r>
            </a:p>
            <a:p>
              <a:pPr algn="ctr"/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00200" y="1828800"/>
              <a:ext cx="675216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log</a:t>
              </a:r>
              <a:r>
                <a:rPr lang="en-US" sz="3200" baseline="-250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32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(pixels) * flux * thick * 1.2x10</a:t>
              </a:r>
              <a:r>
                <a:rPr lang="en-US" sz="3200" baseline="300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-5</a:t>
              </a:r>
              <a:endParaRPr lang="en-US" sz="3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625139" y="2133600"/>
              <a:ext cx="822661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ectangle 8"/>
          <p:cNvSpPr/>
          <p:nvPr/>
        </p:nvSpPr>
        <p:spPr>
          <a:xfrm>
            <a:off x="1600200" y="2362200"/>
            <a:ext cx="4953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where:</a:t>
            </a:r>
            <a:b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bits/s = 	entropy-limited compressed data rate</a:t>
            </a:r>
          </a:p>
          <a:p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pixels =	number of pixels in the detector </a:t>
            </a:r>
          </a:p>
          <a:p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flux = 	photons/s onto the sample</a:t>
            </a:r>
            <a:b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thick = 	sample thickness in microns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76400" y="3810000"/>
            <a:ext cx="571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EG: 1e12 </a:t>
            </a:r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 * 100um thick = 3.4 </a:t>
            </a:r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GBytes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10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lose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3578" y="1600200"/>
            <a:ext cx="6443221" cy="4838307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long exposures</a:t>
            </a:r>
          </a:p>
          <a:p>
            <a:pPr marL="400050" lvl="1" indent="0">
              <a:buNone/>
            </a:pPr>
            <a:r>
              <a:rPr lang="en-US" sz="1800" dirty="0" smtClean="0"/>
              <a:t>	&gt;1 photon/image = order of arrivals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Wide phi slice</a:t>
            </a:r>
          </a:p>
          <a:p>
            <a:pPr marL="400050" lvl="1" indent="0">
              <a:buNone/>
            </a:pPr>
            <a:r>
              <a:rPr lang="en-US" sz="1900" dirty="0"/>
              <a:t>	</a:t>
            </a:r>
            <a:r>
              <a:rPr lang="en-US" sz="1900" dirty="0" smtClean="0"/>
              <a:t>sum over </a:t>
            </a:r>
            <a:r>
              <a:rPr lang="en-US" sz="1900" dirty="0"/>
              <a:t>angle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Large </a:t>
            </a:r>
            <a:r>
              <a:rPr lang="en-US" dirty="0"/>
              <a:t>beams</a:t>
            </a:r>
          </a:p>
          <a:p>
            <a:pPr marL="400050" lvl="1" indent="0">
              <a:buNone/>
            </a:pPr>
            <a:r>
              <a:rPr lang="en-US" sz="1900" dirty="0"/>
              <a:t>	</a:t>
            </a:r>
            <a:r>
              <a:rPr lang="en-US" sz="1900" dirty="0" smtClean="0"/>
              <a:t>sum over profile area</a:t>
            </a:r>
            <a:endParaRPr lang="en-US" sz="1900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Pink/divergent beam</a:t>
            </a:r>
          </a:p>
          <a:p>
            <a:pPr marL="400050" lvl="1" indent="0">
              <a:buNone/>
            </a:pPr>
            <a:r>
              <a:rPr lang="en-US" sz="1800" dirty="0"/>
              <a:t>	sum over lambda/angle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Background</a:t>
            </a:r>
            <a:endParaRPr lang="en-US" dirty="0"/>
          </a:p>
          <a:p>
            <a:pPr marL="400050" lvl="1" indent="0">
              <a:buNone/>
            </a:pPr>
            <a:r>
              <a:rPr lang="en-US" sz="1900" dirty="0"/>
              <a:t>	non-crystal stuff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Systematics</a:t>
            </a:r>
          </a:p>
          <a:p>
            <a:pPr marL="400050" lvl="1" indent="0">
              <a:buNone/>
            </a:pPr>
            <a:r>
              <a:rPr lang="en-US" sz="1900" dirty="0" smtClean="0"/>
              <a:t>	Dose contrast, drift, read-out gap</a:t>
            </a:r>
          </a:p>
        </p:txBody>
      </p:sp>
    </p:spTree>
    <p:extLst>
      <p:ext uri="{BB962C8B-B14F-4D97-AF65-F5344CB8AC3E}">
        <p14:creationId xmlns:p14="http://schemas.microsoft.com/office/powerpoint/2010/main" val="346345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Dose slicing: is that a spot?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25" y="1419225"/>
            <a:ext cx="6153150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310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Dose slicing: is that a spot?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25" y="1419225"/>
            <a:ext cx="6153150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368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 of Methods Development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35620" y="2319454"/>
            <a:ext cx="8229597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4400" dirty="0" smtClean="0">
                <a:solidFill>
                  <a:srgbClr val="C00000"/>
                </a:solidFill>
                <a:latin typeface="Arial"/>
              </a:rPr>
              <a:t>  Impossible</a:t>
            </a:r>
            <a:r>
              <a:rPr lang="en-US" sz="4400" dirty="0" smtClean="0">
                <a:solidFill>
                  <a:prstClr val="black"/>
                </a:solidFill>
                <a:latin typeface="Arial"/>
              </a:rPr>
              <a:t> → </a:t>
            </a:r>
            <a:r>
              <a:rPr lang="en-US" sz="4400" dirty="0">
                <a:solidFill>
                  <a:srgbClr val="006C00"/>
                </a:solidFill>
                <a:latin typeface="Arial"/>
              </a:rPr>
              <a:t>E</a:t>
            </a:r>
            <a:r>
              <a:rPr lang="en-US" sz="4400" dirty="0" smtClean="0">
                <a:solidFill>
                  <a:srgbClr val="006C00"/>
                </a:solidFill>
                <a:latin typeface="Arial"/>
              </a:rPr>
              <a:t>xpensive</a:t>
            </a:r>
          </a:p>
          <a:p>
            <a:pPr marL="342900" indent="-342900">
              <a:buFontTx/>
              <a:buAutoNum type="arabicPeriod"/>
            </a:pPr>
            <a:endParaRPr lang="en-US" sz="2000" dirty="0" smtClean="0">
              <a:solidFill>
                <a:prstClr val="black"/>
              </a:solidFill>
              <a:latin typeface="Arial"/>
            </a:endParaRPr>
          </a:p>
          <a:p>
            <a:pPr marL="342900" indent="-342900">
              <a:buFontTx/>
              <a:buAutoNum type="arabicPeriod"/>
            </a:pPr>
            <a:endParaRPr lang="en-US" sz="2000" dirty="0">
              <a:solidFill>
                <a:prstClr val="black"/>
              </a:solidFill>
              <a:latin typeface="Arial"/>
            </a:endParaRPr>
          </a:p>
          <a:p>
            <a:pPr marL="342900" indent="-342900">
              <a:buFontTx/>
              <a:buAutoNum type="arabicPeriod"/>
            </a:pPr>
            <a:r>
              <a:rPr lang="en-US" sz="4400" dirty="0" smtClean="0">
                <a:solidFill>
                  <a:srgbClr val="C00000"/>
                </a:solidFill>
                <a:latin typeface="Arial"/>
              </a:rPr>
              <a:t>   Expensive</a:t>
            </a:r>
            <a:r>
              <a:rPr lang="en-US" sz="4400" dirty="0" smtClean="0">
                <a:solidFill>
                  <a:prstClr val="black"/>
                </a:solidFill>
                <a:latin typeface="Arial"/>
              </a:rPr>
              <a:t> → </a:t>
            </a:r>
            <a:r>
              <a:rPr lang="en-US" sz="4400" dirty="0">
                <a:solidFill>
                  <a:srgbClr val="006C00"/>
                </a:solidFill>
                <a:latin typeface="Arial"/>
              </a:rPr>
              <a:t>C</a:t>
            </a:r>
            <a:r>
              <a:rPr lang="en-US" sz="4400" dirty="0" smtClean="0">
                <a:solidFill>
                  <a:srgbClr val="006C00"/>
                </a:solidFill>
                <a:latin typeface="Arial"/>
              </a:rPr>
              <a:t>heaper</a:t>
            </a:r>
          </a:p>
          <a:p>
            <a:pPr lvl="1"/>
            <a:r>
              <a:rPr lang="en-US" sz="4400" dirty="0" smtClean="0">
                <a:solidFill>
                  <a:srgbClr val="006C00"/>
                </a:solidFill>
                <a:latin typeface="Arial"/>
              </a:rPr>
              <a:t>    </a:t>
            </a:r>
            <a:r>
              <a:rPr lang="en-US" sz="4400" dirty="0" smtClean="0">
                <a:solidFill>
                  <a:srgbClr val="C00000"/>
                </a:solidFill>
                <a:latin typeface="Arial"/>
              </a:rPr>
              <a:t>    Difficult </a:t>
            </a:r>
            <a:r>
              <a:rPr lang="en-US" sz="4400" dirty="0" smtClean="0">
                <a:solidFill>
                  <a:srgbClr val="006C00"/>
                </a:solidFill>
                <a:latin typeface="Arial"/>
              </a:rPr>
              <a:t>→ Easier</a:t>
            </a:r>
            <a:endParaRPr lang="en-US" sz="4400" dirty="0">
              <a:solidFill>
                <a:srgbClr val="006C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201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Dose slicing: is that a spot?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25" y="1419225"/>
            <a:ext cx="6153150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963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Dose slicing: is that a spot?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25" y="1419225"/>
            <a:ext cx="6153150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428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Dose slicing: is that a spot?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25" y="1419225"/>
            <a:ext cx="6153150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377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Dose slicing: is that a spot?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25" y="1419225"/>
            <a:ext cx="6153150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717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628649" y="1849670"/>
            <a:ext cx="3362325" cy="1952625"/>
          </a:xfrm>
          <a:prstGeom prst="rect">
            <a:avLst/>
          </a:prstGeom>
          <a:gradFill>
            <a:gsLst>
              <a:gs pos="0">
                <a:srgbClr val="FFFF00"/>
              </a:gs>
              <a:gs pos="69000">
                <a:srgbClr val="FFFF8F"/>
              </a:gs>
              <a:gs pos="26000">
                <a:srgbClr val="FFC000"/>
              </a:gs>
              <a:gs pos="51000">
                <a:srgbClr val="C00000"/>
              </a:gs>
              <a:gs pos="100000">
                <a:schemeClr val="bg1"/>
              </a:gs>
            </a:gsLst>
            <a:lin ang="72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70"/>
          <p:cNvSpPr/>
          <p:nvPr/>
        </p:nvSpPr>
        <p:spPr>
          <a:xfrm>
            <a:off x="608192" y="1828800"/>
            <a:ext cx="3411358" cy="2011598"/>
          </a:xfrm>
          <a:custGeom>
            <a:avLst/>
            <a:gdLst>
              <a:gd name="connsiteX0" fmla="*/ 0 w 5676900"/>
              <a:gd name="connsiteY0" fmla="*/ 0 h 2019300"/>
              <a:gd name="connsiteX1" fmla="*/ 5676900 w 5676900"/>
              <a:gd name="connsiteY1" fmla="*/ 0 h 2019300"/>
              <a:gd name="connsiteX2" fmla="*/ 5676900 w 5676900"/>
              <a:gd name="connsiteY2" fmla="*/ 2019300 h 2019300"/>
              <a:gd name="connsiteX3" fmla="*/ 0 w 5676900"/>
              <a:gd name="connsiteY3" fmla="*/ 2019300 h 2019300"/>
              <a:gd name="connsiteX4" fmla="*/ 0 w 5676900"/>
              <a:gd name="connsiteY4" fmla="*/ 0 h 2019300"/>
              <a:gd name="connsiteX0" fmla="*/ 5676900 w 5676900"/>
              <a:gd name="connsiteY0" fmla="*/ 0 h 2019300"/>
              <a:gd name="connsiteX1" fmla="*/ 5676900 w 5676900"/>
              <a:gd name="connsiteY1" fmla="*/ 2019300 h 2019300"/>
              <a:gd name="connsiteX2" fmla="*/ 0 w 5676900"/>
              <a:gd name="connsiteY2" fmla="*/ 2019300 h 2019300"/>
              <a:gd name="connsiteX3" fmla="*/ 91440 w 5676900"/>
              <a:gd name="connsiteY3" fmla="*/ 91440 h 2019300"/>
              <a:gd name="connsiteX0" fmla="*/ 5714668 w 5714668"/>
              <a:gd name="connsiteY0" fmla="*/ 17891 h 2037191"/>
              <a:gd name="connsiteX1" fmla="*/ 5714668 w 5714668"/>
              <a:gd name="connsiteY1" fmla="*/ 2037191 h 2037191"/>
              <a:gd name="connsiteX2" fmla="*/ 37768 w 5714668"/>
              <a:gd name="connsiteY2" fmla="*/ 2037191 h 2037191"/>
              <a:gd name="connsiteX3" fmla="*/ 0 w 5714668"/>
              <a:gd name="connsiteY3" fmla="*/ 0 h 2037191"/>
              <a:gd name="connsiteX0" fmla="*/ 5714668 w 5714668"/>
              <a:gd name="connsiteY0" fmla="*/ 2037191 h 2037191"/>
              <a:gd name="connsiteX1" fmla="*/ 37768 w 5714668"/>
              <a:gd name="connsiteY1" fmla="*/ 2037191 h 2037191"/>
              <a:gd name="connsiteX2" fmla="*/ 0 w 5714668"/>
              <a:gd name="connsiteY2" fmla="*/ 0 h 2037191"/>
              <a:gd name="connsiteX0" fmla="*/ 5676900 w 5676900"/>
              <a:gd name="connsiteY0" fmla="*/ 2027252 h 2027252"/>
              <a:gd name="connsiteX1" fmla="*/ 0 w 5676900"/>
              <a:gd name="connsiteY1" fmla="*/ 2027252 h 2027252"/>
              <a:gd name="connsiteX2" fmla="*/ 1988 w 5676900"/>
              <a:gd name="connsiteY2" fmla="*/ 0 h 2027252"/>
              <a:gd name="connsiteX0" fmla="*/ 5694790 w 5694790"/>
              <a:gd name="connsiteY0" fmla="*/ 2027252 h 2027252"/>
              <a:gd name="connsiteX1" fmla="*/ 17890 w 5694790"/>
              <a:gd name="connsiteY1" fmla="*/ 2027252 h 2027252"/>
              <a:gd name="connsiteX2" fmla="*/ 0 w 5694790"/>
              <a:gd name="connsiteY2" fmla="*/ 0 h 2027252"/>
              <a:gd name="connsiteX0" fmla="*/ 5676900 w 5676900"/>
              <a:gd name="connsiteY0" fmla="*/ 2017313 h 2017313"/>
              <a:gd name="connsiteX1" fmla="*/ 0 w 5676900"/>
              <a:gd name="connsiteY1" fmla="*/ 2017313 h 2017313"/>
              <a:gd name="connsiteX2" fmla="*/ 11927 w 5676900"/>
              <a:gd name="connsiteY2" fmla="*/ 0 h 2017313"/>
              <a:gd name="connsiteX0" fmla="*/ 5680213 w 5680213"/>
              <a:gd name="connsiteY0" fmla="*/ 2015408 h 2015408"/>
              <a:gd name="connsiteX1" fmla="*/ 3313 w 5680213"/>
              <a:gd name="connsiteY1" fmla="*/ 2015408 h 2015408"/>
              <a:gd name="connsiteX2" fmla="*/ 0 w 5680213"/>
              <a:gd name="connsiteY2" fmla="*/ 0 h 2015408"/>
              <a:gd name="connsiteX0" fmla="*/ 5676900 w 5676900"/>
              <a:gd name="connsiteY0" fmla="*/ 2013503 h 2013503"/>
              <a:gd name="connsiteX1" fmla="*/ 0 w 5676900"/>
              <a:gd name="connsiteY1" fmla="*/ 2013503 h 2013503"/>
              <a:gd name="connsiteX2" fmla="*/ 4307 w 5676900"/>
              <a:gd name="connsiteY2" fmla="*/ 0 h 2013503"/>
              <a:gd name="connsiteX0" fmla="*/ 5678308 w 5678308"/>
              <a:gd name="connsiteY0" fmla="*/ 2011598 h 2011598"/>
              <a:gd name="connsiteX1" fmla="*/ 1408 w 5678308"/>
              <a:gd name="connsiteY1" fmla="*/ 2011598 h 2011598"/>
              <a:gd name="connsiteX2" fmla="*/ 0 w 5678308"/>
              <a:gd name="connsiteY2" fmla="*/ 0 h 2011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78308" h="2011598">
                <a:moveTo>
                  <a:pt x="5678308" y="2011598"/>
                </a:moveTo>
                <a:lnTo>
                  <a:pt x="1408" y="2011598"/>
                </a:lnTo>
                <a:cubicBezTo>
                  <a:pt x="1408" y="1338498"/>
                  <a:pt x="0" y="0"/>
                  <a:pt x="0" y="0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-410647" y="2460345"/>
            <a:ext cx="1495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cs typeface="Arial" panose="020B0604020202020204" pitchFamily="34" charset="0"/>
              </a:rPr>
              <a:t>photons</a:t>
            </a:r>
            <a:endParaRPr lang="en-US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6700" y="365942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0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7175" y="183062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4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66775" y="3249846"/>
            <a:ext cx="533400" cy="555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52400" y="4181475"/>
            <a:ext cx="3867150" cy="2430696"/>
            <a:chOff x="152400" y="4181475"/>
            <a:chExt cx="3867150" cy="2430696"/>
          </a:xfrm>
        </p:grpSpPr>
        <p:sp>
          <p:nvSpPr>
            <p:cNvPr id="42" name="Rectangle 41"/>
            <p:cNvSpPr/>
            <p:nvPr/>
          </p:nvSpPr>
          <p:spPr>
            <a:xfrm>
              <a:off x="638174" y="4221395"/>
              <a:ext cx="3362325" cy="1952625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91000">
                  <a:srgbClr val="FFFF8F"/>
                </a:gs>
                <a:gs pos="8000">
                  <a:srgbClr val="FFFF00"/>
                </a:gs>
                <a:gs pos="51000">
                  <a:srgbClr val="C00000"/>
                </a:gs>
                <a:gs pos="100000">
                  <a:schemeClr val="bg1"/>
                </a:gs>
              </a:gsLst>
              <a:lin ang="36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793356" y="6242839"/>
              <a:ext cx="14954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time</a:t>
              </a:r>
              <a:endParaRPr lang="en-US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4" name="Rectangle 70"/>
            <p:cNvSpPr/>
            <p:nvPr/>
          </p:nvSpPr>
          <p:spPr>
            <a:xfrm>
              <a:off x="608192" y="4181475"/>
              <a:ext cx="3411358" cy="2011598"/>
            </a:xfrm>
            <a:custGeom>
              <a:avLst/>
              <a:gdLst>
                <a:gd name="connsiteX0" fmla="*/ 0 w 5676900"/>
                <a:gd name="connsiteY0" fmla="*/ 0 h 2019300"/>
                <a:gd name="connsiteX1" fmla="*/ 5676900 w 5676900"/>
                <a:gd name="connsiteY1" fmla="*/ 0 h 2019300"/>
                <a:gd name="connsiteX2" fmla="*/ 5676900 w 5676900"/>
                <a:gd name="connsiteY2" fmla="*/ 2019300 h 2019300"/>
                <a:gd name="connsiteX3" fmla="*/ 0 w 5676900"/>
                <a:gd name="connsiteY3" fmla="*/ 2019300 h 2019300"/>
                <a:gd name="connsiteX4" fmla="*/ 0 w 5676900"/>
                <a:gd name="connsiteY4" fmla="*/ 0 h 2019300"/>
                <a:gd name="connsiteX0" fmla="*/ 5676900 w 5676900"/>
                <a:gd name="connsiteY0" fmla="*/ 0 h 2019300"/>
                <a:gd name="connsiteX1" fmla="*/ 5676900 w 5676900"/>
                <a:gd name="connsiteY1" fmla="*/ 2019300 h 2019300"/>
                <a:gd name="connsiteX2" fmla="*/ 0 w 5676900"/>
                <a:gd name="connsiteY2" fmla="*/ 2019300 h 2019300"/>
                <a:gd name="connsiteX3" fmla="*/ 91440 w 5676900"/>
                <a:gd name="connsiteY3" fmla="*/ 91440 h 2019300"/>
                <a:gd name="connsiteX0" fmla="*/ 5714668 w 5714668"/>
                <a:gd name="connsiteY0" fmla="*/ 17891 h 2037191"/>
                <a:gd name="connsiteX1" fmla="*/ 5714668 w 5714668"/>
                <a:gd name="connsiteY1" fmla="*/ 2037191 h 2037191"/>
                <a:gd name="connsiteX2" fmla="*/ 37768 w 5714668"/>
                <a:gd name="connsiteY2" fmla="*/ 2037191 h 2037191"/>
                <a:gd name="connsiteX3" fmla="*/ 0 w 5714668"/>
                <a:gd name="connsiteY3" fmla="*/ 0 h 2037191"/>
                <a:gd name="connsiteX0" fmla="*/ 5714668 w 5714668"/>
                <a:gd name="connsiteY0" fmla="*/ 2037191 h 2037191"/>
                <a:gd name="connsiteX1" fmla="*/ 37768 w 5714668"/>
                <a:gd name="connsiteY1" fmla="*/ 2037191 h 2037191"/>
                <a:gd name="connsiteX2" fmla="*/ 0 w 5714668"/>
                <a:gd name="connsiteY2" fmla="*/ 0 h 2037191"/>
                <a:gd name="connsiteX0" fmla="*/ 5676900 w 5676900"/>
                <a:gd name="connsiteY0" fmla="*/ 2027252 h 2027252"/>
                <a:gd name="connsiteX1" fmla="*/ 0 w 5676900"/>
                <a:gd name="connsiteY1" fmla="*/ 2027252 h 2027252"/>
                <a:gd name="connsiteX2" fmla="*/ 1988 w 5676900"/>
                <a:gd name="connsiteY2" fmla="*/ 0 h 2027252"/>
                <a:gd name="connsiteX0" fmla="*/ 5694790 w 5694790"/>
                <a:gd name="connsiteY0" fmla="*/ 2027252 h 2027252"/>
                <a:gd name="connsiteX1" fmla="*/ 17890 w 5694790"/>
                <a:gd name="connsiteY1" fmla="*/ 2027252 h 2027252"/>
                <a:gd name="connsiteX2" fmla="*/ 0 w 5694790"/>
                <a:gd name="connsiteY2" fmla="*/ 0 h 2027252"/>
                <a:gd name="connsiteX0" fmla="*/ 5676900 w 5676900"/>
                <a:gd name="connsiteY0" fmla="*/ 2017313 h 2017313"/>
                <a:gd name="connsiteX1" fmla="*/ 0 w 5676900"/>
                <a:gd name="connsiteY1" fmla="*/ 2017313 h 2017313"/>
                <a:gd name="connsiteX2" fmla="*/ 11927 w 5676900"/>
                <a:gd name="connsiteY2" fmla="*/ 0 h 2017313"/>
                <a:gd name="connsiteX0" fmla="*/ 5680213 w 5680213"/>
                <a:gd name="connsiteY0" fmla="*/ 2015408 h 2015408"/>
                <a:gd name="connsiteX1" fmla="*/ 3313 w 5680213"/>
                <a:gd name="connsiteY1" fmla="*/ 2015408 h 2015408"/>
                <a:gd name="connsiteX2" fmla="*/ 0 w 5680213"/>
                <a:gd name="connsiteY2" fmla="*/ 0 h 2015408"/>
                <a:gd name="connsiteX0" fmla="*/ 5676900 w 5676900"/>
                <a:gd name="connsiteY0" fmla="*/ 2013503 h 2013503"/>
                <a:gd name="connsiteX1" fmla="*/ 0 w 5676900"/>
                <a:gd name="connsiteY1" fmla="*/ 2013503 h 2013503"/>
                <a:gd name="connsiteX2" fmla="*/ 4307 w 5676900"/>
                <a:gd name="connsiteY2" fmla="*/ 0 h 2013503"/>
                <a:gd name="connsiteX0" fmla="*/ 5678308 w 5678308"/>
                <a:gd name="connsiteY0" fmla="*/ 2011598 h 2011598"/>
                <a:gd name="connsiteX1" fmla="*/ 1408 w 5678308"/>
                <a:gd name="connsiteY1" fmla="*/ 2011598 h 2011598"/>
                <a:gd name="connsiteX2" fmla="*/ 0 w 5678308"/>
                <a:gd name="connsiteY2" fmla="*/ 0 h 2011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78308" h="2011598">
                  <a:moveTo>
                    <a:pt x="5678308" y="2011598"/>
                  </a:moveTo>
                  <a:lnTo>
                    <a:pt x="1408" y="2011598"/>
                  </a:lnTo>
                  <a:cubicBezTo>
                    <a:pt x="1408" y="1338498"/>
                    <a:pt x="0" y="0"/>
                    <a:pt x="0" y="0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 rot="16200000">
              <a:off x="-410647" y="4813020"/>
              <a:ext cx="14954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photons</a:t>
              </a:r>
              <a:endParaRPr lang="en-US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66700" y="6012096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0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57175" y="4183296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4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057525" y="5669195"/>
              <a:ext cx="533400" cy="507415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791075" y="1828800"/>
            <a:ext cx="3867150" cy="2199953"/>
            <a:chOff x="4791075" y="1828800"/>
            <a:chExt cx="3867150" cy="2199953"/>
          </a:xfrm>
        </p:grpSpPr>
        <p:grpSp>
          <p:nvGrpSpPr>
            <p:cNvPr id="52" name="Group 51"/>
            <p:cNvGrpSpPr/>
            <p:nvPr/>
          </p:nvGrpSpPr>
          <p:grpSpPr>
            <a:xfrm>
              <a:off x="4791075" y="1828800"/>
              <a:ext cx="3867150" cy="2199953"/>
              <a:chOff x="4714875" y="369654"/>
              <a:chExt cx="3867150" cy="2199953"/>
            </a:xfrm>
          </p:grpSpPr>
          <p:sp>
            <p:nvSpPr>
              <p:cNvPr id="44" name="Rectangle 43"/>
              <p:cNvSpPr/>
              <p:nvPr/>
            </p:nvSpPr>
            <p:spPr>
              <a:xfrm>
                <a:off x="5181599" y="400049"/>
                <a:ext cx="3362325" cy="1952625"/>
              </a:xfrm>
              <a:prstGeom prst="rect">
                <a:avLst/>
              </a:prstGeom>
              <a:gradFill>
                <a:gsLst>
                  <a:gs pos="0">
                    <a:srgbClr val="FFFF00"/>
                  </a:gs>
                  <a:gs pos="82000">
                    <a:srgbClr val="FFFF8F"/>
                  </a:gs>
                  <a:gs pos="17000">
                    <a:srgbClr val="FFC000"/>
                  </a:gs>
                  <a:gs pos="51000">
                    <a:srgbClr val="C00000"/>
                  </a:gs>
                  <a:gs pos="100000">
                    <a:schemeClr val="bg1"/>
                  </a:gs>
                </a:gsLst>
                <a:lin ang="5400000" scaled="0"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Rectangle 70"/>
              <p:cNvSpPr/>
              <p:nvPr/>
            </p:nvSpPr>
            <p:spPr>
              <a:xfrm>
                <a:off x="5170667" y="369654"/>
                <a:ext cx="3411358" cy="2011598"/>
              </a:xfrm>
              <a:custGeom>
                <a:avLst/>
                <a:gdLst>
                  <a:gd name="connsiteX0" fmla="*/ 0 w 5676900"/>
                  <a:gd name="connsiteY0" fmla="*/ 0 h 2019300"/>
                  <a:gd name="connsiteX1" fmla="*/ 5676900 w 5676900"/>
                  <a:gd name="connsiteY1" fmla="*/ 0 h 2019300"/>
                  <a:gd name="connsiteX2" fmla="*/ 5676900 w 5676900"/>
                  <a:gd name="connsiteY2" fmla="*/ 2019300 h 2019300"/>
                  <a:gd name="connsiteX3" fmla="*/ 0 w 5676900"/>
                  <a:gd name="connsiteY3" fmla="*/ 2019300 h 2019300"/>
                  <a:gd name="connsiteX4" fmla="*/ 0 w 5676900"/>
                  <a:gd name="connsiteY4" fmla="*/ 0 h 2019300"/>
                  <a:gd name="connsiteX0" fmla="*/ 5676900 w 5676900"/>
                  <a:gd name="connsiteY0" fmla="*/ 0 h 2019300"/>
                  <a:gd name="connsiteX1" fmla="*/ 5676900 w 5676900"/>
                  <a:gd name="connsiteY1" fmla="*/ 2019300 h 2019300"/>
                  <a:gd name="connsiteX2" fmla="*/ 0 w 5676900"/>
                  <a:gd name="connsiteY2" fmla="*/ 2019300 h 2019300"/>
                  <a:gd name="connsiteX3" fmla="*/ 91440 w 5676900"/>
                  <a:gd name="connsiteY3" fmla="*/ 91440 h 2019300"/>
                  <a:gd name="connsiteX0" fmla="*/ 5714668 w 5714668"/>
                  <a:gd name="connsiteY0" fmla="*/ 17891 h 2037191"/>
                  <a:gd name="connsiteX1" fmla="*/ 5714668 w 5714668"/>
                  <a:gd name="connsiteY1" fmla="*/ 2037191 h 2037191"/>
                  <a:gd name="connsiteX2" fmla="*/ 37768 w 5714668"/>
                  <a:gd name="connsiteY2" fmla="*/ 2037191 h 2037191"/>
                  <a:gd name="connsiteX3" fmla="*/ 0 w 5714668"/>
                  <a:gd name="connsiteY3" fmla="*/ 0 h 2037191"/>
                  <a:gd name="connsiteX0" fmla="*/ 5714668 w 5714668"/>
                  <a:gd name="connsiteY0" fmla="*/ 2037191 h 2037191"/>
                  <a:gd name="connsiteX1" fmla="*/ 37768 w 5714668"/>
                  <a:gd name="connsiteY1" fmla="*/ 2037191 h 2037191"/>
                  <a:gd name="connsiteX2" fmla="*/ 0 w 5714668"/>
                  <a:gd name="connsiteY2" fmla="*/ 0 h 2037191"/>
                  <a:gd name="connsiteX0" fmla="*/ 5676900 w 5676900"/>
                  <a:gd name="connsiteY0" fmla="*/ 2027252 h 2027252"/>
                  <a:gd name="connsiteX1" fmla="*/ 0 w 5676900"/>
                  <a:gd name="connsiteY1" fmla="*/ 2027252 h 2027252"/>
                  <a:gd name="connsiteX2" fmla="*/ 1988 w 5676900"/>
                  <a:gd name="connsiteY2" fmla="*/ 0 h 2027252"/>
                  <a:gd name="connsiteX0" fmla="*/ 5694790 w 5694790"/>
                  <a:gd name="connsiteY0" fmla="*/ 2027252 h 2027252"/>
                  <a:gd name="connsiteX1" fmla="*/ 17890 w 5694790"/>
                  <a:gd name="connsiteY1" fmla="*/ 2027252 h 2027252"/>
                  <a:gd name="connsiteX2" fmla="*/ 0 w 5694790"/>
                  <a:gd name="connsiteY2" fmla="*/ 0 h 2027252"/>
                  <a:gd name="connsiteX0" fmla="*/ 5676900 w 5676900"/>
                  <a:gd name="connsiteY0" fmla="*/ 2017313 h 2017313"/>
                  <a:gd name="connsiteX1" fmla="*/ 0 w 5676900"/>
                  <a:gd name="connsiteY1" fmla="*/ 2017313 h 2017313"/>
                  <a:gd name="connsiteX2" fmla="*/ 11927 w 5676900"/>
                  <a:gd name="connsiteY2" fmla="*/ 0 h 2017313"/>
                  <a:gd name="connsiteX0" fmla="*/ 5680213 w 5680213"/>
                  <a:gd name="connsiteY0" fmla="*/ 2015408 h 2015408"/>
                  <a:gd name="connsiteX1" fmla="*/ 3313 w 5680213"/>
                  <a:gd name="connsiteY1" fmla="*/ 2015408 h 2015408"/>
                  <a:gd name="connsiteX2" fmla="*/ 0 w 5680213"/>
                  <a:gd name="connsiteY2" fmla="*/ 0 h 2015408"/>
                  <a:gd name="connsiteX0" fmla="*/ 5676900 w 5676900"/>
                  <a:gd name="connsiteY0" fmla="*/ 2013503 h 2013503"/>
                  <a:gd name="connsiteX1" fmla="*/ 0 w 5676900"/>
                  <a:gd name="connsiteY1" fmla="*/ 2013503 h 2013503"/>
                  <a:gd name="connsiteX2" fmla="*/ 4307 w 5676900"/>
                  <a:gd name="connsiteY2" fmla="*/ 0 h 2013503"/>
                  <a:gd name="connsiteX0" fmla="*/ 5678308 w 5678308"/>
                  <a:gd name="connsiteY0" fmla="*/ 2011598 h 2011598"/>
                  <a:gd name="connsiteX1" fmla="*/ 1408 w 5678308"/>
                  <a:gd name="connsiteY1" fmla="*/ 2011598 h 2011598"/>
                  <a:gd name="connsiteX2" fmla="*/ 0 w 5678308"/>
                  <a:gd name="connsiteY2" fmla="*/ 0 h 2011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678308" h="2011598">
                    <a:moveTo>
                      <a:pt x="5678308" y="2011598"/>
                    </a:moveTo>
                    <a:lnTo>
                      <a:pt x="1408" y="2011598"/>
                    </a:lnTo>
                    <a:cubicBezTo>
                      <a:pt x="1408" y="1338498"/>
                      <a:pt x="0" y="0"/>
                      <a:pt x="0" y="0"/>
                    </a:cubicBezTo>
                  </a:path>
                </a:pathLst>
              </a:cu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 rot="16200000">
                <a:off x="4151828" y="1001199"/>
                <a:ext cx="149542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000000"/>
                    </a:solidFill>
                    <a:cs typeface="Arial" panose="020B0604020202020204" pitchFamily="34" charset="0"/>
                  </a:rPr>
                  <a:t>photons</a:t>
                </a:r>
                <a:endParaRPr lang="en-US" b="1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4829175" y="2200275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prstClr val="black"/>
                    </a:solidFill>
                  </a:rPr>
                  <a:t>0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4819650" y="371475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prstClr val="black"/>
                    </a:solidFill>
                  </a:rPr>
                  <a:t>4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8" name="Rectangle 37"/>
            <p:cNvSpPr/>
            <p:nvPr/>
          </p:nvSpPr>
          <p:spPr>
            <a:xfrm>
              <a:off x="6657975" y="3249846"/>
              <a:ext cx="533400" cy="55524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791075" y="4181475"/>
            <a:ext cx="3867150" cy="2430696"/>
            <a:chOff x="4791075" y="4181475"/>
            <a:chExt cx="3867150" cy="2430696"/>
          </a:xfrm>
        </p:grpSpPr>
        <p:grpSp>
          <p:nvGrpSpPr>
            <p:cNvPr id="50" name="Group 49"/>
            <p:cNvGrpSpPr/>
            <p:nvPr/>
          </p:nvGrpSpPr>
          <p:grpSpPr>
            <a:xfrm>
              <a:off x="4791075" y="4181475"/>
              <a:ext cx="3867150" cy="2430696"/>
              <a:chOff x="4733925" y="2722329"/>
              <a:chExt cx="3867150" cy="2430696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5181599" y="2762249"/>
                <a:ext cx="3362325" cy="1952625"/>
              </a:xfrm>
              <a:prstGeom prst="rect">
                <a:avLst/>
              </a:prstGeom>
              <a:gradFill>
                <a:gsLst>
                  <a:gs pos="57000">
                    <a:srgbClr val="FFFF8F"/>
                  </a:gs>
                  <a:gs pos="333">
                    <a:srgbClr val="FFA700"/>
                  </a:gs>
                  <a:gs pos="22000">
                    <a:srgbClr val="C00000"/>
                  </a:gs>
                  <a:gs pos="100000">
                    <a:schemeClr val="bg1"/>
                  </a:gs>
                </a:gsLst>
                <a:lin ang="5400000" scaled="0"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6374881" y="4783693"/>
                <a:ext cx="149542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000000"/>
                    </a:solidFill>
                    <a:cs typeface="Arial" panose="020B0604020202020204" pitchFamily="34" charset="0"/>
                  </a:rPr>
                  <a:t>time</a:t>
                </a:r>
                <a:endParaRPr lang="en-US" b="1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" name="Rectangle 70"/>
              <p:cNvSpPr/>
              <p:nvPr/>
            </p:nvSpPr>
            <p:spPr>
              <a:xfrm>
                <a:off x="5189717" y="2722329"/>
                <a:ext cx="3411358" cy="2011598"/>
              </a:xfrm>
              <a:custGeom>
                <a:avLst/>
                <a:gdLst>
                  <a:gd name="connsiteX0" fmla="*/ 0 w 5676900"/>
                  <a:gd name="connsiteY0" fmla="*/ 0 h 2019300"/>
                  <a:gd name="connsiteX1" fmla="*/ 5676900 w 5676900"/>
                  <a:gd name="connsiteY1" fmla="*/ 0 h 2019300"/>
                  <a:gd name="connsiteX2" fmla="*/ 5676900 w 5676900"/>
                  <a:gd name="connsiteY2" fmla="*/ 2019300 h 2019300"/>
                  <a:gd name="connsiteX3" fmla="*/ 0 w 5676900"/>
                  <a:gd name="connsiteY3" fmla="*/ 2019300 h 2019300"/>
                  <a:gd name="connsiteX4" fmla="*/ 0 w 5676900"/>
                  <a:gd name="connsiteY4" fmla="*/ 0 h 2019300"/>
                  <a:gd name="connsiteX0" fmla="*/ 5676900 w 5676900"/>
                  <a:gd name="connsiteY0" fmla="*/ 0 h 2019300"/>
                  <a:gd name="connsiteX1" fmla="*/ 5676900 w 5676900"/>
                  <a:gd name="connsiteY1" fmla="*/ 2019300 h 2019300"/>
                  <a:gd name="connsiteX2" fmla="*/ 0 w 5676900"/>
                  <a:gd name="connsiteY2" fmla="*/ 2019300 h 2019300"/>
                  <a:gd name="connsiteX3" fmla="*/ 91440 w 5676900"/>
                  <a:gd name="connsiteY3" fmla="*/ 91440 h 2019300"/>
                  <a:gd name="connsiteX0" fmla="*/ 5714668 w 5714668"/>
                  <a:gd name="connsiteY0" fmla="*/ 17891 h 2037191"/>
                  <a:gd name="connsiteX1" fmla="*/ 5714668 w 5714668"/>
                  <a:gd name="connsiteY1" fmla="*/ 2037191 h 2037191"/>
                  <a:gd name="connsiteX2" fmla="*/ 37768 w 5714668"/>
                  <a:gd name="connsiteY2" fmla="*/ 2037191 h 2037191"/>
                  <a:gd name="connsiteX3" fmla="*/ 0 w 5714668"/>
                  <a:gd name="connsiteY3" fmla="*/ 0 h 2037191"/>
                  <a:gd name="connsiteX0" fmla="*/ 5714668 w 5714668"/>
                  <a:gd name="connsiteY0" fmla="*/ 2037191 h 2037191"/>
                  <a:gd name="connsiteX1" fmla="*/ 37768 w 5714668"/>
                  <a:gd name="connsiteY1" fmla="*/ 2037191 h 2037191"/>
                  <a:gd name="connsiteX2" fmla="*/ 0 w 5714668"/>
                  <a:gd name="connsiteY2" fmla="*/ 0 h 2037191"/>
                  <a:gd name="connsiteX0" fmla="*/ 5676900 w 5676900"/>
                  <a:gd name="connsiteY0" fmla="*/ 2027252 h 2027252"/>
                  <a:gd name="connsiteX1" fmla="*/ 0 w 5676900"/>
                  <a:gd name="connsiteY1" fmla="*/ 2027252 h 2027252"/>
                  <a:gd name="connsiteX2" fmla="*/ 1988 w 5676900"/>
                  <a:gd name="connsiteY2" fmla="*/ 0 h 2027252"/>
                  <a:gd name="connsiteX0" fmla="*/ 5694790 w 5694790"/>
                  <a:gd name="connsiteY0" fmla="*/ 2027252 h 2027252"/>
                  <a:gd name="connsiteX1" fmla="*/ 17890 w 5694790"/>
                  <a:gd name="connsiteY1" fmla="*/ 2027252 h 2027252"/>
                  <a:gd name="connsiteX2" fmla="*/ 0 w 5694790"/>
                  <a:gd name="connsiteY2" fmla="*/ 0 h 2027252"/>
                  <a:gd name="connsiteX0" fmla="*/ 5676900 w 5676900"/>
                  <a:gd name="connsiteY0" fmla="*/ 2017313 h 2017313"/>
                  <a:gd name="connsiteX1" fmla="*/ 0 w 5676900"/>
                  <a:gd name="connsiteY1" fmla="*/ 2017313 h 2017313"/>
                  <a:gd name="connsiteX2" fmla="*/ 11927 w 5676900"/>
                  <a:gd name="connsiteY2" fmla="*/ 0 h 2017313"/>
                  <a:gd name="connsiteX0" fmla="*/ 5680213 w 5680213"/>
                  <a:gd name="connsiteY0" fmla="*/ 2015408 h 2015408"/>
                  <a:gd name="connsiteX1" fmla="*/ 3313 w 5680213"/>
                  <a:gd name="connsiteY1" fmla="*/ 2015408 h 2015408"/>
                  <a:gd name="connsiteX2" fmla="*/ 0 w 5680213"/>
                  <a:gd name="connsiteY2" fmla="*/ 0 h 2015408"/>
                  <a:gd name="connsiteX0" fmla="*/ 5676900 w 5676900"/>
                  <a:gd name="connsiteY0" fmla="*/ 2013503 h 2013503"/>
                  <a:gd name="connsiteX1" fmla="*/ 0 w 5676900"/>
                  <a:gd name="connsiteY1" fmla="*/ 2013503 h 2013503"/>
                  <a:gd name="connsiteX2" fmla="*/ 4307 w 5676900"/>
                  <a:gd name="connsiteY2" fmla="*/ 0 h 2013503"/>
                  <a:gd name="connsiteX0" fmla="*/ 5678308 w 5678308"/>
                  <a:gd name="connsiteY0" fmla="*/ 2011598 h 2011598"/>
                  <a:gd name="connsiteX1" fmla="*/ 1408 w 5678308"/>
                  <a:gd name="connsiteY1" fmla="*/ 2011598 h 2011598"/>
                  <a:gd name="connsiteX2" fmla="*/ 0 w 5678308"/>
                  <a:gd name="connsiteY2" fmla="*/ 0 h 2011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678308" h="2011598">
                    <a:moveTo>
                      <a:pt x="5678308" y="2011598"/>
                    </a:moveTo>
                    <a:lnTo>
                      <a:pt x="1408" y="2011598"/>
                    </a:lnTo>
                    <a:cubicBezTo>
                      <a:pt x="1408" y="1338498"/>
                      <a:pt x="0" y="0"/>
                      <a:pt x="0" y="0"/>
                    </a:cubicBezTo>
                  </a:path>
                </a:pathLst>
              </a:cu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 rot="16200000">
                <a:off x="4170878" y="3353874"/>
                <a:ext cx="149542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000000"/>
                    </a:solidFill>
                    <a:cs typeface="Arial" panose="020B0604020202020204" pitchFamily="34" charset="0"/>
                  </a:rPr>
                  <a:t>photons</a:t>
                </a:r>
                <a:endParaRPr lang="en-US" b="1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4848225" y="4552950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prstClr val="black"/>
                    </a:solidFill>
                  </a:rPr>
                  <a:t>0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4838700" y="2724150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prstClr val="black"/>
                    </a:solidFill>
                  </a:rPr>
                  <a:t>4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5372100" y="5669195"/>
              <a:ext cx="533400" cy="507415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8020050" y="5669195"/>
              <a:ext cx="533400" cy="507415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-20764" y="0"/>
            <a:ext cx="9185527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3">
                    <a:lumMod val="50000"/>
                  </a:schemeClr>
                </a:solidFill>
              </a:rPr>
              <a:t>S</a:t>
            </a:r>
            <a:r>
              <a:rPr lang="en-US" sz="4400" b="1" dirty="0" smtClean="0">
                <a:solidFill>
                  <a:schemeClr val="accent3">
                    <a:lumMod val="50000"/>
                  </a:schemeClr>
                </a:solidFill>
              </a:rPr>
              <a:t>ingle </a:t>
            </a:r>
            <a:r>
              <a:rPr lang="en-US" sz="4400" b="1" dirty="0">
                <a:solidFill>
                  <a:schemeClr val="accent3">
                    <a:lumMod val="50000"/>
                  </a:schemeClr>
                </a:solidFill>
              </a:rPr>
              <a:t>P</a:t>
            </a:r>
            <a:r>
              <a:rPr lang="en-US" sz="4400" b="1" dirty="0" smtClean="0">
                <a:solidFill>
                  <a:schemeClr val="accent3">
                    <a:lumMod val="50000"/>
                  </a:schemeClr>
                </a:solidFill>
              </a:rPr>
              <a:t>hotons </a:t>
            </a:r>
            <a:r>
              <a:rPr lang="en-US" sz="4400" b="1" dirty="0">
                <a:solidFill>
                  <a:schemeClr val="accent3">
                    <a:lumMod val="50000"/>
                  </a:schemeClr>
                </a:solidFill>
              </a:rPr>
              <a:t>C</a:t>
            </a:r>
            <a:r>
              <a:rPr lang="en-US" sz="4400" b="1" dirty="0" smtClean="0">
                <a:solidFill>
                  <a:schemeClr val="accent3">
                    <a:lumMod val="50000"/>
                  </a:schemeClr>
                </a:solidFill>
              </a:rPr>
              <a:t>arry </a:t>
            </a:r>
            <a:r>
              <a:rPr lang="en-US" sz="4400" b="1" dirty="0">
                <a:solidFill>
                  <a:schemeClr val="accent3">
                    <a:lumMod val="50000"/>
                  </a:schemeClr>
                </a:solidFill>
              </a:rPr>
              <a:t>I</a:t>
            </a:r>
            <a:r>
              <a:rPr lang="en-US" sz="4400" b="1" dirty="0" smtClean="0">
                <a:solidFill>
                  <a:schemeClr val="accent3">
                    <a:lumMod val="50000"/>
                  </a:schemeClr>
                </a:solidFill>
              </a:rPr>
              <a:t>nformation</a:t>
            </a:r>
          </a:p>
          <a:p>
            <a:pPr algn="ctr"/>
            <a:r>
              <a:rPr lang="en-US" sz="3200" b="1" dirty="0">
                <a:solidFill>
                  <a:srgbClr val="C00000"/>
                </a:solidFill>
              </a:rPr>
              <a:t>A</a:t>
            </a:r>
            <a:r>
              <a:rPr lang="en-US" sz="3200" b="1" dirty="0" smtClean="0">
                <a:solidFill>
                  <a:srgbClr val="C00000"/>
                </a:solidFill>
              </a:rPr>
              <a:t>bout </a:t>
            </a:r>
            <a:r>
              <a:rPr lang="en-US" sz="3200" b="1" dirty="0">
                <a:solidFill>
                  <a:srgbClr val="C00000"/>
                </a:solidFill>
              </a:rPr>
              <a:t>R</a:t>
            </a:r>
            <a:r>
              <a:rPr lang="en-US" sz="3200" b="1" dirty="0" smtClean="0">
                <a:solidFill>
                  <a:srgbClr val="C00000"/>
                </a:solidFill>
              </a:rPr>
              <a:t>adiation </a:t>
            </a:r>
            <a:r>
              <a:rPr lang="en-US" sz="3200" b="1" dirty="0">
                <a:solidFill>
                  <a:srgbClr val="C00000"/>
                </a:solidFill>
              </a:rPr>
              <a:t>D</a:t>
            </a:r>
            <a:r>
              <a:rPr lang="en-US" sz="3200" b="1" dirty="0" smtClean="0">
                <a:solidFill>
                  <a:srgbClr val="C00000"/>
                </a:solidFill>
              </a:rPr>
              <a:t>amage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229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Prediction: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95476"/>
            <a:ext cx="8229600" cy="42306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“painting mode” data collection =</a:t>
            </a:r>
            <a:endParaRPr lang="en-US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3600" dirty="0">
                <a:solidFill>
                  <a:srgbClr val="FF0000"/>
                </a:solidFill>
                <a:cs typeface="Arial" panose="020B0604020202020204" pitchFamily="34" charset="0"/>
              </a:rPr>
              <a:t>d</a:t>
            </a:r>
            <a:r>
              <a:rPr lang="en-US" sz="3600" dirty="0" smtClean="0">
                <a:solidFill>
                  <a:srgbClr val="FF0000"/>
                </a:solidFill>
                <a:cs typeface="Arial" panose="020B0604020202020204" pitchFamily="34" charset="0"/>
              </a:rPr>
              <a:t>amage-free data from synchrotron</a:t>
            </a:r>
            <a:endParaRPr lang="en-US" sz="36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zero-dose extrapolation that works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24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Why? Because </a:t>
            </a:r>
            <a:r>
              <a:rPr lang="en-US" sz="24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everything is linear (to first order)</a:t>
            </a:r>
            <a:endParaRPr lang="en-US" sz="24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69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 Calibration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61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6124" y="1229709"/>
            <a:ext cx="8799661" cy="5580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6747172" y="2215166"/>
            <a:ext cx="2121093" cy="639789"/>
            <a:chOff x="6747172" y="2215166"/>
            <a:chExt cx="2121093" cy="639789"/>
          </a:xfrm>
        </p:grpSpPr>
        <p:sp>
          <p:nvSpPr>
            <p:cNvPr id="2" name="TextBox 1"/>
            <p:cNvSpPr txBox="1"/>
            <p:nvPr/>
          </p:nvSpPr>
          <p:spPr>
            <a:xfrm>
              <a:off x="6747172" y="2485623"/>
              <a:ext cx="21210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 panose="020B0604020202020204" pitchFamily="34" charset="0"/>
                </a:rPr>
                <a:t>Pick-up tool mark</a:t>
              </a:r>
              <a:endPara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endParaRPr>
            </a:p>
          </p:txBody>
        </p:sp>
        <p:cxnSp>
          <p:nvCxnSpPr>
            <p:cNvPr id="4" name="Straight Arrow Connector 3"/>
            <p:cNvCxnSpPr/>
            <p:nvPr/>
          </p:nvCxnSpPr>
          <p:spPr>
            <a:xfrm flipH="1" flipV="1">
              <a:off x="6838682" y="2215166"/>
              <a:ext cx="136950" cy="27045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3152840" y="1892000"/>
            <a:ext cx="1792647" cy="1864341"/>
            <a:chOff x="3152840" y="1892000"/>
            <a:chExt cx="1792647" cy="1864341"/>
          </a:xfrm>
        </p:grpSpPr>
        <p:sp>
          <p:nvSpPr>
            <p:cNvPr id="27" name="TextBox 26"/>
            <p:cNvSpPr txBox="1"/>
            <p:nvPr/>
          </p:nvSpPr>
          <p:spPr>
            <a:xfrm>
              <a:off x="3152840" y="1892000"/>
              <a:ext cx="8515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 panose="020B0604020202020204" pitchFamily="34" charset="0"/>
                </a:rPr>
                <a:t>Bragg</a:t>
              </a:r>
            </a:p>
            <a:p>
              <a:pPr algn="ctr"/>
              <a:r>
                <a:rPr lang="en-US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 panose="020B0604020202020204" pitchFamily="34" charset="0"/>
                </a:rPr>
                <a:t>glitch</a:t>
              </a:r>
              <a:endPara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3978707" y="2215166"/>
              <a:ext cx="657689" cy="107886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27" idx="3"/>
            </p:cNvCxnSpPr>
            <p:nvPr/>
          </p:nvCxnSpPr>
          <p:spPr>
            <a:xfrm>
              <a:off x="4004355" y="2215166"/>
              <a:ext cx="941132" cy="56351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>
              <a:off x="3978707" y="2215166"/>
              <a:ext cx="155411" cy="154117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183915" y="4102895"/>
            <a:ext cx="2237313" cy="669109"/>
            <a:chOff x="183915" y="4102895"/>
            <a:chExt cx="2237313" cy="669109"/>
          </a:xfrm>
        </p:grpSpPr>
        <p:sp>
          <p:nvSpPr>
            <p:cNvPr id="22" name="TextBox 21"/>
            <p:cNvSpPr txBox="1"/>
            <p:nvPr/>
          </p:nvSpPr>
          <p:spPr>
            <a:xfrm>
              <a:off x="183915" y="4125673"/>
              <a:ext cx="13260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 panose="020B0604020202020204" pitchFamily="34" charset="0"/>
                </a:rPr>
                <a:t>oxygen</a:t>
              </a:r>
            </a:p>
            <a:p>
              <a:pPr algn="r"/>
              <a:r>
                <a:rPr lang="en-US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 panose="020B0604020202020204" pitchFamily="34" charset="0"/>
                </a:rPr>
                <a:t>inclusions</a:t>
              </a:r>
            </a:p>
          </p:txBody>
        </p:sp>
        <p:cxnSp>
          <p:nvCxnSpPr>
            <p:cNvPr id="25" name="Straight Arrow Connector 24"/>
            <p:cNvCxnSpPr>
              <a:stCxn id="22" idx="3"/>
            </p:cNvCxnSpPr>
            <p:nvPr/>
          </p:nvCxnSpPr>
          <p:spPr>
            <a:xfrm flipV="1">
              <a:off x="1509919" y="4102895"/>
              <a:ext cx="337931" cy="34594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flipV="1">
              <a:off x="1509919" y="4143375"/>
              <a:ext cx="533194" cy="30546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>
              <a:off x="1509919" y="4448839"/>
              <a:ext cx="911309" cy="11839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957263" y="2266951"/>
            <a:ext cx="2238678" cy="640712"/>
            <a:chOff x="957263" y="2266951"/>
            <a:chExt cx="2238678" cy="640712"/>
          </a:xfrm>
        </p:grpSpPr>
        <p:sp>
          <p:nvSpPr>
            <p:cNvPr id="13" name="TextBox 12"/>
            <p:cNvSpPr txBox="1"/>
            <p:nvPr/>
          </p:nvSpPr>
          <p:spPr>
            <a:xfrm>
              <a:off x="1728873" y="2538331"/>
              <a:ext cx="1467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 panose="020B0604020202020204" pitchFamily="34" charset="0"/>
                </a:rPr>
                <a:t>“tree rings”</a:t>
              </a:r>
              <a:endPara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endParaRPr>
            </a:p>
          </p:txBody>
        </p:sp>
        <p:cxnSp>
          <p:nvCxnSpPr>
            <p:cNvPr id="16" name="Straight Arrow Connector 15"/>
            <p:cNvCxnSpPr>
              <a:stCxn id="13" idx="1"/>
            </p:cNvCxnSpPr>
            <p:nvPr/>
          </p:nvCxnSpPr>
          <p:spPr>
            <a:xfrm flipH="1" flipV="1">
              <a:off x="1071563" y="2614613"/>
              <a:ext cx="657310" cy="108384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>
              <a:stCxn id="13" idx="1"/>
            </p:cNvCxnSpPr>
            <p:nvPr/>
          </p:nvCxnSpPr>
          <p:spPr>
            <a:xfrm flipH="1" flipV="1">
              <a:off x="1338263" y="2266951"/>
              <a:ext cx="390610" cy="456046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>
              <a:stCxn id="13" idx="1"/>
            </p:cNvCxnSpPr>
            <p:nvPr/>
          </p:nvCxnSpPr>
          <p:spPr>
            <a:xfrm flipH="1" flipV="1">
              <a:off x="957263" y="2400301"/>
              <a:ext cx="771610" cy="322696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oup 94"/>
          <p:cNvGrpSpPr/>
          <p:nvPr/>
        </p:nvGrpSpPr>
        <p:grpSpPr>
          <a:xfrm>
            <a:off x="7188200" y="5127925"/>
            <a:ext cx="1743364" cy="1477328"/>
            <a:chOff x="72556" y="3222925"/>
            <a:chExt cx="1743364" cy="1477328"/>
          </a:xfrm>
        </p:grpSpPr>
        <p:sp>
          <p:nvSpPr>
            <p:cNvPr id="96" name="Rectangle 95"/>
            <p:cNvSpPr/>
            <p:nvPr/>
          </p:nvSpPr>
          <p:spPr>
            <a:xfrm>
              <a:off x="72556" y="3258542"/>
              <a:ext cx="1743364" cy="141595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626446" y="3222925"/>
              <a:ext cx="1111202" cy="147732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 dirty="0" smtClean="0">
                  <a:solidFill>
                    <a:srgbClr val="000000"/>
                  </a:solidFill>
                  <a:latin typeface="Arial"/>
                </a:rPr>
                <a:t>1% high</a:t>
              </a:r>
            </a:p>
            <a:p>
              <a:pPr>
                <a:lnSpc>
                  <a:spcPct val="150000"/>
                </a:lnSpc>
              </a:pPr>
              <a:r>
                <a:rPr lang="en-US" sz="2000" dirty="0" smtClean="0">
                  <a:solidFill>
                    <a:srgbClr val="000000"/>
                  </a:solidFill>
                  <a:latin typeface="Arial"/>
                </a:rPr>
                <a:t>average</a:t>
              </a:r>
            </a:p>
            <a:p>
              <a:pPr>
                <a:lnSpc>
                  <a:spcPct val="150000"/>
                </a:lnSpc>
              </a:pPr>
              <a:r>
                <a:rPr lang="en-US" sz="2000" dirty="0" smtClean="0">
                  <a:solidFill>
                    <a:srgbClr val="000000"/>
                  </a:solidFill>
                  <a:latin typeface="Arial"/>
                </a:rPr>
                <a:t>1% low</a:t>
              </a:r>
            </a:p>
          </p:txBody>
        </p:sp>
        <p:cxnSp>
          <p:nvCxnSpPr>
            <p:cNvPr id="98" name="Straight Connector 97"/>
            <p:cNvCxnSpPr/>
            <p:nvPr/>
          </p:nvCxnSpPr>
          <p:spPr>
            <a:xfrm>
              <a:off x="375353" y="3508583"/>
              <a:ext cx="28187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375353" y="4003882"/>
              <a:ext cx="28187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373048" y="4461620"/>
              <a:ext cx="28187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Rectangle 100"/>
            <p:cNvSpPr/>
            <p:nvPr/>
          </p:nvSpPr>
          <p:spPr>
            <a:xfrm>
              <a:off x="162896" y="3503821"/>
              <a:ext cx="424913" cy="965916"/>
            </a:xfrm>
            <a:prstGeom prst="rect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2618040" y="863991"/>
            <a:ext cx="3995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/>
              </a:rPr>
              <a:t>~3x10</a:t>
            </a:r>
            <a:r>
              <a:rPr lang="en-US" baseline="30000" dirty="0">
                <a:solidFill>
                  <a:srgbClr val="000000"/>
                </a:solidFill>
                <a:latin typeface="Arial"/>
              </a:rPr>
              <a:t>5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photon/pixel  Pilatus detector </a:t>
            </a:r>
          </a:p>
        </p:txBody>
      </p:sp>
      <p:sp>
        <p:nvSpPr>
          <p:cNvPr id="31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en-US" altLang="en-US" sz="3000" kern="0" dirty="0" smtClean="0">
                <a:solidFill>
                  <a:srgbClr val="000000"/>
                </a:solidFill>
              </a:rPr>
              <a:t>Spatial Heterogeneity in Sharp Spot Sensitivity</a:t>
            </a:r>
          </a:p>
          <a:p>
            <a:pPr eaLnBrk="1" hangingPunct="1">
              <a:lnSpc>
                <a:spcPct val="120000"/>
              </a:lnSpc>
              <a:defRPr/>
            </a:pPr>
            <a:endParaRPr lang="en-US" altLang="en-US" sz="3000" kern="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86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05"/>
          <a:stretch>
            <a:fillRect/>
          </a:stretch>
        </p:blipFill>
        <p:spPr bwMode="auto">
          <a:xfrm>
            <a:off x="0" y="1233488"/>
            <a:ext cx="9144000" cy="677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itle 1"/>
          <p:cNvSpPr>
            <a:spLocks noGrp="1"/>
          </p:cNvSpPr>
          <p:nvPr>
            <p:ph type="title"/>
          </p:nvPr>
        </p:nvSpPr>
        <p:spPr>
          <a:xfrm>
            <a:off x="457200" y="11113"/>
            <a:ext cx="8229600" cy="1143000"/>
          </a:xfrm>
        </p:spPr>
        <p:txBody>
          <a:bodyPr/>
          <a:lstStyle/>
          <a:p>
            <a:r>
              <a:rPr lang="en-US" altLang="en-US" smtClean="0"/>
              <a:t>140-fold multiplicity</a:t>
            </a:r>
          </a:p>
        </p:txBody>
      </p:sp>
      <p:sp>
        <p:nvSpPr>
          <p:cNvPr id="13316" name="TextBox 5"/>
          <p:cNvSpPr txBox="1">
            <a:spLocks noChangeArrowheads="1"/>
          </p:cNvSpPr>
          <p:nvPr/>
        </p:nvSpPr>
        <p:spPr bwMode="auto">
          <a:xfrm>
            <a:off x="1649413" y="3616325"/>
            <a:ext cx="1774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/>
              <a:t>7.4</a:t>
            </a:r>
            <a:r>
              <a:rPr lang="el-GR" altLang="en-US" sz="2800"/>
              <a:t>σ </a:t>
            </a:r>
            <a:r>
              <a:rPr lang="en-US" altLang="en-US" sz="2800"/>
              <a:t>= Na</a:t>
            </a:r>
          </a:p>
        </p:txBody>
      </p:sp>
      <p:sp>
        <p:nvSpPr>
          <p:cNvPr id="13317" name="TextBox 6"/>
          <p:cNvSpPr txBox="1">
            <a:spLocks noChangeArrowheads="1"/>
          </p:cNvSpPr>
          <p:nvPr/>
        </p:nvSpPr>
        <p:spPr bwMode="auto">
          <a:xfrm>
            <a:off x="3570288" y="6105525"/>
            <a:ext cx="5573712" cy="738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en-US" sz="2400"/>
              <a:t>DELFAN residual anomalous difference</a:t>
            </a:r>
          </a:p>
          <a:p>
            <a:pPr algn="r" eaLnBrk="1" hangingPunct="1"/>
            <a:r>
              <a:rPr lang="en-US" altLang="en-US"/>
              <a:t>data Courtesy of Tom &amp; Janet</a:t>
            </a:r>
          </a:p>
        </p:txBody>
      </p:sp>
      <p:sp>
        <p:nvSpPr>
          <p:cNvPr id="2" name="Rectangle 1"/>
          <p:cNvSpPr/>
          <p:nvPr/>
        </p:nvSpPr>
        <p:spPr>
          <a:xfrm>
            <a:off x="6324600" y="1143000"/>
            <a:ext cx="251460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+mj-lt"/>
              </a:rPr>
              <a:t>I/Sa = 260</a:t>
            </a:r>
            <a:endParaRPr lang="en-US" sz="40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7429522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Prediction: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95476"/>
            <a:ext cx="8229600" cy="42306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Detector  </a:t>
            </a:r>
            <a:r>
              <a:rPr lang="en-US" sz="3600" dirty="0">
                <a:cs typeface="Arial" panose="020B0604020202020204" pitchFamily="34" charset="0"/>
              </a:rPr>
              <a:t>u</a:t>
            </a:r>
            <a:r>
              <a:rPr lang="en-US" sz="3600" dirty="0" smtClean="0">
                <a:cs typeface="Arial" panose="020B0604020202020204" pitchFamily="34" charset="0"/>
              </a:rPr>
              <a:t>ltra-calibration will</a:t>
            </a:r>
            <a:endParaRPr lang="en-US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3600" dirty="0" smtClean="0">
                <a:solidFill>
                  <a:srgbClr val="FF0000"/>
                </a:solidFill>
                <a:cs typeface="Arial" panose="020B0604020202020204" pitchFamily="34" charset="0"/>
              </a:rPr>
              <a:t>Reveal identify of light metals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down to Na </a:t>
            </a:r>
          </a:p>
          <a:p>
            <a:pPr marL="0" indent="0" algn="ctr"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(perhaps F?)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24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Why? Because </a:t>
            </a:r>
            <a:r>
              <a:rPr lang="en-US" sz="24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ultra-high multiplicity can</a:t>
            </a:r>
            <a:endParaRPr lang="en-US" sz="24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865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07648" y="2257188"/>
            <a:ext cx="841760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Because: </a:t>
            </a:r>
            <a:r>
              <a:rPr lang="en-US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future of crystallography has alternate conformations</a:t>
            </a:r>
            <a:endParaRPr lang="en-US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3287" y="3827092"/>
            <a:ext cx="436832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Single-</a:t>
            </a:r>
            <a:r>
              <a:rPr lang="en-US" sz="2800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</a:t>
            </a:r>
            <a:r>
              <a:rPr lang="en-US" sz="28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models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poor resolution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signal/noise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Problem</a:t>
            </a:r>
            <a:endParaRPr lang="en-US" sz="28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20953" y="3844184"/>
            <a:ext cx="39410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Dynamics?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smtClean="0">
                <a:solidFill>
                  <a:srgbClr val="275B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Mechanism?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signal?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Overlapping states?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4800" y="381000"/>
            <a:ext cx="8229600" cy="1571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The last Å</a:t>
            </a:r>
            <a:b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 prediction and reality</a:t>
            </a:r>
            <a:endParaRPr lang="en-US" sz="3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375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R-factor Gap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61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9171"/>
            <a:ext cx="9144000" cy="60588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914400"/>
            <a:ext cx="2981325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4000" b="1" baseline="-25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0.04</a:t>
            </a:r>
            <a:endParaRPr lang="en-US" sz="4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4000" b="1" baseline="-25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= </a:t>
            </a:r>
            <a:r>
              <a:rPr lang="en-US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0.05</a:t>
            </a:r>
            <a:endParaRPr lang="en-US" sz="4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4000" b="1" baseline="-25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</a:t>
            </a:r>
            <a:r>
              <a:rPr lang="en-US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3.5 Å </a:t>
            </a:r>
          </a:p>
        </p:txBody>
      </p:sp>
      <p:sp>
        <p:nvSpPr>
          <p:cNvPr id="8" name="Freeform 7"/>
          <p:cNvSpPr/>
          <p:nvPr/>
        </p:nvSpPr>
        <p:spPr>
          <a:xfrm>
            <a:off x="4283765" y="542926"/>
            <a:ext cx="3644505" cy="1565542"/>
          </a:xfrm>
          <a:custGeom>
            <a:avLst/>
            <a:gdLst>
              <a:gd name="connsiteX0" fmla="*/ 0 w 3644505"/>
              <a:gd name="connsiteY0" fmla="*/ 79513 h 1263641"/>
              <a:gd name="connsiteX1" fmla="*/ 159026 w 3644505"/>
              <a:gd name="connsiteY1" fmla="*/ 447261 h 1263641"/>
              <a:gd name="connsiteX2" fmla="*/ 616226 w 3644505"/>
              <a:gd name="connsiteY2" fmla="*/ 695739 h 1263641"/>
              <a:gd name="connsiteX3" fmla="*/ 1451113 w 3644505"/>
              <a:gd name="connsiteY3" fmla="*/ 1133061 h 1263641"/>
              <a:gd name="connsiteX4" fmla="*/ 2146852 w 3644505"/>
              <a:gd name="connsiteY4" fmla="*/ 1222513 h 1263641"/>
              <a:gd name="connsiteX5" fmla="*/ 2773018 w 3644505"/>
              <a:gd name="connsiteY5" fmla="*/ 1182757 h 1263641"/>
              <a:gd name="connsiteX6" fmla="*/ 3597965 w 3644505"/>
              <a:gd name="connsiteY6" fmla="*/ 327991 h 1263641"/>
              <a:gd name="connsiteX7" fmla="*/ 3468757 w 3644505"/>
              <a:gd name="connsiteY7" fmla="*/ 0 h 1263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44505" h="1263641">
                <a:moveTo>
                  <a:pt x="0" y="79513"/>
                </a:moveTo>
                <a:cubicBezTo>
                  <a:pt x="28161" y="212035"/>
                  <a:pt x="56322" y="344557"/>
                  <a:pt x="159026" y="447261"/>
                </a:cubicBezTo>
                <a:cubicBezTo>
                  <a:pt x="261730" y="549965"/>
                  <a:pt x="616226" y="695739"/>
                  <a:pt x="616226" y="695739"/>
                </a:cubicBezTo>
                <a:cubicBezTo>
                  <a:pt x="831574" y="810039"/>
                  <a:pt x="1196009" y="1045265"/>
                  <a:pt x="1451113" y="1133061"/>
                </a:cubicBezTo>
                <a:cubicBezTo>
                  <a:pt x="1706217" y="1220857"/>
                  <a:pt x="1926535" y="1214230"/>
                  <a:pt x="2146852" y="1222513"/>
                </a:cubicBezTo>
                <a:cubicBezTo>
                  <a:pt x="2367169" y="1230796"/>
                  <a:pt x="2531166" y="1331844"/>
                  <a:pt x="2773018" y="1182757"/>
                </a:cubicBezTo>
                <a:cubicBezTo>
                  <a:pt x="3014870" y="1033670"/>
                  <a:pt x="3482009" y="525117"/>
                  <a:pt x="3597965" y="327991"/>
                </a:cubicBezTo>
                <a:cubicBezTo>
                  <a:pt x="3713922" y="130865"/>
                  <a:pt x="3591339" y="65432"/>
                  <a:pt x="3468757" y="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46424" y="1239470"/>
            <a:ext cx="3797576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6600" b="1" dirty="0" smtClean="0">
                <a:solidFill>
                  <a:srgbClr val="509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l-GR" sz="6600" b="1" dirty="0" smtClean="0">
                <a:solidFill>
                  <a:srgbClr val="509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6600" b="1" dirty="0" smtClean="0">
                <a:solidFill>
                  <a:srgbClr val="509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 e</a:t>
            </a:r>
            <a:r>
              <a:rPr lang="en-US" sz="6600" b="1" baseline="30000" dirty="0" smtClean="0">
                <a:solidFill>
                  <a:srgbClr val="509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US" sz="4400" b="1" baseline="30000" dirty="0">
              <a:solidFill>
                <a:srgbClr val="5098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24200" y="5349895"/>
            <a:ext cx="3660749" cy="150810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Realistic noise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“perfect” model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aseline="-25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4534" y="19050"/>
            <a:ext cx="86549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Hydrogen: visible at 3.5 Å resolution!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384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4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81"/>
          <a:stretch/>
        </p:blipFill>
        <p:spPr>
          <a:xfrm>
            <a:off x="0" y="-612648"/>
            <a:ext cx="9144000" cy="1021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55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81"/>
          <a:stretch/>
        </p:blipFill>
        <p:spPr>
          <a:xfrm>
            <a:off x="0" y="-609600"/>
            <a:ext cx="9144000" cy="1021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7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654" y="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UNTANGLE Challenge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76" y="5286376"/>
            <a:ext cx="1571624" cy="1571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3793941" y="6488668"/>
            <a:ext cx="38741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https://github.com/jmholton/UnTangle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85800" y="1295400"/>
            <a:ext cx="7799070" cy="3917152"/>
            <a:chOff x="735330" y="3357112"/>
            <a:chExt cx="6043121" cy="2922240"/>
          </a:xfrm>
        </p:grpSpPr>
        <p:grpSp>
          <p:nvGrpSpPr>
            <p:cNvPr id="7" name="Group 6"/>
            <p:cNvGrpSpPr/>
            <p:nvPr/>
          </p:nvGrpSpPr>
          <p:grpSpPr>
            <a:xfrm>
              <a:off x="735330" y="3357112"/>
              <a:ext cx="2846070" cy="2922240"/>
              <a:chOff x="735330" y="3326130"/>
              <a:chExt cx="2846070" cy="2922240"/>
            </a:xfrm>
          </p:grpSpPr>
          <p:sp>
            <p:nvSpPr>
              <p:cNvPr id="15" name="Freeform 14"/>
              <p:cNvSpPr/>
              <p:nvPr/>
            </p:nvSpPr>
            <p:spPr>
              <a:xfrm>
                <a:off x="1001111" y="4159372"/>
                <a:ext cx="1180114" cy="808868"/>
              </a:xfrm>
              <a:custGeom>
                <a:avLst/>
                <a:gdLst>
                  <a:gd name="connsiteX0" fmla="*/ 1159159 w 1180114"/>
                  <a:gd name="connsiteY0" fmla="*/ 27818 h 808868"/>
                  <a:gd name="connsiteX1" fmla="*/ 1092484 w 1180114"/>
                  <a:gd name="connsiteY1" fmla="*/ 1148 h 808868"/>
                  <a:gd name="connsiteX2" fmla="*/ 1054384 w 1180114"/>
                  <a:gd name="connsiteY2" fmla="*/ 10673 h 808868"/>
                  <a:gd name="connsiteX3" fmla="*/ 1027714 w 1180114"/>
                  <a:gd name="connsiteY3" fmla="*/ 62108 h 808868"/>
                  <a:gd name="connsiteX4" fmla="*/ 991519 w 1180114"/>
                  <a:gd name="connsiteY4" fmla="*/ 90683 h 808868"/>
                  <a:gd name="connsiteX5" fmla="*/ 879124 w 1180114"/>
                  <a:gd name="connsiteY5" fmla="*/ 86873 h 808868"/>
                  <a:gd name="connsiteX6" fmla="*/ 814354 w 1180114"/>
                  <a:gd name="connsiteY6" fmla="*/ 100208 h 808868"/>
                  <a:gd name="connsiteX7" fmla="*/ 785779 w 1180114"/>
                  <a:gd name="connsiteY7" fmla="*/ 128783 h 808868"/>
                  <a:gd name="connsiteX8" fmla="*/ 696244 w 1180114"/>
                  <a:gd name="connsiteY8" fmla="*/ 115448 h 808868"/>
                  <a:gd name="connsiteX9" fmla="*/ 661954 w 1180114"/>
                  <a:gd name="connsiteY9" fmla="*/ 126878 h 808868"/>
                  <a:gd name="connsiteX10" fmla="*/ 618139 w 1180114"/>
                  <a:gd name="connsiteY10" fmla="*/ 138308 h 808868"/>
                  <a:gd name="connsiteX11" fmla="*/ 532414 w 1180114"/>
                  <a:gd name="connsiteY11" fmla="*/ 100208 h 808868"/>
                  <a:gd name="connsiteX12" fmla="*/ 433354 w 1180114"/>
                  <a:gd name="connsiteY12" fmla="*/ 111638 h 808868"/>
                  <a:gd name="connsiteX13" fmla="*/ 355249 w 1180114"/>
                  <a:gd name="connsiteY13" fmla="*/ 111638 h 808868"/>
                  <a:gd name="connsiteX14" fmla="*/ 303814 w 1180114"/>
                  <a:gd name="connsiteY14" fmla="*/ 119258 h 808868"/>
                  <a:gd name="connsiteX15" fmla="*/ 252379 w 1180114"/>
                  <a:gd name="connsiteY15" fmla="*/ 117353 h 808868"/>
                  <a:gd name="connsiteX16" fmla="*/ 187609 w 1180114"/>
                  <a:gd name="connsiteY16" fmla="*/ 75443 h 808868"/>
                  <a:gd name="connsiteX17" fmla="*/ 147604 w 1180114"/>
                  <a:gd name="connsiteY17" fmla="*/ 75443 h 808868"/>
                  <a:gd name="connsiteX18" fmla="*/ 105694 w 1180114"/>
                  <a:gd name="connsiteY18" fmla="*/ 52583 h 808868"/>
                  <a:gd name="connsiteX19" fmla="*/ 54259 w 1180114"/>
                  <a:gd name="connsiteY19" fmla="*/ 69728 h 808868"/>
                  <a:gd name="connsiteX20" fmla="*/ 42829 w 1180114"/>
                  <a:gd name="connsiteY20" fmla="*/ 109733 h 808868"/>
                  <a:gd name="connsiteX21" fmla="*/ 919 w 1180114"/>
                  <a:gd name="connsiteY21" fmla="*/ 115448 h 808868"/>
                  <a:gd name="connsiteX22" fmla="*/ 18064 w 1180114"/>
                  <a:gd name="connsiteY22" fmla="*/ 159263 h 808868"/>
                  <a:gd name="connsiteX23" fmla="*/ 65689 w 1180114"/>
                  <a:gd name="connsiteY23" fmla="*/ 193553 h 808868"/>
                  <a:gd name="connsiteX24" fmla="*/ 138079 w 1180114"/>
                  <a:gd name="connsiteY24" fmla="*/ 184028 h 808868"/>
                  <a:gd name="connsiteX25" fmla="*/ 172369 w 1180114"/>
                  <a:gd name="connsiteY25" fmla="*/ 195458 h 808868"/>
                  <a:gd name="connsiteX26" fmla="*/ 195229 w 1180114"/>
                  <a:gd name="connsiteY26" fmla="*/ 208793 h 808868"/>
                  <a:gd name="connsiteX27" fmla="*/ 256189 w 1180114"/>
                  <a:gd name="connsiteY27" fmla="*/ 195458 h 808868"/>
                  <a:gd name="connsiteX28" fmla="*/ 288574 w 1180114"/>
                  <a:gd name="connsiteY28" fmla="*/ 203078 h 808868"/>
                  <a:gd name="connsiteX29" fmla="*/ 340009 w 1180114"/>
                  <a:gd name="connsiteY29" fmla="*/ 195458 h 808868"/>
                  <a:gd name="connsiteX30" fmla="*/ 389539 w 1180114"/>
                  <a:gd name="connsiteY30" fmla="*/ 222128 h 808868"/>
                  <a:gd name="connsiteX31" fmla="*/ 454309 w 1180114"/>
                  <a:gd name="connsiteY31" fmla="*/ 231653 h 808868"/>
                  <a:gd name="connsiteX32" fmla="*/ 534319 w 1180114"/>
                  <a:gd name="connsiteY32" fmla="*/ 229748 h 808868"/>
                  <a:gd name="connsiteX33" fmla="*/ 593374 w 1180114"/>
                  <a:gd name="connsiteY33" fmla="*/ 225938 h 808868"/>
                  <a:gd name="connsiteX34" fmla="*/ 686719 w 1180114"/>
                  <a:gd name="connsiteY34" fmla="*/ 216413 h 808868"/>
                  <a:gd name="connsiteX35" fmla="*/ 749584 w 1180114"/>
                  <a:gd name="connsiteY35" fmla="*/ 218318 h 808868"/>
                  <a:gd name="connsiteX36" fmla="*/ 797209 w 1180114"/>
                  <a:gd name="connsiteY36" fmla="*/ 237368 h 808868"/>
                  <a:gd name="connsiteX37" fmla="*/ 846739 w 1180114"/>
                  <a:gd name="connsiteY37" fmla="*/ 237368 h 808868"/>
                  <a:gd name="connsiteX38" fmla="*/ 875314 w 1180114"/>
                  <a:gd name="connsiteY38" fmla="*/ 235463 h 808868"/>
                  <a:gd name="connsiteX39" fmla="*/ 919129 w 1180114"/>
                  <a:gd name="connsiteY39" fmla="*/ 265943 h 808868"/>
                  <a:gd name="connsiteX40" fmla="*/ 957229 w 1180114"/>
                  <a:gd name="connsiteY40" fmla="*/ 326903 h 808868"/>
                  <a:gd name="connsiteX41" fmla="*/ 968659 w 1180114"/>
                  <a:gd name="connsiteY41" fmla="*/ 448823 h 808868"/>
                  <a:gd name="connsiteX42" fmla="*/ 1020094 w 1180114"/>
                  <a:gd name="connsiteY42" fmla="*/ 534548 h 808868"/>
                  <a:gd name="connsiteX43" fmla="*/ 989614 w 1180114"/>
                  <a:gd name="connsiteY43" fmla="*/ 669803 h 808868"/>
                  <a:gd name="connsiteX44" fmla="*/ 1044859 w 1180114"/>
                  <a:gd name="connsiteY44" fmla="*/ 717428 h 808868"/>
                  <a:gd name="connsiteX45" fmla="*/ 1180114 w 1180114"/>
                  <a:gd name="connsiteY45" fmla="*/ 808868 h 808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180114" h="808868">
                    <a:moveTo>
                      <a:pt x="1159159" y="27818"/>
                    </a:moveTo>
                    <a:cubicBezTo>
                      <a:pt x="1134552" y="15911"/>
                      <a:pt x="1109946" y="4005"/>
                      <a:pt x="1092484" y="1148"/>
                    </a:cubicBezTo>
                    <a:cubicBezTo>
                      <a:pt x="1075021" y="-1710"/>
                      <a:pt x="1065179" y="513"/>
                      <a:pt x="1054384" y="10673"/>
                    </a:cubicBezTo>
                    <a:cubicBezTo>
                      <a:pt x="1043589" y="20833"/>
                      <a:pt x="1038191" y="48773"/>
                      <a:pt x="1027714" y="62108"/>
                    </a:cubicBezTo>
                    <a:cubicBezTo>
                      <a:pt x="1017237" y="75443"/>
                      <a:pt x="1016284" y="86556"/>
                      <a:pt x="991519" y="90683"/>
                    </a:cubicBezTo>
                    <a:cubicBezTo>
                      <a:pt x="966754" y="94810"/>
                      <a:pt x="908651" y="85286"/>
                      <a:pt x="879124" y="86873"/>
                    </a:cubicBezTo>
                    <a:cubicBezTo>
                      <a:pt x="849597" y="88460"/>
                      <a:pt x="829911" y="93223"/>
                      <a:pt x="814354" y="100208"/>
                    </a:cubicBezTo>
                    <a:cubicBezTo>
                      <a:pt x="798797" y="107193"/>
                      <a:pt x="805464" y="126243"/>
                      <a:pt x="785779" y="128783"/>
                    </a:cubicBezTo>
                    <a:cubicBezTo>
                      <a:pt x="766094" y="131323"/>
                      <a:pt x="716881" y="115765"/>
                      <a:pt x="696244" y="115448"/>
                    </a:cubicBezTo>
                    <a:cubicBezTo>
                      <a:pt x="675607" y="115131"/>
                      <a:pt x="674971" y="123068"/>
                      <a:pt x="661954" y="126878"/>
                    </a:cubicBezTo>
                    <a:cubicBezTo>
                      <a:pt x="648937" y="130688"/>
                      <a:pt x="639729" y="142753"/>
                      <a:pt x="618139" y="138308"/>
                    </a:cubicBezTo>
                    <a:cubicBezTo>
                      <a:pt x="596549" y="133863"/>
                      <a:pt x="563212" y="104653"/>
                      <a:pt x="532414" y="100208"/>
                    </a:cubicBezTo>
                    <a:cubicBezTo>
                      <a:pt x="501616" y="95763"/>
                      <a:pt x="462881" y="109733"/>
                      <a:pt x="433354" y="111638"/>
                    </a:cubicBezTo>
                    <a:cubicBezTo>
                      <a:pt x="403826" y="113543"/>
                      <a:pt x="376839" y="110368"/>
                      <a:pt x="355249" y="111638"/>
                    </a:cubicBezTo>
                    <a:cubicBezTo>
                      <a:pt x="333659" y="112908"/>
                      <a:pt x="320959" y="118306"/>
                      <a:pt x="303814" y="119258"/>
                    </a:cubicBezTo>
                    <a:cubicBezTo>
                      <a:pt x="286669" y="120210"/>
                      <a:pt x="271746" y="124656"/>
                      <a:pt x="252379" y="117353"/>
                    </a:cubicBezTo>
                    <a:cubicBezTo>
                      <a:pt x="233011" y="110051"/>
                      <a:pt x="205071" y="82428"/>
                      <a:pt x="187609" y="75443"/>
                    </a:cubicBezTo>
                    <a:cubicBezTo>
                      <a:pt x="170147" y="68458"/>
                      <a:pt x="161256" y="79253"/>
                      <a:pt x="147604" y="75443"/>
                    </a:cubicBezTo>
                    <a:cubicBezTo>
                      <a:pt x="133952" y="71633"/>
                      <a:pt x="121251" y="53535"/>
                      <a:pt x="105694" y="52583"/>
                    </a:cubicBezTo>
                    <a:cubicBezTo>
                      <a:pt x="90137" y="51631"/>
                      <a:pt x="64736" y="60203"/>
                      <a:pt x="54259" y="69728"/>
                    </a:cubicBezTo>
                    <a:cubicBezTo>
                      <a:pt x="43781" y="79253"/>
                      <a:pt x="51719" y="102113"/>
                      <a:pt x="42829" y="109733"/>
                    </a:cubicBezTo>
                    <a:cubicBezTo>
                      <a:pt x="33939" y="117353"/>
                      <a:pt x="5046" y="107193"/>
                      <a:pt x="919" y="115448"/>
                    </a:cubicBezTo>
                    <a:cubicBezTo>
                      <a:pt x="-3208" y="123703"/>
                      <a:pt x="7269" y="146246"/>
                      <a:pt x="18064" y="159263"/>
                    </a:cubicBezTo>
                    <a:cubicBezTo>
                      <a:pt x="28859" y="172280"/>
                      <a:pt x="45686" y="189426"/>
                      <a:pt x="65689" y="193553"/>
                    </a:cubicBezTo>
                    <a:cubicBezTo>
                      <a:pt x="85691" y="197681"/>
                      <a:pt x="120299" y="183711"/>
                      <a:pt x="138079" y="184028"/>
                    </a:cubicBezTo>
                    <a:cubicBezTo>
                      <a:pt x="155859" y="184345"/>
                      <a:pt x="162844" y="191331"/>
                      <a:pt x="172369" y="195458"/>
                    </a:cubicBezTo>
                    <a:cubicBezTo>
                      <a:pt x="181894" y="199586"/>
                      <a:pt x="181259" y="208793"/>
                      <a:pt x="195229" y="208793"/>
                    </a:cubicBezTo>
                    <a:cubicBezTo>
                      <a:pt x="209199" y="208793"/>
                      <a:pt x="240632" y="196410"/>
                      <a:pt x="256189" y="195458"/>
                    </a:cubicBezTo>
                    <a:cubicBezTo>
                      <a:pt x="271746" y="194506"/>
                      <a:pt x="274604" y="203078"/>
                      <a:pt x="288574" y="203078"/>
                    </a:cubicBezTo>
                    <a:cubicBezTo>
                      <a:pt x="302544" y="203078"/>
                      <a:pt x="323181" y="192283"/>
                      <a:pt x="340009" y="195458"/>
                    </a:cubicBezTo>
                    <a:cubicBezTo>
                      <a:pt x="356836" y="198633"/>
                      <a:pt x="370489" y="216096"/>
                      <a:pt x="389539" y="222128"/>
                    </a:cubicBezTo>
                    <a:cubicBezTo>
                      <a:pt x="408589" y="228160"/>
                      <a:pt x="430179" y="230383"/>
                      <a:pt x="454309" y="231653"/>
                    </a:cubicBezTo>
                    <a:cubicBezTo>
                      <a:pt x="478439" y="232923"/>
                      <a:pt x="511142" y="230700"/>
                      <a:pt x="534319" y="229748"/>
                    </a:cubicBezTo>
                    <a:cubicBezTo>
                      <a:pt x="557496" y="228796"/>
                      <a:pt x="567974" y="228160"/>
                      <a:pt x="593374" y="225938"/>
                    </a:cubicBezTo>
                    <a:cubicBezTo>
                      <a:pt x="618774" y="223716"/>
                      <a:pt x="660684" y="217683"/>
                      <a:pt x="686719" y="216413"/>
                    </a:cubicBezTo>
                    <a:cubicBezTo>
                      <a:pt x="712754" y="215143"/>
                      <a:pt x="731169" y="214826"/>
                      <a:pt x="749584" y="218318"/>
                    </a:cubicBezTo>
                    <a:cubicBezTo>
                      <a:pt x="767999" y="221810"/>
                      <a:pt x="781017" y="234193"/>
                      <a:pt x="797209" y="237368"/>
                    </a:cubicBezTo>
                    <a:cubicBezTo>
                      <a:pt x="813401" y="240543"/>
                      <a:pt x="833722" y="237685"/>
                      <a:pt x="846739" y="237368"/>
                    </a:cubicBezTo>
                    <a:cubicBezTo>
                      <a:pt x="859756" y="237051"/>
                      <a:pt x="863249" y="230700"/>
                      <a:pt x="875314" y="235463"/>
                    </a:cubicBezTo>
                    <a:cubicBezTo>
                      <a:pt x="887379" y="240226"/>
                      <a:pt x="905477" y="250703"/>
                      <a:pt x="919129" y="265943"/>
                    </a:cubicBezTo>
                    <a:cubicBezTo>
                      <a:pt x="932781" y="281183"/>
                      <a:pt x="948974" y="296423"/>
                      <a:pt x="957229" y="326903"/>
                    </a:cubicBezTo>
                    <a:cubicBezTo>
                      <a:pt x="965484" y="357383"/>
                      <a:pt x="958182" y="414216"/>
                      <a:pt x="968659" y="448823"/>
                    </a:cubicBezTo>
                    <a:cubicBezTo>
                      <a:pt x="979136" y="483430"/>
                      <a:pt x="1016602" y="497718"/>
                      <a:pt x="1020094" y="534548"/>
                    </a:cubicBezTo>
                    <a:cubicBezTo>
                      <a:pt x="1023586" y="571378"/>
                      <a:pt x="985487" y="639323"/>
                      <a:pt x="989614" y="669803"/>
                    </a:cubicBezTo>
                    <a:cubicBezTo>
                      <a:pt x="993741" y="700283"/>
                      <a:pt x="1013109" y="694251"/>
                      <a:pt x="1044859" y="717428"/>
                    </a:cubicBezTo>
                    <a:cubicBezTo>
                      <a:pt x="1076609" y="740605"/>
                      <a:pt x="1128361" y="774736"/>
                      <a:pt x="1180114" y="808868"/>
                    </a:cubicBezTo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Freeform 15"/>
              <p:cNvSpPr/>
              <p:nvPr/>
            </p:nvSpPr>
            <p:spPr>
              <a:xfrm>
                <a:off x="1938781" y="4831080"/>
                <a:ext cx="253907" cy="1417290"/>
              </a:xfrm>
              <a:custGeom>
                <a:avLst/>
                <a:gdLst>
                  <a:gd name="connsiteX0" fmla="*/ 136672 w 136672"/>
                  <a:gd name="connsiteY0" fmla="*/ 0 h 539115"/>
                  <a:gd name="connsiteX1" fmla="*/ 94762 w 136672"/>
                  <a:gd name="connsiteY1" fmla="*/ 116205 h 539115"/>
                  <a:gd name="connsiteX2" fmla="*/ 102382 w 136672"/>
                  <a:gd name="connsiteY2" fmla="*/ 200025 h 539115"/>
                  <a:gd name="connsiteX3" fmla="*/ 98572 w 136672"/>
                  <a:gd name="connsiteY3" fmla="*/ 394335 h 539115"/>
                  <a:gd name="connsiteX4" fmla="*/ 115717 w 136672"/>
                  <a:gd name="connsiteY4" fmla="*/ 539115 h 539115"/>
                  <a:gd name="connsiteX0" fmla="*/ 52567 w 227827"/>
                  <a:gd name="connsiteY0" fmla="*/ 0 h 452404"/>
                  <a:gd name="connsiteX1" fmla="*/ 10657 w 227827"/>
                  <a:gd name="connsiteY1" fmla="*/ 116205 h 452404"/>
                  <a:gd name="connsiteX2" fmla="*/ 18277 w 227827"/>
                  <a:gd name="connsiteY2" fmla="*/ 200025 h 452404"/>
                  <a:gd name="connsiteX3" fmla="*/ 14467 w 227827"/>
                  <a:gd name="connsiteY3" fmla="*/ 394335 h 452404"/>
                  <a:gd name="connsiteX4" fmla="*/ 227827 w 227827"/>
                  <a:gd name="connsiteY4" fmla="*/ 452404 h 452404"/>
                  <a:gd name="connsiteX0" fmla="*/ 49059 w 224319"/>
                  <a:gd name="connsiteY0" fmla="*/ 0 h 537902"/>
                  <a:gd name="connsiteX1" fmla="*/ 7149 w 224319"/>
                  <a:gd name="connsiteY1" fmla="*/ 116205 h 537902"/>
                  <a:gd name="connsiteX2" fmla="*/ 14769 w 224319"/>
                  <a:gd name="connsiteY2" fmla="*/ 200025 h 537902"/>
                  <a:gd name="connsiteX3" fmla="*/ 10959 w 224319"/>
                  <a:gd name="connsiteY3" fmla="*/ 394335 h 537902"/>
                  <a:gd name="connsiteX4" fmla="*/ 176694 w 224319"/>
                  <a:gd name="connsiteY4" fmla="*/ 537230 h 537902"/>
                  <a:gd name="connsiteX5" fmla="*/ 224319 w 224319"/>
                  <a:gd name="connsiteY5" fmla="*/ 452404 h 537902"/>
                  <a:gd name="connsiteX0" fmla="*/ 48499 w 223759"/>
                  <a:gd name="connsiteY0" fmla="*/ 0 h 688438"/>
                  <a:gd name="connsiteX1" fmla="*/ 6589 w 223759"/>
                  <a:gd name="connsiteY1" fmla="*/ 116205 h 688438"/>
                  <a:gd name="connsiteX2" fmla="*/ 14209 w 223759"/>
                  <a:gd name="connsiteY2" fmla="*/ 200025 h 688438"/>
                  <a:gd name="connsiteX3" fmla="*/ 10399 w 223759"/>
                  <a:gd name="connsiteY3" fmla="*/ 394335 h 688438"/>
                  <a:gd name="connsiteX4" fmla="*/ 168514 w 223759"/>
                  <a:gd name="connsiteY4" fmla="*/ 686147 h 688438"/>
                  <a:gd name="connsiteX5" fmla="*/ 176134 w 223759"/>
                  <a:gd name="connsiteY5" fmla="*/ 537230 h 688438"/>
                  <a:gd name="connsiteX6" fmla="*/ 223759 w 223759"/>
                  <a:gd name="connsiteY6" fmla="*/ 452404 h 688438"/>
                  <a:gd name="connsiteX0" fmla="*/ 46542 w 221802"/>
                  <a:gd name="connsiteY0" fmla="*/ 0 h 801208"/>
                  <a:gd name="connsiteX1" fmla="*/ 4632 w 221802"/>
                  <a:gd name="connsiteY1" fmla="*/ 116205 h 801208"/>
                  <a:gd name="connsiteX2" fmla="*/ 12252 w 221802"/>
                  <a:gd name="connsiteY2" fmla="*/ 200025 h 801208"/>
                  <a:gd name="connsiteX3" fmla="*/ 8442 w 221802"/>
                  <a:gd name="connsiteY3" fmla="*/ 394335 h 801208"/>
                  <a:gd name="connsiteX4" fmla="*/ 139887 w 221802"/>
                  <a:gd name="connsiteY4" fmla="*/ 791707 h 801208"/>
                  <a:gd name="connsiteX5" fmla="*/ 166557 w 221802"/>
                  <a:gd name="connsiteY5" fmla="*/ 686147 h 801208"/>
                  <a:gd name="connsiteX6" fmla="*/ 174177 w 221802"/>
                  <a:gd name="connsiteY6" fmla="*/ 537230 h 801208"/>
                  <a:gd name="connsiteX7" fmla="*/ 221802 w 221802"/>
                  <a:gd name="connsiteY7" fmla="*/ 452404 h 801208"/>
                  <a:gd name="connsiteX0" fmla="*/ 43385 w 218645"/>
                  <a:gd name="connsiteY0" fmla="*/ 0 h 820298"/>
                  <a:gd name="connsiteX1" fmla="*/ 1475 w 218645"/>
                  <a:gd name="connsiteY1" fmla="*/ 116205 h 820298"/>
                  <a:gd name="connsiteX2" fmla="*/ 9095 w 218645"/>
                  <a:gd name="connsiteY2" fmla="*/ 200025 h 820298"/>
                  <a:gd name="connsiteX3" fmla="*/ 5285 w 218645"/>
                  <a:gd name="connsiteY3" fmla="*/ 394335 h 820298"/>
                  <a:gd name="connsiteX4" fmla="*/ 18619 w 218645"/>
                  <a:gd name="connsiteY4" fmla="*/ 795478 h 820298"/>
                  <a:gd name="connsiteX5" fmla="*/ 136730 w 218645"/>
                  <a:gd name="connsiteY5" fmla="*/ 791707 h 820298"/>
                  <a:gd name="connsiteX6" fmla="*/ 163400 w 218645"/>
                  <a:gd name="connsiteY6" fmla="*/ 686147 h 820298"/>
                  <a:gd name="connsiteX7" fmla="*/ 171020 w 218645"/>
                  <a:gd name="connsiteY7" fmla="*/ 537230 h 820298"/>
                  <a:gd name="connsiteX8" fmla="*/ 218645 w 218645"/>
                  <a:gd name="connsiteY8" fmla="*/ 452404 h 820298"/>
                  <a:gd name="connsiteX0" fmla="*/ 43385 w 218645"/>
                  <a:gd name="connsiteY0" fmla="*/ 0 h 803653"/>
                  <a:gd name="connsiteX1" fmla="*/ 1475 w 218645"/>
                  <a:gd name="connsiteY1" fmla="*/ 116205 h 803653"/>
                  <a:gd name="connsiteX2" fmla="*/ 9095 w 218645"/>
                  <a:gd name="connsiteY2" fmla="*/ 200025 h 803653"/>
                  <a:gd name="connsiteX3" fmla="*/ 5285 w 218645"/>
                  <a:gd name="connsiteY3" fmla="*/ 394335 h 803653"/>
                  <a:gd name="connsiteX4" fmla="*/ 45289 w 218645"/>
                  <a:gd name="connsiteY4" fmla="*/ 623941 h 803653"/>
                  <a:gd name="connsiteX5" fmla="*/ 18619 w 218645"/>
                  <a:gd name="connsiteY5" fmla="*/ 795478 h 803653"/>
                  <a:gd name="connsiteX6" fmla="*/ 136730 w 218645"/>
                  <a:gd name="connsiteY6" fmla="*/ 791707 h 803653"/>
                  <a:gd name="connsiteX7" fmla="*/ 163400 w 218645"/>
                  <a:gd name="connsiteY7" fmla="*/ 686147 h 803653"/>
                  <a:gd name="connsiteX8" fmla="*/ 171020 w 218645"/>
                  <a:gd name="connsiteY8" fmla="*/ 537230 h 803653"/>
                  <a:gd name="connsiteX9" fmla="*/ 218645 w 218645"/>
                  <a:gd name="connsiteY9" fmla="*/ 452404 h 803653"/>
                  <a:gd name="connsiteX0" fmla="*/ 43385 w 218645"/>
                  <a:gd name="connsiteY0" fmla="*/ 0 h 1379833"/>
                  <a:gd name="connsiteX1" fmla="*/ 1475 w 218645"/>
                  <a:gd name="connsiteY1" fmla="*/ 116205 h 1379833"/>
                  <a:gd name="connsiteX2" fmla="*/ 9095 w 218645"/>
                  <a:gd name="connsiteY2" fmla="*/ 200025 h 1379833"/>
                  <a:gd name="connsiteX3" fmla="*/ 5285 w 218645"/>
                  <a:gd name="connsiteY3" fmla="*/ 394335 h 1379833"/>
                  <a:gd name="connsiteX4" fmla="*/ 45289 w 218645"/>
                  <a:gd name="connsiteY4" fmla="*/ 623941 h 1379833"/>
                  <a:gd name="connsiteX5" fmla="*/ 18619 w 218645"/>
                  <a:gd name="connsiteY5" fmla="*/ 795478 h 1379833"/>
                  <a:gd name="connsiteX6" fmla="*/ 157684 w 218645"/>
                  <a:gd name="connsiteY6" fmla="*/ 1379833 h 1379833"/>
                  <a:gd name="connsiteX7" fmla="*/ 136730 w 218645"/>
                  <a:gd name="connsiteY7" fmla="*/ 791707 h 1379833"/>
                  <a:gd name="connsiteX8" fmla="*/ 163400 w 218645"/>
                  <a:gd name="connsiteY8" fmla="*/ 686147 h 1379833"/>
                  <a:gd name="connsiteX9" fmla="*/ 171020 w 218645"/>
                  <a:gd name="connsiteY9" fmla="*/ 537230 h 1379833"/>
                  <a:gd name="connsiteX10" fmla="*/ 218645 w 218645"/>
                  <a:gd name="connsiteY10" fmla="*/ 452404 h 1379833"/>
                  <a:gd name="connsiteX0" fmla="*/ 43385 w 218645"/>
                  <a:gd name="connsiteY0" fmla="*/ 0 h 1414966"/>
                  <a:gd name="connsiteX1" fmla="*/ 1475 w 218645"/>
                  <a:gd name="connsiteY1" fmla="*/ 116205 h 1414966"/>
                  <a:gd name="connsiteX2" fmla="*/ 9095 w 218645"/>
                  <a:gd name="connsiteY2" fmla="*/ 200025 h 1414966"/>
                  <a:gd name="connsiteX3" fmla="*/ 5285 w 218645"/>
                  <a:gd name="connsiteY3" fmla="*/ 394335 h 1414966"/>
                  <a:gd name="connsiteX4" fmla="*/ 45289 w 218645"/>
                  <a:gd name="connsiteY4" fmla="*/ 623941 h 1414966"/>
                  <a:gd name="connsiteX5" fmla="*/ 18619 w 218645"/>
                  <a:gd name="connsiteY5" fmla="*/ 795478 h 1414966"/>
                  <a:gd name="connsiteX6" fmla="*/ 87199 w 218645"/>
                  <a:gd name="connsiteY6" fmla="*/ 1310087 h 1414966"/>
                  <a:gd name="connsiteX7" fmla="*/ 157684 w 218645"/>
                  <a:gd name="connsiteY7" fmla="*/ 1379833 h 1414966"/>
                  <a:gd name="connsiteX8" fmla="*/ 136730 w 218645"/>
                  <a:gd name="connsiteY8" fmla="*/ 791707 h 1414966"/>
                  <a:gd name="connsiteX9" fmla="*/ 163400 w 218645"/>
                  <a:gd name="connsiteY9" fmla="*/ 686147 h 1414966"/>
                  <a:gd name="connsiteX10" fmla="*/ 171020 w 218645"/>
                  <a:gd name="connsiteY10" fmla="*/ 537230 h 1414966"/>
                  <a:gd name="connsiteX11" fmla="*/ 218645 w 218645"/>
                  <a:gd name="connsiteY11" fmla="*/ 452404 h 1414966"/>
                  <a:gd name="connsiteX0" fmla="*/ 43385 w 218645"/>
                  <a:gd name="connsiteY0" fmla="*/ 0 h 1426541"/>
                  <a:gd name="connsiteX1" fmla="*/ 1475 w 218645"/>
                  <a:gd name="connsiteY1" fmla="*/ 116205 h 1426541"/>
                  <a:gd name="connsiteX2" fmla="*/ 9095 w 218645"/>
                  <a:gd name="connsiteY2" fmla="*/ 200025 h 1426541"/>
                  <a:gd name="connsiteX3" fmla="*/ 5285 w 218645"/>
                  <a:gd name="connsiteY3" fmla="*/ 394335 h 1426541"/>
                  <a:gd name="connsiteX4" fmla="*/ 45289 w 218645"/>
                  <a:gd name="connsiteY4" fmla="*/ 623941 h 1426541"/>
                  <a:gd name="connsiteX5" fmla="*/ 18619 w 218645"/>
                  <a:gd name="connsiteY5" fmla="*/ 795478 h 1426541"/>
                  <a:gd name="connsiteX6" fmla="*/ 87199 w 218645"/>
                  <a:gd name="connsiteY6" fmla="*/ 1310087 h 1426541"/>
                  <a:gd name="connsiteX7" fmla="*/ 121489 w 218645"/>
                  <a:gd name="connsiteY7" fmla="*/ 1372293 h 1426541"/>
                  <a:gd name="connsiteX8" fmla="*/ 157684 w 218645"/>
                  <a:gd name="connsiteY8" fmla="*/ 1379833 h 1426541"/>
                  <a:gd name="connsiteX9" fmla="*/ 136730 w 218645"/>
                  <a:gd name="connsiteY9" fmla="*/ 791707 h 1426541"/>
                  <a:gd name="connsiteX10" fmla="*/ 163400 w 218645"/>
                  <a:gd name="connsiteY10" fmla="*/ 686147 h 1426541"/>
                  <a:gd name="connsiteX11" fmla="*/ 171020 w 218645"/>
                  <a:gd name="connsiteY11" fmla="*/ 537230 h 1426541"/>
                  <a:gd name="connsiteX12" fmla="*/ 218645 w 218645"/>
                  <a:gd name="connsiteY12" fmla="*/ 452404 h 1426541"/>
                  <a:gd name="connsiteX0" fmla="*/ 43385 w 218645"/>
                  <a:gd name="connsiteY0" fmla="*/ 0 h 1426541"/>
                  <a:gd name="connsiteX1" fmla="*/ 1475 w 218645"/>
                  <a:gd name="connsiteY1" fmla="*/ 116205 h 1426541"/>
                  <a:gd name="connsiteX2" fmla="*/ 9095 w 218645"/>
                  <a:gd name="connsiteY2" fmla="*/ 200025 h 1426541"/>
                  <a:gd name="connsiteX3" fmla="*/ 5285 w 218645"/>
                  <a:gd name="connsiteY3" fmla="*/ 394335 h 1426541"/>
                  <a:gd name="connsiteX4" fmla="*/ 45289 w 218645"/>
                  <a:gd name="connsiteY4" fmla="*/ 623941 h 1426541"/>
                  <a:gd name="connsiteX5" fmla="*/ 18619 w 218645"/>
                  <a:gd name="connsiteY5" fmla="*/ 795478 h 1426541"/>
                  <a:gd name="connsiteX6" fmla="*/ 98629 w 218645"/>
                  <a:gd name="connsiteY6" fmla="*/ 1238457 h 1426541"/>
                  <a:gd name="connsiteX7" fmla="*/ 87199 w 218645"/>
                  <a:gd name="connsiteY7" fmla="*/ 1310087 h 1426541"/>
                  <a:gd name="connsiteX8" fmla="*/ 121489 w 218645"/>
                  <a:gd name="connsiteY8" fmla="*/ 1372293 h 1426541"/>
                  <a:gd name="connsiteX9" fmla="*/ 157684 w 218645"/>
                  <a:gd name="connsiteY9" fmla="*/ 1379833 h 1426541"/>
                  <a:gd name="connsiteX10" fmla="*/ 136730 w 218645"/>
                  <a:gd name="connsiteY10" fmla="*/ 791707 h 1426541"/>
                  <a:gd name="connsiteX11" fmla="*/ 163400 w 218645"/>
                  <a:gd name="connsiteY11" fmla="*/ 686147 h 1426541"/>
                  <a:gd name="connsiteX12" fmla="*/ 171020 w 218645"/>
                  <a:gd name="connsiteY12" fmla="*/ 537230 h 1426541"/>
                  <a:gd name="connsiteX13" fmla="*/ 218645 w 218645"/>
                  <a:gd name="connsiteY13" fmla="*/ 452404 h 1426541"/>
                  <a:gd name="connsiteX0" fmla="*/ 43385 w 218645"/>
                  <a:gd name="connsiteY0" fmla="*/ 0 h 1426541"/>
                  <a:gd name="connsiteX1" fmla="*/ 1475 w 218645"/>
                  <a:gd name="connsiteY1" fmla="*/ 116205 h 1426541"/>
                  <a:gd name="connsiteX2" fmla="*/ 9095 w 218645"/>
                  <a:gd name="connsiteY2" fmla="*/ 200025 h 1426541"/>
                  <a:gd name="connsiteX3" fmla="*/ 5285 w 218645"/>
                  <a:gd name="connsiteY3" fmla="*/ 394335 h 1426541"/>
                  <a:gd name="connsiteX4" fmla="*/ 45289 w 218645"/>
                  <a:gd name="connsiteY4" fmla="*/ 623941 h 1426541"/>
                  <a:gd name="connsiteX5" fmla="*/ 18619 w 218645"/>
                  <a:gd name="connsiteY5" fmla="*/ 795478 h 1426541"/>
                  <a:gd name="connsiteX6" fmla="*/ 43384 w 218645"/>
                  <a:gd name="connsiteY6" fmla="*/ 1136666 h 1426541"/>
                  <a:gd name="connsiteX7" fmla="*/ 98629 w 218645"/>
                  <a:gd name="connsiteY7" fmla="*/ 1238457 h 1426541"/>
                  <a:gd name="connsiteX8" fmla="*/ 87199 w 218645"/>
                  <a:gd name="connsiteY8" fmla="*/ 1310087 h 1426541"/>
                  <a:gd name="connsiteX9" fmla="*/ 121489 w 218645"/>
                  <a:gd name="connsiteY9" fmla="*/ 1372293 h 1426541"/>
                  <a:gd name="connsiteX10" fmla="*/ 157684 w 218645"/>
                  <a:gd name="connsiteY10" fmla="*/ 1379833 h 1426541"/>
                  <a:gd name="connsiteX11" fmla="*/ 136730 w 218645"/>
                  <a:gd name="connsiteY11" fmla="*/ 791707 h 1426541"/>
                  <a:gd name="connsiteX12" fmla="*/ 163400 w 218645"/>
                  <a:gd name="connsiteY12" fmla="*/ 686147 h 1426541"/>
                  <a:gd name="connsiteX13" fmla="*/ 171020 w 218645"/>
                  <a:gd name="connsiteY13" fmla="*/ 537230 h 1426541"/>
                  <a:gd name="connsiteX14" fmla="*/ 218645 w 218645"/>
                  <a:gd name="connsiteY14" fmla="*/ 452404 h 1426541"/>
                  <a:gd name="connsiteX0" fmla="*/ 46230 w 221490"/>
                  <a:gd name="connsiteY0" fmla="*/ 0 h 1426541"/>
                  <a:gd name="connsiteX1" fmla="*/ 4320 w 221490"/>
                  <a:gd name="connsiteY1" fmla="*/ 116205 h 1426541"/>
                  <a:gd name="connsiteX2" fmla="*/ 11940 w 221490"/>
                  <a:gd name="connsiteY2" fmla="*/ 200025 h 1426541"/>
                  <a:gd name="connsiteX3" fmla="*/ 8130 w 221490"/>
                  <a:gd name="connsiteY3" fmla="*/ 394335 h 1426541"/>
                  <a:gd name="connsiteX4" fmla="*/ 48134 w 221490"/>
                  <a:gd name="connsiteY4" fmla="*/ 623941 h 1426541"/>
                  <a:gd name="connsiteX5" fmla="*/ 21464 w 221490"/>
                  <a:gd name="connsiteY5" fmla="*/ 795478 h 1426541"/>
                  <a:gd name="connsiteX6" fmla="*/ 509 w 221490"/>
                  <a:gd name="connsiteY6" fmla="*/ 965129 h 1426541"/>
                  <a:gd name="connsiteX7" fmla="*/ 46229 w 221490"/>
                  <a:gd name="connsiteY7" fmla="*/ 1136666 h 1426541"/>
                  <a:gd name="connsiteX8" fmla="*/ 101474 w 221490"/>
                  <a:gd name="connsiteY8" fmla="*/ 1238457 h 1426541"/>
                  <a:gd name="connsiteX9" fmla="*/ 90044 w 221490"/>
                  <a:gd name="connsiteY9" fmla="*/ 1310087 h 1426541"/>
                  <a:gd name="connsiteX10" fmla="*/ 124334 w 221490"/>
                  <a:gd name="connsiteY10" fmla="*/ 1372293 h 1426541"/>
                  <a:gd name="connsiteX11" fmla="*/ 160529 w 221490"/>
                  <a:gd name="connsiteY11" fmla="*/ 1379833 h 1426541"/>
                  <a:gd name="connsiteX12" fmla="*/ 139575 w 221490"/>
                  <a:gd name="connsiteY12" fmla="*/ 791707 h 1426541"/>
                  <a:gd name="connsiteX13" fmla="*/ 166245 w 221490"/>
                  <a:gd name="connsiteY13" fmla="*/ 686147 h 1426541"/>
                  <a:gd name="connsiteX14" fmla="*/ 173865 w 221490"/>
                  <a:gd name="connsiteY14" fmla="*/ 537230 h 1426541"/>
                  <a:gd name="connsiteX15" fmla="*/ 221490 w 221490"/>
                  <a:gd name="connsiteY15" fmla="*/ 452404 h 1426541"/>
                  <a:gd name="connsiteX0" fmla="*/ 46230 w 221490"/>
                  <a:gd name="connsiteY0" fmla="*/ 0 h 1411462"/>
                  <a:gd name="connsiteX1" fmla="*/ 4320 w 221490"/>
                  <a:gd name="connsiteY1" fmla="*/ 116205 h 1411462"/>
                  <a:gd name="connsiteX2" fmla="*/ 11940 w 221490"/>
                  <a:gd name="connsiteY2" fmla="*/ 200025 h 1411462"/>
                  <a:gd name="connsiteX3" fmla="*/ 8130 w 221490"/>
                  <a:gd name="connsiteY3" fmla="*/ 394335 h 1411462"/>
                  <a:gd name="connsiteX4" fmla="*/ 48134 w 221490"/>
                  <a:gd name="connsiteY4" fmla="*/ 623941 h 1411462"/>
                  <a:gd name="connsiteX5" fmla="*/ 21464 w 221490"/>
                  <a:gd name="connsiteY5" fmla="*/ 795478 h 1411462"/>
                  <a:gd name="connsiteX6" fmla="*/ 509 w 221490"/>
                  <a:gd name="connsiteY6" fmla="*/ 965129 h 1411462"/>
                  <a:gd name="connsiteX7" fmla="*/ 46229 w 221490"/>
                  <a:gd name="connsiteY7" fmla="*/ 1136666 h 1411462"/>
                  <a:gd name="connsiteX8" fmla="*/ 101474 w 221490"/>
                  <a:gd name="connsiteY8" fmla="*/ 1238457 h 1411462"/>
                  <a:gd name="connsiteX9" fmla="*/ 90044 w 221490"/>
                  <a:gd name="connsiteY9" fmla="*/ 1310087 h 1411462"/>
                  <a:gd name="connsiteX10" fmla="*/ 124334 w 221490"/>
                  <a:gd name="connsiteY10" fmla="*/ 1372293 h 1411462"/>
                  <a:gd name="connsiteX11" fmla="*/ 160529 w 221490"/>
                  <a:gd name="connsiteY11" fmla="*/ 1379833 h 1411462"/>
                  <a:gd name="connsiteX12" fmla="*/ 168149 w 221490"/>
                  <a:gd name="connsiteY12" fmla="*/ 951934 h 1411462"/>
                  <a:gd name="connsiteX13" fmla="*/ 139575 w 221490"/>
                  <a:gd name="connsiteY13" fmla="*/ 791707 h 1411462"/>
                  <a:gd name="connsiteX14" fmla="*/ 166245 w 221490"/>
                  <a:gd name="connsiteY14" fmla="*/ 686147 h 1411462"/>
                  <a:gd name="connsiteX15" fmla="*/ 173865 w 221490"/>
                  <a:gd name="connsiteY15" fmla="*/ 537230 h 1411462"/>
                  <a:gd name="connsiteX16" fmla="*/ 221490 w 221490"/>
                  <a:gd name="connsiteY16" fmla="*/ 452404 h 1411462"/>
                  <a:gd name="connsiteX0" fmla="*/ 46230 w 221490"/>
                  <a:gd name="connsiteY0" fmla="*/ 0 h 1406435"/>
                  <a:gd name="connsiteX1" fmla="*/ 4320 w 221490"/>
                  <a:gd name="connsiteY1" fmla="*/ 116205 h 1406435"/>
                  <a:gd name="connsiteX2" fmla="*/ 11940 w 221490"/>
                  <a:gd name="connsiteY2" fmla="*/ 200025 h 1406435"/>
                  <a:gd name="connsiteX3" fmla="*/ 8130 w 221490"/>
                  <a:gd name="connsiteY3" fmla="*/ 394335 h 1406435"/>
                  <a:gd name="connsiteX4" fmla="*/ 48134 w 221490"/>
                  <a:gd name="connsiteY4" fmla="*/ 623941 h 1406435"/>
                  <a:gd name="connsiteX5" fmla="*/ 21464 w 221490"/>
                  <a:gd name="connsiteY5" fmla="*/ 795478 h 1406435"/>
                  <a:gd name="connsiteX6" fmla="*/ 509 w 221490"/>
                  <a:gd name="connsiteY6" fmla="*/ 965129 h 1406435"/>
                  <a:gd name="connsiteX7" fmla="*/ 46229 w 221490"/>
                  <a:gd name="connsiteY7" fmla="*/ 1136666 h 1406435"/>
                  <a:gd name="connsiteX8" fmla="*/ 101474 w 221490"/>
                  <a:gd name="connsiteY8" fmla="*/ 1238457 h 1406435"/>
                  <a:gd name="connsiteX9" fmla="*/ 90044 w 221490"/>
                  <a:gd name="connsiteY9" fmla="*/ 1310087 h 1406435"/>
                  <a:gd name="connsiteX10" fmla="*/ 124334 w 221490"/>
                  <a:gd name="connsiteY10" fmla="*/ 1372293 h 1406435"/>
                  <a:gd name="connsiteX11" fmla="*/ 160529 w 221490"/>
                  <a:gd name="connsiteY11" fmla="*/ 1379833 h 1406435"/>
                  <a:gd name="connsiteX12" fmla="*/ 145289 w 221490"/>
                  <a:gd name="connsiteY12" fmla="*/ 1040530 h 1406435"/>
                  <a:gd name="connsiteX13" fmla="*/ 168149 w 221490"/>
                  <a:gd name="connsiteY13" fmla="*/ 951934 h 1406435"/>
                  <a:gd name="connsiteX14" fmla="*/ 139575 w 221490"/>
                  <a:gd name="connsiteY14" fmla="*/ 791707 h 1406435"/>
                  <a:gd name="connsiteX15" fmla="*/ 166245 w 221490"/>
                  <a:gd name="connsiteY15" fmla="*/ 686147 h 1406435"/>
                  <a:gd name="connsiteX16" fmla="*/ 173865 w 221490"/>
                  <a:gd name="connsiteY16" fmla="*/ 537230 h 1406435"/>
                  <a:gd name="connsiteX17" fmla="*/ 221490 w 221490"/>
                  <a:gd name="connsiteY17" fmla="*/ 452404 h 1406435"/>
                  <a:gd name="connsiteX0" fmla="*/ 46230 w 221490"/>
                  <a:gd name="connsiteY0" fmla="*/ 0 h 1391778"/>
                  <a:gd name="connsiteX1" fmla="*/ 4320 w 221490"/>
                  <a:gd name="connsiteY1" fmla="*/ 116205 h 1391778"/>
                  <a:gd name="connsiteX2" fmla="*/ 11940 w 221490"/>
                  <a:gd name="connsiteY2" fmla="*/ 200025 h 1391778"/>
                  <a:gd name="connsiteX3" fmla="*/ 8130 w 221490"/>
                  <a:gd name="connsiteY3" fmla="*/ 394335 h 1391778"/>
                  <a:gd name="connsiteX4" fmla="*/ 48134 w 221490"/>
                  <a:gd name="connsiteY4" fmla="*/ 623941 h 1391778"/>
                  <a:gd name="connsiteX5" fmla="*/ 21464 w 221490"/>
                  <a:gd name="connsiteY5" fmla="*/ 795478 h 1391778"/>
                  <a:gd name="connsiteX6" fmla="*/ 509 w 221490"/>
                  <a:gd name="connsiteY6" fmla="*/ 965129 h 1391778"/>
                  <a:gd name="connsiteX7" fmla="*/ 46229 w 221490"/>
                  <a:gd name="connsiteY7" fmla="*/ 1136666 h 1391778"/>
                  <a:gd name="connsiteX8" fmla="*/ 101474 w 221490"/>
                  <a:gd name="connsiteY8" fmla="*/ 1238457 h 1391778"/>
                  <a:gd name="connsiteX9" fmla="*/ 90044 w 221490"/>
                  <a:gd name="connsiteY9" fmla="*/ 1310087 h 1391778"/>
                  <a:gd name="connsiteX10" fmla="*/ 124334 w 221490"/>
                  <a:gd name="connsiteY10" fmla="*/ 1372293 h 1391778"/>
                  <a:gd name="connsiteX11" fmla="*/ 160529 w 221490"/>
                  <a:gd name="connsiteY11" fmla="*/ 1379833 h 1391778"/>
                  <a:gd name="connsiteX12" fmla="*/ 171959 w 221490"/>
                  <a:gd name="connsiteY12" fmla="*/ 1219606 h 1391778"/>
                  <a:gd name="connsiteX13" fmla="*/ 145289 w 221490"/>
                  <a:gd name="connsiteY13" fmla="*/ 1040530 h 1391778"/>
                  <a:gd name="connsiteX14" fmla="*/ 168149 w 221490"/>
                  <a:gd name="connsiteY14" fmla="*/ 951934 h 1391778"/>
                  <a:gd name="connsiteX15" fmla="*/ 139575 w 221490"/>
                  <a:gd name="connsiteY15" fmla="*/ 791707 h 1391778"/>
                  <a:gd name="connsiteX16" fmla="*/ 166245 w 221490"/>
                  <a:gd name="connsiteY16" fmla="*/ 686147 h 1391778"/>
                  <a:gd name="connsiteX17" fmla="*/ 173865 w 221490"/>
                  <a:gd name="connsiteY17" fmla="*/ 537230 h 1391778"/>
                  <a:gd name="connsiteX18" fmla="*/ 221490 w 221490"/>
                  <a:gd name="connsiteY18" fmla="*/ 452404 h 1391778"/>
                  <a:gd name="connsiteX0" fmla="*/ 46230 w 253907"/>
                  <a:gd name="connsiteY0" fmla="*/ 0 h 1402423"/>
                  <a:gd name="connsiteX1" fmla="*/ 4320 w 253907"/>
                  <a:gd name="connsiteY1" fmla="*/ 116205 h 1402423"/>
                  <a:gd name="connsiteX2" fmla="*/ 11940 w 253907"/>
                  <a:gd name="connsiteY2" fmla="*/ 200025 h 1402423"/>
                  <a:gd name="connsiteX3" fmla="*/ 8130 w 253907"/>
                  <a:gd name="connsiteY3" fmla="*/ 394335 h 1402423"/>
                  <a:gd name="connsiteX4" fmla="*/ 48134 w 253907"/>
                  <a:gd name="connsiteY4" fmla="*/ 623941 h 1402423"/>
                  <a:gd name="connsiteX5" fmla="*/ 21464 w 253907"/>
                  <a:gd name="connsiteY5" fmla="*/ 795478 h 1402423"/>
                  <a:gd name="connsiteX6" fmla="*/ 509 w 253907"/>
                  <a:gd name="connsiteY6" fmla="*/ 965129 h 1402423"/>
                  <a:gd name="connsiteX7" fmla="*/ 46229 w 253907"/>
                  <a:gd name="connsiteY7" fmla="*/ 1136666 h 1402423"/>
                  <a:gd name="connsiteX8" fmla="*/ 101474 w 253907"/>
                  <a:gd name="connsiteY8" fmla="*/ 1238457 h 1402423"/>
                  <a:gd name="connsiteX9" fmla="*/ 90044 w 253907"/>
                  <a:gd name="connsiteY9" fmla="*/ 1310087 h 1402423"/>
                  <a:gd name="connsiteX10" fmla="*/ 124334 w 253907"/>
                  <a:gd name="connsiteY10" fmla="*/ 1372293 h 1402423"/>
                  <a:gd name="connsiteX11" fmla="*/ 160529 w 253907"/>
                  <a:gd name="connsiteY11" fmla="*/ 1379833 h 1402423"/>
                  <a:gd name="connsiteX12" fmla="*/ 253874 w 253907"/>
                  <a:gd name="connsiteY12" fmla="*/ 1394913 h 1402423"/>
                  <a:gd name="connsiteX13" fmla="*/ 171959 w 253907"/>
                  <a:gd name="connsiteY13" fmla="*/ 1219606 h 1402423"/>
                  <a:gd name="connsiteX14" fmla="*/ 145289 w 253907"/>
                  <a:gd name="connsiteY14" fmla="*/ 1040530 h 1402423"/>
                  <a:gd name="connsiteX15" fmla="*/ 168149 w 253907"/>
                  <a:gd name="connsiteY15" fmla="*/ 951934 h 1402423"/>
                  <a:gd name="connsiteX16" fmla="*/ 139575 w 253907"/>
                  <a:gd name="connsiteY16" fmla="*/ 791707 h 1402423"/>
                  <a:gd name="connsiteX17" fmla="*/ 166245 w 253907"/>
                  <a:gd name="connsiteY17" fmla="*/ 686147 h 1402423"/>
                  <a:gd name="connsiteX18" fmla="*/ 173865 w 253907"/>
                  <a:gd name="connsiteY18" fmla="*/ 537230 h 1402423"/>
                  <a:gd name="connsiteX19" fmla="*/ 221490 w 253907"/>
                  <a:gd name="connsiteY19" fmla="*/ 452404 h 1402423"/>
                  <a:gd name="connsiteX0" fmla="*/ 46230 w 253907"/>
                  <a:gd name="connsiteY0" fmla="*/ 0 h 1402423"/>
                  <a:gd name="connsiteX1" fmla="*/ 4320 w 253907"/>
                  <a:gd name="connsiteY1" fmla="*/ 116205 h 1402423"/>
                  <a:gd name="connsiteX2" fmla="*/ 11940 w 253907"/>
                  <a:gd name="connsiteY2" fmla="*/ 200025 h 1402423"/>
                  <a:gd name="connsiteX3" fmla="*/ 8130 w 253907"/>
                  <a:gd name="connsiteY3" fmla="*/ 394335 h 1402423"/>
                  <a:gd name="connsiteX4" fmla="*/ 48134 w 253907"/>
                  <a:gd name="connsiteY4" fmla="*/ 623941 h 1402423"/>
                  <a:gd name="connsiteX5" fmla="*/ 21464 w 253907"/>
                  <a:gd name="connsiteY5" fmla="*/ 795478 h 1402423"/>
                  <a:gd name="connsiteX6" fmla="*/ 509 w 253907"/>
                  <a:gd name="connsiteY6" fmla="*/ 965129 h 1402423"/>
                  <a:gd name="connsiteX7" fmla="*/ 46229 w 253907"/>
                  <a:gd name="connsiteY7" fmla="*/ 1136666 h 1402423"/>
                  <a:gd name="connsiteX8" fmla="*/ 101474 w 253907"/>
                  <a:gd name="connsiteY8" fmla="*/ 1238457 h 1402423"/>
                  <a:gd name="connsiteX9" fmla="*/ 90044 w 253907"/>
                  <a:gd name="connsiteY9" fmla="*/ 1310087 h 1402423"/>
                  <a:gd name="connsiteX10" fmla="*/ 124334 w 253907"/>
                  <a:gd name="connsiteY10" fmla="*/ 1372293 h 1402423"/>
                  <a:gd name="connsiteX11" fmla="*/ 160529 w 253907"/>
                  <a:gd name="connsiteY11" fmla="*/ 1379833 h 1402423"/>
                  <a:gd name="connsiteX12" fmla="*/ 253874 w 253907"/>
                  <a:gd name="connsiteY12" fmla="*/ 1394913 h 1402423"/>
                  <a:gd name="connsiteX13" fmla="*/ 171959 w 253907"/>
                  <a:gd name="connsiteY13" fmla="*/ 1219606 h 1402423"/>
                  <a:gd name="connsiteX14" fmla="*/ 145289 w 253907"/>
                  <a:gd name="connsiteY14" fmla="*/ 1040530 h 1402423"/>
                  <a:gd name="connsiteX15" fmla="*/ 168149 w 253907"/>
                  <a:gd name="connsiteY15" fmla="*/ 951934 h 1402423"/>
                  <a:gd name="connsiteX16" fmla="*/ 139575 w 253907"/>
                  <a:gd name="connsiteY16" fmla="*/ 791707 h 1402423"/>
                  <a:gd name="connsiteX17" fmla="*/ 166245 w 253907"/>
                  <a:gd name="connsiteY17" fmla="*/ 686147 h 1402423"/>
                  <a:gd name="connsiteX18" fmla="*/ 187199 w 253907"/>
                  <a:gd name="connsiteY18" fmla="*/ 612631 h 1402423"/>
                  <a:gd name="connsiteX19" fmla="*/ 173865 w 253907"/>
                  <a:gd name="connsiteY19" fmla="*/ 537230 h 1402423"/>
                  <a:gd name="connsiteX20" fmla="*/ 221490 w 253907"/>
                  <a:gd name="connsiteY20" fmla="*/ 452404 h 1402423"/>
                  <a:gd name="connsiteX0" fmla="*/ 46230 w 253907"/>
                  <a:gd name="connsiteY0" fmla="*/ 0 h 1402423"/>
                  <a:gd name="connsiteX1" fmla="*/ 4320 w 253907"/>
                  <a:gd name="connsiteY1" fmla="*/ 116205 h 1402423"/>
                  <a:gd name="connsiteX2" fmla="*/ 11940 w 253907"/>
                  <a:gd name="connsiteY2" fmla="*/ 200025 h 1402423"/>
                  <a:gd name="connsiteX3" fmla="*/ 8130 w 253907"/>
                  <a:gd name="connsiteY3" fmla="*/ 394335 h 1402423"/>
                  <a:gd name="connsiteX4" fmla="*/ 48134 w 253907"/>
                  <a:gd name="connsiteY4" fmla="*/ 623941 h 1402423"/>
                  <a:gd name="connsiteX5" fmla="*/ 21464 w 253907"/>
                  <a:gd name="connsiteY5" fmla="*/ 795478 h 1402423"/>
                  <a:gd name="connsiteX6" fmla="*/ 509 w 253907"/>
                  <a:gd name="connsiteY6" fmla="*/ 965129 h 1402423"/>
                  <a:gd name="connsiteX7" fmla="*/ 46229 w 253907"/>
                  <a:gd name="connsiteY7" fmla="*/ 1136666 h 1402423"/>
                  <a:gd name="connsiteX8" fmla="*/ 101474 w 253907"/>
                  <a:gd name="connsiteY8" fmla="*/ 1238457 h 1402423"/>
                  <a:gd name="connsiteX9" fmla="*/ 90044 w 253907"/>
                  <a:gd name="connsiteY9" fmla="*/ 1310087 h 1402423"/>
                  <a:gd name="connsiteX10" fmla="*/ 124334 w 253907"/>
                  <a:gd name="connsiteY10" fmla="*/ 1372293 h 1402423"/>
                  <a:gd name="connsiteX11" fmla="*/ 160529 w 253907"/>
                  <a:gd name="connsiteY11" fmla="*/ 1379833 h 1402423"/>
                  <a:gd name="connsiteX12" fmla="*/ 253874 w 253907"/>
                  <a:gd name="connsiteY12" fmla="*/ 1394913 h 1402423"/>
                  <a:gd name="connsiteX13" fmla="*/ 171959 w 253907"/>
                  <a:gd name="connsiteY13" fmla="*/ 1219606 h 1402423"/>
                  <a:gd name="connsiteX14" fmla="*/ 145289 w 253907"/>
                  <a:gd name="connsiteY14" fmla="*/ 1040530 h 1402423"/>
                  <a:gd name="connsiteX15" fmla="*/ 168149 w 253907"/>
                  <a:gd name="connsiteY15" fmla="*/ 951934 h 1402423"/>
                  <a:gd name="connsiteX16" fmla="*/ 139575 w 253907"/>
                  <a:gd name="connsiteY16" fmla="*/ 791707 h 1402423"/>
                  <a:gd name="connsiteX17" fmla="*/ 166245 w 253907"/>
                  <a:gd name="connsiteY17" fmla="*/ 686147 h 1402423"/>
                  <a:gd name="connsiteX18" fmla="*/ 187199 w 253907"/>
                  <a:gd name="connsiteY18" fmla="*/ 612631 h 1402423"/>
                  <a:gd name="connsiteX19" fmla="*/ 173865 w 253907"/>
                  <a:gd name="connsiteY19" fmla="*/ 537230 h 1402423"/>
                  <a:gd name="connsiteX20" fmla="*/ 246255 w 253907"/>
                  <a:gd name="connsiteY20" fmla="*/ 131951 h 1402423"/>
                  <a:gd name="connsiteX0" fmla="*/ 46230 w 253907"/>
                  <a:gd name="connsiteY0" fmla="*/ 0 h 1402423"/>
                  <a:gd name="connsiteX1" fmla="*/ 4320 w 253907"/>
                  <a:gd name="connsiteY1" fmla="*/ 116205 h 1402423"/>
                  <a:gd name="connsiteX2" fmla="*/ 11940 w 253907"/>
                  <a:gd name="connsiteY2" fmla="*/ 200025 h 1402423"/>
                  <a:gd name="connsiteX3" fmla="*/ 8130 w 253907"/>
                  <a:gd name="connsiteY3" fmla="*/ 394335 h 1402423"/>
                  <a:gd name="connsiteX4" fmla="*/ 48134 w 253907"/>
                  <a:gd name="connsiteY4" fmla="*/ 623941 h 1402423"/>
                  <a:gd name="connsiteX5" fmla="*/ 21464 w 253907"/>
                  <a:gd name="connsiteY5" fmla="*/ 795478 h 1402423"/>
                  <a:gd name="connsiteX6" fmla="*/ 509 w 253907"/>
                  <a:gd name="connsiteY6" fmla="*/ 965129 h 1402423"/>
                  <a:gd name="connsiteX7" fmla="*/ 46229 w 253907"/>
                  <a:gd name="connsiteY7" fmla="*/ 1136666 h 1402423"/>
                  <a:gd name="connsiteX8" fmla="*/ 101474 w 253907"/>
                  <a:gd name="connsiteY8" fmla="*/ 1238457 h 1402423"/>
                  <a:gd name="connsiteX9" fmla="*/ 90044 w 253907"/>
                  <a:gd name="connsiteY9" fmla="*/ 1310087 h 1402423"/>
                  <a:gd name="connsiteX10" fmla="*/ 124334 w 253907"/>
                  <a:gd name="connsiteY10" fmla="*/ 1372293 h 1402423"/>
                  <a:gd name="connsiteX11" fmla="*/ 160529 w 253907"/>
                  <a:gd name="connsiteY11" fmla="*/ 1379833 h 1402423"/>
                  <a:gd name="connsiteX12" fmla="*/ 253874 w 253907"/>
                  <a:gd name="connsiteY12" fmla="*/ 1394913 h 1402423"/>
                  <a:gd name="connsiteX13" fmla="*/ 171959 w 253907"/>
                  <a:gd name="connsiteY13" fmla="*/ 1219606 h 1402423"/>
                  <a:gd name="connsiteX14" fmla="*/ 145289 w 253907"/>
                  <a:gd name="connsiteY14" fmla="*/ 1040530 h 1402423"/>
                  <a:gd name="connsiteX15" fmla="*/ 168149 w 253907"/>
                  <a:gd name="connsiteY15" fmla="*/ 951934 h 1402423"/>
                  <a:gd name="connsiteX16" fmla="*/ 139575 w 253907"/>
                  <a:gd name="connsiteY16" fmla="*/ 791707 h 1402423"/>
                  <a:gd name="connsiteX17" fmla="*/ 166245 w 253907"/>
                  <a:gd name="connsiteY17" fmla="*/ 686147 h 1402423"/>
                  <a:gd name="connsiteX18" fmla="*/ 187199 w 253907"/>
                  <a:gd name="connsiteY18" fmla="*/ 612631 h 1402423"/>
                  <a:gd name="connsiteX19" fmla="*/ 173865 w 253907"/>
                  <a:gd name="connsiteY19" fmla="*/ 537230 h 1402423"/>
                  <a:gd name="connsiteX20" fmla="*/ 221489 w 253907"/>
                  <a:gd name="connsiteY20" fmla="*/ 459944 h 1402423"/>
                  <a:gd name="connsiteX21" fmla="*/ 246255 w 253907"/>
                  <a:gd name="connsiteY21" fmla="*/ 131951 h 1402423"/>
                  <a:gd name="connsiteX0" fmla="*/ 46230 w 253907"/>
                  <a:gd name="connsiteY0" fmla="*/ 0 h 1402423"/>
                  <a:gd name="connsiteX1" fmla="*/ 4320 w 253907"/>
                  <a:gd name="connsiteY1" fmla="*/ 116205 h 1402423"/>
                  <a:gd name="connsiteX2" fmla="*/ 11940 w 253907"/>
                  <a:gd name="connsiteY2" fmla="*/ 200025 h 1402423"/>
                  <a:gd name="connsiteX3" fmla="*/ 8130 w 253907"/>
                  <a:gd name="connsiteY3" fmla="*/ 394335 h 1402423"/>
                  <a:gd name="connsiteX4" fmla="*/ 48134 w 253907"/>
                  <a:gd name="connsiteY4" fmla="*/ 623941 h 1402423"/>
                  <a:gd name="connsiteX5" fmla="*/ 21464 w 253907"/>
                  <a:gd name="connsiteY5" fmla="*/ 795478 h 1402423"/>
                  <a:gd name="connsiteX6" fmla="*/ 509 w 253907"/>
                  <a:gd name="connsiteY6" fmla="*/ 965129 h 1402423"/>
                  <a:gd name="connsiteX7" fmla="*/ 46229 w 253907"/>
                  <a:gd name="connsiteY7" fmla="*/ 1136666 h 1402423"/>
                  <a:gd name="connsiteX8" fmla="*/ 101474 w 253907"/>
                  <a:gd name="connsiteY8" fmla="*/ 1238457 h 1402423"/>
                  <a:gd name="connsiteX9" fmla="*/ 90044 w 253907"/>
                  <a:gd name="connsiteY9" fmla="*/ 1310087 h 1402423"/>
                  <a:gd name="connsiteX10" fmla="*/ 124334 w 253907"/>
                  <a:gd name="connsiteY10" fmla="*/ 1372293 h 1402423"/>
                  <a:gd name="connsiteX11" fmla="*/ 160529 w 253907"/>
                  <a:gd name="connsiteY11" fmla="*/ 1379833 h 1402423"/>
                  <a:gd name="connsiteX12" fmla="*/ 253874 w 253907"/>
                  <a:gd name="connsiteY12" fmla="*/ 1394913 h 1402423"/>
                  <a:gd name="connsiteX13" fmla="*/ 171959 w 253907"/>
                  <a:gd name="connsiteY13" fmla="*/ 1219606 h 1402423"/>
                  <a:gd name="connsiteX14" fmla="*/ 145289 w 253907"/>
                  <a:gd name="connsiteY14" fmla="*/ 1040530 h 1402423"/>
                  <a:gd name="connsiteX15" fmla="*/ 168149 w 253907"/>
                  <a:gd name="connsiteY15" fmla="*/ 951934 h 1402423"/>
                  <a:gd name="connsiteX16" fmla="*/ 139575 w 253907"/>
                  <a:gd name="connsiteY16" fmla="*/ 791707 h 1402423"/>
                  <a:gd name="connsiteX17" fmla="*/ 166245 w 253907"/>
                  <a:gd name="connsiteY17" fmla="*/ 686147 h 1402423"/>
                  <a:gd name="connsiteX18" fmla="*/ 187199 w 253907"/>
                  <a:gd name="connsiteY18" fmla="*/ 612631 h 1402423"/>
                  <a:gd name="connsiteX19" fmla="*/ 181485 w 253907"/>
                  <a:gd name="connsiteY19" fmla="*/ 541000 h 1402423"/>
                  <a:gd name="connsiteX20" fmla="*/ 221489 w 253907"/>
                  <a:gd name="connsiteY20" fmla="*/ 459944 h 1402423"/>
                  <a:gd name="connsiteX21" fmla="*/ 246255 w 253907"/>
                  <a:gd name="connsiteY21" fmla="*/ 131951 h 140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53907" h="1402423">
                    <a:moveTo>
                      <a:pt x="46230" y="0"/>
                    </a:moveTo>
                    <a:cubicBezTo>
                      <a:pt x="28132" y="41434"/>
                      <a:pt x="10035" y="82868"/>
                      <a:pt x="4320" y="116205"/>
                    </a:cubicBezTo>
                    <a:cubicBezTo>
                      <a:pt x="-1395" y="149542"/>
                      <a:pt x="11305" y="153670"/>
                      <a:pt x="11940" y="200025"/>
                    </a:cubicBezTo>
                    <a:cubicBezTo>
                      <a:pt x="12575" y="246380"/>
                      <a:pt x="2098" y="323682"/>
                      <a:pt x="8130" y="394335"/>
                    </a:cubicBezTo>
                    <a:cubicBezTo>
                      <a:pt x="14162" y="464988"/>
                      <a:pt x="45912" y="557084"/>
                      <a:pt x="48134" y="623941"/>
                    </a:cubicBezTo>
                    <a:cubicBezTo>
                      <a:pt x="50356" y="690798"/>
                      <a:pt x="24322" y="740498"/>
                      <a:pt x="21464" y="795478"/>
                    </a:cubicBezTo>
                    <a:cubicBezTo>
                      <a:pt x="18607" y="850458"/>
                      <a:pt x="-3618" y="908265"/>
                      <a:pt x="509" y="965129"/>
                    </a:cubicBezTo>
                    <a:cubicBezTo>
                      <a:pt x="4636" y="1021993"/>
                      <a:pt x="34482" y="1089226"/>
                      <a:pt x="46229" y="1136666"/>
                    </a:cubicBezTo>
                    <a:cubicBezTo>
                      <a:pt x="57976" y="1184106"/>
                      <a:pt x="99887" y="1205784"/>
                      <a:pt x="101474" y="1238457"/>
                    </a:cubicBezTo>
                    <a:cubicBezTo>
                      <a:pt x="103061" y="1271130"/>
                      <a:pt x="82424" y="1286838"/>
                      <a:pt x="90044" y="1310087"/>
                    </a:cubicBezTo>
                    <a:cubicBezTo>
                      <a:pt x="97664" y="1333336"/>
                      <a:pt x="112587" y="1360669"/>
                      <a:pt x="124334" y="1372293"/>
                    </a:cubicBezTo>
                    <a:cubicBezTo>
                      <a:pt x="136081" y="1383917"/>
                      <a:pt x="152592" y="1392086"/>
                      <a:pt x="160529" y="1379833"/>
                    </a:cubicBezTo>
                    <a:cubicBezTo>
                      <a:pt x="168466" y="1367580"/>
                      <a:pt x="251969" y="1421617"/>
                      <a:pt x="253874" y="1394913"/>
                    </a:cubicBezTo>
                    <a:cubicBezTo>
                      <a:pt x="255779" y="1368209"/>
                      <a:pt x="176404" y="1262647"/>
                      <a:pt x="171959" y="1219606"/>
                    </a:cubicBezTo>
                    <a:cubicBezTo>
                      <a:pt x="167514" y="1176565"/>
                      <a:pt x="142432" y="1085142"/>
                      <a:pt x="145289" y="1040530"/>
                    </a:cubicBezTo>
                    <a:cubicBezTo>
                      <a:pt x="148146" y="995918"/>
                      <a:pt x="172911" y="990263"/>
                      <a:pt x="168149" y="951934"/>
                    </a:cubicBezTo>
                    <a:cubicBezTo>
                      <a:pt x="163387" y="913605"/>
                      <a:pt x="134812" y="836319"/>
                      <a:pt x="139575" y="791707"/>
                    </a:cubicBezTo>
                    <a:cubicBezTo>
                      <a:pt x="144338" y="747095"/>
                      <a:pt x="162118" y="716936"/>
                      <a:pt x="166245" y="686147"/>
                    </a:cubicBezTo>
                    <a:cubicBezTo>
                      <a:pt x="170372" y="655358"/>
                      <a:pt x="185929" y="637450"/>
                      <a:pt x="187199" y="612631"/>
                    </a:cubicBezTo>
                    <a:cubicBezTo>
                      <a:pt x="188469" y="587812"/>
                      <a:pt x="178628" y="574616"/>
                      <a:pt x="181485" y="541000"/>
                    </a:cubicBezTo>
                    <a:cubicBezTo>
                      <a:pt x="184343" y="507384"/>
                      <a:pt x="209424" y="527490"/>
                      <a:pt x="221489" y="459944"/>
                    </a:cubicBezTo>
                    <a:cubicBezTo>
                      <a:pt x="233554" y="392398"/>
                      <a:pt x="239270" y="178448"/>
                      <a:pt x="246255" y="131951"/>
                    </a:cubicBezTo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Freeform 20"/>
              <p:cNvSpPr/>
              <p:nvPr/>
            </p:nvSpPr>
            <p:spPr>
              <a:xfrm flipH="1">
                <a:off x="2153636" y="4168897"/>
                <a:ext cx="1180114" cy="808868"/>
              </a:xfrm>
              <a:custGeom>
                <a:avLst/>
                <a:gdLst>
                  <a:gd name="connsiteX0" fmla="*/ 1159159 w 1180114"/>
                  <a:gd name="connsiteY0" fmla="*/ 27818 h 808868"/>
                  <a:gd name="connsiteX1" fmla="*/ 1092484 w 1180114"/>
                  <a:gd name="connsiteY1" fmla="*/ 1148 h 808868"/>
                  <a:gd name="connsiteX2" fmla="*/ 1054384 w 1180114"/>
                  <a:gd name="connsiteY2" fmla="*/ 10673 h 808868"/>
                  <a:gd name="connsiteX3" fmla="*/ 1027714 w 1180114"/>
                  <a:gd name="connsiteY3" fmla="*/ 62108 h 808868"/>
                  <a:gd name="connsiteX4" fmla="*/ 991519 w 1180114"/>
                  <a:gd name="connsiteY4" fmla="*/ 90683 h 808868"/>
                  <a:gd name="connsiteX5" fmla="*/ 879124 w 1180114"/>
                  <a:gd name="connsiteY5" fmla="*/ 86873 h 808868"/>
                  <a:gd name="connsiteX6" fmla="*/ 814354 w 1180114"/>
                  <a:gd name="connsiteY6" fmla="*/ 100208 h 808868"/>
                  <a:gd name="connsiteX7" fmla="*/ 785779 w 1180114"/>
                  <a:gd name="connsiteY7" fmla="*/ 128783 h 808868"/>
                  <a:gd name="connsiteX8" fmla="*/ 696244 w 1180114"/>
                  <a:gd name="connsiteY8" fmla="*/ 115448 h 808868"/>
                  <a:gd name="connsiteX9" fmla="*/ 661954 w 1180114"/>
                  <a:gd name="connsiteY9" fmla="*/ 126878 h 808868"/>
                  <a:gd name="connsiteX10" fmla="*/ 618139 w 1180114"/>
                  <a:gd name="connsiteY10" fmla="*/ 138308 h 808868"/>
                  <a:gd name="connsiteX11" fmla="*/ 532414 w 1180114"/>
                  <a:gd name="connsiteY11" fmla="*/ 100208 h 808868"/>
                  <a:gd name="connsiteX12" fmla="*/ 433354 w 1180114"/>
                  <a:gd name="connsiteY12" fmla="*/ 111638 h 808868"/>
                  <a:gd name="connsiteX13" fmla="*/ 355249 w 1180114"/>
                  <a:gd name="connsiteY13" fmla="*/ 111638 h 808868"/>
                  <a:gd name="connsiteX14" fmla="*/ 303814 w 1180114"/>
                  <a:gd name="connsiteY14" fmla="*/ 119258 h 808868"/>
                  <a:gd name="connsiteX15" fmla="*/ 252379 w 1180114"/>
                  <a:gd name="connsiteY15" fmla="*/ 117353 h 808868"/>
                  <a:gd name="connsiteX16" fmla="*/ 187609 w 1180114"/>
                  <a:gd name="connsiteY16" fmla="*/ 75443 h 808868"/>
                  <a:gd name="connsiteX17" fmla="*/ 147604 w 1180114"/>
                  <a:gd name="connsiteY17" fmla="*/ 75443 h 808868"/>
                  <a:gd name="connsiteX18" fmla="*/ 105694 w 1180114"/>
                  <a:gd name="connsiteY18" fmla="*/ 52583 h 808868"/>
                  <a:gd name="connsiteX19" fmla="*/ 54259 w 1180114"/>
                  <a:gd name="connsiteY19" fmla="*/ 69728 h 808868"/>
                  <a:gd name="connsiteX20" fmla="*/ 42829 w 1180114"/>
                  <a:gd name="connsiteY20" fmla="*/ 109733 h 808868"/>
                  <a:gd name="connsiteX21" fmla="*/ 919 w 1180114"/>
                  <a:gd name="connsiteY21" fmla="*/ 115448 h 808868"/>
                  <a:gd name="connsiteX22" fmla="*/ 18064 w 1180114"/>
                  <a:gd name="connsiteY22" fmla="*/ 159263 h 808868"/>
                  <a:gd name="connsiteX23" fmla="*/ 65689 w 1180114"/>
                  <a:gd name="connsiteY23" fmla="*/ 193553 h 808868"/>
                  <a:gd name="connsiteX24" fmla="*/ 138079 w 1180114"/>
                  <a:gd name="connsiteY24" fmla="*/ 184028 h 808868"/>
                  <a:gd name="connsiteX25" fmla="*/ 172369 w 1180114"/>
                  <a:gd name="connsiteY25" fmla="*/ 195458 h 808868"/>
                  <a:gd name="connsiteX26" fmla="*/ 195229 w 1180114"/>
                  <a:gd name="connsiteY26" fmla="*/ 208793 h 808868"/>
                  <a:gd name="connsiteX27" fmla="*/ 256189 w 1180114"/>
                  <a:gd name="connsiteY27" fmla="*/ 195458 h 808868"/>
                  <a:gd name="connsiteX28" fmla="*/ 288574 w 1180114"/>
                  <a:gd name="connsiteY28" fmla="*/ 203078 h 808868"/>
                  <a:gd name="connsiteX29" fmla="*/ 340009 w 1180114"/>
                  <a:gd name="connsiteY29" fmla="*/ 195458 h 808868"/>
                  <a:gd name="connsiteX30" fmla="*/ 389539 w 1180114"/>
                  <a:gd name="connsiteY30" fmla="*/ 222128 h 808868"/>
                  <a:gd name="connsiteX31" fmla="*/ 454309 w 1180114"/>
                  <a:gd name="connsiteY31" fmla="*/ 231653 h 808868"/>
                  <a:gd name="connsiteX32" fmla="*/ 534319 w 1180114"/>
                  <a:gd name="connsiteY32" fmla="*/ 229748 h 808868"/>
                  <a:gd name="connsiteX33" fmla="*/ 593374 w 1180114"/>
                  <a:gd name="connsiteY33" fmla="*/ 225938 h 808868"/>
                  <a:gd name="connsiteX34" fmla="*/ 686719 w 1180114"/>
                  <a:gd name="connsiteY34" fmla="*/ 216413 h 808868"/>
                  <a:gd name="connsiteX35" fmla="*/ 749584 w 1180114"/>
                  <a:gd name="connsiteY35" fmla="*/ 218318 h 808868"/>
                  <a:gd name="connsiteX36" fmla="*/ 797209 w 1180114"/>
                  <a:gd name="connsiteY36" fmla="*/ 237368 h 808868"/>
                  <a:gd name="connsiteX37" fmla="*/ 846739 w 1180114"/>
                  <a:gd name="connsiteY37" fmla="*/ 237368 h 808868"/>
                  <a:gd name="connsiteX38" fmla="*/ 875314 w 1180114"/>
                  <a:gd name="connsiteY38" fmla="*/ 235463 h 808868"/>
                  <a:gd name="connsiteX39" fmla="*/ 919129 w 1180114"/>
                  <a:gd name="connsiteY39" fmla="*/ 265943 h 808868"/>
                  <a:gd name="connsiteX40" fmla="*/ 957229 w 1180114"/>
                  <a:gd name="connsiteY40" fmla="*/ 326903 h 808868"/>
                  <a:gd name="connsiteX41" fmla="*/ 968659 w 1180114"/>
                  <a:gd name="connsiteY41" fmla="*/ 448823 h 808868"/>
                  <a:gd name="connsiteX42" fmla="*/ 1020094 w 1180114"/>
                  <a:gd name="connsiteY42" fmla="*/ 534548 h 808868"/>
                  <a:gd name="connsiteX43" fmla="*/ 989614 w 1180114"/>
                  <a:gd name="connsiteY43" fmla="*/ 669803 h 808868"/>
                  <a:gd name="connsiteX44" fmla="*/ 1044859 w 1180114"/>
                  <a:gd name="connsiteY44" fmla="*/ 717428 h 808868"/>
                  <a:gd name="connsiteX45" fmla="*/ 1180114 w 1180114"/>
                  <a:gd name="connsiteY45" fmla="*/ 808868 h 808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180114" h="808868">
                    <a:moveTo>
                      <a:pt x="1159159" y="27818"/>
                    </a:moveTo>
                    <a:cubicBezTo>
                      <a:pt x="1134552" y="15911"/>
                      <a:pt x="1109946" y="4005"/>
                      <a:pt x="1092484" y="1148"/>
                    </a:cubicBezTo>
                    <a:cubicBezTo>
                      <a:pt x="1075021" y="-1710"/>
                      <a:pt x="1065179" y="513"/>
                      <a:pt x="1054384" y="10673"/>
                    </a:cubicBezTo>
                    <a:cubicBezTo>
                      <a:pt x="1043589" y="20833"/>
                      <a:pt x="1038191" y="48773"/>
                      <a:pt x="1027714" y="62108"/>
                    </a:cubicBezTo>
                    <a:cubicBezTo>
                      <a:pt x="1017237" y="75443"/>
                      <a:pt x="1016284" y="86556"/>
                      <a:pt x="991519" y="90683"/>
                    </a:cubicBezTo>
                    <a:cubicBezTo>
                      <a:pt x="966754" y="94810"/>
                      <a:pt x="908651" y="85286"/>
                      <a:pt x="879124" y="86873"/>
                    </a:cubicBezTo>
                    <a:cubicBezTo>
                      <a:pt x="849597" y="88460"/>
                      <a:pt x="829911" y="93223"/>
                      <a:pt x="814354" y="100208"/>
                    </a:cubicBezTo>
                    <a:cubicBezTo>
                      <a:pt x="798797" y="107193"/>
                      <a:pt x="805464" y="126243"/>
                      <a:pt x="785779" y="128783"/>
                    </a:cubicBezTo>
                    <a:cubicBezTo>
                      <a:pt x="766094" y="131323"/>
                      <a:pt x="716881" y="115765"/>
                      <a:pt x="696244" y="115448"/>
                    </a:cubicBezTo>
                    <a:cubicBezTo>
                      <a:pt x="675607" y="115131"/>
                      <a:pt x="674971" y="123068"/>
                      <a:pt x="661954" y="126878"/>
                    </a:cubicBezTo>
                    <a:cubicBezTo>
                      <a:pt x="648937" y="130688"/>
                      <a:pt x="639729" y="142753"/>
                      <a:pt x="618139" y="138308"/>
                    </a:cubicBezTo>
                    <a:cubicBezTo>
                      <a:pt x="596549" y="133863"/>
                      <a:pt x="563212" y="104653"/>
                      <a:pt x="532414" y="100208"/>
                    </a:cubicBezTo>
                    <a:cubicBezTo>
                      <a:pt x="501616" y="95763"/>
                      <a:pt x="462881" y="109733"/>
                      <a:pt x="433354" y="111638"/>
                    </a:cubicBezTo>
                    <a:cubicBezTo>
                      <a:pt x="403826" y="113543"/>
                      <a:pt x="376839" y="110368"/>
                      <a:pt x="355249" y="111638"/>
                    </a:cubicBezTo>
                    <a:cubicBezTo>
                      <a:pt x="333659" y="112908"/>
                      <a:pt x="320959" y="118306"/>
                      <a:pt x="303814" y="119258"/>
                    </a:cubicBezTo>
                    <a:cubicBezTo>
                      <a:pt x="286669" y="120210"/>
                      <a:pt x="271746" y="124656"/>
                      <a:pt x="252379" y="117353"/>
                    </a:cubicBezTo>
                    <a:cubicBezTo>
                      <a:pt x="233011" y="110051"/>
                      <a:pt x="205071" y="82428"/>
                      <a:pt x="187609" y="75443"/>
                    </a:cubicBezTo>
                    <a:cubicBezTo>
                      <a:pt x="170147" y="68458"/>
                      <a:pt x="161256" y="79253"/>
                      <a:pt x="147604" y="75443"/>
                    </a:cubicBezTo>
                    <a:cubicBezTo>
                      <a:pt x="133952" y="71633"/>
                      <a:pt x="121251" y="53535"/>
                      <a:pt x="105694" y="52583"/>
                    </a:cubicBezTo>
                    <a:cubicBezTo>
                      <a:pt x="90137" y="51631"/>
                      <a:pt x="64736" y="60203"/>
                      <a:pt x="54259" y="69728"/>
                    </a:cubicBezTo>
                    <a:cubicBezTo>
                      <a:pt x="43781" y="79253"/>
                      <a:pt x="51719" y="102113"/>
                      <a:pt x="42829" y="109733"/>
                    </a:cubicBezTo>
                    <a:cubicBezTo>
                      <a:pt x="33939" y="117353"/>
                      <a:pt x="5046" y="107193"/>
                      <a:pt x="919" y="115448"/>
                    </a:cubicBezTo>
                    <a:cubicBezTo>
                      <a:pt x="-3208" y="123703"/>
                      <a:pt x="7269" y="146246"/>
                      <a:pt x="18064" y="159263"/>
                    </a:cubicBezTo>
                    <a:cubicBezTo>
                      <a:pt x="28859" y="172280"/>
                      <a:pt x="45686" y="189426"/>
                      <a:pt x="65689" y="193553"/>
                    </a:cubicBezTo>
                    <a:cubicBezTo>
                      <a:pt x="85691" y="197681"/>
                      <a:pt x="120299" y="183711"/>
                      <a:pt x="138079" y="184028"/>
                    </a:cubicBezTo>
                    <a:cubicBezTo>
                      <a:pt x="155859" y="184345"/>
                      <a:pt x="162844" y="191331"/>
                      <a:pt x="172369" y="195458"/>
                    </a:cubicBezTo>
                    <a:cubicBezTo>
                      <a:pt x="181894" y="199586"/>
                      <a:pt x="181259" y="208793"/>
                      <a:pt x="195229" y="208793"/>
                    </a:cubicBezTo>
                    <a:cubicBezTo>
                      <a:pt x="209199" y="208793"/>
                      <a:pt x="240632" y="196410"/>
                      <a:pt x="256189" y="195458"/>
                    </a:cubicBezTo>
                    <a:cubicBezTo>
                      <a:pt x="271746" y="194506"/>
                      <a:pt x="274604" y="203078"/>
                      <a:pt x="288574" y="203078"/>
                    </a:cubicBezTo>
                    <a:cubicBezTo>
                      <a:pt x="302544" y="203078"/>
                      <a:pt x="323181" y="192283"/>
                      <a:pt x="340009" y="195458"/>
                    </a:cubicBezTo>
                    <a:cubicBezTo>
                      <a:pt x="356836" y="198633"/>
                      <a:pt x="370489" y="216096"/>
                      <a:pt x="389539" y="222128"/>
                    </a:cubicBezTo>
                    <a:cubicBezTo>
                      <a:pt x="408589" y="228160"/>
                      <a:pt x="430179" y="230383"/>
                      <a:pt x="454309" y="231653"/>
                    </a:cubicBezTo>
                    <a:cubicBezTo>
                      <a:pt x="478439" y="232923"/>
                      <a:pt x="511142" y="230700"/>
                      <a:pt x="534319" y="229748"/>
                    </a:cubicBezTo>
                    <a:cubicBezTo>
                      <a:pt x="557496" y="228796"/>
                      <a:pt x="567974" y="228160"/>
                      <a:pt x="593374" y="225938"/>
                    </a:cubicBezTo>
                    <a:cubicBezTo>
                      <a:pt x="618774" y="223716"/>
                      <a:pt x="660684" y="217683"/>
                      <a:pt x="686719" y="216413"/>
                    </a:cubicBezTo>
                    <a:cubicBezTo>
                      <a:pt x="712754" y="215143"/>
                      <a:pt x="731169" y="214826"/>
                      <a:pt x="749584" y="218318"/>
                    </a:cubicBezTo>
                    <a:cubicBezTo>
                      <a:pt x="767999" y="221810"/>
                      <a:pt x="781017" y="234193"/>
                      <a:pt x="797209" y="237368"/>
                    </a:cubicBezTo>
                    <a:cubicBezTo>
                      <a:pt x="813401" y="240543"/>
                      <a:pt x="833722" y="237685"/>
                      <a:pt x="846739" y="237368"/>
                    </a:cubicBezTo>
                    <a:cubicBezTo>
                      <a:pt x="859756" y="237051"/>
                      <a:pt x="863249" y="230700"/>
                      <a:pt x="875314" y="235463"/>
                    </a:cubicBezTo>
                    <a:cubicBezTo>
                      <a:pt x="887379" y="240226"/>
                      <a:pt x="905477" y="250703"/>
                      <a:pt x="919129" y="265943"/>
                    </a:cubicBezTo>
                    <a:cubicBezTo>
                      <a:pt x="932781" y="281183"/>
                      <a:pt x="948974" y="296423"/>
                      <a:pt x="957229" y="326903"/>
                    </a:cubicBezTo>
                    <a:cubicBezTo>
                      <a:pt x="965484" y="357383"/>
                      <a:pt x="958182" y="414216"/>
                      <a:pt x="968659" y="448823"/>
                    </a:cubicBezTo>
                    <a:cubicBezTo>
                      <a:pt x="979136" y="483430"/>
                      <a:pt x="1016602" y="497718"/>
                      <a:pt x="1020094" y="534548"/>
                    </a:cubicBezTo>
                    <a:cubicBezTo>
                      <a:pt x="1023586" y="571378"/>
                      <a:pt x="985487" y="639323"/>
                      <a:pt x="989614" y="669803"/>
                    </a:cubicBezTo>
                    <a:cubicBezTo>
                      <a:pt x="993741" y="700283"/>
                      <a:pt x="1013109" y="694251"/>
                      <a:pt x="1044859" y="717428"/>
                    </a:cubicBezTo>
                    <a:cubicBezTo>
                      <a:pt x="1076609" y="740605"/>
                      <a:pt x="1128361" y="774736"/>
                      <a:pt x="1180114" y="808868"/>
                    </a:cubicBezTo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Freeform 21"/>
              <p:cNvSpPr/>
              <p:nvPr/>
            </p:nvSpPr>
            <p:spPr>
              <a:xfrm>
                <a:off x="2124684" y="4785359"/>
                <a:ext cx="393726" cy="1455843"/>
              </a:xfrm>
              <a:custGeom>
                <a:avLst/>
                <a:gdLst>
                  <a:gd name="connsiteX0" fmla="*/ 47016 w 393726"/>
                  <a:gd name="connsiteY0" fmla="*/ 0 h 1248198"/>
                  <a:gd name="connsiteX1" fmla="*/ 33681 w 393726"/>
                  <a:gd name="connsiteY1" fmla="*/ 325755 h 1248198"/>
                  <a:gd name="connsiteX2" fmla="*/ 35586 w 393726"/>
                  <a:gd name="connsiteY2" fmla="*/ 400050 h 1248198"/>
                  <a:gd name="connsiteX3" fmla="*/ 43206 w 393726"/>
                  <a:gd name="connsiteY3" fmla="*/ 483870 h 1248198"/>
                  <a:gd name="connsiteX4" fmla="*/ 33681 w 393726"/>
                  <a:gd name="connsiteY4" fmla="*/ 552450 h 1248198"/>
                  <a:gd name="connsiteX5" fmla="*/ 29871 w 393726"/>
                  <a:gd name="connsiteY5" fmla="*/ 619125 h 1248198"/>
                  <a:gd name="connsiteX6" fmla="*/ 22251 w 393726"/>
                  <a:gd name="connsiteY6" fmla="*/ 681990 h 1248198"/>
                  <a:gd name="connsiteX7" fmla="*/ 3201 w 393726"/>
                  <a:gd name="connsiteY7" fmla="*/ 763905 h 1248198"/>
                  <a:gd name="connsiteX8" fmla="*/ 1296 w 393726"/>
                  <a:gd name="connsiteY8" fmla="*/ 813435 h 1248198"/>
                  <a:gd name="connsiteX9" fmla="*/ 16536 w 393726"/>
                  <a:gd name="connsiteY9" fmla="*/ 904875 h 1248198"/>
                  <a:gd name="connsiteX10" fmla="*/ 45111 w 393726"/>
                  <a:gd name="connsiteY10" fmla="*/ 918210 h 1248198"/>
                  <a:gd name="connsiteX11" fmla="*/ 29871 w 393726"/>
                  <a:gd name="connsiteY11" fmla="*/ 1015365 h 1248198"/>
                  <a:gd name="connsiteX12" fmla="*/ 69876 w 393726"/>
                  <a:gd name="connsiteY12" fmla="*/ 1114425 h 1248198"/>
                  <a:gd name="connsiteX13" fmla="*/ 73686 w 393726"/>
                  <a:gd name="connsiteY13" fmla="*/ 1171575 h 1248198"/>
                  <a:gd name="connsiteX14" fmla="*/ 62256 w 393726"/>
                  <a:gd name="connsiteY14" fmla="*/ 1217295 h 1248198"/>
                  <a:gd name="connsiteX15" fmla="*/ 67971 w 393726"/>
                  <a:gd name="connsiteY15" fmla="*/ 1242060 h 1248198"/>
                  <a:gd name="connsiteX16" fmla="*/ 127026 w 393726"/>
                  <a:gd name="connsiteY16" fmla="*/ 1242060 h 1248198"/>
                  <a:gd name="connsiteX17" fmla="*/ 208941 w 393726"/>
                  <a:gd name="connsiteY17" fmla="*/ 1226820 h 1248198"/>
                  <a:gd name="connsiteX18" fmla="*/ 277521 w 393726"/>
                  <a:gd name="connsiteY18" fmla="*/ 1247775 h 1248198"/>
                  <a:gd name="connsiteX19" fmla="*/ 389916 w 393726"/>
                  <a:gd name="connsiteY19" fmla="*/ 1238250 h 1248198"/>
                  <a:gd name="connsiteX20" fmla="*/ 393726 w 393726"/>
                  <a:gd name="connsiteY20" fmla="*/ 1207770 h 1248198"/>
                  <a:gd name="connsiteX21" fmla="*/ 288951 w 393726"/>
                  <a:gd name="connsiteY21" fmla="*/ 1194435 h 1248198"/>
                  <a:gd name="connsiteX22" fmla="*/ 193701 w 393726"/>
                  <a:gd name="connsiteY22" fmla="*/ 1144905 h 1248198"/>
                  <a:gd name="connsiteX23" fmla="*/ 157506 w 393726"/>
                  <a:gd name="connsiteY23" fmla="*/ 1045845 h 1248198"/>
                  <a:gd name="connsiteX24" fmla="*/ 159411 w 393726"/>
                  <a:gd name="connsiteY24" fmla="*/ 842010 h 1248198"/>
                  <a:gd name="connsiteX25" fmla="*/ 138456 w 393726"/>
                  <a:gd name="connsiteY25" fmla="*/ 695325 h 1248198"/>
                  <a:gd name="connsiteX26" fmla="*/ 186081 w 393726"/>
                  <a:gd name="connsiteY26" fmla="*/ 586740 h 1248198"/>
                  <a:gd name="connsiteX27" fmla="*/ 174651 w 393726"/>
                  <a:gd name="connsiteY27" fmla="*/ 495300 h 1248198"/>
                  <a:gd name="connsiteX28" fmla="*/ 224181 w 393726"/>
                  <a:gd name="connsiteY28" fmla="*/ 390525 h 1248198"/>
                  <a:gd name="connsiteX29" fmla="*/ 235611 w 393726"/>
                  <a:gd name="connsiteY29" fmla="*/ 224790 h 1248198"/>
                  <a:gd name="connsiteX30" fmla="*/ 248946 w 393726"/>
                  <a:gd name="connsiteY30" fmla="*/ 131445 h 1248198"/>
                  <a:gd name="connsiteX31" fmla="*/ 226086 w 393726"/>
                  <a:gd name="connsiteY31" fmla="*/ 38100 h 1248198"/>
                  <a:gd name="connsiteX0" fmla="*/ 47016 w 393726"/>
                  <a:gd name="connsiteY0" fmla="*/ 207645 h 1455843"/>
                  <a:gd name="connsiteX1" fmla="*/ 33681 w 393726"/>
                  <a:gd name="connsiteY1" fmla="*/ 533400 h 1455843"/>
                  <a:gd name="connsiteX2" fmla="*/ 35586 w 393726"/>
                  <a:gd name="connsiteY2" fmla="*/ 607695 h 1455843"/>
                  <a:gd name="connsiteX3" fmla="*/ 43206 w 393726"/>
                  <a:gd name="connsiteY3" fmla="*/ 691515 h 1455843"/>
                  <a:gd name="connsiteX4" fmla="*/ 33681 w 393726"/>
                  <a:gd name="connsiteY4" fmla="*/ 760095 h 1455843"/>
                  <a:gd name="connsiteX5" fmla="*/ 29871 w 393726"/>
                  <a:gd name="connsiteY5" fmla="*/ 826770 h 1455843"/>
                  <a:gd name="connsiteX6" fmla="*/ 22251 w 393726"/>
                  <a:gd name="connsiteY6" fmla="*/ 889635 h 1455843"/>
                  <a:gd name="connsiteX7" fmla="*/ 3201 w 393726"/>
                  <a:gd name="connsiteY7" fmla="*/ 971550 h 1455843"/>
                  <a:gd name="connsiteX8" fmla="*/ 1296 w 393726"/>
                  <a:gd name="connsiteY8" fmla="*/ 1021080 h 1455843"/>
                  <a:gd name="connsiteX9" fmla="*/ 16536 w 393726"/>
                  <a:gd name="connsiteY9" fmla="*/ 1112520 h 1455843"/>
                  <a:gd name="connsiteX10" fmla="*/ 45111 w 393726"/>
                  <a:gd name="connsiteY10" fmla="*/ 1125855 h 1455843"/>
                  <a:gd name="connsiteX11" fmla="*/ 29871 w 393726"/>
                  <a:gd name="connsiteY11" fmla="*/ 1223010 h 1455843"/>
                  <a:gd name="connsiteX12" fmla="*/ 69876 w 393726"/>
                  <a:gd name="connsiteY12" fmla="*/ 1322070 h 1455843"/>
                  <a:gd name="connsiteX13" fmla="*/ 73686 w 393726"/>
                  <a:gd name="connsiteY13" fmla="*/ 1379220 h 1455843"/>
                  <a:gd name="connsiteX14" fmla="*/ 62256 w 393726"/>
                  <a:gd name="connsiteY14" fmla="*/ 1424940 h 1455843"/>
                  <a:gd name="connsiteX15" fmla="*/ 67971 w 393726"/>
                  <a:gd name="connsiteY15" fmla="*/ 1449705 h 1455843"/>
                  <a:gd name="connsiteX16" fmla="*/ 127026 w 393726"/>
                  <a:gd name="connsiteY16" fmla="*/ 1449705 h 1455843"/>
                  <a:gd name="connsiteX17" fmla="*/ 208941 w 393726"/>
                  <a:gd name="connsiteY17" fmla="*/ 1434465 h 1455843"/>
                  <a:gd name="connsiteX18" fmla="*/ 277521 w 393726"/>
                  <a:gd name="connsiteY18" fmla="*/ 1455420 h 1455843"/>
                  <a:gd name="connsiteX19" fmla="*/ 389916 w 393726"/>
                  <a:gd name="connsiteY19" fmla="*/ 1445895 h 1455843"/>
                  <a:gd name="connsiteX20" fmla="*/ 393726 w 393726"/>
                  <a:gd name="connsiteY20" fmla="*/ 1415415 h 1455843"/>
                  <a:gd name="connsiteX21" fmla="*/ 288951 w 393726"/>
                  <a:gd name="connsiteY21" fmla="*/ 1402080 h 1455843"/>
                  <a:gd name="connsiteX22" fmla="*/ 193701 w 393726"/>
                  <a:gd name="connsiteY22" fmla="*/ 1352550 h 1455843"/>
                  <a:gd name="connsiteX23" fmla="*/ 157506 w 393726"/>
                  <a:gd name="connsiteY23" fmla="*/ 1253490 h 1455843"/>
                  <a:gd name="connsiteX24" fmla="*/ 159411 w 393726"/>
                  <a:gd name="connsiteY24" fmla="*/ 1049655 h 1455843"/>
                  <a:gd name="connsiteX25" fmla="*/ 138456 w 393726"/>
                  <a:gd name="connsiteY25" fmla="*/ 902970 h 1455843"/>
                  <a:gd name="connsiteX26" fmla="*/ 186081 w 393726"/>
                  <a:gd name="connsiteY26" fmla="*/ 794385 h 1455843"/>
                  <a:gd name="connsiteX27" fmla="*/ 174651 w 393726"/>
                  <a:gd name="connsiteY27" fmla="*/ 702945 h 1455843"/>
                  <a:gd name="connsiteX28" fmla="*/ 224181 w 393726"/>
                  <a:gd name="connsiteY28" fmla="*/ 598170 h 1455843"/>
                  <a:gd name="connsiteX29" fmla="*/ 235611 w 393726"/>
                  <a:gd name="connsiteY29" fmla="*/ 432435 h 1455843"/>
                  <a:gd name="connsiteX30" fmla="*/ 248946 w 393726"/>
                  <a:gd name="connsiteY30" fmla="*/ 339090 h 1455843"/>
                  <a:gd name="connsiteX31" fmla="*/ 243231 w 393726"/>
                  <a:gd name="connsiteY31" fmla="*/ 0 h 1455843"/>
                  <a:gd name="connsiteX0" fmla="*/ 47016 w 393726"/>
                  <a:gd name="connsiteY0" fmla="*/ 207645 h 1455843"/>
                  <a:gd name="connsiteX1" fmla="*/ 33681 w 393726"/>
                  <a:gd name="connsiteY1" fmla="*/ 533400 h 1455843"/>
                  <a:gd name="connsiteX2" fmla="*/ 35586 w 393726"/>
                  <a:gd name="connsiteY2" fmla="*/ 607695 h 1455843"/>
                  <a:gd name="connsiteX3" fmla="*/ 43206 w 393726"/>
                  <a:gd name="connsiteY3" fmla="*/ 691515 h 1455843"/>
                  <a:gd name="connsiteX4" fmla="*/ 33681 w 393726"/>
                  <a:gd name="connsiteY4" fmla="*/ 760095 h 1455843"/>
                  <a:gd name="connsiteX5" fmla="*/ 29871 w 393726"/>
                  <a:gd name="connsiteY5" fmla="*/ 826770 h 1455843"/>
                  <a:gd name="connsiteX6" fmla="*/ 22251 w 393726"/>
                  <a:gd name="connsiteY6" fmla="*/ 889635 h 1455843"/>
                  <a:gd name="connsiteX7" fmla="*/ 3201 w 393726"/>
                  <a:gd name="connsiteY7" fmla="*/ 971550 h 1455843"/>
                  <a:gd name="connsiteX8" fmla="*/ 1296 w 393726"/>
                  <a:gd name="connsiteY8" fmla="*/ 1021080 h 1455843"/>
                  <a:gd name="connsiteX9" fmla="*/ 16536 w 393726"/>
                  <a:gd name="connsiteY9" fmla="*/ 1112520 h 1455843"/>
                  <a:gd name="connsiteX10" fmla="*/ 45111 w 393726"/>
                  <a:gd name="connsiteY10" fmla="*/ 1125855 h 1455843"/>
                  <a:gd name="connsiteX11" fmla="*/ 29871 w 393726"/>
                  <a:gd name="connsiteY11" fmla="*/ 1223010 h 1455843"/>
                  <a:gd name="connsiteX12" fmla="*/ 69876 w 393726"/>
                  <a:gd name="connsiteY12" fmla="*/ 1322070 h 1455843"/>
                  <a:gd name="connsiteX13" fmla="*/ 73686 w 393726"/>
                  <a:gd name="connsiteY13" fmla="*/ 1379220 h 1455843"/>
                  <a:gd name="connsiteX14" fmla="*/ 62256 w 393726"/>
                  <a:gd name="connsiteY14" fmla="*/ 1424940 h 1455843"/>
                  <a:gd name="connsiteX15" fmla="*/ 67971 w 393726"/>
                  <a:gd name="connsiteY15" fmla="*/ 1449705 h 1455843"/>
                  <a:gd name="connsiteX16" fmla="*/ 127026 w 393726"/>
                  <a:gd name="connsiteY16" fmla="*/ 1449705 h 1455843"/>
                  <a:gd name="connsiteX17" fmla="*/ 208941 w 393726"/>
                  <a:gd name="connsiteY17" fmla="*/ 1434465 h 1455843"/>
                  <a:gd name="connsiteX18" fmla="*/ 277521 w 393726"/>
                  <a:gd name="connsiteY18" fmla="*/ 1455420 h 1455843"/>
                  <a:gd name="connsiteX19" fmla="*/ 389916 w 393726"/>
                  <a:gd name="connsiteY19" fmla="*/ 1445895 h 1455843"/>
                  <a:gd name="connsiteX20" fmla="*/ 393726 w 393726"/>
                  <a:gd name="connsiteY20" fmla="*/ 1415415 h 1455843"/>
                  <a:gd name="connsiteX21" fmla="*/ 288951 w 393726"/>
                  <a:gd name="connsiteY21" fmla="*/ 1402080 h 1455843"/>
                  <a:gd name="connsiteX22" fmla="*/ 193701 w 393726"/>
                  <a:gd name="connsiteY22" fmla="*/ 1352550 h 1455843"/>
                  <a:gd name="connsiteX23" fmla="*/ 157506 w 393726"/>
                  <a:gd name="connsiteY23" fmla="*/ 1253490 h 1455843"/>
                  <a:gd name="connsiteX24" fmla="*/ 159411 w 393726"/>
                  <a:gd name="connsiteY24" fmla="*/ 1049655 h 1455843"/>
                  <a:gd name="connsiteX25" fmla="*/ 138456 w 393726"/>
                  <a:gd name="connsiteY25" fmla="*/ 902970 h 1455843"/>
                  <a:gd name="connsiteX26" fmla="*/ 186081 w 393726"/>
                  <a:gd name="connsiteY26" fmla="*/ 794385 h 1455843"/>
                  <a:gd name="connsiteX27" fmla="*/ 174651 w 393726"/>
                  <a:gd name="connsiteY27" fmla="*/ 702945 h 1455843"/>
                  <a:gd name="connsiteX28" fmla="*/ 224181 w 393726"/>
                  <a:gd name="connsiteY28" fmla="*/ 598170 h 1455843"/>
                  <a:gd name="connsiteX29" fmla="*/ 235611 w 393726"/>
                  <a:gd name="connsiteY29" fmla="*/ 432435 h 1455843"/>
                  <a:gd name="connsiteX30" fmla="*/ 248946 w 393726"/>
                  <a:gd name="connsiteY30" fmla="*/ 339090 h 1455843"/>
                  <a:gd name="connsiteX31" fmla="*/ 224181 w 393726"/>
                  <a:gd name="connsiteY31" fmla="*/ 259081 h 1455843"/>
                  <a:gd name="connsiteX32" fmla="*/ 243231 w 393726"/>
                  <a:gd name="connsiteY32" fmla="*/ 0 h 145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93726" h="1455843">
                    <a:moveTo>
                      <a:pt x="47016" y="207645"/>
                    </a:moveTo>
                    <a:cubicBezTo>
                      <a:pt x="41301" y="337185"/>
                      <a:pt x="35586" y="466725"/>
                      <a:pt x="33681" y="533400"/>
                    </a:cubicBezTo>
                    <a:cubicBezTo>
                      <a:pt x="31776" y="600075"/>
                      <a:pt x="33999" y="581343"/>
                      <a:pt x="35586" y="607695"/>
                    </a:cubicBezTo>
                    <a:cubicBezTo>
                      <a:pt x="37173" y="634047"/>
                      <a:pt x="43523" y="666115"/>
                      <a:pt x="43206" y="691515"/>
                    </a:cubicBezTo>
                    <a:cubicBezTo>
                      <a:pt x="42888" y="716915"/>
                      <a:pt x="35903" y="737553"/>
                      <a:pt x="33681" y="760095"/>
                    </a:cubicBezTo>
                    <a:cubicBezTo>
                      <a:pt x="31459" y="782637"/>
                      <a:pt x="31776" y="805180"/>
                      <a:pt x="29871" y="826770"/>
                    </a:cubicBezTo>
                    <a:cubicBezTo>
                      <a:pt x="27966" y="848360"/>
                      <a:pt x="26696" y="865505"/>
                      <a:pt x="22251" y="889635"/>
                    </a:cubicBezTo>
                    <a:cubicBezTo>
                      <a:pt x="17806" y="913765"/>
                      <a:pt x="6693" y="949643"/>
                      <a:pt x="3201" y="971550"/>
                    </a:cubicBezTo>
                    <a:cubicBezTo>
                      <a:pt x="-291" y="993457"/>
                      <a:pt x="-927" y="997585"/>
                      <a:pt x="1296" y="1021080"/>
                    </a:cubicBezTo>
                    <a:cubicBezTo>
                      <a:pt x="3518" y="1044575"/>
                      <a:pt x="9234" y="1095058"/>
                      <a:pt x="16536" y="1112520"/>
                    </a:cubicBezTo>
                    <a:cubicBezTo>
                      <a:pt x="23838" y="1129982"/>
                      <a:pt x="42888" y="1107440"/>
                      <a:pt x="45111" y="1125855"/>
                    </a:cubicBezTo>
                    <a:cubicBezTo>
                      <a:pt x="47334" y="1144270"/>
                      <a:pt x="25744" y="1190308"/>
                      <a:pt x="29871" y="1223010"/>
                    </a:cubicBezTo>
                    <a:cubicBezTo>
                      <a:pt x="33998" y="1255712"/>
                      <a:pt x="62574" y="1296035"/>
                      <a:pt x="69876" y="1322070"/>
                    </a:cubicBezTo>
                    <a:cubicBezTo>
                      <a:pt x="77179" y="1348105"/>
                      <a:pt x="74956" y="1362075"/>
                      <a:pt x="73686" y="1379220"/>
                    </a:cubicBezTo>
                    <a:cubicBezTo>
                      <a:pt x="72416" y="1396365"/>
                      <a:pt x="63209" y="1413193"/>
                      <a:pt x="62256" y="1424940"/>
                    </a:cubicBezTo>
                    <a:cubicBezTo>
                      <a:pt x="61304" y="1436688"/>
                      <a:pt x="57176" y="1445578"/>
                      <a:pt x="67971" y="1449705"/>
                    </a:cubicBezTo>
                    <a:cubicBezTo>
                      <a:pt x="78766" y="1453833"/>
                      <a:pt x="103531" y="1452245"/>
                      <a:pt x="127026" y="1449705"/>
                    </a:cubicBezTo>
                    <a:cubicBezTo>
                      <a:pt x="150521" y="1447165"/>
                      <a:pt x="183859" y="1433513"/>
                      <a:pt x="208941" y="1434465"/>
                    </a:cubicBezTo>
                    <a:cubicBezTo>
                      <a:pt x="234023" y="1435417"/>
                      <a:pt x="247359" y="1453515"/>
                      <a:pt x="277521" y="1455420"/>
                    </a:cubicBezTo>
                    <a:cubicBezTo>
                      <a:pt x="307684" y="1457325"/>
                      <a:pt x="370549" y="1452562"/>
                      <a:pt x="389916" y="1445895"/>
                    </a:cubicBezTo>
                    <a:cubicBezTo>
                      <a:pt x="409283" y="1439228"/>
                      <a:pt x="410553" y="1422717"/>
                      <a:pt x="393726" y="1415415"/>
                    </a:cubicBezTo>
                    <a:cubicBezTo>
                      <a:pt x="376899" y="1408113"/>
                      <a:pt x="322289" y="1412558"/>
                      <a:pt x="288951" y="1402080"/>
                    </a:cubicBezTo>
                    <a:cubicBezTo>
                      <a:pt x="255613" y="1391602"/>
                      <a:pt x="215608" y="1377315"/>
                      <a:pt x="193701" y="1352550"/>
                    </a:cubicBezTo>
                    <a:cubicBezTo>
                      <a:pt x="171794" y="1327785"/>
                      <a:pt x="163221" y="1303972"/>
                      <a:pt x="157506" y="1253490"/>
                    </a:cubicBezTo>
                    <a:cubicBezTo>
                      <a:pt x="151791" y="1203008"/>
                      <a:pt x="162586" y="1108075"/>
                      <a:pt x="159411" y="1049655"/>
                    </a:cubicBezTo>
                    <a:cubicBezTo>
                      <a:pt x="156236" y="991235"/>
                      <a:pt x="134011" y="945515"/>
                      <a:pt x="138456" y="902970"/>
                    </a:cubicBezTo>
                    <a:cubicBezTo>
                      <a:pt x="142901" y="860425"/>
                      <a:pt x="180049" y="827723"/>
                      <a:pt x="186081" y="794385"/>
                    </a:cubicBezTo>
                    <a:cubicBezTo>
                      <a:pt x="192114" y="761048"/>
                      <a:pt x="168301" y="735647"/>
                      <a:pt x="174651" y="702945"/>
                    </a:cubicBezTo>
                    <a:cubicBezTo>
                      <a:pt x="181001" y="670243"/>
                      <a:pt x="214021" y="643255"/>
                      <a:pt x="224181" y="598170"/>
                    </a:cubicBezTo>
                    <a:cubicBezTo>
                      <a:pt x="234341" y="553085"/>
                      <a:pt x="231484" y="475615"/>
                      <a:pt x="235611" y="432435"/>
                    </a:cubicBezTo>
                    <a:cubicBezTo>
                      <a:pt x="239738" y="389255"/>
                      <a:pt x="250851" y="367982"/>
                      <a:pt x="248946" y="339090"/>
                    </a:cubicBezTo>
                    <a:cubicBezTo>
                      <a:pt x="247041" y="310198"/>
                      <a:pt x="225134" y="315596"/>
                      <a:pt x="224181" y="259081"/>
                    </a:cubicBezTo>
                    <a:cubicBezTo>
                      <a:pt x="223229" y="202566"/>
                      <a:pt x="243231" y="41275"/>
                      <a:pt x="243231" y="0"/>
                    </a:cubicBezTo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Freeform 22"/>
              <p:cNvSpPr/>
              <p:nvPr/>
            </p:nvSpPr>
            <p:spPr>
              <a:xfrm>
                <a:off x="1985247" y="3848065"/>
                <a:ext cx="378865" cy="327695"/>
              </a:xfrm>
              <a:custGeom>
                <a:avLst/>
                <a:gdLst>
                  <a:gd name="connsiteX0" fmla="*/ 68343 w 378865"/>
                  <a:gd name="connsiteY0" fmla="*/ 306740 h 327695"/>
                  <a:gd name="connsiteX1" fmla="*/ 18813 w 378865"/>
                  <a:gd name="connsiteY1" fmla="*/ 243875 h 327695"/>
                  <a:gd name="connsiteX2" fmla="*/ 9288 w 378865"/>
                  <a:gd name="connsiteY2" fmla="*/ 240065 h 327695"/>
                  <a:gd name="connsiteX3" fmla="*/ 5478 w 378865"/>
                  <a:gd name="connsiteY3" fmla="*/ 116240 h 327695"/>
                  <a:gd name="connsiteX4" fmla="*/ 89298 w 378865"/>
                  <a:gd name="connsiteY4" fmla="*/ 24800 h 327695"/>
                  <a:gd name="connsiteX5" fmla="*/ 169308 w 378865"/>
                  <a:gd name="connsiteY5" fmla="*/ 35 h 327695"/>
                  <a:gd name="connsiteX6" fmla="*/ 268368 w 378865"/>
                  <a:gd name="connsiteY6" fmla="*/ 20990 h 327695"/>
                  <a:gd name="connsiteX7" fmla="*/ 335043 w 378865"/>
                  <a:gd name="connsiteY7" fmla="*/ 81950 h 327695"/>
                  <a:gd name="connsiteX8" fmla="*/ 355998 w 378865"/>
                  <a:gd name="connsiteY8" fmla="*/ 118145 h 327695"/>
                  <a:gd name="connsiteX9" fmla="*/ 378858 w 378865"/>
                  <a:gd name="connsiteY9" fmla="*/ 205775 h 327695"/>
                  <a:gd name="connsiteX10" fmla="*/ 357903 w 378865"/>
                  <a:gd name="connsiteY10" fmla="*/ 274355 h 327695"/>
                  <a:gd name="connsiteX11" fmla="*/ 308373 w 378865"/>
                  <a:gd name="connsiteY11" fmla="*/ 327695 h 327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8865" h="327695">
                    <a:moveTo>
                      <a:pt x="68343" y="306740"/>
                    </a:moveTo>
                    <a:cubicBezTo>
                      <a:pt x="48499" y="280863"/>
                      <a:pt x="28655" y="254987"/>
                      <a:pt x="18813" y="243875"/>
                    </a:cubicBezTo>
                    <a:cubicBezTo>
                      <a:pt x="8971" y="232763"/>
                      <a:pt x="11511" y="261338"/>
                      <a:pt x="9288" y="240065"/>
                    </a:cubicBezTo>
                    <a:cubicBezTo>
                      <a:pt x="7065" y="218792"/>
                      <a:pt x="-7857" y="152117"/>
                      <a:pt x="5478" y="116240"/>
                    </a:cubicBezTo>
                    <a:cubicBezTo>
                      <a:pt x="18813" y="80363"/>
                      <a:pt x="61993" y="44167"/>
                      <a:pt x="89298" y="24800"/>
                    </a:cubicBezTo>
                    <a:cubicBezTo>
                      <a:pt x="116603" y="5432"/>
                      <a:pt x="139463" y="670"/>
                      <a:pt x="169308" y="35"/>
                    </a:cubicBezTo>
                    <a:cubicBezTo>
                      <a:pt x="199153" y="-600"/>
                      <a:pt x="240746" y="7338"/>
                      <a:pt x="268368" y="20990"/>
                    </a:cubicBezTo>
                    <a:cubicBezTo>
                      <a:pt x="295990" y="34642"/>
                      <a:pt x="320438" y="65758"/>
                      <a:pt x="335043" y="81950"/>
                    </a:cubicBezTo>
                    <a:cubicBezTo>
                      <a:pt x="349648" y="98142"/>
                      <a:pt x="348696" y="97507"/>
                      <a:pt x="355998" y="118145"/>
                    </a:cubicBezTo>
                    <a:cubicBezTo>
                      <a:pt x="363301" y="138782"/>
                      <a:pt x="378541" y="179740"/>
                      <a:pt x="378858" y="205775"/>
                    </a:cubicBezTo>
                    <a:cubicBezTo>
                      <a:pt x="379175" y="231810"/>
                      <a:pt x="369650" y="254035"/>
                      <a:pt x="357903" y="274355"/>
                    </a:cubicBezTo>
                    <a:cubicBezTo>
                      <a:pt x="346156" y="294675"/>
                      <a:pt x="327264" y="311185"/>
                      <a:pt x="308373" y="327695"/>
                    </a:cubicBezTo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975360" y="3848100"/>
                <a:ext cx="2362200" cy="238506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735330" y="3326130"/>
                <a:ext cx="2846070" cy="291084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Freeform 13"/>
              <p:cNvSpPr/>
              <p:nvPr/>
            </p:nvSpPr>
            <p:spPr>
              <a:xfrm>
                <a:off x="1093470" y="3853464"/>
                <a:ext cx="1082041" cy="1114776"/>
              </a:xfrm>
              <a:custGeom>
                <a:avLst/>
                <a:gdLst>
                  <a:gd name="connsiteX0" fmla="*/ 971551 w 971551"/>
                  <a:gd name="connsiteY0" fmla="*/ 348966 h 966186"/>
                  <a:gd name="connsiteX1" fmla="*/ 923926 w 971551"/>
                  <a:gd name="connsiteY1" fmla="*/ 368016 h 966186"/>
                  <a:gd name="connsiteX2" fmla="*/ 899161 w 971551"/>
                  <a:gd name="connsiteY2" fmla="*/ 335631 h 966186"/>
                  <a:gd name="connsiteX3" fmla="*/ 843916 w 971551"/>
                  <a:gd name="connsiteY3" fmla="*/ 343251 h 966186"/>
                  <a:gd name="connsiteX4" fmla="*/ 805816 w 971551"/>
                  <a:gd name="connsiteY4" fmla="*/ 312771 h 966186"/>
                  <a:gd name="connsiteX5" fmla="*/ 733426 w 971551"/>
                  <a:gd name="connsiteY5" fmla="*/ 329916 h 966186"/>
                  <a:gd name="connsiteX6" fmla="*/ 666751 w 971551"/>
                  <a:gd name="connsiteY6" fmla="*/ 286101 h 966186"/>
                  <a:gd name="connsiteX7" fmla="*/ 615316 w 971551"/>
                  <a:gd name="connsiteY7" fmla="*/ 272766 h 966186"/>
                  <a:gd name="connsiteX8" fmla="*/ 552451 w 971551"/>
                  <a:gd name="connsiteY8" fmla="*/ 272766 h 966186"/>
                  <a:gd name="connsiteX9" fmla="*/ 520066 w 971551"/>
                  <a:gd name="connsiteY9" fmla="*/ 230856 h 966186"/>
                  <a:gd name="connsiteX10" fmla="*/ 472441 w 971551"/>
                  <a:gd name="connsiteY10" fmla="*/ 196566 h 966186"/>
                  <a:gd name="connsiteX11" fmla="*/ 455296 w 971551"/>
                  <a:gd name="connsiteY11" fmla="*/ 209901 h 966186"/>
                  <a:gd name="connsiteX12" fmla="*/ 434341 w 971551"/>
                  <a:gd name="connsiteY12" fmla="*/ 183231 h 966186"/>
                  <a:gd name="connsiteX13" fmla="*/ 396241 w 971551"/>
                  <a:gd name="connsiteY13" fmla="*/ 177516 h 966186"/>
                  <a:gd name="connsiteX14" fmla="*/ 329566 w 971551"/>
                  <a:gd name="connsiteY14" fmla="*/ 164181 h 966186"/>
                  <a:gd name="connsiteX15" fmla="*/ 295276 w 971551"/>
                  <a:gd name="connsiteY15" fmla="*/ 156561 h 966186"/>
                  <a:gd name="connsiteX16" fmla="*/ 260986 w 971551"/>
                  <a:gd name="connsiteY16" fmla="*/ 129891 h 966186"/>
                  <a:gd name="connsiteX17" fmla="*/ 217171 w 971551"/>
                  <a:gd name="connsiteY17" fmla="*/ 118461 h 966186"/>
                  <a:gd name="connsiteX18" fmla="*/ 194311 w 971551"/>
                  <a:gd name="connsiteY18" fmla="*/ 107031 h 966186"/>
                  <a:gd name="connsiteX19" fmla="*/ 175261 w 971551"/>
                  <a:gd name="connsiteY19" fmla="*/ 95601 h 966186"/>
                  <a:gd name="connsiteX20" fmla="*/ 169546 w 971551"/>
                  <a:gd name="connsiteY20" fmla="*/ 68931 h 966186"/>
                  <a:gd name="connsiteX21" fmla="*/ 135256 w 971551"/>
                  <a:gd name="connsiteY21" fmla="*/ 34641 h 966186"/>
                  <a:gd name="connsiteX22" fmla="*/ 102871 w 971551"/>
                  <a:gd name="connsiteY22" fmla="*/ 17496 h 966186"/>
                  <a:gd name="connsiteX23" fmla="*/ 72391 w 971551"/>
                  <a:gd name="connsiteY23" fmla="*/ 2256 h 966186"/>
                  <a:gd name="connsiteX24" fmla="*/ 36196 w 971551"/>
                  <a:gd name="connsiteY24" fmla="*/ 9876 h 966186"/>
                  <a:gd name="connsiteX25" fmla="*/ 9526 w 971551"/>
                  <a:gd name="connsiteY25" fmla="*/ 2256 h 966186"/>
                  <a:gd name="connsiteX26" fmla="*/ 1 w 971551"/>
                  <a:gd name="connsiteY26" fmla="*/ 57501 h 966186"/>
                  <a:gd name="connsiteX27" fmla="*/ 9526 w 971551"/>
                  <a:gd name="connsiteY27" fmla="*/ 116556 h 966186"/>
                  <a:gd name="connsiteX28" fmla="*/ 59056 w 971551"/>
                  <a:gd name="connsiteY28" fmla="*/ 143226 h 966186"/>
                  <a:gd name="connsiteX29" fmla="*/ 135256 w 971551"/>
                  <a:gd name="connsiteY29" fmla="*/ 171801 h 966186"/>
                  <a:gd name="connsiteX30" fmla="*/ 175261 w 971551"/>
                  <a:gd name="connsiteY30" fmla="*/ 202281 h 966186"/>
                  <a:gd name="connsiteX31" fmla="*/ 211456 w 971551"/>
                  <a:gd name="connsiteY31" fmla="*/ 236571 h 966186"/>
                  <a:gd name="connsiteX32" fmla="*/ 260986 w 971551"/>
                  <a:gd name="connsiteY32" fmla="*/ 236571 h 966186"/>
                  <a:gd name="connsiteX33" fmla="*/ 308611 w 971551"/>
                  <a:gd name="connsiteY33" fmla="*/ 270861 h 966186"/>
                  <a:gd name="connsiteX34" fmla="*/ 390526 w 971551"/>
                  <a:gd name="connsiteY34" fmla="*/ 328011 h 966186"/>
                  <a:gd name="connsiteX35" fmla="*/ 430531 w 971551"/>
                  <a:gd name="connsiteY35" fmla="*/ 328011 h 966186"/>
                  <a:gd name="connsiteX36" fmla="*/ 470536 w 971551"/>
                  <a:gd name="connsiteY36" fmla="*/ 352776 h 966186"/>
                  <a:gd name="connsiteX37" fmla="*/ 516256 w 971551"/>
                  <a:gd name="connsiteY37" fmla="*/ 345156 h 966186"/>
                  <a:gd name="connsiteX38" fmla="*/ 569596 w 971551"/>
                  <a:gd name="connsiteY38" fmla="*/ 383256 h 966186"/>
                  <a:gd name="connsiteX39" fmla="*/ 613411 w 971551"/>
                  <a:gd name="connsiteY39" fmla="*/ 390876 h 966186"/>
                  <a:gd name="connsiteX40" fmla="*/ 624841 w 971551"/>
                  <a:gd name="connsiteY40" fmla="*/ 390876 h 966186"/>
                  <a:gd name="connsiteX41" fmla="*/ 632461 w 971551"/>
                  <a:gd name="connsiteY41" fmla="*/ 406116 h 966186"/>
                  <a:gd name="connsiteX42" fmla="*/ 661036 w 971551"/>
                  <a:gd name="connsiteY42" fmla="*/ 423261 h 966186"/>
                  <a:gd name="connsiteX43" fmla="*/ 689611 w 971551"/>
                  <a:gd name="connsiteY43" fmla="*/ 438501 h 966186"/>
                  <a:gd name="connsiteX44" fmla="*/ 725806 w 971551"/>
                  <a:gd name="connsiteY44" fmla="*/ 448026 h 966186"/>
                  <a:gd name="connsiteX45" fmla="*/ 756286 w 971551"/>
                  <a:gd name="connsiteY45" fmla="*/ 472791 h 966186"/>
                  <a:gd name="connsiteX46" fmla="*/ 803911 w 971551"/>
                  <a:gd name="connsiteY46" fmla="*/ 501366 h 966186"/>
                  <a:gd name="connsiteX47" fmla="*/ 834391 w 971551"/>
                  <a:gd name="connsiteY47" fmla="*/ 535656 h 966186"/>
                  <a:gd name="connsiteX48" fmla="*/ 845821 w 971551"/>
                  <a:gd name="connsiteY48" fmla="*/ 566136 h 966186"/>
                  <a:gd name="connsiteX49" fmla="*/ 864871 w 971551"/>
                  <a:gd name="connsiteY49" fmla="*/ 627096 h 966186"/>
                  <a:gd name="connsiteX50" fmla="*/ 866776 w 971551"/>
                  <a:gd name="connsiteY50" fmla="*/ 669006 h 966186"/>
                  <a:gd name="connsiteX51" fmla="*/ 883921 w 971551"/>
                  <a:gd name="connsiteY51" fmla="*/ 733776 h 966186"/>
                  <a:gd name="connsiteX52" fmla="*/ 902971 w 971551"/>
                  <a:gd name="connsiteY52" fmla="*/ 802356 h 966186"/>
                  <a:gd name="connsiteX53" fmla="*/ 918211 w 971551"/>
                  <a:gd name="connsiteY53" fmla="*/ 825216 h 966186"/>
                  <a:gd name="connsiteX54" fmla="*/ 902971 w 971551"/>
                  <a:gd name="connsiteY54" fmla="*/ 889986 h 966186"/>
                  <a:gd name="connsiteX55" fmla="*/ 899161 w 971551"/>
                  <a:gd name="connsiteY55" fmla="*/ 966186 h 966186"/>
                  <a:gd name="connsiteX0" fmla="*/ 971551 w 971551"/>
                  <a:gd name="connsiteY0" fmla="*/ 348966 h 966186"/>
                  <a:gd name="connsiteX1" fmla="*/ 923926 w 971551"/>
                  <a:gd name="connsiteY1" fmla="*/ 368016 h 966186"/>
                  <a:gd name="connsiteX2" fmla="*/ 899161 w 971551"/>
                  <a:gd name="connsiteY2" fmla="*/ 335631 h 966186"/>
                  <a:gd name="connsiteX3" fmla="*/ 843916 w 971551"/>
                  <a:gd name="connsiteY3" fmla="*/ 343251 h 966186"/>
                  <a:gd name="connsiteX4" fmla="*/ 805816 w 971551"/>
                  <a:gd name="connsiteY4" fmla="*/ 312771 h 966186"/>
                  <a:gd name="connsiteX5" fmla="*/ 733426 w 971551"/>
                  <a:gd name="connsiteY5" fmla="*/ 329916 h 966186"/>
                  <a:gd name="connsiteX6" fmla="*/ 666751 w 971551"/>
                  <a:gd name="connsiteY6" fmla="*/ 286101 h 966186"/>
                  <a:gd name="connsiteX7" fmla="*/ 615316 w 971551"/>
                  <a:gd name="connsiteY7" fmla="*/ 272766 h 966186"/>
                  <a:gd name="connsiteX8" fmla="*/ 552451 w 971551"/>
                  <a:gd name="connsiteY8" fmla="*/ 272766 h 966186"/>
                  <a:gd name="connsiteX9" fmla="*/ 520066 w 971551"/>
                  <a:gd name="connsiteY9" fmla="*/ 230856 h 966186"/>
                  <a:gd name="connsiteX10" fmla="*/ 472441 w 971551"/>
                  <a:gd name="connsiteY10" fmla="*/ 196566 h 966186"/>
                  <a:gd name="connsiteX11" fmla="*/ 455296 w 971551"/>
                  <a:gd name="connsiteY11" fmla="*/ 209901 h 966186"/>
                  <a:gd name="connsiteX12" fmla="*/ 434341 w 971551"/>
                  <a:gd name="connsiteY12" fmla="*/ 183231 h 966186"/>
                  <a:gd name="connsiteX13" fmla="*/ 396241 w 971551"/>
                  <a:gd name="connsiteY13" fmla="*/ 177516 h 966186"/>
                  <a:gd name="connsiteX14" fmla="*/ 329566 w 971551"/>
                  <a:gd name="connsiteY14" fmla="*/ 164181 h 966186"/>
                  <a:gd name="connsiteX15" fmla="*/ 295276 w 971551"/>
                  <a:gd name="connsiteY15" fmla="*/ 156561 h 966186"/>
                  <a:gd name="connsiteX16" fmla="*/ 260986 w 971551"/>
                  <a:gd name="connsiteY16" fmla="*/ 129891 h 966186"/>
                  <a:gd name="connsiteX17" fmla="*/ 217171 w 971551"/>
                  <a:gd name="connsiteY17" fmla="*/ 118461 h 966186"/>
                  <a:gd name="connsiteX18" fmla="*/ 194311 w 971551"/>
                  <a:gd name="connsiteY18" fmla="*/ 107031 h 966186"/>
                  <a:gd name="connsiteX19" fmla="*/ 175261 w 971551"/>
                  <a:gd name="connsiteY19" fmla="*/ 95601 h 966186"/>
                  <a:gd name="connsiteX20" fmla="*/ 169546 w 971551"/>
                  <a:gd name="connsiteY20" fmla="*/ 68931 h 966186"/>
                  <a:gd name="connsiteX21" fmla="*/ 135256 w 971551"/>
                  <a:gd name="connsiteY21" fmla="*/ 34641 h 966186"/>
                  <a:gd name="connsiteX22" fmla="*/ 102871 w 971551"/>
                  <a:gd name="connsiteY22" fmla="*/ 17496 h 966186"/>
                  <a:gd name="connsiteX23" fmla="*/ 72391 w 971551"/>
                  <a:gd name="connsiteY23" fmla="*/ 2256 h 966186"/>
                  <a:gd name="connsiteX24" fmla="*/ 36196 w 971551"/>
                  <a:gd name="connsiteY24" fmla="*/ 9876 h 966186"/>
                  <a:gd name="connsiteX25" fmla="*/ 9526 w 971551"/>
                  <a:gd name="connsiteY25" fmla="*/ 2256 h 966186"/>
                  <a:gd name="connsiteX26" fmla="*/ 1 w 971551"/>
                  <a:gd name="connsiteY26" fmla="*/ 57501 h 966186"/>
                  <a:gd name="connsiteX27" fmla="*/ 9526 w 971551"/>
                  <a:gd name="connsiteY27" fmla="*/ 116556 h 966186"/>
                  <a:gd name="connsiteX28" fmla="*/ 59056 w 971551"/>
                  <a:gd name="connsiteY28" fmla="*/ 143226 h 966186"/>
                  <a:gd name="connsiteX29" fmla="*/ 135256 w 971551"/>
                  <a:gd name="connsiteY29" fmla="*/ 171801 h 966186"/>
                  <a:gd name="connsiteX30" fmla="*/ 175261 w 971551"/>
                  <a:gd name="connsiteY30" fmla="*/ 202281 h 966186"/>
                  <a:gd name="connsiteX31" fmla="*/ 211456 w 971551"/>
                  <a:gd name="connsiteY31" fmla="*/ 236571 h 966186"/>
                  <a:gd name="connsiteX32" fmla="*/ 260986 w 971551"/>
                  <a:gd name="connsiteY32" fmla="*/ 236571 h 966186"/>
                  <a:gd name="connsiteX33" fmla="*/ 308611 w 971551"/>
                  <a:gd name="connsiteY33" fmla="*/ 270861 h 966186"/>
                  <a:gd name="connsiteX34" fmla="*/ 390526 w 971551"/>
                  <a:gd name="connsiteY34" fmla="*/ 328011 h 966186"/>
                  <a:gd name="connsiteX35" fmla="*/ 430531 w 971551"/>
                  <a:gd name="connsiteY35" fmla="*/ 328011 h 966186"/>
                  <a:gd name="connsiteX36" fmla="*/ 470536 w 971551"/>
                  <a:gd name="connsiteY36" fmla="*/ 352776 h 966186"/>
                  <a:gd name="connsiteX37" fmla="*/ 516256 w 971551"/>
                  <a:gd name="connsiteY37" fmla="*/ 345156 h 966186"/>
                  <a:gd name="connsiteX38" fmla="*/ 569596 w 971551"/>
                  <a:gd name="connsiteY38" fmla="*/ 383256 h 966186"/>
                  <a:gd name="connsiteX39" fmla="*/ 613411 w 971551"/>
                  <a:gd name="connsiteY39" fmla="*/ 390876 h 966186"/>
                  <a:gd name="connsiteX40" fmla="*/ 624841 w 971551"/>
                  <a:gd name="connsiteY40" fmla="*/ 390876 h 966186"/>
                  <a:gd name="connsiteX41" fmla="*/ 632461 w 971551"/>
                  <a:gd name="connsiteY41" fmla="*/ 406116 h 966186"/>
                  <a:gd name="connsiteX42" fmla="*/ 661036 w 971551"/>
                  <a:gd name="connsiteY42" fmla="*/ 423261 h 966186"/>
                  <a:gd name="connsiteX43" fmla="*/ 689611 w 971551"/>
                  <a:gd name="connsiteY43" fmla="*/ 438501 h 966186"/>
                  <a:gd name="connsiteX44" fmla="*/ 725806 w 971551"/>
                  <a:gd name="connsiteY44" fmla="*/ 448026 h 966186"/>
                  <a:gd name="connsiteX45" fmla="*/ 756286 w 971551"/>
                  <a:gd name="connsiteY45" fmla="*/ 472791 h 966186"/>
                  <a:gd name="connsiteX46" fmla="*/ 803911 w 971551"/>
                  <a:gd name="connsiteY46" fmla="*/ 501366 h 966186"/>
                  <a:gd name="connsiteX47" fmla="*/ 834391 w 971551"/>
                  <a:gd name="connsiteY47" fmla="*/ 535656 h 966186"/>
                  <a:gd name="connsiteX48" fmla="*/ 845821 w 971551"/>
                  <a:gd name="connsiteY48" fmla="*/ 566136 h 966186"/>
                  <a:gd name="connsiteX49" fmla="*/ 864871 w 971551"/>
                  <a:gd name="connsiteY49" fmla="*/ 627096 h 966186"/>
                  <a:gd name="connsiteX50" fmla="*/ 866776 w 971551"/>
                  <a:gd name="connsiteY50" fmla="*/ 669006 h 966186"/>
                  <a:gd name="connsiteX51" fmla="*/ 883921 w 971551"/>
                  <a:gd name="connsiteY51" fmla="*/ 733776 h 966186"/>
                  <a:gd name="connsiteX52" fmla="*/ 902971 w 971551"/>
                  <a:gd name="connsiteY52" fmla="*/ 802356 h 966186"/>
                  <a:gd name="connsiteX53" fmla="*/ 918211 w 971551"/>
                  <a:gd name="connsiteY53" fmla="*/ 825216 h 966186"/>
                  <a:gd name="connsiteX54" fmla="*/ 902971 w 971551"/>
                  <a:gd name="connsiteY54" fmla="*/ 889986 h 966186"/>
                  <a:gd name="connsiteX55" fmla="*/ 889636 w 971551"/>
                  <a:gd name="connsiteY55" fmla="*/ 920466 h 966186"/>
                  <a:gd name="connsiteX56" fmla="*/ 899161 w 971551"/>
                  <a:gd name="connsiteY56" fmla="*/ 966186 h 966186"/>
                  <a:gd name="connsiteX0" fmla="*/ 971551 w 1080136"/>
                  <a:gd name="connsiteY0" fmla="*/ 348966 h 1114776"/>
                  <a:gd name="connsiteX1" fmla="*/ 923926 w 1080136"/>
                  <a:gd name="connsiteY1" fmla="*/ 368016 h 1114776"/>
                  <a:gd name="connsiteX2" fmla="*/ 899161 w 1080136"/>
                  <a:gd name="connsiteY2" fmla="*/ 335631 h 1114776"/>
                  <a:gd name="connsiteX3" fmla="*/ 843916 w 1080136"/>
                  <a:gd name="connsiteY3" fmla="*/ 343251 h 1114776"/>
                  <a:gd name="connsiteX4" fmla="*/ 805816 w 1080136"/>
                  <a:gd name="connsiteY4" fmla="*/ 312771 h 1114776"/>
                  <a:gd name="connsiteX5" fmla="*/ 733426 w 1080136"/>
                  <a:gd name="connsiteY5" fmla="*/ 329916 h 1114776"/>
                  <a:gd name="connsiteX6" fmla="*/ 666751 w 1080136"/>
                  <a:gd name="connsiteY6" fmla="*/ 286101 h 1114776"/>
                  <a:gd name="connsiteX7" fmla="*/ 615316 w 1080136"/>
                  <a:gd name="connsiteY7" fmla="*/ 272766 h 1114776"/>
                  <a:gd name="connsiteX8" fmla="*/ 552451 w 1080136"/>
                  <a:gd name="connsiteY8" fmla="*/ 272766 h 1114776"/>
                  <a:gd name="connsiteX9" fmla="*/ 520066 w 1080136"/>
                  <a:gd name="connsiteY9" fmla="*/ 230856 h 1114776"/>
                  <a:gd name="connsiteX10" fmla="*/ 472441 w 1080136"/>
                  <a:gd name="connsiteY10" fmla="*/ 196566 h 1114776"/>
                  <a:gd name="connsiteX11" fmla="*/ 455296 w 1080136"/>
                  <a:gd name="connsiteY11" fmla="*/ 209901 h 1114776"/>
                  <a:gd name="connsiteX12" fmla="*/ 434341 w 1080136"/>
                  <a:gd name="connsiteY12" fmla="*/ 183231 h 1114776"/>
                  <a:gd name="connsiteX13" fmla="*/ 396241 w 1080136"/>
                  <a:gd name="connsiteY13" fmla="*/ 177516 h 1114776"/>
                  <a:gd name="connsiteX14" fmla="*/ 329566 w 1080136"/>
                  <a:gd name="connsiteY14" fmla="*/ 164181 h 1114776"/>
                  <a:gd name="connsiteX15" fmla="*/ 295276 w 1080136"/>
                  <a:gd name="connsiteY15" fmla="*/ 156561 h 1114776"/>
                  <a:gd name="connsiteX16" fmla="*/ 260986 w 1080136"/>
                  <a:gd name="connsiteY16" fmla="*/ 129891 h 1114776"/>
                  <a:gd name="connsiteX17" fmla="*/ 217171 w 1080136"/>
                  <a:gd name="connsiteY17" fmla="*/ 118461 h 1114776"/>
                  <a:gd name="connsiteX18" fmla="*/ 194311 w 1080136"/>
                  <a:gd name="connsiteY18" fmla="*/ 107031 h 1114776"/>
                  <a:gd name="connsiteX19" fmla="*/ 175261 w 1080136"/>
                  <a:gd name="connsiteY19" fmla="*/ 95601 h 1114776"/>
                  <a:gd name="connsiteX20" fmla="*/ 169546 w 1080136"/>
                  <a:gd name="connsiteY20" fmla="*/ 68931 h 1114776"/>
                  <a:gd name="connsiteX21" fmla="*/ 135256 w 1080136"/>
                  <a:gd name="connsiteY21" fmla="*/ 34641 h 1114776"/>
                  <a:gd name="connsiteX22" fmla="*/ 102871 w 1080136"/>
                  <a:gd name="connsiteY22" fmla="*/ 17496 h 1114776"/>
                  <a:gd name="connsiteX23" fmla="*/ 72391 w 1080136"/>
                  <a:gd name="connsiteY23" fmla="*/ 2256 h 1114776"/>
                  <a:gd name="connsiteX24" fmla="*/ 36196 w 1080136"/>
                  <a:gd name="connsiteY24" fmla="*/ 9876 h 1114776"/>
                  <a:gd name="connsiteX25" fmla="*/ 9526 w 1080136"/>
                  <a:gd name="connsiteY25" fmla="*/ 2256 h 1114776"/>
                  <a:gd name="connsiteX26" fmla="*/ 1 w 1080136"/>
                  <a:gd name="connsiteY26" fmla="*/ 57501 h 1114776"/>
                  <a:gd name="connsiteX27" fmla="*/ 9526 w 1080136"/>
                  <a:gd name="connsiteY27" fmla="*/ 116556 h 1114776"/>
                  <a:gd name="connsiteX28" fmla="*/ 59056 w 1080136"/>
                  <a:gd name="connsiteY28" fmla="*/ 143226 h 1114776"/>
                  <a:gd name="connsiteX29" fmla="*/ 135256 w 1080136"/>
                  <a:gd name="connsiteY29" fmla="*/ 171801 h 1114776"/>
                  <a:gd name="connsiteX30" fmla="*/ 175261 w 1080136"/>
                  <a:gd name="connsiteY30" fmla="*/ 202281 h 1114776"/>
                  <a:gd name="connsiteX31" fmla="*/ 211456 w 1080136"/>
                  <a:gd name="connsiteY31" fmla="*/ 236571 h 1114776"/>
                  <a:gd name="connsiteX32" fmla="*/ 260986 w 1080136"/>
                  <a:gd name="connsiteY32" fmla="*/ 236571 h 1114776"/>
                  <a:gd name="connsiteX33" fmla="*/ 308611 w 1080136"/>
                  <a:gd name="connsiteY33" fmla="*/ 270861 h 1114776"/>
                  <a:gd name="connsiteX34" fmla="*/ 390526 w 1080136"/>
                  <a:gd name="connsiteY34" fmla="*/ 328011 h 1114776"/>
                  <a:gd name="connsiteX35" fmla="*/ 430531 w 1080136"/>
                  <a:gd name="connsiteY35" fmla="*/ 328011 h 1114776"/>
                  <a:gd name="connsiteX36" fmla="*/ 470536 w 1080136"/>
                  <a:gd name="connsiteY36" fmla="*/ 352776 h 1114776"/>
                  <a:gd name="connsiteX37" fmla="*/ 516256 w 1080136"/>
                  <a:gd name="connsiteY37" fmla="*/ 345156 h 1114776"/>
                  <a:gd name="connsiteX38" fmla="*/ 569596 w 1080136"/>
                  <a:gd name="connsiteY38" fmla="*/ 383256 h 1114776"/>
                  <a:gd name="connsiteX39" fmla="*/ 613411 w 1080136"/>
                  <a:gd name="connsiteY39" fmla="*/ 390876 h 1114776"/>
                  <a:gd name="connsiteX40" fmla="*/ 624841 w 1080136"/>
                  <a:gd name="connsiteY40" fmla="*/ 390876 h 1114776"/>
                  <a:gd name="connsiteX41" fmla="*/ 632461 w 1080136"/>
                  <a:gd name="connsiteY41" fmla="*/ 406116 h 1114776"/>
                  <a:gd name="connsiteX42" fmla="*/ 661036 w 1080136"/>
                  <a:gd name="connsiteY42" fmla="*/ 423261 h 1114776"/>
                  <a:gd name="connsiteX43" fmla="*/ 689611 w 1080136"/>
                  <a:gd name="connsiteY43" fmla="*/ 438501 h 1114776"/>
                  <a:gd name="connsiteX44" fmla="*/ 725806 w 1080136"/>
                  <a:gd name="connsiteY44" fmla="*/ 448026 h 1114776"/>
                  <a:gd name="connsiteX45" fmla="*/ 756286 w 1080136"/>
                  <a:gd name="connsiteY45" fmla="*/ 472791 h 1114776"/>
                  <a:gd name="connsiteX46" fmla="*/ 803911 w 1080136"/>
                  <a:gd name="connsiteY46" fmla="*/ 501366 h 1114776"/>
                  <a:gd name="connsiteX47" fmla="*/ 834391 w 1080136"/>
                  <a:gd name="connsiteY47" fmla="*/ 535656 h 1114776"/>
                  <a:gd name="connsiteX48" fmla="*/ 845821 w 1080136"/>
                  <a:gd name="connsiteY48" fmla="*/ 566136 h 1114776"/>
                  <a:gd name="connsiteX49" fmla="*/ 864871 w 1080136"/>
                  <a:gd name="connsiteY49" fmla="*/ 627096 h 1114776"/>
                  <a:gd name="connsiteX50" fmla="*/ 866776 w 1080136"/>
                  <a:gd name="connsiteY50" fmla="*/ 669006 h 1114776"/>
                  <a:gd name="connsiteX51" fmla="*/ 883921 w 1080136"/>
                  <a:gd name="connsiteY51" fmla="*/ 733776 h 1114776"/>
                  <a:gd name="connsiteX52" fmla="*/ 902971 w 1080136"/>
                  <a:gd name="connsiteY52" fmla="*/ 802356 h 1114776"/>
                  <a:gd name="connsiteX53" fmla="*/ 918211 w 1080136"/>
                  <a:gd name="connsiteY53" fmla="*/ 825216 h 1114776"/>
                  <a:gd name="connsiteX54" fmla="*/ 902971 w 1080136"/>
                  <a:gd name="connsiteY54" fmla="*/ 889986 h 1114776"/>
                  <a:gd name="connsiteX55" fmla="*/ 889636 w 1080136"/>
                  <a:gd name="connsiteY55" fmla="*/ 920466 h 1114776"/>
                  <a:gd name="connsiteX56" fmla="*/ 1080136 w 1080136"/>
                  <a:gd name="connsiteY56" fmla="*/ 1114776 h 1114776"/>
                  <a:gd name="connsiteX0" fmla="*/ 971551 w 1080136"/>
                  <a:gd name="connsiteY0" fmla="*/ 348966 h 1114776"/>
                  <a:gd name="connsiteX1" fmla="*/ 923926 w 1080136"/>
                  <a:gd name="connsiteY1" fmla="*/ 368016 h 1114776"/>
                  <a:gd name="connsiteX2" fmla="*/ 899161 w 1080136"/>
                  <a:gd name="connsiteY2" fmla="*/ 335631 h 1114776"/>
                  <a:gd name="connsiteX3" fmla="*/ 843916 w 1080136"/>
                  <a:gd name="connsiteY3" fmla="*/ 343251 h 1114776"/>
                  <a:gd name="connsiteX4" fmla="*/ 805816 w 1080136"/>
                  <a:gd name="connsiteY4" fmla="*/ 312771 h 1114776"/>
                  <a:gd name="connsiteX5" fmla="*/ 733426 w 1080136"/>
                  <a:gd name="connsiteY5" fmla="*/ 329916 h 1114776"/>
                  <a:gd name="connsiteX6" fmla="*/ 666751 w 1080136"/>
                  <a:gd name="connsiteY6" fmla="*/ 286101 h 1114776"/>
                  <a:gd name="connsiteX7" fmla="*/ 615316 w 1080136"/>
                  <a:gd name="connsiteY7" fmla="*/ 272766 h 1114776"/>
                  <a:gd name="connsiteX8" fmla="*/ 552451 w 1080136"/>
                  <a:gd name="connsiteY8" fmla="*/ 272766 h 1114776"/>
                  <a:gd name="connsiteX9" fmla="*/ 520066 w 1080136"/>
                  <a:gd name="connsiteY9" fmla="*/ 230856 h 1114776"/>
                  <a:gd name="connsiteX10" fmla="*/ 472441 w 1080136"/>
                  <a:gd name="connsiteY10" fmla="*/ 196566 h 1114776"/>
                  <a:gd name="connsiteX11" fmla="*/ 455296 w 1080136"/>
                  <a:gd name="connsiteY11" fmla="*/ 209901 h 1114776"/>
                  <a:gd name="connsiteX12" fmla="*/ 434341 w 1080136"/>
                  <a:gd name="connsiteY12" fmla="*/ 183231 h 1114776"/>
                  <a:gd name="connsiteX13" fmla="*/ 396241 w 1080136"/>
                  <a:gd name="connsiteY13" fmla="*/ 177516 h 1114776"/>
                  <a:gd name="connsiteX14" fmla="*/ 329566 w 1080136"/>
                  <a:gd name="connsiteY14" fmla="*/ 164181 h 1114776"/>
                  <a:gd name="connsiteX15" fmla="*/ 295276 w 1080136"/>
                  <a:gd name="connsiteY15" fmla="*/ 156561 h 1114776"/>
                  <a:gd name="connsiteX16" fmla="*/ 260986 w 1080136"/>
                  <a:gd name="connsiteY16" fmla="*/ 129891 h 1114776"/>
                  <a:gd name="connsiteX17" fmla="*/ 217171 w 1080136"/>
                  <a:gd name="connsiteY17" fmla="*/ 118461 h 1114776"/>
                  <a:gd name="connsiteX18" fmla="*/ 194311 w 1080136"/>
                  <a:gd name="connsiteY18" fmla="*/ 107031 h 1114776"/>
                  <a:gd name="connsiteX19" fmla="*/ 175261 w 1080136"/>
                  <a:gd name="connsiteY19" fmla="*/ 95601 h 1114776"/>
                  <a:gd name="connsiteX20" fmla="*/ 169546 w 1080136"/>
                  <a:gd name="connsiteY20" fmla="*/ 68931 h 1114776"/>
                  <a:gd name="connsiteX21" fmla="*/ 135256 w 1080136"/>
                  <a:gd name="connsiteY21" fmla="*/ 34641 h 1114776"/>
                  <a:gd name="connsiteX22" fmla="*/ 102871 w 1080136"/>
                  <a:gd name="connsiteY22" fmla="*/ 17496 h 1114776"/>
                  <a:gd name="connsiteX23" fmla="*/ 72391 w 1080136"/>
                  <a:gd name="connsiteY23" fmla="*/ 2256 h 1114776"/>
                  <a:gd name="connsiteX24" fmla="*/ 36196 w 1080136"/>
                  <a:gd name="connsiteY24" fmla="*/ 9876 h 1114776"/>
                  <a:gd name="connsiteX25" fmla="*/ 9526 w 1080136"/>
                  <a:gd name="connsiteY25" fmla="*/ 2256 h 1114776"/>
                  <a:gd name="connsiteX26" fmla="*/ 1 w 1080136"/>
                  <a:gd name="connsiteY26" fmla="*/ 57501 h 1114776"/>
                  <a:gd name="connsiteX27" fmla="*/ 9526 w 1080136"/>
                  <a:gd name="connsiteY27" fmla="*/ 116556 h 1114776"/>
                  <a:gd name="connsiteX28" fmla="*/ 59056 w 1080136"/>
                  <a:gd name="connsiteY28" fmla="*/ 143226 h 1114776"/>
                  <a:gd name="connsiteX29" fmla="*/ 135256 w 1080136"/>
                  <a:gd name="connsiteY29" fmla="*/ 171801 h 1114776"/>
                  <a:gd name="connsiteX30" fmla="*/ 175261 w 1080136"/>
                  <a:gd name="connsiteY30" fmla="*/ 202281 h 1114776"/>
                  <a:gd name="connsiteX31" fmla="*/ 211456 w 1080136"/>
                  <a:gd name="connsiteY31" fmla="*/ 236571 h 1114776"/>
                  <a:gd name="connsiteX32" fmla="*/ 260986 w 1080136"/>
                  <a:gd name="connsiteY32" fmla="*/ 236571 h 1114776"/>
                  <a:gd name="connsiteX33" fmla="*/ 308611 w 1080136"/>
                  <a:gd name="connsiteY33" fmla="*/ 270861 h 1114776"/>
                  <a:gd name="connsiteX34" fmla="*/ 390526 w 1080136"/>
                  <a:gd name="connsiteY34" fmla="*/ 328011 h 1114776"/>
                  <a:gd name="connsiteX35" fmla="*/ 430531 w 1080136"/>
                  <a:gd name="connsiteY35" fmla="*/ 328011 h 1114776"/>
                  <a:gd name="connsiteX36" fmla="*/ 470536 w 1080136"/>
                  <a:gd name="connsiteY36" fmla="*/ 352776 h 1114776"/>
                  <a:gd name="connsiteX37" fmla="*/ 516256 w 1080136"/>
                  <a:gd name="connsiteY37" fmla="*/ 345156 h 1114776"/>
                  <a:gd name="connsiteX38" fmla="*/ 569596 w 1080136"/>
                  <a:gd name="connsiteY38" fmla="*/ 383256 h 1114776"/>
                  <a:gd name="connsiteX39" fmla="*/ 613411 w 1080136"/>
                  <a:gd name="connsiteY39" fmla="*/ 390876 h 1114776"/>
                  <a:gd name="connsiteX40" fmla="*/ 624841 w 1080136"/>
                  <a:gd name="connsiteY40" fmla="*/ 390876 h 1114776"/>
                  <a:gd name="connsiteX41" fmla="*/ 632461 w 1080136"/>
                  <a:gd name="connsiteY41" fmla="*/ 406116 h 1114776"/>
                  <a:gd name="connsiteX42" fmla="*/ 661036 w 1080136"/>
                  <a:gd name="connsiteY42" fmla="*/ 423261 h 1114776"/>
                  <a:gd name="connsiteX43" fmla="*/ 689611 w 1080136"/>
                  <a:gd name="connsiteY43" fmla="*/ 438501 h 1114776"/>
                  <a:gd name="connsiteX44" fmla="*/ 725806 w 1080136"/>
                  <a:gd name="connsiteY44" fmla="*/ 448026 h 1114776"/>
                  <a:gd name="connsiteX45" fmla="*/ 756286 w 1080136"/>
                  <a:gd name="connsiteY45" fmla="*/ 472791 h 1114776"/>
                  <a:gd name="connsiteX46" fmla="*/ 803911 w 1080136"/>
                  <a:gd name="connsiteY46" fmla="*/ 501366 h 1114776"/>
                  <a:gd name="connsiteX47" fmla="*/ 834391 w 1080136"/>
                  <a:gd name="connsiteY47" fmla="*/ 535656 h 1114776"/>
                  <a:gd name="connsiteX48" fmla="*/ 845821 w 1080136"/>
                  <a:gd name="connsiteY48" fmla="*/ 566136 h 1114776"/>
                  <a:gd name="connsiteX49" fmla="*/ 864871 w 1080136"/>
                  <a:gd name="connsiteY49" fmla="*/ 627096 h 1114776"/>
                  <a:gd name="connsiteX50" fmla="*/ 866776 w 1080136"/>
                  <a:gd name="connsiteY50" fmla="*/ 669006 h 1114776"/>
                  <a:gd name="connsiteX51" fmla="*/ 883921 w 1080136"/>
                  <a:gd name="connsiteY51" fmla="*/ 733776 h 1114776"/>
                  <a:gd name="connsiteX52" fmla="*/ 902971 w 1080136"/>
                  <a:gd name="connsiteY52" fmla="*/ 802356 h 1114776"/>
                  <a:gd name="connsiteX53" fmla="*/ 918211 w 1080136"/>
                  <a:gd name="connsiteY53" fmla="*/ 825216 h 1114776"/>
                  <a:gd name="connsiteX54" fmla="*/ 902971 w 1080136"/>
                  <a:gd name="connsiteY54" fmla="*/ 889986 h 1114776"/>
                  <a:gd name="connsiteX55" fmla="*/ 902971 w 1080136"/>
                  <a:gd name="connsiteY55" fmla="*/ 966186 h 1114776"/>
                  <a:gd name="connsiteX56" fmla="*/ 1080136 w 1080136"/>
                  <a:gd name="connsiteY56" fmla="*/ 1114776 h 1114776"/>
                  <a:gd name="connsiteX0" fmla="*/ 1082041 w 1082041"/>
                  <a:gd name="connsiteY0" fmla="*/ 352776 h 1114776"/>
                  <a:gd name="connsiteX1" fmla="*/ 923926 w 1082041"/>
                  <a:gd name="connsiteY1" fmla="*/ 368016 h 1114776"/>
                  <a:gd name="connsiteX2" fmla="*/ 899161 w 1082041"/>
                  <a:gd name="connsiteY2" fmla="*/ 335631 h 1114776"/>
                  <a:gd name="connsiteX3" fmla="*/ 843916 w 1082041"/>
                  <a:gd name="connsiteY3" fmla="*/ 343251 h 1114776"/>
                  <a:gd name="connsiteX4" fmla="*/ 805816 w 1082041"/>
                  <a:gd name="connsiteY4" fmla="*/ 312771 h 1114776"/>
                  <a:gd name="connsiteX5" fmla="*/ 733426 w 1082041"/>
                  <a:gd name="connsiteY5" fmla="*/ 329916 h 1114776"/>
                  <a:gd name="connsiteX6" fmla="*/ 666751 w 1082041"/>
                  <a:gd name="connsiteY6" fmla="*/ 286101 h 1114776"/>
                  <a:gd name="connsiteX7" fmla="*/ 615316 w 1082041"/>
                  <a:gd name="connsiteY7" fmla="*/ 272766 h 1114776"/>
                  <a:gd name="connsiteX8" fmla="*/ 552451 w 1082041"/>
                  <a:gd name="connsiteY8" fmla="*/ 272766 h 1114776"/>
                  <a:gd name="connsiteX9" fmla="*/ 520066 w 1082041"/>
                  <a:gd name="connsiteY9" fmla="*/ 230856 h 1114776"/>
                  <a:gd name="connsiteX10" fmla="*/ 472441 w 1082041"/>
                  <a:gd name="connsiteY10" fmla="*/ 196566 h 1114776"/>
                  <a:gd name="connsiteX11" fmla="*/ 455296 w 1082041"/>
                  <a:gd name="connsiteY11" fmla="*/ 209901 h 1114776"/>
                  <a:gd name="connsiteX12" fmla="*/ 434341 w 1082041"/>
                  <a:gd name="connsiteY12" fmla="*/ 183231 h 1114776"/>
                  <a:gd name="connsiteX13" fmla="*/ 396241 w 1082041"/>
                  <a:gd name="connsiteY13" fmla="*/ 177516 h 1114776"/>
                  <a:gd name="connsiteX14" fmla="*/ 329566 w 1082041"/>
                  <a:gd name="connsiteY14" fmla="*/ 164181 h 1114776"/>
                  <a:gd name="connsiteX15" fmla="*/ 295276 w 1082041"/>
                  <a:gd name="connsiteY15" fmla="*/ 156561 h 1114776"/>
                  <a:gd name="connsiteX16" fmla="*/ 260986 w 1082041"/>
                  <a:gd name="connsiteY16" fmla="*/ 129891 h 1114776"/>
                  <a:gd name="connsiteX17" fmla="*/ 217171 w 1082041"/>
                  <a:gd name="connsiteY17" fmla="*/ 118461 h 1114776"/>
                  <a:gd name="connsiteX18" fmla="*/ 194311 w 1082041"/>
                  <a:gd name="connsiteY18" fmla="*/ 107031 h 1114776"/>
                  <a:gd name="connsiteX19" fmla="*/ 175261 w 1082041"/>
                  <a:gd name="connsiteY19" fmla="*/ 95601 h 1114776"/>
                  <a:gd name="connsiteX20" fmla="*/ 169546 w 1082041"/>
                  <a:gd name="connsiteY20" fmla="*/ 68931 h 1114776"/>
                  <a:gd name="connsiteX21" fmla="*/ 135256 w 1082041"/>
                  <a:gd name="connsiteY21" fmla="*/ 34641 h 1114776"/>
                  <a:gd name="connsiteX22" fmla="*/ 102871 w 1082041"/>
                  <a:gd name="connsiteY22" fmla="*/ 17496 h 1114776"/>
                  <a:gd name="connsiteX23" fmla="*/ 72391 w 1082041"/>
                  <a:gd name="connsiteY23" fmla="*/ 2256 h 1114776"/>
                  <a:gd name="connsiteX24" fmla="*/ 36196 w 1082041"/>
                  <a:gd name="connsiteY24" fmla="*/ 9876 h 1114776"/>
                  <a:gd name="connsiteX25" fmla="*/ 9526 w 1082041"/>
                  <a:gd name="connsiteY25" fmla="*/ 2256 h 1114776"/>
                  <a:gd name="connsiteX26" fmla="*/ 1 w 1082041"/>
                  <a:gd name="connsiteY26" fmla="*/ 57501 h 1114776"/>
                  <a:gd name="connsiteX27" fmla="*/ 9526 w 1082041"/>
                  <a:gd name="connsiteY27" fmla="*/ 116556 h 1114776"/>
                  <a:gd name="connsiteX28" fmla="*/ 59056 w 1082041"/>
                  <a:gd name="connsiteY28" fmla="*/ 143226 h 1114776"/>
                  <a:gd name="connsiteX29" fmla="*/ 135256 w 1082041"/>
                  <a:gd name="connsiteY29" fmla="*/ 171801 h 1114776"/>
                  <a:gd name="connsiteX30" fmla="*/ 175261 w 1082041"/>
                  <a:gd name="connsiteY30" fmla="*/ 202281 h 1114776"/>
                  <a:gd name="connsiteX31" fmla="*/ 211456 w 1082041"/>
                  <a:gd name="connsiteY31" fmla="*/ 236571 h 1114776"/>
                  <a:gd name="connsiteX32" fmla="*/ 260986 w 1082041"/>
                  <a:gd name="connsiteY32" fmla="*/ 236571 h 1114776"/>
                  <a:gd name="connsiteX33" fmla="*/ 308611 w 1082041"/>
                  <a:gd name="connsiteY33" fmla="*/ 270861 h 1114776"/>
                  <a:gd name="connsiteX34" fmla="*/ 390526 w 1082041"/>
                  <a:gd name="connsiteY34" fmla="*/ 328011 h 1114776"/>
                  <a:gd name="connsiteX35" fmla="*/ 430531 w 1082041"/>
                  <a:gd name="connsiteY35" fmla="*/ 328011 h 1114776"/>
                  <a:gd name="connsiteX36" fmla="*/ 470536 w 1082041"/>
                  <a:gd name="connsiteY36" fmla="*/ 352776 h 1114776"/>
                  <a:gd name="connsiteX37" fmla="*/ 516256 w 1082041"/>
                  <a:gd name="connsiteY37" fmla="*/ 345156 h 1114776"/>
                  <a:gd name="connsiteX38" fmla="*/ 569596 w 1082041"/>
                  <a:gd name="connsiteY38" fmla="*/ 383256 h 1114776"/>
                  <a:gd name="connsiteX39" fmla="*/ 613411 w 1082041"/>
                  <a:gd name="connsiteY39" fmla="*/ 390876 h 1114776"/>
                  <a:gd name="connsiteX40" fmla="*/ 624841 w 1082041"/>
                  <a:gd name="connsiteY40" fmla="*/ 390876 h 1114776"/>
                  <a:gd name="connsiteX41" fmla="*/ 632461 w 1082041"/>
                  <a:gd name="connsiteY41" fmla="*/ 406116 h 1114776"/>
                  <a:gd name="connsiteX42" fmla="*/ 661036 w 1082041"/>
                  <a:gd name="connsiteY42" fmla="*/ 423261 h 1114776"/>
                  <a:gd name="connsiteX43" fmla="*/ 689611 w 1082041"/>
                  <a:gd name="connsiteY43" fmla="*/ 438501 h 1114776"/>
                  <a:gd name="connsiteX44" fmla="*/ 725806 w 1082041"/>
                  <a:gd name="connsiteY44" fmla="*/ 448026 h 1114776"/>
                  <a:gd name="connsiteX45" fmla="*/ 756286 w 1082041"/>
                  <a:gd name="connsiteY45" fmla="*/ 472791 h 1114776"/>
                  <a:gd name="connsiteX46" fmla="*/ 803911 w 1082041"/>
                  <a:gd name="connsiteY46" fmla="*/ 501366 h 1114776"/>
                  <a:gd name="connsiteX47" fmla="*/ 834391 w 1082041"/>
                  <a:gd name="connsiteY47" fmla="*/ 535656 h 1114776"/>
                  <a:gd name="connsiteX48" fmla="*/ 845821 w 1082041"/>
                  <a:gd name="connsiteY48" fmla="*/ 566136 h 1114776"/>
                  <a:gd name="connsiteX49" fmla="*/ 864871 w 1082041"/>
                  <a:gd name="connsiteY49" fmla="*/ 627096 h 1114776"/>
                  <a:gd name="connsiteX50" fmla="*/ 866776 w 1082041"/>
                  <a:gd name="connsiteY50" fmla="*/ 669006 h 1114776"/>
                  <a:gd name="connsiteX51" fmla="*/ 883921 w 1082041"/>
                  <a:gd name="connsiteY51" fmla="*/ 733776 h 1114776"/>
                  <a:gd name="connsiteX52" fmla="*/ 902971 w 1082041"/>
                  <a:gd name="connsiteY52" fmla="*/ 802356 h 1114776"/>
                  <a:gd name="connsiteX53" fmla="*/ 918211 w 1082041"/>
                  <a:gd name="connsiteY53" fmla="*/ 825216 h 1114776"/>
                  <a:gd name="connsiteX54" fmla="*/ 902971 w 1082041"/>
                  <a:gd name="connsiteY54" fmla="*/ 889986 h 1114776"/>
                  <a:gd name="connsiteX55" fmla="*/ 902971 w 1082041"/>
                  <a:gd name="connsiteY55" fmla="*/ 966186 h 1114776"/>
                  <a:gd name="connsiteX56" fmla="*/ 1080136 w 1082041"/>
                  <a:gd name="connsiteY56" fmla="*/ 1114776 h 1114776"/>
                  <a:gd name="connsiteX0" fmla="*/ 1082041 w 1082041"/>
                  <a:gd name="connsiteY0" fmla="*/ 352776 h 1114776"/>
                  <a:gd name="connsiteX1" fmla="*/ 973456 w 1082041"/>
                  <a:gd name="connsiteY1" fmla="*/ 354681 h 1114776"/>
                  <a:gd name="connsiteX2" fmla="*/ 899161 w 1082041"/>
                  <a:gd name="connsiteY2" fmla="*/ 335631 h 1114776"/>
                  <a:gd name="connsiteX3" fmla="*/ 843916 w 1082041"/>
                  <a:gd name="connsiteY3" fmla="*/ 343251 h 1114776"/>
                  <a:gd name="connsiteX4" fmla="*/ 805816 w 1082041"/>
                  <a:gd name="connsiteY4" fmla="*/ 312771 h 1114776"/>
                  <a:gd name="connsiteX5" fmla="*/ 733426 w 1082041"/>
                  <a:gd name="connsiteY5" fmla="*/ 329916 h 1114776"/>
                  <a:gd name="connsiteX6" fmla="*/ 666751 w 1082041"/>
                  <a:gd name="connsiteY6" fmla="*/ 286101 h 1114776"/>
                  <a:gd name="connsiteX7" fmla="*/ 615316 w 1082041"/>
                  <a:gd name="connsiteY7" fmla="*/ 272766 h 1114776"/>
                  <a:gd name="connsiteX8" fmla="*/ 552451 w 1082041"/>
                  <a:gd name="connsiteY8" fmla="*/ 272766 h 1114776"/>
                  <a:gd name="connsiteX9" fmla="*/ 520066 w 1082041"/>
                  <a:gd name="connsiteY9" fmla="*/ 230856 h 1114776"/>
                  <a:gd name="connsiteX10" fmla="*/ 472441 w 1082041"/>
                  <a:gd name="connsiteY10" fmla="*/ 196566 h 1114776"/>
                  <a:gd name="connsiteX11" fmla="*/ 455296 w 1082041"/>
                  <a:gd name="connsiteY11" fmla="*/ 209901 h 1114776"/>
                  <a:gd name="connsiteX12" fmla="*/ 434341 w 1082041"/>
                  <a:gd name="connsiteY12" fmla="*/ 183231 h 1114776"/>
                  <a:gd name="connsiteX13" fmla="*/ 396241 w 1082041"/>
                  <a:gd name="connsiteY13" fmla="*/ 177516 h 1114776"/>
                  <a:gd name="connsiteX14" fmla="*/ 329566 w 1082041"/>
                  <a:gd name="connsiteY14" fmla="*/ 164181 h 1114776"/>
                  <a:gd name="connsiteX15" fmla="*/ 295276 w 1082041"/>
                  <a:gd name="connsiteY15" fmla="*/ 156561 h 1114776"/>
                  <a:gd name="connsiteX16" fmla="*/ 260986 w 1082041"/>
                  <a:gd name="connsiteY16" fmla="*/ 129891 h 1114776"/>
                  <a:gd name="connsiteX17" fmla="*/ 217171 w 1082041"/>
                  <a:gd name="connsiteY17" fmla="*/ 118461 h 1114776"/>
                  <a:gd name="connsiteX18" fmla="*/ 194311 w 1082041"/>
                  <a:gd name="connsiteY18" fmla="*/ 107031 h 1114776"/>
                  <a:gd name="connsiteX19" fmla="*/ 175261 w 1082041"/>
                  <a:gd name="connsiteY19" fmla="*/ 95601 h 1114776"/>
                  <a:gd name="connsiteX20" fmla="*/ 169546 w 1082041"/>
                  <a:gd name="connsiteY20" fmla="*/ 68931 h 1114776"/>
                  <a:gd name="connsiteX21" fmla="*/ 135256 w 1082041"/>
                  <a:gd name="connsiteY21" fmla="*/ 34641 h 1114776"/>
                  <a:gd name="connsiteX22" fmla="*/ 102871 w 1082041"/>
                  <a:gd name="connsiteY22" fmla="*/ 17496 h 1114776"/>
                  <a:gd name="connsiteX23" fmla="*/ 72391 w 1082041"/>
                  <a:gd name="connsiteY23" fmla="*/ 2256 h 1114776"/>
                  <a:gd name="connsiteX24" fmla="*/ 36196 w 1082041"/>
                  <a:gd name="connsiteY24" fmla="*/ 9876 h 1114776"/>
                  <a:gd name="connsiteX25" fmla="*/ 9526 w 1082041"/>
                  <a:gd name="connsiteY25" fmla="*/ 2256 h 1114776"/>
                  <a:gd name="connsiteX26" fmla="*/ 1 w 1082041"/>
                  <a:gd name="connsiteY26" fmla="*/ 57501 h 1114776"/>
                  <a:gd name="connsiteX27" fmla="*/ 9526 w 1082041"/>
                  <a:gd name="connsiteY27" fmla="*/ 116556 h 1114776"/>
                  <a:gd name="connsiteX28" fmla="*/ 59056 w 1082041"/>
                  <a:gd name="connsiteY28" fmla="*/ 143226 h 1114776"/>
                  <a:gd name="connsiteX29" fmla="*/ 135256 w 1082041"/>
                  <a:gd name="connsiteY29" fmla="*/ 171801 h 1114776"/>
                  <a:gd name="connsiteX30" fmla="*/ 175261 w 1082041"/>
                  <a:gd name="connsiteY30" fmla="*/ 202281 h 1114776"/>
                  <a:gd name="connsiteX31" fmla="*/ 211456 w 1082041"/>
                  <a:gd name="connsiteY31" fmla="*/ 236571 h 1114776"/>
                  <a:gd name="connsiteX32" fmla="*/ 260986 w 1082041"/>
                  <a:gd name="connsiteY32" fmla="*/ 236571 h 1114776"/>
                  <a:gd name="connsiteX33" fmla="*/ 308611 w 1082041"/>
                  <a:gd name="connsiteY33" fmla="*/ 270861 h 1114776"/>
                  <a:gd name="connsiteX34" fmla="*/ 390526 w 1082041"/>
                  <a:gd name="connsiteY34" fmla="*/ 328011 h 1114776"/>
                  <a:gd name="connsiteX35" fmla="*/ 430531 w 1082041"/>
                  <a:gd name="connsiteY35" fmla="*/ 328011 h 1114776"/>
                  <a:gd name="connsiteX36" fmla="*/ 470536 w 1082041"/>
                  <a:gd name="connsiteY36" fmla="*/ 352776 h 1114776"/>
                  <a:gd name="connsiteX37" fmla="*/ 516256 w 1082041"/>
                  <a:gd name="connsiteY37" fmla="*/ 345156 h 1114776"/>
                  <a:gd name="connsiteX38" fmla="*/ 569596 w 1082041"/>
                  <a:gd name="connsiteY38" fmla="*/ 383256 h 1114776"/>
                  <a:gd name="connsiteX39" fmla="*/ 613411 w 1082041"/>
                  <a:gd name="connsiteY39" fmla="*/ 390876 h 1114776"/>
                  <a:gd name="connsiteX40" fmla="*/ 624841 w 1082041"/>
                  <a:gd name="connsiteY40" fmla="*/ 390876 h 1114776"/>
                  <a:gd name="connsiteX41" fmla="*/ 632461 w 1082041"/>
                  <a:gd name="connsiteY41" fmla="*/ 406116 h 1114776"/>
                  <a:gd name="connsiteX42" fmla="*/ 661036 w 1082041"/>
                  <a:gd name="connsiteY42" fmla="*/ 423261 h 1114776"/>
                  <a:gd name="connsiteX43" fmla="*/ 689611 w 1082041"/>
                  <a:gd name="connsiteY43" fmla="*/ 438501 h 1114776"/>
                  <a:gd name="connsiteX44" fmla="*/ 725806 w 1082041"/>
                  <a:gd name="connsiteY44" fmla="*/ 448026 h 1114776"/>
                  <a:gd name="connsiteX45" fmla="*/ 756286 w 1082041"/>
                  <a:gd name="connsiteY45" fmla="*/ 472791 h 1114776"/>
                  <a:gd name="connsiteX46" fmla="*/ 803911 w 1082041"/>
                  <a:gd name="connsiteY46" fmla="*/ 501366 h 1114776"/>
                  <a:gd name="connsiteX47" fmla="*/ 834391 w 1082041"/>
                  <a:gd name="connsiteY47" fmla="*/ 535656 h 1114776"/>
                  <a:gd name="connsiteX48" fmla="*/ 845821 w 1082041"/>
                  <a:gd name="connsiteY48" fmla="*/ 566136 h 1114776"/>
                  <a:gd name="connsiteX49" fmla="*/ 864871 w 1082041"/>
                  <a:gd name="connsiteY49" fmla="*/ 627096 h 1114776"/>
                  <a:gd name="connsiteX50" fmla="*/ 866776 w 1082041"/>
                  <a:gd name="connsiteY50" fmla="*/ 669006 h 1114776"/>
                  <a:gd name="connsiteX51" fmla="*/ 883921 w 1082041"/>
                  <a:gd name="connsiteY51" fmla="*/ 733776 h 1114776"/>
                  <a:gd name="connsiteX52" fmla="*/ 902971 w 1082041"/>
                  <a:gd name="connsiteY52" fmla="*/ 802356 h 1114776"/>
                  <a:gd name="connsiteX53" fmla="*/ 918211 w 1082041"/>
                  <a:gd name="connsiteY53" fmla="*/ 825216 h 1114776"/>
                  <a:gd name="connsiteX54" fmla="*/ 902971 w 1082041"/>
                  <a:gd name="connsiteY54" fmla="*/ 889986 h 1114776"/>
                  <a:gd name="connsiteX55" fmla="*/ 902971 w 1082041"/>
                  <a:gd name="connsiteY55" fmla="*/ 966186 h 1114776"/>
                  <a:gd name="connsiteX56" fmla="*/ 1080136 w 1082041"/>
                  <a:gd name="connsiteY56" fmla="*/ 1114776 h 1114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082041" h="1114776">
                    <a:moveTo>
                      <a:pt x="1082041" y="352776"/>
                    </a:moveTo>
                    <a:cubicBezTo>
                      <a:pt x="1064261" y="363412"/>
                      <a:pt x="1003936" y="357538"/>
                      <a:pt x="973456" y="354681"/>
                    </a:cubicBezTo>
                    <a:cubicBezTo>
                      <a:pt x="942976" y="351824"/>
                      <a:pt x="920751" y="337536"/>
                      <a:pt x="899161" y="335631"/>
                    </a:cubicBezTo>
                    <a:cubicBezTo>
                      <a:pt x="877571" y="333726"/>
                      <a:pt x="859473" y="347061"/>
                      <a:pt x="843916" y="343251"/>
                    </a:cubicBezTo>
                    <a:cubicBezTo>
                      <a:pt x="828359" y="339441"/>
                      <a:pt x="824231" y="314994"/>
                      <a:pt x="805816" y="312771"/>
                    </a:cubicBezTo>
                    <a:cubicBezTo>
                      <a:pt x="787401" y="310548"/>
                      <a:pt x="756603" y="334361"/>
                      <a:pt x="733426" y="329916"/>
                    </a:cubicBezTo>
                    <a:cubicBezTo>
                      <a:pt x="710249" y="325471"/>
                      <a:pt x="686436" y="295626"/>
                      <a:pt x="666751" y="286101"/>
                    </a:cubicBezTo>
                    <a:cubicBezTo>
                      <a:pt x="647066" y="276576"/>
                      <a:pt x="634366" y="274988"/>
                      <a:pt x="615316" y="272766"/>
                    </a:cubicBezTo>
                    <a:cubicBezTo>
                      <a:pt x="596266" y="270544"/>
                      <a:pt x="568326" y="279751"/>
                      <a:pt x="552451" y="272766"/>
                    </a:cubicBezTo>
                    <a:cubicBezTo>
                      <a:pt x="536576" y="265781"/>
                      <a:pt x="533401" y="243556"/>
                      <a:pt x="520066" y="230856"/>
                    </a:cubicBezTo>
                    <a:cubicBezTo>
                      <a:pt x="506731" y="218156"/>
                      <a:pt x="483236" y="200058"/>
                      <a:pt x="472441" y="196566"/>
                    </a:cubicBezTo>
                    <a:cubicBezTo>
                      <a:pt x="461646" y="193073"/>
                      <a:pt x="461646" y="212123"/>
                      <a:pt x="455296" y="209901"/>
                    </a:cubicBezTo>
                    <a:cubicBezTo>
                      <a:pt x="448946" y="207678"/>
                      <a:pt x="444183" y="188628"/>
                      <a:pt x="434341" y="183231"/>
                    </a:cubicBezTo>
                    <a:cubicBezTo>
                      <a:pt x="424498" y="177833"/>
                      <a:pt x="413703" y="180691"/>
                      <a:pt x="396241" y="177516"/>
                    </a:cubicBezTo>
                    <a:cubicBezTo>
                      <a:pt x="378778" y="174341"/>
                      <a:pt x="346394" y="167674"/>
                      <a:pt x="329566" y="164181"/>
                    </a:cubicBezTo>
                    <a:cubicBezTo>
                      <a:pt x="312738" y="160688"/>
                      <a:pt x="306706" y="162276"/>
                      <a:pt x="295276" y="156561"/>
                    </a:cubicBezTo>
                    <a:cubicBezTo>
                      <a:pt x="283846" y="150846"/>
                      <a:pt x="274004" y="136241"/>
                      <a:pt x="260986" y="129891"/>
                    </a:cubicBezTo>
                    <a:cubicBezTo>
                      <a:pt x="247968" y="123541"/>
                      <a:pt x="228283" y="122271"/>
                      <a:pt x="217171" y="118461"/>
                    </a:cubicBezTo>
                    <a:cubicBezTo>
                      <a:pt x="206059" y="114651"/>
                      <a:pt x="201296" y="110841"/>
                      <a:pt x="194311" y="107031"/>
                    </a:cubicBezTo>
                    <a:cubicBezTo>
                      <a:pt x="187326" y="103221"/>
                      <a:pt x="179389" y="101951"/>
                      <a:pt x="175261" y="95601"/>
                    </a:cubicBezTo>
                    <a:cubicBezTo>
                      <a:pt x="171133" y="89251"/>
                      <a:pt x="176214" y="79091"/>
                      <a:pt x="169546" y="68931"/>
                    </a:cubicBezTo>
                    <a:cubicBezTo>
                      <a:pt x="162878" y="58771"/>
                      <a:pt x="146368" y="43213"/>
                      <a:pt x="135256" y="34641"/>
                    </a:cubicBezTo>
                    <a:cubicBezTo>
                      <a:pt x="124143" y="26068"/>
                      <a:pt x="113348" y="22893"/>
                      <a:pt x="102871" y="17496"/>
                    </a:cubicBezTo>
                    <a:cubicBezTo>
                      <a:pt x="92394" y="12099"/>
                      <a:pt x="83503" y="3526"/>
                      <a:pt x="72391" y="2256"/>
                    </a:cubicBezTo>
                    <a:cubicBezTo>
                      <a:pt x="61279" y="986"/>
                      <a:pt x="46673" y="9876"/>
                      <a:pt x="36196" y="9876"/>
                    </a:cubicBezTo>
                    <a:cubicBezTo>
                      <a:pt x="25719" y="9876"/>
                      <a:pt x="15558" y="-5682"/>
                      <a:pt x="9526" y="2256"/>
                    </a:cubicBezTo>
                    <a:cubicBezTo>
                      <a:pt x="3493" y="10193"/>
                      <a:pt x="1" y="38451"/>
                      <a:pt x="1" y="57501"/>
                    </a:cubicBezTo>
                    <a:cubicBezTo>
                      <a:pt x="1" y="76551"/>
                      <a:pt x="-316" y="102269"/>
                      <a:pt x="9526" y="116556"/>
                    </a:cubicBezTo>
                    <a:cubicBezTo>
                      <a:pt x="19368" y="130843"/>
                      <a:pt x="38101" y="134019"/>
                      <a:pt x="59056" y="143226"/>
                    </a:cubicBezTo>
                    <a:cubicBezTo>
                      <a:pt x="80011" y="152433"/>
                      <a:pt x="115888" y="161958"/>
                      <a:pt x="135256" y="171801"/>
                    </a:cubicBezTo>
                    <a:cubicBezTo>
                      <a:pt x="154623" y="181643"/>
                      <a:pt x="162561" y="191486"/>
                      <a:pt x="175261" y="202281"/>
                    </a:cubicBezTo>
                    <a:cubicBezTo>
                      <a:pt x="187961" y="213076"/>
                      <a:pt x="197168" y="230856"/>
                      <a:pt x="211456" y="236571"/>
                    </a:cubicBezTo>
                    <a:cubicBezTo>
                      <a:pt x="225743" y="242286"/>
                      <a:pt x="244794" y="230856"/>
                      <a:pt x="260986" y="236571"/>
                    </a:cubicBezTo>
                    <a:cubicBezTo>
                      <a:pt x="277178" y="242286"/>
                      <a:pt x="308611" y="270861"/>
                      <a:pt x="308611" y="270861"/>
                    </a:cubicBezTo>
                    <a:cubicBezTo>
                      <a:pt x="330201" y="286101"/>
                      <a:pt x="370206" y="318486"/>
                      <a:pt x="390526" y="328011"/>
                    </a:cubicBezTo>
                    <a:cubicBezTo>
                      <a:pt x="410846" y="337536"/>
                      <a:pt x="417196" y="323884"/>
                      <a:pt x="430531" y="328011"/>
                    </a:cubicBezTo>
                    <a:cubicBezTo>
                      <a:pt x="443866" y="332138"/>
                      <a:pt x="456248" y="349918"/>
                      <a:pt x="470536" y="352776"/>
                    </a:cubicBezTo>
                    <a:cubicBezTo>
                      <a:pt x="484824" y="355634"/>
                      <a:pt x="499746" y="340076"/>
                      <a:pt x="516256" y="345156"/>
                    </a:cubicBezTo>
                    <a:cubicBezTo>
                      <a:pt x="532766" y="350236"/>
                      <a:pt x="553404" y="375636"/>
                      <a:pt x="569596" y="383256"/>
                    </a:cubicBezTo>
                    <a:cubicBezTo>
                      <a:pt x="585788" y="390876"/>
                      <a:pt x="604204" y="389606"/>
                      <a:pt x="613411" y="390876"/>
                    </a:cubicBezTo>
                    <a:cubicBezTo>
                      <a:pt x="622618" y="392146"/>
                      <a:pt x="621666" y="388336"/>
                      <a:pt x="624841" y="390876"/>
                    </a:cubicBezTo>
                    <a:cubicBezTo>
                      <a:pt x="628016" y="393416"/>
                      <a:pt x="626428" y="400719"/>
                      <a:pt x="632461" y="406116"/>
                    </a:cubicBezTo>
                    <a:cubicBezTo>
                      <a:pt x="638493" y="411514"/>
                      <a:pt x="651511" y="417864"/>
                      <a:pt x="661036" y="423261"/>
                    </a:cubicBezTo>
                    <a:cubicBezTo>
                      <a:pt x="670561" y="428658"/>
                      <a:pt x="678816" y="434374"/>
                      <a:pt x="689611" y="438501"/>
                    </a:cubicBezTo>
                    <a:cubicBezTo>
                      <a:pt x="700406" y="442629"/>
                      <a:pt x="714694" y="442311"/>
                      <a:pt x="725806" y="448026"/>
                    </a:cubicBezTo>
                    <a:cubicBezTo>
                      <a:pt x="736918" y="453741"/>
                      <a:pt x="743269" y="463901"/>
                      <a:pt x="756286" y="472791"/>
                    </a:cubicBezTo>
                    <a:cubicBezTo>
                      <a:pt x="769303" y="481681"/>
                      <a:pt x="790894" y="490889"/>
                      <a:pt x="803911" y="501366"/>
                    </a:cubicBezTo>
                    <a:cubicBezTo>
                      <a:pt x="816928" y="511843"/>
                      <a:pt x="827406" y="524861"/>
                      <a:pt x="834391" y="535656"/>
                    </a:cubicBezTo>
                    <a:cubicBezTo>
                      <a:pt x="841376" y="546451"/>
                      <a:pt x="840741" y="550896"/>
                      <a:pt x="845821" y="566136"/>
                    </a:cubicBezTo>
                    <a:cubicBezTo>
                      <a:pt x="850901" y="581376"/>
                      <a:pt x="861379" y="609951"/>
                      <a:pt x="864871" y="627096"/>
                    </a:cubicBezTo>
                    <a:cubicBezTo>
                      <a:pt x="868363" y="644241"/>
                      <a:pt x="863601" y="651226"/>
                      <a:pt x="866776" y="669006"/>
                    </a:cubicBezTo>
                    <a:cubicBezTo>
                      <a:pt x="869951" y="686786"/>
                      <a:pt x="877889" y="711551"/>
                      <a:pt x="883921" y="733776"/>
                    </a:cubicBezTo>
                    <a:cubicBezTo>
                      <a:pt x="889953" y="756001"/>
                      <a:pt x="897256" y="787116"/>
                      <a:pt x="902971" y="802356"/>
                    </a:cubicBezTo>
                    <a:cubicBezTo>
                      <a:pt x="908686" y="817596"/>
                      <a:pt x="918211" y="810611"/>
                      <a:pt x="918211" y="825216"/>
                    </a:cubicBezTo>
                    <a:cubicBezTo>
                      <a:pt x="918211" y="839821"/>
                      <a:pt x="905511" y="866491"/>
                      <a:pt x="902971" y="889986"/>
                    </a:cubicBezTo>
                    <a:cubicBezTo>
                      <a:pt x="900431" y="913481"/>
                      <a:pt x="903606" y="953486"/>
                      <a:pt x="902971" y="966186"/>
                    </a:cubicBezTo>
                    <a:cubicBezTo>
                      <a:pt x="902336" y="978886"/>
                      <a:pt x="1078549" y="1107156"/>
                      <a:pt x="1080136" y="1114776"/>
                    </a:cubicBezTo>
                  </a:path>
                </a:pathLst>
              </a:custGeom>
              <a:solidFill>
                <a:srgbClr val="004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Freeform 16"/>
              <p:cNvSpPr/>
              <p:nvPr/>
            </p:nvSpPr>
            <p:spPr>
              <a:xfrm>
                <a:off x="1415258" y="4829050"/>
                <a:ext cx="788322" cy="1251006"/>
              </a:xfrm>
              <a:custGeom>
                <a:avLst/>
                <a:gdLst>
                  <a:gd name="connsiteX0" fmla="*/ 743107 w 788322"/>
                  <a:gd name="connsiteY0" fmla="*/ 242060 h 1251006"/>
                  <a:gd name="connsiteX1" fmla="*/ 678337 w 788322"/>
                  <a:gd name="connsiteY1" fmla="*/ 360170 h 1251006"/>
                  <a:gd name="connsiteX2" fmla="*/ 615472 w 788322"/>
                  <a:gd name="connsiteY2" fmla="*/ 413510 h 1251006"/>
                  <a:gd name="connsiteX3" fmla="*/ 581182 w 788322"/>
                  <a:gd name="connsiteY3" fmla="*/ 459230 h 1251006"/>
                  <a:gd name="connsiteX4" fmla="*/ 525937 w 788322"/>
                  <a:gd name="connsiteY4" fmla="*/ 533525 h 1251006"/>
                  <a:gd name="connsiteX5" fmla="*/ 524032 w 788322"/>
                  <a:gd name="connsiteY5" fmla="*/ 569720 h 1251006"/>
                  <a:gd name="connsiteX6" fmla="*/ 461167 w 788322"/>
                  <a:gd name="connsiteY6" fmla="*/ 626870 h 1251006"/>
                  <a:gd name="connsiteX7" fmla="*/ 402112 w 788322"/>
                  <a:gd name="connsiteY7" fmla="*/ 687830 h 1251006"/>
                  <a:gd name="connsiteX8" fmla="*/ 365917 w 788322"/>
                  <a:gd name="connsiteY8" fmla="*/ 762125 h 1251006"/>
                  <a:gd name="connsiteX9" fmla="*/ 331627 w 788322"/>
                  <a:gd name="connsiteY9" fmla="*/ 842135 h 1251006"/>
                  <a:gd name="connsiteX10" fmla="*/ 301147 w 788322"/>
                  <a:gd name="connsiteY10" fmla="*/ 905000 h 1251006"/>
                  <a:gd name="connsiteX11" fmla="*/ 247807 w 788322"/>
                  <a:gd name="connsiteY11" fmla="*/ 950720 h 1251006"/>
                  <a:gd name="connsiteX12" fmla="*/ 253522 w 788322"/>
                  <a:gd name="connsiteY12" fmla="*/ 979295 h 1251006"/>
                  <a:gd name="connsiteX13" fmla="*/ 192562 w 788322"/>
                  <a:gd name="connsiteY13" fmla="*/ 1042160 h 1251006"/>
                  <a:gd name="connsiteX14" fmla="*/ 181132 w 788322"/>
                  <a:gd name="connsiteY14" fmla="*/ 1116455 h 1251006"/>
                  <a:gd name="connsiteX15" fmla="*/ 175417 w 788322"/>
                  <a:gd name="connsiteY15" fmla="*/ 1158365 h 1251006"/>
                  <a:gd name="connsiteX16" fmla="*/ 148747 w 788322"/>
                  <a:gd name="connsiteY16" fmla="*/ 1173605 h 1251006"/>
                  <a:gd name="connsiteX17" fmla="*/ 148747 w 788322"/>
                  <a:gd name="connsiteY17" fmla="*/ 1217420 h 1251006"/>
                  <a:gd name="connsiteX18" fmla="*/ 150652 w 788322"/>
                  <a:gd name="connsiteY18" fmla="*/ 1245995 h 1251006"/>
                  <a:gd name="connsiteX19" fmla="*/ 125887 w 788322"/>
                  <a:gd name="connsiteY19" fmla="*/ 1249805 h 1251006"/>
                  <a:gd name="connsiteX20" fmla="*/ 78262 w 788322"/>
                  <a:gd name="connsiteY20" fmla="*/ 1232660 h 1251006"/>
                  <a:gd name="connsiteX21" fmla="*/ 15397 w 788322"/>
                  <a:gd name="connsiteY21" fmla="*/ 1194560 h 1251006"/>
                  <a:gd name="connsiteX22" fmla="*/ 157 w 788322"/>
                  <a:gd name="connsiteY22" fmla="*/ 1171700 h 1251006"/>
                  <a:gd name="connsiteX23" fmla="*/ 21112 w 788322"/>
                  <a:gd name="connsiteY23" fmla="*/ 1154555 h 1251006"/>
                  <a:gd name="connsiteX24" fmla="*/ 59212 w 788322"/>
                  <a:gd name="connsiteY24" fmla="*/ 1150745 h 1251006"/>
                  <a:gd name="connsiteX25" fmla="*/ 99217 w 788322"/>
                  <a:gd name="connsiteY25" fmla="*/ 1105025 h 1251006"/>
                  <a:gd name="connsiteX26" fmla="*/ 123982 w 788322"/>
                  <a:gd name="connsiteY26" fmla="*/ 1051685 h 1251006"/>
                  <a:gd name="connsiteX27" fmla="*/ 133507 w 788322"/>
                  <a:gd name="connsiteY27" fmla="*/ 954530 h 1251006"/>
                  <a:gd name="connsiteX28" fmla="*/ 163987 w 788322"/>
                  <a:gd name="connsiteY28" fmla="*/ 895475 h 1251006"/>
                  <a:gd name="connsiteX29" fmla="*/ 183037 w 788322"/>
                  <a:gd name="connsiteY29" fmla="*/ 796415 h 1251006"/>
                  <a:gd name="connsiteX30" fmla="*/ 230662 w 788322"/>
                  <a:gd name="connsiteY30" fmla="*/ 704975 h 1251006"/>
                  <a:gd name="connsiteX31" fmla="*/ 306862 w 788322"/>
                  <a:gd name="connsiteY31" fmla="*/ 623060 h 1251006"/>
                  <a:gd name="connsiteX32" fmla="*/ 350677 w 788322"/>
                  <a:gd name="connsiteY32" fmla="*/ 562100 h 1251006"/>
                  <a:gd name="connsiteX33" fmla="*/ 384967 w 788322"/>
                  <a:gd name="connsiteY33" fmla="*/ 514475 h 1251006"/>
                  <a:gd name="connsiteX34" fmla="*/ 402112 w 788322"/>
                  <a:gd name="connsiteY34" fmla="*/ 400175 h 1251006"/>
                  <a:gd name="connsiteX35" fmla="*/ 445927 w 788322"/>
                  <a:gd name="connsiteY35" fmla="*/ 291590 h 1251006"/>
                  <a:gd name="connsiteX36" fmla="*/ 516412 w 788322"/>
                  <a:gd name="connsiteY36" fmla="*/ 173480 h 1251006"/>
                  <a:gd name="connsiteX37" fmla="*/ 544987 w 788322"/>
                  <a:gd name="connsiteY37" fmla="*/ 62990 h 1251006"/>
                  <a:gd name="connsiteX38" fmla="*/ 567847 w 788322"/>
                  <a:gd name="connsiteY38" fmla="*/ 2030 h 1251006"/>
                  <a:gd name="connsiteX39" fmla="*/ 777397 w 788322"/>
                  <a:gd name="connsiteY39" fmla="*/ 135380 h 1251006"/>
                  <a:gd name="connsiteX40" fmla="*/ 743107 w 788322"/>
                  <a:gd name="connsiteY40" fmla="*/ 242060 h 1251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788322" h="1251006">
                    <a:moveTo>
                      <a:pt x="743107" y="242060"/>
                    </a:moveTo>
                    <a:cubicBezTo>
                      <a:pt x="726597" y="279525"/>
                      <a:pt x="699609" y="331595"/>
                      <a:pt x="678337" y="360170"/>
                    </a:cubicBezTo>
                    <a:cubicBezTo>
                      <a:pt x="657064" y="388745"/>
                      <a:pt x="631664" y="397000"/>
                      <a:pt x="615472" y="413510"/>
                    </a:cubicBezTo>
                    <a:cubicBezTo>
                      <a:pt x="599280" y="430020"/>
                      <a:pt x="581182" y="459230"/>
                      <a:pt x="581182" y="459230"/>
                    </a:cubicBezTo>
                    <a:cubicBezTo>
                      <a:pt x="566259" y="479233"/>
                      <a:pt x="535462" y="515110"/>
                      <a:pt x="525937" y="533525"/>
                    </a:cubicBezTo>
                    <a:cubicBezTo>
                      <a:pt x="516412" y="551940"/>
                      <a:pt x="534827" y="554163"/>
                      <a:pt x="524032" y="569720"/>
                    </a:cubicBezTo>
                    <a:cubicBezTo>
                      <a:pt x="513237" y="585277"/>
                      <a:pt x="481487" y="607185"/>
                      <a:pt x="461167" y="626870"/>
                    </a:cubicBezTo>
                    <a:cubicBezTo>
                      <a:pt x="440847" y="646555"/>
                      <a:pt x="417987" y="665288"/>
                      <a:pt x="402112" y="687830"/>
                    </a:cubicBezTo>
                    <a:cubicBezTo>
                      <a:pt x="386237" y="710373"/>
                      <a:pt x="377664" y="736408"/>
                      <a:pt x="365917" y="762125"/>
                    </a:cubicBezTo>
                    <a:cubicBezTo>
                      <a:pt x="354170" y="787842"/>
                      <a:pt x="342422" y="818323"/>
                      <a:pt x="331627" y="842135"/>
                    </a:cubicBezTo>
                    <a:cubicBezTo>
                      <a:pt x="320832" y="865947"/>
                      <a:pt x="315117" y="886903"/>
                      <a:pt x="301147" y="905000"/>
                    </a:cubicBezTo>
                    <a:cubicBezTo>
                      <a:pt x="287177" y="923097"/>
                      <a:pt x="255744" y="938338"/>
                      <a:pt x="247807" y="950720"/>
                    </a:cubicBezTo>
                    <a:cubicBezTo>
                      <a:pt x="239869" y="963103"/>
                      <a:pt x="262730" y="964055"/>
                      <a:pt x="253522" y="979295"/>
                    </a:cubicBezTo>
                    <a:cubicBezTo>
                      <a:pt x="244314" y="994535"/>
                      <a:pt x="204627" y="1019300"/>
                      <a:pt x="192562" y="1042160"/>
                    </a:cubicBezTo>
                    <a:cubicBezTo>
                      <a:pt x="180497" y="1065020"/>
                      <a:pt x="183989" y="1097088"/>
                      <a:pt x="181132" y="1116455"/>
                    </a:cubicBezTo>
                    <a:cubicBezTo>
                      <a:pt x="178275" y="1135822"/>
                      <a:pt x="180814" y="1148840"/>
                      <a:pt x="175417" y="1158365"/>
                    </a:cubicBezTo>
                    <a:cubicBezTo>
                      <a:pt x="170020" y="1167890"/>
                      <a:pt x="153192" y="1163763"/>
                      <a:pt x="148747" y="1173605"/>
                    </a:cubicBezTo>
                    <a:cubicBezTo>
                      <a:pt x="144302" y="1183447"/>
                      <a:pt x="148430" y="1205355"/>
                      <a:pt x="148747" y="1217420"/>
                    </a:cubicBezTo>
                    <a:cubicBezTo>
                      <a:pt x="149064" y="1229485"/>
                      <a:pt x="154462" y="1240598"/>
                      <a:pt x="150652" y="1245995"/>
                    </a:cubicBezTo>
                    <a:cubicBezTo>
                      <a:pt x="146842" y="1251392"/>
                      <a:pt x="137952" y="1252027"/>
                      <a:pt x="125887" y="1249805"/>
                    </a:cubicBezTo>
                    <a:cubicBezTo>
                      <a:pt x="113822" y="1247583"/>
                      <a:pt x="96677" y="1241867"/>
                      <a:pt x="78262" y="1232660"/>
                    </a:cubicBezTo>
                    <a:cubicBezTo>
                      <a:pt x="59847" y="1223453"/>
                      <a:pt x="28414" y="1204720"/>
                      <a:pt x="15397" y="1194560"/>
                    </a:cubicBezTo>
                    <a:cubicBezTo>
                      <a:pt x="2380" y="1184400"/>
                      <a:pt x="-796" y="1178368"/>
                      <a:pt x="157" y="1171700"/>
                    </a:cubicBezTo>
                    <a:cubicBezTo>
                      <a:pt x="1109" y="1165033"/>
                      <a:pt x="11269" y="1158048"/>
                      <a:pt x="21112" y="1154555"/>
                    </a:cubicBezTo>
                    <a:cubicBezTo>
                      <a:pt x="30954" y="1151063"/>
                      <a:pt x="46194" y="1159000"/>
                      <a:pt x="59212" y="1150745"/>
                    </a:cubicBezTo>
                    <a:cubicBezTo>
                      <a:pt x="72230" y="1142490"/>
                      <a:pt x="88422" y="1121535"/>
                      <a:pt x="99217" y="1105025"/>
                    </a:cubicBezTo>
                    <a:cubicBezTo>
                      <a:pt x="110012" y="1088515"/>
                      <a:pt x="118267" y="1076767"/>
                      <a:pt x="123982" y="1051685"/>
                    </a:cubicBezTo>
                    <a:cubicBezTo>
                      <a:pt x="129697" y="1026603"/>
                      <a:pt x="126839" y="980565"/>
                      <a:pt x="133507" y="954530"/>
                    </a:cubicBezTo>
                    <a:cubicBezTo>
                      <a:pt x="140174" y="928495"/>
                      <a:pt x="155732" y="921828"/>
                      <a:pt x="163987" y="895475"/>
                    </a:cubicBezTo>
                    <a:cubicBezTo>
                      <a:pt x="172242" y="869123"/>
                      <a:pt x="171925" y="828165"/>
                      <a:pt x="183037" y="796415"/>
                    </a:cubicBezTo>
                    <a:cubicBezTo>
                      <a:pt x="194149" y="764665"/>
                      <a:pt x="210025" y="733867"/>
                      <a:pt x="230662" y="704975"/>
                    </a:cubicBezTo>
                    <a:cubicBezTo>
                      <a:pt x="251299" y="676083"/>
                      <a:pt x="286859" y="646873"/>
                      <a:pt x="306862" y="623060"/>
                    </a:cubicBezTo>
                    <a:cubicBezTo>
                      <a:pt x="326864" y="599248"/>
                      <a:pt x="350677" y="562100"/>
                      <a:pt x="350677" y="562100"/>
                    </a:cubicBezTo>
                    <a:cubicBezTo>
                      <a:pt x="363694" y="544003"/>
                      <a:pt x="376395" y="541462"/>
                      <a:pt x="384967" y="514475"/>
                    </a:cubicBezTo>
                    <a:cubicBezTo>
                      <a:pt x="393539" y="487488"/>
                      <a:pt x="391952" y="437323"/>
                      <a:pt x="402112" y="400175"/>
                    </a:cubicBezTo>
                    <a:cubicBezTo>
                      <a:pt x="412272" y="363027"/>
                      <a:pt x="426877" y="329372"/>
                      <a:pt x="445927" y="291590"/>
                    </a:cubicBezTo>
                    <a:cubicBezTo>
                      <a:pt x="464977" y="253808"/>
                      <a:pt x="499902" y="211580"/>
                      <a:pt x="516412" y="173480"/>
                    </a:cubicBezTo>
                    <a:cubicBezTo>
                      <a:pt x="532922" y="135380"/>
                      <a:pt x="536415" y="91565"/>
                      <a:pt x="544987" y="62990"/>
                    </a:cubicBezTo>
                    <a:cubicBezTo>
                      <a:pt x="553559" y="34415"/>
                      <a:pt x="529112" y="-10035"/>
                      <a:pt x="567847" y="2030"/>
                    </a:cubicBezTo>
                    <a:cubicBezTo>
                      <a:pt x="606582" y="14095"/>
                      <a:pt x="744377" y="93152"/>
                      <a:pt x="777397" y="135380"/>
                    </a:cubicBezTo>
                    <a:cubicBezTo>
                      <a:pt x="810417" y="177608"/>
                      <a:pt x="759617" y="204595"/>
                      <a:pt x="743107" y="242060"/>
                    </a:cubicBezTo>
                    <a:close/>
                  </a:path>
                </a:pathLst>
              </a:custGeom>
              <a:solidFill>
                <a:srgbClr val="004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Freeform 17"/>
              <p:cNvSpPr/>
              <p:nvPr/>
            </p:nvSpPr>
            <p:spPr>
              <a:xfrm>
                <a:off x="2160270" y="4831080"/>
                <a:ext cx="791577" cy="1279255"/>
              </a:xfrm>
              <a:custGeom>
                <a:avLst/>
                <a:gdLst>
                  <a:gd name="connsiteX0" fmla="*/ 186690 w 791577"/>
                  <a:gd name="connsiteY0" fmla="*/ 0 h 1279255"/>
                  <a:gd name="connsiteX1" fmla="*/ 228600 w 791577"/>
                  <a:gd name="connsiteY1" fmla="*/ 76200 h 1279255"/>
                  <a:gd name="connsiteX2" fmla="*/ 243840 w 791577"/>
                  <a:gd name="connsiteY2" fmla="*/ 144780 h 1279255"/>
                  <a:gd name="connsiteX3" fmla="*/ 234315 w 791577"/>
                  <a:gd name="connsiteY3" fmla="*/ 169545 h 1279255"/>
                  <a:gd name="connsiteX4" fmla="*/ 260985 w 791577"/>
                  <a:gd name="connsiteY4" fmla="*/ 228600 h 1279255"/>
                  <a:gd name="connsiteX5" fmla="*/ 306705 w 791577"/>
                  <a:gd name="connsiteY5" fmla="*/ 297180 h 1279255"/>
                  <a:gd name="connsiteX6" fmla="*/ 323850 w 791577"/>
                  <a:gd name="connsiteY6" fmla="*/ 386715 h 1279255"/>
                  <a:gd name="connsiteX7" fmla="*/ 361950 w 791577"/>
                  <a:gd name="connsiteY7" fmla="*/ 443865 h 1279255"/>
                  <a:gd name="connsiteX8" fmla="*/ 354330 w 791577"/>
                  <a:gd name="connsiteY8" fmla="*/ 525780 h 1279255"/>
                  <a:gd name="connsiteX9" fmla="*/ 363855 w 791577"/>
                  <a:gd name="connsiteY9" fmla="*/ 563880 h 1279255"/>
                  <a:gd name="connsiteX10" fmla="*/ 384810 w 791577"/>
                  <a:gd name="connsiteY10" fmla="*/ 609600 h 1279255"/>
                  <a:gd name="connsiteX11" fmla="*/ 405765 w 791577"/>
                  <a:gd name="connsiteY11" fmla="*/ 649605 h 1279255"/>
                  <a:gd name="connsiteX12" fmla="*/ 400050 w 791577"/>
                  <a:gd name="connsiteY12" fmla="*/ 710565 h 1279255"/>
                  <a:gd name="connsiteX13" fmla="*/ 441960 w 791577"/>
                  <a:gd name="connsiteY13" fmla="*/ 752475 h 1279255"/>
                  <a:gd name="connsiteX14" fmla="*/ 499110 w 791577"/>
                  <a:gd name="connsiteY14" fmla="*/ 849630 h 1279255"/>
                  <a:gd name="connsiteX15" fmla="*/ 529590 w 791577"/>
                  <a:gd name="connsiteY15" fmla="*/ 942975 h 1279255"/>
                  <a:gd name="connsiteX16" fmla="*/ 554355 w 791577"/>
                  <a:gd name="connsiteY16" fmla="*/ 1038225 h 1279255"/>
                  <a:gd name="connsiteX17" fmla="*/ 596265 w 791577"/>
                  <a:gd name="connsiteY17" fmla="*/ 1112520 h 1279255"/>
                  <a:gd name="connsiteX18" fmla="*/ 622935 w 791577"/>
                  <a:gd name="connsiteY18" fmla="*/ 1146810 h 1279255"/>
                  <a:gd name="connsiteX19" fmla="*/ 689610 w 791577"/>
                  <a:gd name="connsiteY19" fmla="*/ 1139190 h 1279255"/>
                  <a:gd name="connsiteX20" fmla="*/ 760095 w 791577"/>
                  <a:gd name="connsiteY20" fmla="*/ 1127760 h 1279255"/>
                  <a:gd name="connsiteX21" fmla="*/ 788670 w 791577"/>
                  <a:gd name="connsiteY21" fmla="*/ 1171575 h 1279255"/>
                  <a:gd name="connsiteX22" fmla="*/ 693420 w 791577"/>
                  <a:gd name="connsiteY22" fmla="*/ 1226820 h 1279255"/>
                  <a:gd name="connsiteX23" fmla="*/ 588645 w 791577"/>
                  <a:gd name="connsiteY23" fmla="*/ 1276350 h 1279255"/>
                  <a:gd name="connsiteX24" fmla="*/ 550545 w 791577"/>
                  <a:gd name="connsiteY24" fmla="*/ 1263015 h 1279255"/>
                  <a:gd name="connsiteX25" fmla="*/ 533400 w 791577"/>
                  <a:gd name="connsiteY25" fmla="*/ 1177290 h 1279255"/>
                  <a:gd name="connsiteX26" fmla="*/ 495300 w 791577"/>
                  <a:gd name="connsiteY26" fmla="*/ 1116330 h 1279255"/>
                  <a:gd name="connsiteX27" fmla="*/ 428625 w 791577"/>
                  <a:gd name="connsiteY27" fmla="*/ 1053465 h 1279255"/>
                  <a:gd name="connsiteX28" fmla="*/ 390525 w 791577"/>
                  <a:gd name="connsiteY28" fmla="*/ 958215 h 1279255"/>
                  <a:gd name="connsiteX29" fmla="*/ 342900 w 791577"/>
                  <a:gd name="connsiteY29" fmla="*/ 925830 h 1279255"/>
                  <a:gd name="connsiteX30" fmla="*/ 308610 w 791577"/>
                  <a:gd name="connsiteY30" fmla="*/ 803910 h 1279255"/>
                  <a:gd name="connsiteX31" fmla="*/ 270510 w 791577"/>
                  <a:gd name="connsiteY31" fmla="*/ 699135 h 1279255"/>
                  <a:gd name="connsiteX32" fmla="*/ 234315 w 791577"/>
                  <a:gd name="connsiteY32" fmla="*/ 634365 h 1279255"/>
                  <a:gd name="connsiteX33" fmla="*/ 217170 w 791577"/>
                  <a:gd name="connsiteY33" fmla="*/ 579120 h 1279255"/>
                  <a:gd name="connsiteX34" fmla="*/ 171450 w 791577"/>
                  <a:gd name="connsiteY34" fmla="*/ 508635 h 1279255"/>
                  <a:gd name="connsiteX35" fmla="*/ 104775 w 791577"/>
                  <a:gd name="connsiteY35" fmla="*/ 428625 h 1279255"/>
                  <a:gd name="connsiteX36" fmla="*/ 76200 w 791577"/>
                  <a:gd name="connsiteY36" fmla="*/ 348615 h 1279255"/>
                  <a:gd name="connsiteX37" fmla="*/ 28575 w 791577"/>
                  <a:gd name="connsiteY37" fmla="*/ 259080 h 1279255"/>
                  <a:gd name="connsiteX38" fmla="*/ 15240 w 791577"/>
                  <a:gd name="connsiteY38" fmla="*/ 230505 h 1279255"/>
                  <a:gd name="connsiteX39" fmla="*/ 0 w 791577"/>
                  <a:gd name="connsiteY39" fmla="*/ 76200 h 1279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91577" h="1279255">
                    <a:moveTo>
                      <a:pt x="186690" y="0"/>
                    </a:moveTo>
                    <a:cubicBezTo>
                      <a:pt x="202882" y="26035"/>
                      <a:pt x="219075" y="52070"/>
                      <a:pt x="228600" y="76200"/>
                    </a:cubicBezTo>
                    <a:cubicBezTo>
                      <a:pt x="238125" y="100330"/>
                      <a:pt x="242888" y="129223"/>
                      <a:pt x="243840" y="144780"/>
                    </a:cubicBezTo>
                    <a:cubicBezTo>
                      <a:pt x="244792" y="160337"/>
                      <a:pt x="231458" y="155575"/>
                      <a:pt x="234315" y="169545"/>
                    </a:cubicBezTo>
                    <a:cubicBezTo>
                      <a:pt x="237172" y="183515"/>
                      <a:pt x="248920" y="207328"/>
                      <a:pt x="260985" y="228600"/>
                    </a:cubicBezTo>
                    <a:cubicBezTo>
                      <a:pt x="273050" y="249873"/>
                      <a:pt x="296228" y="270828"/>
                      <a:pt x="306705" y="297180"/>
                    </a:cubicBezTo>
                    <a:cubicBezTo>
                      <a:pt x="317183" y="323533"/>
                      <a:pt x="314643" y="362268"/>
                      <a:pt x="323850" y="386715"/>
                    </a:cubicBezTo>
                    <a:cubicBezTo>
                      <a:pt x="333057" y="411162"/>
                      <a:pt x="356870" y="420688"/>
                      <a:pt x="361950" y="443865"/>
                    </a:cubicBezTo>
                    <a:cubicBezTo>
                      <a:pt x="367030" y="467043"/>
                      <a:pt x="354013" y="505778"/>
                      <a:pt x="354330" y="525780"/>
                    </a:cubicBezTo>
                    <a:cubicBezTo>
                      <a:pt x="354647" y="545782"/>
                      <a:pt x="358775" y="549910"/>
                      <a:pt x="363855" y="563880"/>
                    </a:cubicBezTo>
                    <a:cubicBezTo>
                      <a:pt x="368935" y="577850"/>
                      <a:pt x="377825" y="595313"/>
                      <a:pt x="384810" y="609600"/>
                    </a:cubicBezTo>
                    <a:cubicBezTo>
                      <a:pt x="391795" y="623887"/>
                      <a:pt x="403225" y="632778"/>
                      <a:pt x="405765" y="649605"/>
                    </a:cubicBezTo>
                    <a:cubicBezTo>
                      <a:pt x="408305" y="666432"/>
                      <a:pt x="394018" y="693420"/>
                      <a:pt x="400050" y="710565"/>
                    </a:cubicBezTo>
                    <a:cubicBezTo>
                      <a:pt x="406082" y="727710"/>
                      <a:pt x="425450" y="729298"/>
                      <a:pt x="441960" y="752475"/>
                    </a:cubicBezTo>
                    <a:cubicBezTo>
                      <a:pt x="458470" y="775652"/>
                      <a:pt x="484505" y="817880"/>
                      <a:pt x="499110" y="849630"/>
                    </a:cubicBezTo>
                    <a:cubicBezTo>
                      <a:pt x="513715" y="881380"/>
                      <a:pt x="520383" y="911543"/>
                      <a:pt x="529590" y="942975"/>
                    </a:cubicBezTo>
                    <a:cubicBezTo>
                      <a:pt x="538797" y="974407"/>
                      <a:pt x="543243" y="1009968"/>
                      <a:pt x="554355" y="1038225"/>
                    </a:cubicBezTo>
                    <a:cubicBezTo>
                      <a:pt x="565467" y="1066482"/>
                      <a:pt x="584835" y="1094422"/>
                      <a:pt x="596265" y="1112520"/>
                    </a:cubicBezTo>
                    <a:cubicBezTo>
                      <a:pt x="607695" y="1130618"/>
                      <a:pt x="607378" y="1142365"/>
                      <a:pt x="622935" y="1146810"/>
                    </a:cubicBezTo>
                    <a:cubicBezTo>
                      <a:pt x="638492" y="1151255"/>
                      <a:pt x="666750" y="1142365"/>
                      <a:pt x="689610" y="1139190"/>
                    </a:cubicBezTo>
                    <a:cubicBezTo>
                      <a:pt x="712470" y="1136015"/>
                      <a:pt x="743585" y="1122363"/>
                      <a:pt x="760095" y="1127760"/>
                    </a:cubicBezTo>
                    <a:cubicBezTo>
                      <a:pt x="776605" y="1133157"/>
                      <a:pt x="799783" y="1155065"/>
                      <a:pt x="788670" y="1171575"/>
                    </a:cubicBezTo>
                    <a:cubicBezTo>
                      <a:pt x="777557" y="1188085"/>
                      <a:pt x="726757" y="1209358"/>
                      <a:pt x="693420" y="1226820"/>
                    </a:cubicBezTo>
                    <a:cubicBezTo>
                      <a:pt x="660083" y="1244282"/>
                      <a:pt x="612458" y="1270318"/>
                      <a:pt x="588645" y="1276350"/>
                    </a:cubicBezTo>
                    <a:cubicBezTo>
                      <a:pt x="564833" y="1282383"/>
                      <a:pt x="559752" y="1279525"/>
                      <a:pt x="550545" y="1263015"/>
                    </a:cubicBezTo>
                    <a:cubicBezTo>
                      <a:pt x="541338" y="1246505"/>
                      <a:pt x="542607" y="1201737"/>
                      <a:pt x="533400" y="1177290"/>
                    </a:cubicBezTo>
                    <a:cubicBezTo>
                      <a:pt x="524193" y="1152843"/>
                      <a:pt x="512762" y="1136967"/>
                      <a:pt x="495300" y="1116330"/>
                    </a:cubicBezTo>
                    <a:cubicBezTo>
                      <a:pt x="477838" y="1095693"/>
                      <a:pt x="446087" y="1079817"/>
                      <a:pt x="428625" y="1053465"/>
                    </a:cubicBezTo>
                    <a:cubicBezTo>
                      <a:pt x="411163" y="1027113"/>
                      <a:pt x="404813" y="979488"/>
                      <a:pt x="390525" y="958215"/>
                    </a:cubicBezTo>
                    <a:cubicBezTo>
                      <a:pt x="376238" y="936943"/>
                      <a:pt x="356552" y="951547"/>
                      <a:pt x="342900" y="925830"/>
                    </a:cubicBezTo>
                    <a:cubicBezTo>
                      <a:pt x="329248" y="900113"/>
                      <a:pt x="320675" y="841693"/>
                      <a:pt x="308610" y="803910"/>
                    </a:cubicBezTo>
                    <a:cubicBezTo>
                      <a:pt x="296545" y="766128"/>
                      <a:pt x="282893" y="727393"/>
                      <a:pt x="270510" y="699135"/>
                    </a:cubicBezTo>
                    <a:cubicBezTo>
                      <a:pt x="258128" y="670878"/>
                      <a:pt x="243205" y="654367"/>
                      <a:pt x="234315" y="634365"/>
                    </a:cubicBezTo>
                    <a:cubicBezTo>
                      <a:pt x="225425" y="614363"/>
                      <a:pt x="227648" y="600075"/>
                      <a:pt x="217170" y="579120"/>
                    </a:cubicBezTo>
                    <a:cubicBezTo>
                      <a:pt x="206693" y="558165"/>
                      <a:pt x="190183" y="533718"/>
                      <a:pt x="171450" y="508635"/>
                    </a:cubicBezTo>
                    <a:cubicBezTo>
                      <a:pt x="152717" y="483553"/>
                      <a:pt x="120650" y="455295"/>
                      <a:pt x="104775" y="428625"/>
                    </a:cubicBezTo>
                    <a:cubicBezTo>
                      <a:pt x="88900" y="401955"/>
                      <a:pt x="88900" y="376873"/>
                      <a:pt x="76200" y="348615"/>
                    </a:cubicBezTo>
                    <a:cubicBezTo>
                      <a:pt x="63500" y="320357"/>
                      <a:pt x="38735" y="278765"/>
                      <a:pt x="28575" y="259080"/>
                    </a:cubicBezTo>
                    <a:cubicBezTo>
                      <a:pt x="18415" y="239395"/>
                      <a:pt x="20002" y="260985"/>
                      <a:pt x="15240" y="230505"/>
                    </a:cubicBezTo>
                    <a:cubicBezTo>
                      <a:pt x="10478" y="200025"/>
                      <a:pt x="5239" y="138112"/>
                      <a:pt x="0" y="76200"/>
                    </a:cubicBezTo>
                  </a:path>
                </a:pathLst>
              </a:custGeom>
              <a:solidFill>
                <a:srgbClr val="004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Freeform 19"/>
              <p:cNvSpPr/>
              <p:nvPr/>
            </p:nvSpPr>
            <p:spPr>
              <a:xfrm flipH="1">
                <a:off x="2179320" y="3859179"/>
                <a:ext cx="1082041" cy="1114776"/>
              </a:xfrm>
              <a:custGeom>
                <a:avLst/>
                <a:gdLst>
                  <a:gd name="connsiteX0" fmla="*/ 971551 w 971551"/>
                  <a:gd name="connsiteY0" fmla="*/ 348966 h 966186"/>
                  <a:gd name="connsiteX1" fmla="*/ 923926 w 971551"/>
                  <a:gd name="connsiteY1" fmla="*/ 368016 h 966186"/>
                  <a:gd name="connsiteX2" fmla="*/ 899161 w 971551"/>
                  <a:gd name="connsiteY2" fmla="*/ 335631 h 966186"/>
                  <a:gd name="connsiteX3" fmla="*/ 843916 w 971551"/>
                  <a:gd name="connsiteY3" fmla="*/ 343251 h 966186"/>
                  <a:gd name="connsiteX4" fmla="*/ 805816 w 971551"/>
                  <a:gd name="connsiteY4" fmla="*/ 312771 h 966186"/>
                  <a:gd name="connsiteX5" fmla="*/ 733426 w 971551"/>
                  <a:gd name="connsiteY5" fmla="*/ 329916 h 966186"/>
                  <a:gd name="connsiteX6" fmla="*/ 666751 w 971551"/>
                  <a:gd name="connsiteY6" fmla="*/ 286101 h 966186"/>
                  <a:gd name="connsiteX7" fmla="*/ 615316 w 971551"/>
                  <a:gd name="connsiteY7" fmla="*/ 272766 h 966186"/>
                  <a:gd name="connsiteX8" fmla="*/ 552451 w 971551"/>
                  <a:gd name="connsiteY8" fmla="*/ 272766 h 966186"/>
                  <a:gd name="connsiteX9" fmla="*/ 520066 w 971551"/>
                  <a:gd name="connsiteY9" fmla="*/ 230856 h 966186"/>
                  <a:gd name="connsiteX10" fmla="*/ 472441 w 971551"/>
                  <a:gd name="connsiteY10" fmla="*/ 196566 h 966186"/>
                  <a:gd name="connsiteX11" fmla="*/ 455296 w 971551"/>
                  <a:gd name="connsiteY11" fmla="*/ 209901 h 966186"/>
                  <a:gd name="connsiteX12" fmla="*/ 434341 w 971551"/>
                  <a:gd name="connsiteY12" fmla="*/ 183231 h 966186"/>
                  <a:gd name="connsiteX13" fmla="*/ 396241 w 971551"/>
                  <a:gd name="connsiteY13" fmla="*/ 177516 h 966186"/>
                  <a:gd name="connsiteX14" fmla="*/ 329566 w 971551"/>
                  <a:gd name="connsiteY14" fmla="*/ 164181 h 966186"/>
                  <a:gd name="connsiteX15" fmla="*/ 295276 w 971551"/>
                  <a:gd name="connsiteY15" fmla="*/ 156561 h 966186"/>
                  <a:gd name="connsiteX16" fmla="*/ 260986 w 971551"/>
                  <a:gd name="connsiteY16" fmla="*/ 129891 h 966186"/>
                  <a:gd name="connsiteX17" fmla="*/ 217171 w 971551"/>
                  <a:gd name="connsiteY17" fmla="*/ 118461 h 966186"/>
                  <a:gd name="connsiteX18" fmla="*/ 194311 w 971551"/>
                  <a:gd name="connsiteY18" fmla="*/ 107031 h 966186"/>
                  <a:gd name="connsiteX19" fmla="*/ 175261 w 971551"/>
                  <a:gd name="connsiteY19" fmla="*/ 95601 h 966186"/>
                  <a:gd name="connsiteX20" fmla="*/ 169546 w 971551"/>
                  <a:gd name="connsiteY20" fmla="*/ 68931 h 966186"/>
                  <a:gd name="connsiteX21" fmla="*/ 135256 w 971551"/>
                  <a:gd name="connsiteY21" fmla="*/ 34641 h 966186"/>
                  <a:gd name="connsiteX22" fmla="*/ 102871 w 971551"/>
                  <a:gd name="connsiteY22" fmla="*/ 17496 h 966186"/>
                  <a:gd name="connsiteX23" fmla="*/ 72391 w 971551"/>
                  <a:gd name="connsiteY23" fmla="*/ 2256 h 966186"/>
                  <a:gd name="connsiteX24" fmla="*/ 36196 w 971551"/>
                  <a:gd name="connsiteY24" fmla="*/ 9876 h 966186"/>
                  <a:gd name="connsiteX25" fmla="*/ 9526 w 971551"/>
                  <a:gd name="connsiteY25" fmla="*/ 2256 h 966186"/>
                  <a:gd name="connsiteX26" fmla="*/ 1 w 971551"/>
                  <a:gd name="connsiteY26" fmla="*/ 57501 h 966186"/>
                  <a:gd name="connsiteX27" fmla="*/ 9526 w 971551"/>
                  <a:gd name="connsiteY27" fmla="*/ 116556 h 966186"/>
                  <a:gd name="connsiteX28" fmla="*/ 59056 w 971551"/>
                  <a:gd name="connsiteY28" fmla="*/ 143226 h 966186"/>
                  <a:gd name="connsiteX29" fmla="*/ 135256 w 971551"/>
                  <a:gd name="connsiteY29" fmla="*/ 171801 h 966186"/>
                  <a:gd name="connsiteX30" fmla="*/ 175261 w 971551"/>
                  <a:gd name="connsiteY30" fmla="*/ 202281 h 966186"/>
                  <a:gd name="connsiteX31" fmla="*/ 211456 w 971551"/>
                  <a:gd name="connsiteY31" fmla="*/ 236571 h 966186"/>
                  <a:gd name="connsiteX32" fmla="*/ 260986 w 971551"/>
                  <a:gd name="connsiteY32" fmla="*/ 236571 h 966186"/>
                  <a:gd name="connsiteX33" fmla="*/ 308611 w 971551"/>
                  <a:gd name="connsiteY33" fmla="*/ 270861 h 966186"/>
                  <a:gd name="connsiteX34" fmla="*/ 390526 w 971551"/>
                  <a:gd name="connsiteY34" fmla="*/ 328011 h 966186"/>
                  <a:gd name="connsiteX35" fmla="*/ 430531 w 971551"/>
                  <a:gd name="connsiteY35" fmla="*/ 328011 h 966186"/>
                  <a:gd name="connsiteX36" fmla="*/ 470536 w 971551"/>
                  <a:gd name="connsiteY36" fmla="*/ 352776 h 966186"/>
                  <a:gd name="connsiteX37" fmla="*/ 516256 w 971551"/>
                  <a:gd name="connsiteY37" fmla="*/ 345156 h 966186"/>
                  <a:gd name="connsiteX38" fmla="*/ 569596 w 971551"/>
                  <a:gd name="connsiteY38" fmla="*/ 383256 h 966186"/>
                  <a:gd name="connsiteX39" fmla="*/ 613411 w 971551"/>
                  <a:gd name="connsiteY39" fmla="*/ 390876 h 966186"/>
                  <a:gd name="connsiteX40" fmla="*/ 624841 w 971551"/>
                  <a:gd name="connsiteY40" fmla="*/ 390876 h 966186"/>
                  <a:gd name="connsiteX41" fmla="*/ 632461 w 971551"/>
                  <a:gd name="connsiteY41" fmla="*/ 406116 h 966186"/>
                  <a:gd name="connsiteX42" fmla="*/ 661036 w 971551"/>
                  <a:gd name="connsiteY42" fmla="*/ 423261 h 966186"/>
                  <a:gd name="connsiteX43" fmla="*/ 689611 w 971551"/>
                  <a:gd name="connsiteY43" fmla="*/ 438501 h 966186"/>
                  <a:gd name="connsiteX44" fmla="*/ 725806 w 971551"/>
                  <a:gd name="connsiteY44" fmla="*/ 448026 h 966186"/>
                  <a:gd name="connsiteX45" fmla="*/ 756286 w 971551"/>
                  <a:gd name="connsiteY45" fmla="*/ 472791 h 966186"/>
                  <a:gd name="connsiteX46" fmla="*/ 803911 w 971551"/>
                  <a:gd name="connsiteY46" fmla="*/ 501366 h 966186"/>
                  <a:gd name="connsiteX47" fmla="*/ 834391 w 971551"/>
                  <a:gd name="connsiteY47" fmla="*/ 535656 h 966186"/>
                  <a:gd name="connsiteX48" fmla="*/ 845821 w 971551"/>
                  <a:gd name="connsiteY48" fmla="*/ 566136 h 966186"/>
                  <a:gd name="connsiteX49" fmla="*/ 864871 w 971551"/>
                  <a:gd name="connsiteY49" fmla="*/ 627096 h 966186"/>
                  <a:gd name="connsiteX50" fmla="*/ 866776 w 971551"/>
                  <a:gd name="connsiteY50" fmla="*/ 669006 h 966186"/>
                  <a:gd name="connsiteX51" fmla="*/ 883921 w 971551"/>
                  <a:gd name="connsiteY51" fmla="*/ 733776 h 966186"/>
                  <a:gd name="connsiteX52" fmla="*/ 902971 w 971551"/>
                  <a:gd name="connsiteY52" fmla="*/ 802356 h 966186"/>
                  <a:gd name="connsiteX53" fmla="*/ 918211 w 971551"/>
                  <a:gd name="connsiteY53" fmla="*/ 825216 h 966186"/>
                  <a:gd name="connsiteX54" fmla="*/ 902971 w 971551"/>
                  <a:gd name="connsiteY54" fmla="*/ 889986 h 966186"/>
                  <a:gd name="connsiteX55" fmla="*/ 899161 w 971551"/>
                  <a:gd name="connsiteY55" fmla="*/ 966186 h 966186"/>
                  <a:gd name="connsiteX0" fmla="*/ 971551 w 971551"/>
                  <a:gd name="connsiteY0" fmla="*/ 348966 h 966186"/>
                  <a:gd name="connsiteX1" fmla="*/ 923926 w 971551"/>
                  <a:gd name="connsiteY1" fmla="*/ 368016 h 966186"/>
                  <a:gd name="connsiteX2" fmla="*/ 899161 w 971551"/>
                  <a:gd name="connsiteY2" fmla="*/ 335631 h 966186"/>
                  <a:gd name="connsiteX3" fmla="*/ 843916 w 971551"/>
                  <a:gd name="connsiteY3" fmla="*/ 343251 h 966186"/>
                  <a:gd name="connsiteX4" fmla="*/ 805816 w 971551"/>
                  <a:gd name="connsiteY4" fmla="*/ 312771 h 966186"/>
                  <a:gd name="connsiteX5" fmla="*/ 733426 w 971551"/>
                  <a:gd name="connsiteY5" fmla="*/ 329916 h 966186"/>
                  <a:gd name="connsiteX6" fmla="*/ 666751 w 971551"/>
                  <a:gd name="connsiteY6" fmla="*/ 286101 h 966186"/>
                  <a:gd name="connsiteX7" fmla="*/ 615316 w 971551"/>
                  <a:gd name="connsiteY7" fmla="*/ 272766 h 966186"/>
                  <a:gd name="connsiteX8" fmla="*/ 552451 w 971551"/>
                  <a:gd name="connsiteY8" fmla="*/ 272766 h 966186"/>
                  <a:gd name="connsiteX9" fmla="*/ 520066 w 971551"/>
                  <a:gd name="connsiteY9" fmla="*/ 230856 h 966186"/>
                  <a:gd name="connsiteX10" fmla="*/ 472441 w 971551"/>
                  <a:gd name="connsiteY10" fmla="*/ 196566 h 966186"/>
                  <a:gd name="connsiteX11" fmla="*/ 455296 w 971551"/>
                  <a:gd name="connsiteY11" fmla="*/ 209901 h 966186"/>
                  <a:gd name="connsiteX12" fmla="*/ 434341 w 971551"/>
                  <a:gd name="connsiteY12" fmla="*/ 183231 h 966186"/>
                  <a:gd name="connsiteX13" fmla="*/ 396241 w 971551"/>
                  <a:gd name="connsiteY13" fmla="*/ 177516 h 966186"/>
                  <a:gd name="connsiteX14" fmla="*/ 329566 w 971551"/>
                  <a:gd name="connsiteY14" fmla="*/ 164181 h 966186"/>
                  <a:gd name="connsiteX15" fmla="*/ 295276 w 971551"/>
                  <a:gd name="connsiteY15" fmla="*/ 156561 h 966186"/>
                  <a:gd name="connsiteX16" fmla="*/ 260986 w 971551"/>
                  <a:gd name="connsiteY16" fmla="*/ 129891 h 966186"/>
                  <a:gd name="connsiteX17" fmla="*/ 217171 w 971551"/>
                  <a:gd name="connsiteY17" fmla="*/ 118461 h 966186"/>
                  <a:gd name="connsiteX18" fmla="*/ 194311 w 971551"/>
                  <a:gd name="connsiteY18" fmla="*/ 107031 h 966186"/>
                  <a:gd name="connsiteX19" fmla="*/ 175261 w 971551"/>
                  <a:gd name="connsiteY19" fmla="*/ 95601 h 966186"/>
                  <a:gd name="connsiteX20" fmla="*/ 169546 w 971551"/>
                  <a:gd name="connsiteY20" fmla="*/ 68931 h 966186"/>
                  <a:gd name="connsiteX21" fmla="*/ 135256 w 971551"/>
                  <a:gd name="connsiteY21" fmla="*/ 34641 h 966186"/>
                  <a:gd name="connsiteX22" fmla="*/ 102871 w 971551"/>
                  <a:gd name="connsiteY22" fmla="*/ 17496 h 966186"/>
                  <a:gd name="connsiteX23" fmla="*/ 72391 w 971551"/>
                  <a:gd name="connsiteY23" fmla="*/ 2256 h 966186"/>
                  <a:gd name="connsiteX24" fmla="*/ 36196 w 971551"/>
                  <a:gd name="connsiteY24" fmla="*/ 9876 h 966186"/>
                  <a:gd name="connsiteX25" fmla="*/ 9526 w 971551"/>
                  <a:gd name="connsiteY25" fmla="*/ 2256 h 966186"/>
                  <a:gd name="connsiteX26" fmla="*/ 1 w 971551"/>
                  <a:gd name="connsiteY26" fmla="*/ 57501 h 966186"/>
                  <a:gd name="connsiteX27" fmla="*/ 9526 w 971551"/>
                  <a:gd name="connsiteY27" fmla="*/ 116556 h 966186"/>
                  <a:gd name="connsiteX28" fmla="*/ 59056 w 971551"/>
                  <a:gd name="connsiteY28" fmla="*/ 143226 h 966186"/>
                  <a:gd name="connsiteX29" fmla="*/ 135256 w 971551"/>
                  <a:gd name="connsiteY29" fmla="*/ 171801 h 966186"/>
                  <a:gd name="connsiteX30" fmla="*/ 175261 w 971551"/>
                  <a:gd name="connsiteY30" fmla="*/ 202281 h 966186"/>
                  <a:gd name="connsiteX31" fmla="*/ 211456 w 971551"/>
                  <a:gd name="connsiteY31" fmla="*/ 236571 h 966186"/>
                  <a:gd name="connsiteX32" fmla="*/ 260986 w 971551"/>
                  <a:gd name="connsiteY32" fmla="*/ 236571 h 966186"/>
                  <a:gd name="connsiteX33" fmla="*/ 308611 w 971551"/>
                  <a:gd name="connsiteY33" fmla="*/ 270861 h 966186"/>
                  <a:gd name="connsiteX34" fmla="*/ 390526 w 971551"/>
                  <a:gd name="connsiteY34" fmla="*/ 328011 h 966186"/>
                  <a:gd name="connsiteX35" fmla="*/ 430531 w 971551"/>
                  <a:gd name="connsiteY35" fmla="*/ 328011 h 966186"/>
                  <a:gd name="connsiteX36" fmla="*/ 470536 w 971551"/>
                  <a:gd name="connsiteY36" fmla="*/ 352776 h 966186"/>
                  <a:gd name="connsiteX37" fmla="*/ 516256 w 971551"/>
                  <a:gd name="connsiteY37" fmla="*/ 345156 h 966186"/>
                  <a:gd name="connsiteX38" fmla="*/ 569596 w 971551"/>
                  <a:gd name="connsiteY38" fmla="*/ 383256 h 966186"/>
                  <a:gd name="connsiteX39" fmla="*/ 613411 w 971551"/>
                  <a:gd name="connsiteY39" fmla="*/ 390876 h 966186"/>
                  <a:gd name="connsiteX40" fmla="*/ 624841 w 971551"/>
                  <a:gd name="connsiteY40" fmla="*/ 390876 h 966186"/>
                  <a:gd name="connsiteX41" fmla="*/ 632461 w 971551"/>
                  <a:gd name="connsiteY41" fmla="*/ 406116 h 966186"/>
                  <a:gd name="connsiteX42" fmla="*/ 661036 w 971551"/>
                  <a:gd name="connsiteY42" fmla="*/ 423261 h 966186"/>
                  <a:gd name="connsiteX43" fmla="*/ 689611 w 971551"/>
                  <a:gd name="connsiteY43" fmla="*/ 438501 h 966186"/>
                  <a:gd name="connsiteX44" fmla="*/ 725806 w 971551"/>
                  <a:gd name="connsiteY44" fmla="*/ 448026 h 966186"/>
                  <a:gd name="connsiteX45" fmla="*/ 756286 w 971551"/>
                  <a:gd name="connsiteY45" fmla="*/ 472791 h 966186"/>
                  <a:gd name="connsiteX46" fmla="*/ 803911 w 971551"/>
                  <a:gd name="connsiteY46" fmla="*/ 501366 h 966186"/>
                  <a:gd name="connsiteX47" fmla="*/ 834391 w 971551"/>
                  <a:gd name="connsiteY47" fmla="*/ 535656 h 966186"/>
                  <a:gd name="connsiteX48" fmla="*/ 845821 w 971551"/>
                  <a:gd name="connsiteY48" fmla="*/ 566136 h 966186"/>
                  <a:gd name="connsiteX49" fmla="*/ 864871 w 971551"/>
                  <a:gd name="connsiteY49" fmla="*/ 627096 h 966186"/>
                  <a:gd name="connsiteX50" fmla="*/ 866776 w 971551"/>
                  <a:gd name="connsiteY50" fmla="*/ 669006 h 966186"/>
                  <a:gd name="connsiteX51" fmla="*/ 883921 w 971551"/>
                  <a:gd name="connsiteY51" fmla="*/ 733776 h 966186"/>
                  <a:gd name="connsiteX52" fmla="*/ 902971 w 971551"/>
                  <a:gd name="connsiteY52" fmla="*/ 802356 h 966186"/>
                  <a:gd name="connsiteX53" fmla="*/ 918211 w 971551"/>
                  <a:gd name="connsiteY53" fmla="*/ 825216 h 966186"/>
                  <a:gd name="connsiteX54" fmla="*/ 902971 w 971551"/>
                  <a:gd name="connsiteY54" fmla="*/ 889986 h 966186"/>
                  <a:gd name="connsiteX55" fmla="*/ 889636 w 971551"/>
                  <a:gd name="connsiteY55" fmla="*/ 920466 h 966186"/>
                  <a:gd name="connsiteX56" fmla="*/ 899161 w 971551"/>
                  <a:gd name="connsiteY56" fmla="*/ 966186 h 966186"/>
                  <a:gd name="connsiteX0" fmla="*/ 971551 w 1080136"/>
                  <a:gd name="connsiteY0" fmla="*/ 348966 h 1114776"/>
                  <a:gd name="connsiteX1" fmla="*/ 923926 w 1080136"/>
                  <a:gd name="connsiteY1" fmla="*/ 368016 h 1114776"/>
                  <a:gd name="connsiteX2" fmla="*/ 899161 w 1080136"/>
                  <a:gd name="connsiteY2" fmla="*/ 335631 h 1114776"/>
                  <a:gd name="connsiteX3" fmla="*/ 843916 w 1080136"/>
                  <a:gd name="connsiteY3" fmla="*/ 343251 h 1114776"/>
                  <a:gd name="connsiteX4" fmla="*/ 805816 w 1080136"/>
                  <a:gd name="connsiteY4" fmla="*/ 312771 h 1114776"/>
                  <a:gd name="connsiteX5" fmla="*/ 733426 w 1080136"/>
                  <a:gd name="connsiteY5" fmla="*/ 329916 h 1114776"/>
                  <a:gd name="connsiteX6" fmla="*/ 666751 w 1080136"/>
                  <a:gd name="connsiteY6" fmla="*/ 286101 h 1114776"/>
                  <a:gd name="connsiteX7" fmla="*/ 615316 w 1080136"/>
                  <a:gd name="connsiteY7" fmla="*/ 272766 h 1114776"/>
                  <a:gd name="connsiteX8" fmla="*/ 552451 w 1080136"/>
                  <a:gd name="connsiteY8" fmla="*/ 272766 h 1114776"/>
                  <a:gd name="connsiteX9" fmla="*/ 520066 w 1080136"/>
                  <a:gd name="connsiteY9" fmla="*/ 230856 h 1114776"/>
                  <a:gd name="connsiteX10" fmla="*/ 472441 w 1080136"/>
                  <a:gd name="connsiteY10" fmla="*/ 196566 h 1114776"/>
                  <a:gd name="connsiteX11" fmla="*/ 455296 w 1080136"/>
                  <a:gd name="connsiteY11" fmla="*/ 209901 h 1114776"/>
                  <a:gd name="connsiteX12" fmla="*/ 434341 w 1080136"/>
                  <a:gd name="connsiteY12" fmla="*/ 183231 h 1114776"/>
                  <a:gd name="connsiteX13" fmla="*/ 396241 w 1080136"/>
                  <a:gd name="connsiteY13" fmla="*/ 177516 h 1114776"/>
                  <a:gd name="connsiteX14" fmla="*/ 329566 w 1080136"/>
                  <a:gd name="connsiteY14" fmla="*/ 164181 h 1114776"/>
                  <a:gd name="connsiteX15" fmla="*/ 295276 w 1080136"/>
                  <a:gd name="connsiteY15" fmla="*/ 156561 h 1114776"/>
                  <a:gd name="connsiteX16" fmla="*/ 260986 w 1080136"/>
                  <a:gd name="connsiteY16" fmla="*/ 129891 h 1114776"/>
                  <a:gd name="connsiteX17" fmla="*/ 217171 w 1080136"/>
                  <a:gd name="connsiteY17" fmla="*/ 118461 h 1114776"/>
                  <a:gd name="connsiteX18" fmla="*/ 194311 w 1080136"/>
                  <a:gd name="connsiteY18" fmla="*/ 107031 h 1114776"/>
                  <a:gd name="connsiteX19" fmla="*/ 175261 w 1080136"/>
                  <a:gd name="connsiteY19" fmla="*/ 95601 h 1114776"/>
                  <a:gd name="connsiteX20" fmla="*/ 169546 w 1080136"/>
                  <a:gd name="connsiteY20" fmla="*/ 68931 h 1114776"/>
                  <a:gd name="connsiteX21" fmla="*/ 135256 w 1080136"/>
                  <a:gd name="connsiteY21" fmla="*/ 34641 h 1114776"/>
                  <a:gd name="connsiteX22" fmla="*/ 102871 w 1080136"/>
                  <a:gd name="connsiteY22" fmla="*/ 17496 h 1114776"/>
                  <a:gd name="connsiteX23" fmla="*/ 72391 w 1080136"/>
                  <a:gd name="connsiteY23" fmla="*/ 2256 h 1114776"/>
                  <a:gd name="connsiteX24" fmla="*/ 36196 w 1080136"/>
                  <a:gd name="connsiteY24" fmla="*/ 9876 h 1114776"/>
                  <a:gd name="connsiteX25" fmla="*/ 9526 w 1080136"/>
                  <a:gd name="connsiteY25" fmla="*/ 2256 h 1114776"/>
                  <a:gd name="connsiteX26" fmla="*/ 1 w 1080136"/>
                  <a:gd name="connsiteY26" fmla="*/ 57501 h 1114776"/>
                  <a:gd name="connsiteX27" fmla="*/ 9526 w 1080136"/>
                  <a:gd name="connsiteY27" fmla="*/ 116556 h 1114776"/>
                  <a:gd name="connsiteX28" fmla="*/ 59056 w 1080136"/>
                  <a:gd name="connsiteY28" fmla="*/ 143226 h 1114776"/>
                  <a:gd name="connsiteX29" fmla="*/ 135256 w 1080136"/>
                  <a:gd name="connsiteY29" fmla="*/ 171801 h 1114776"/>
                  <a:gd name="connsiteX30" fmla="*/ 175261 w 1080136"/>
                  <a:gd name="connsiteY30" fmla="*/ 202281 h 1114776"/>
                  <a:gd name="connsiteX31" fmla="*/ 211456 w 1080136"/>
                  <a:gd name="connsiteY31" fmla="*/ 236571 h 1114776"/>
                  <a:gd name="connsiteX32" fmla="*/ 260986 w 1080136"/>
                  <a:gd name="connsiteY32" fmla="*/ 236571 h 1114776"/>
                  <a:gd name="connsiteX33" fmla="*/ 308611 w 1080136"/>
                  <a:gd name="connsiteY33" fmla="*/ 270861 h 1114776"/>
                  <a:gd name="connsiteX34" fmla="*/ 390526 w 1080136"/>
                  <a:gd name="connsiteY34" fmla="*/ 328011 h 1114776"/>
                  <a:gd name="connsiteX35" fmla="*/ 430531 w 1080136"/>
                  <a:gd name="connsiteY35" fmla="*/ 328011 h 1114776"/>
                  <a:gd name="connsiteX36" fmla="*/ 470536 w 1080136"/>
                  <a:gd name="connsiteY36" fmla="*/ 352776 h 1114776"/>
                  <a:gd name="connsiteX37" fmla="*/ 516256 w 1080136"/>
                  <a:gd name="connsiteY37" fmla="*/ 345156 h 1114776"/>
                  <a:gd name="connsiteX38" fmla="*/ 569596 w 1080136"/>
                  <a:gd name="connsiteY38" fmla="*/ 383256 h 1114776"/>
                  <a:gd name="connsiteX39" fmla="*/ 613411 w 1080136"/>
                  <a:gd name="connsiteY39" fmla="*/ 390876 h 1114776"/>
                  <a:gd name="connsiteX40" fmla="*/ 624841 w 1080136"/>
                  <a:gd name="connsiteY40" fmla="*/ 390876 h 1114776"/>
                  <a:gd name="connsiteX41" fmla="*/ 632461 w 1080136"/>
                  <a:gd name="connsiteY41" fmla="*/ 406116 h 1114776"/>
                  <a:gd name="connsiteX42" fmla="*/ 661036 w 1080136"/>
                  <a:gd name="connsiteY42" fmla="*/ 423261 h 1114776"/>
                  <a:gd name="connsiteX43" fmla="*/ 689611 w 1080136"/>
                  <a:gd name="connsiteY43" fmla="*/ 438501 h 1114776"/>
                  <a:gd name="connsiteX44" fmla="*/ 725806 w 1080136"/>
                  <a:gd name="connsiteY44" fmla="*/ 448026 h 1114776"/>
                  <a:gd name="connsiteX45" fmla="*/ 756286 w 1080136"/>
                  <a:gd name="connsiteY45" fmla="*/ 472791 h 1114776"/>
                  <a:gd name="connsiteX46" fmla="*/ 803911 w 1080136"/>
                  <a:gd name="connsiteY46" fmla="*/ 501366 h 1114776"/>
                  <a:gd name="connsiteX47" fmla="*/ 834391 w 1080136"/>
                  <a:gd name="connsiteY47" fmla="*/ 535656 h 1114776"/>
                  <a:gd name="connsiteX48" fmla="*/ 845821 w 1080136"/>
                  <a:gd name="connsiteY48" fmla="*/ 566136 h 1114776"/>
                  <a:gd name="connsiteX49" fmla="*/ 864871 w 1080136"/>
                  <a:gd name="connsiteY49" fmla="*/ 627096 h 1114776"/>
                  <a:gd name="connsiteX50" fmla="*/ 866776 w 1080136"/>
                  <a:gd name="connsiteY50" fmla="*/ 669006 h 1114776"/>
                  <a:gd name="connsiteX51" fmla="*/ 883921 w 1080136"/>
                  <a:gd name="connsiteY51" fmla="*/ 733776 h 1114776"/>
                  <a:gd name="connsiteX52" fmla="*/ 902971 w 1080136"/>
                  <a:gd name="connsiteY52" fmla="*/ 802356 h 1114776"/>
                  <a:gd name="connsiteX53" fmla="*/ 918211 w 1080136"/>
                  <a:gd name="connsiteY53" fmla="*/ 825216 h 1114776"/>
                  <a:gd name="connsiteX54" fmla="*/ 902971 w 1080136"/>
                  <a:gd name="connsiteY54" fmla="*/ 889986 h 1114776"/>
                  <a:gd name="connsiteX55" fmla="*/ 889636 w 1080136"/>
                  <a:gd name="connsiteY55" fmla="*/ 920466 h 1114776"/>
                  <a:gd name="connsiteX56" fmla="*/ 1080136 w 1080136"/>
                  <a:gd name="connsiteY56" fmla="*/ 1114776 h 1114776"/>
                  <a:gd name="connsiteX0" fmla="*/ 971551 w 1080136"/>
                  <a:gd name="connsiteY0" fmla="*/ 348966 h 1114776"/>
                  <a:gd name="connsiteX1" fmla="*/ 923926 w 1080136"/>
                  <a:gd name="connsiteY1" fmla="*/ 368016 h 1114776"/>
                  <a:gd name="connsiteX2" fmla="*/ 899161 w 1080136"/>
                  <a:gd name="connsiteY2" fmla="*/ 335631 h 1114776"/>
                  <a:gd name="connsiteX3" fmla="*/ 843916 w 1080136"/>
                  <a:gd name="connsiteY3" fmla="*/ 343251 h 1114776"/>
                  <a:gd name="connsiteX4" fmla="*/ 805816 w 1080136"/>
                  <a:gd name="connsiteY4" fmla="*/ 312771 h 1114776"/>
                  <a:gd name="connsiteX5" fmla="*/ 733426 w 1080136"/>
                  <a:gd name="connsiteY5" fmla="*/ 329916 h 1114776"/>
                  <a:gd name="connsiteX6" fmla="*/ 666751 w 1080136"/>
                  <a:gd name="connsiteY6" fmla="*/ 286101 h 1114776"/>
                  <a:gd name="connsiteX7" fmla="*/ 615316 w 1080136"/>
                  <a:gd name="connsiteY7" fmla="*/ 272766 h 1114776"/>
                  <a:gd name="connsiteX8" fmla="*/ 552451 w 1080136"/>
                  <a:gd name="connsiteY8" fmla="*/ 272766 h 1114776"/>
                  <a:gd name="connsiteX9" fmla="*/ 520066 w 1080136"/>
                  <a:gd name="connsiteY9" fmla="*/ 230856 h 1114776"/>
                  <a:gd name="connsiteX10" fmla="*/ 472441 w 1080136"/>
                  <a:gd name="connsiteY10" fmla="*/ 196566 h 1114776"/>
                  <a:gd name="connsiteX11" fmla="*/ 455296 w 1080136"/>
                  <a:gd name="connsiteY11" fmla="*/ 209901 h 1114776"/>
                  <a:gd name="connsiteX12" fmla="*/ 434341 w 1080136"/>
                  <a:gd name="connsiteY12" fmla="*/ 183231 h 1114776"/>
                  <a:gd name="connsiteX13" fmla="*/ 396241 w 1080136"/>
                  <a:gd name="connsiteY13" fmla="*/ 177516 h 1114776"/>
                  <a:gd name="connsiteX14" fmla="*/ 329566 w 1080136"/>
                  <a:gd name="connsiteY14" fmla="*/ 164181 h 1114776"/>
                  <a:gd name="connsiteX15" fmla="*/ 295276 w 1080136"/>
                  <a:gd name="connsiteY15" fmla="*/ 156561 h 1114776"/>
                  <a:gd name="connsiteX16" fmla="*/ 260986 w 1080136"/>
                  <a:gd name="connsiteY16" fmla="*/ 129891 h 1114776"/>
                  <a:gd name="connsiteX17" fmla="*/ 217171 w 1080136"/>
                  <a:gd name="connsiteY17" fmla="*/ 118461 h 1114776"/>
                  <a:gd name="connsiteX18" fmla="*/ 194311 w 1080136"/>
                  <a:gd name="connsiteY18" fmla="*/ 107031 h 1114776"/>
                  <a:gd name="connsiteX19" fmla="*/ 175261 w 1080136"/>
                  <a:gd name="connsiteY19" fmla="*/ 95601 h 1114776"/>
                  <a:gd name="connsiteX20" fmla="*/ 169546 w 1080136"/>
                  <a:gd name="connsiteY20" fmla="*/ 68931 h 1114776"/>
                  <a:gd name="connsiteX21" fmla="*/ 135256 w 1080136"/>
                  <a:gd name="connsiteY21" fmla="*/ 34641 h 1114776"/>
                  <a:gd name="connsiteX22" fmla="*/ 102871 w 1080136"/>
                  <a:gd name="connsiteY22" fmla="*/ 17496 h 1114776"/>
                  <a:gd name="connsiteX23" fmla="*/ 72391 w 1080136"/>
                  <a:gd name="connsiteY23" fmla="*/ 2256 h 1114776"/>
                  <a:gd name="connsiteX24" fmla="*/ 36196 w 1080136"/>
                  <a:gd name="connsiteY24" fmla="*/ 9876 h 1114776"/>
                  <a:gd name="connsiteX25" fmla="*/ 9526 w 1080136"/>
                  <a:gd name="connsiteY25" fmla="*/ 2256 h 1114776"/>
                  <a:gd name="connsiteX26" fmla="*/ 1 w 1080136"/>
                  <a:gd name="connsiteY26" fmla="*/ 57501 h 1114776"/>
                  <a:gd name="connsiteX27" fmla="*/ 9526 w 1080136"/>
                  <a:gd name="connsiteY27" fmla="*/ 116556 h 1114776"/>
                  <a:gd name="connsiteX28" fmla="*/ 59056 w 1080136"/>
                  <a:gd name="connsiteY28" fmla="*/ 143226 h 1114776"/>
                  <a:gd name="connsiteX29" fmla="*/ 135256 w 1080136"/>
                  <a:gd name="connsiteY29" fmla="*/ 171801 h 1114776"/>
                  <a:gd name="connsiteX30" fmla="*/ 175261 w 1080136"/>
                  <a:gd name="connsiteY30" fmla="*/ 202281 h 1114776"/>
                  <a:gd name="connsiteX31" fmla="*/ 211456 w 1080136"/>
                  <a:gd name="connsiteY31" fmla="*/ 236571 h 1114776"/>
                  <a:gd name="connsiteX32" fmla="*/ 260986 w 1080136"/>
                  <a:gd name="connsiteY32" fmla="*/ 236571 h 1114776"/>
                  <a:gd name="connsiteX33" fmla="*/ 308611 w 1080136"/>
                  <a:gd name="connsiteY33" fmla="*/ 270861 h 1114776"/>
                  <a:gd name="connsiteX34" fmla="*/ 390526 w 1080136"/>
                  <a:gd name="connsiteY34" fmla="*/ 328011 h 1114776"/>
                  <a:gd name="connsiteX35" fmla="*/ 430531 w 1080136"/>
                  <a:gd name="connsiteY35" fmla="*/ 328011 h 1114776"/>
                  <a:gd name="connsiteX36" fmla="*/ 470536 w 1080136"/>
                  <a:gd name="connsiteY36" fmla="*/ 352776 h 1114776"/>
                  <a:gd name="connsiteX37" fmla="*/ 516256 w 1080136"/>
                  <a:gd name="connsiteY37" fmla="*/ 345156 h 1114776"/>
                  <a:gd name="connsiteX38" fmla="*/ 569596 w 1080136"/>
                  <a:gd name="connsiteY38" fmla="*/ 383256 h 1114776"/>
                  <a:gd name="connsiteX39" fmla="*/ 613411 w 1080136"/>
                  <a:gd name="connsiteY39" fmla="*/ 390876 h 1114776"/>
                  <a:gd name="connsiteX40" fmla="*/ 624841 w 1080136"/>
                  <a:gd name="connsiteY40" fmla="*/ 390876 h 1114776"/>
                  <a:gd name="connsiteX41" fmla="*/ 632461 w 1080136"/>
                  <a:gd name="connsiteY41" fmla="*/ 406116 h 1114776"/>
                  <a:gd name="connsiteX42" fmla="*/ 661036 w 1080136"/>
                  <a:gd name="connsiteY42" fmla="*/ 423261 h 1114776"/>
                  <a:gd name="connsiteX43" fmla="*/ 689611 w 1080136"/>
                  <a:gd name="connsiteY43" fmla="*/ 438501 h 1114776"/>
                  <a:gd name="connsiteX44" fmla="*/ 725806 w 1080136"/>
                  <a:gd name="connsiteY44" fmla="*/ 448026 h 1114776"/>
                  <a:gd name="connsiteX45" fmla="*/ 756286 w 1080136"/>
                  <a:gd name="connsiteY45" fmla="*/ 472791 h 1114776"/>
                  <a:gd name="connsiteX46" fmla="*/ 803911 w 1080136"/>
                  <a:gd name="connsiteY46" fmla="*/ 501366 h 1114776"/>
                  <a:gd name="connsiteX47" fmla="*/ 834391 w 1080136"/>
                  <a:gd name="connsiteY47" fmla="*/ 535656 h 1114776"/>
                  <a:gd name="connsiteX48" fmla="*/ 845821 w 1080136"/>
                  <a:gd name="connsiteY48" fmla="*/ 566136 h 1114776"/>
                  <a:gd name="connsiteX49" fmla="*/ 864871 w 1080136"/>
                  <a:gd name="connsiteY49" fmla="*/ 627096 h 1114776"/>
                  <a:gd name="connsiteX50" fmla="*/ 866776 w 1080136"/>
                  <a:gd name="connsiteY50" fmla="*/ 669006 h 1114776"/>
                  <a:gd name="connsiteX51" fmla="*/ 883921 w 1080136"/>
                  <a:gd name="connsiteY51" fmla="*/ 733776 h 1114776"/>
                  <a:gd name="connsiteX52" fmla="*/ 902971 w 1080136"/>
                  <a:gd name="connsiteY52" fmla="*/ 802356 h 1114776"/>
                  <a:gd name="connsiteX53" fmla="*/ 918211 w 1080136"/>
                  <a:gd name="connsiteY53" fmla="*/ 825216 h 1114776"/>
                  <a:gd name="connsiteX54" fmla="*/ 902971 w 1080136"/>
                  <a:gd name="connsiteY54" fmla="*/ 889986 h 1114776"/>
                  <a:gd name="connsiteX55" fmla="*/ 902971 w 1080136"/>
                  <a:gd name="connsiteY55" fmla="*/ 966186 h 1114776"/>
                  <a:gd name="connsiteX56" fmla="*/ 1080136 w 1080136"/>
                  <a:gd name="connsiteY56" fmla="*/ 1114776 h 1114776"/>
                  <a:gd name="connsiteX0" fmla="*/ 1082041 w 1082041"/>
                  <a:gd name="connsiteY0" fmla="*/ 352776 h 1114776"/>
                  <a:gd name="connsiteX1" fmla="*/ 923926 w 1082041"/>
                  <a:gd name="connsiteY1" fmla="*/ 368016 h 1114776"/>
                  <a:gd name="connsiteX2" fmla="*/ 899161 w 1082041"/>
                  <a:gd name="connsiteY2" fmla="*/ 335631 h 1114776"/>
                  <a:gd name="connsiteX3" fmla="*/ 843916 w 1082041"/>
                  <a:gd name="connsiteY3" fmla="*/ 343251 h 1114776"/>
                  <a:gd name="connsiteX4" fmla="*/ 805816 w 1082041"/>
                  <a:gd name="connsiteY4" fmla="*/ 312771 h 1114776"/>
                  <a:gd name="connsiteX5" fmla="*/ 733426 w 1082041"/>
                  <a:gd name="connsiteY5" fmla="*/ 329916 h 1114776"/>
                  <a:gd name="connsiteX6" fmla="*/ 666751 w 1082041"/>
                  <a:gd name="connsiteY6" fmla="*/ 286101 h 1114776"/>
                  <a:gd name="connsiteX7" fmla="*/ 615316 w 1082041"/>
                  <a:gd name="connsiteY7" fmla="*/ 272766 h 1114776"/>
                  <a:gd name="connsiteX8" fmla="*/ 552451 w 1082041"/>
                  <a:gd name="connsiteY8" fmla="*/ 272766 h 1114776"/>
                  <a:gd name="connsiteX9" fmla="*/ 520066 w 1082041"/>
                  <a:gd name="connsiteY9" fmla="*/ 230856 h 1114776"/>
                  <a:gd name="connsiteX10" fmla="*/ 472441 w 1082041"/>
                  <a:gd name="connsiteY10" fmla="*/ 196566 h 1114776"/>
                  <a:gd name="connsiteX11" fmla="*/ 455296 w 1082041"/>
                  <a:gd name="connsiteY11" fmla="*/ 209901 h 1114776"/>
                  <a:gd name="connsiteX12" fmla="*/ 434341 w 1082041"/>
                  <a:gd name="connsiteY12" fmla="*/ 183231 h 1114776"/>
                  <a:gd name="connsiteX13" fmla="*/ 396241 w 1082041"/>
                  <a:gd name="connsiteY13" fmla="*/ 177516 h 1114776"/>
                  <a:gd name="connsiteX14" fmla="*/ 329566 w 1082041"/>
                  <a:gd name="connsiteY14" fmla="*/ 164181 h 1114776"/>
                  <a:gd name="connsiteX15" fmla="*/ 295276 w 1082041"/>
                  <a:gd name="connsiteY15" fmla="*/ 156561 h 1114776"/>
                  <a:gd name="connsiteX16" fmla="*/ 260986 w 1082041"/>
                  <a:gd name="connsiteY16" fmla="*/ 129891 h 1114776"/>
                  <a:gd name="connsiteX17" fmla="*/ 217171 w 1082041"/>
                  <a:gd name="connsiteY17" fmla="*/ 118461 h 1114776"/>
                  <a:gd name="connsiteX18" fmla="*/ 194311 w 1082041"/>
                  <a:gd name="connsiteY18" fmla="*/ 107031 h 1114776"/>
                  <a:gd name="connsiteX19" fmla="*/ 175261 w 1082041"/>
                  <a:gd name="connsiteY19" fmla="*/ 95601 h 1114776"/>
                  <a:gd name="connsiteX20" fmla="*/ 169546 w 1082041"/>
                  <a:gd name="connsiteY20" fmla="*/ 68931 h 1114776"/>
                  <a:gd name="connsiteX21" fmla="*/ 135256 w 1082041"/>
                  <a:gd name="connsiteY21" fmla="*/ 34641 h 1114776"/>
                  <a:gd name="connsiteX22" fmla="*/ 102871 w 1082041"/>
                  <a:gd name="connsiteY22" fmla="*/ 17496 h 1114776"/>
                  <a:gd name="connsiteX23" fmla="*/ 72391 w 1082041"/>
                  <a:gd name="connsiteY23" fmla="*/ 2256 h 1114776"/>
                  <a:gd name="connsiteX24" fmla="*/ 36196 w 1082041"/>
                  <a:gd name="connsiteY24" fmla="*/ 9876 h 1114776"/>
                  <a:gd name="connsiteX25" fmla="*/ 9526 w 1082041"/>
                  <a:gd name="connsiteY25" fmla="*/ 2256 h 1114776"/>
                  <a:gd name="connsiteX26" fmla="*/ 1 w 1082041"/>
                  <a:gd name="connsiteY26" fmla="*/ 57501 h 1114776"/>
                  <a:gd name="connsiteX27" fmla="*/ 9526 w 1082041"/>
                  <a:gd name="connsiteY27" fmla="*/ 116556 h 1114776"/>
                  <a:gd name="connsiteX28" fmla="*/ 59056 w 1082041"/>
                  <a:gd name="connsiteY28" fmla="*/ 143226 h 1114776"/>
                  <a:gd name="connsiteX29" fmla="*/ 135256 w 1082041"/>
                  <a:gd name="connsiteY29" fmla="*/ 171801 h 1114776"/>
                  <a:gd name="connsiteX30" fmla="*/ 175261 w 1082041"/>
                  <a:gd name="connsiteY30" fmla="*/ 202281 h 1114776"/>
                  <a:gd name="connsiteX31" fmla="*/ 211456 w 1082041"/>
                  <a:gd name="connsiteY31" fmla="*/ 236571 h 1114776"/>
                  <a:gd name="connsiteX32" fmla="*/ 260986 w 1082041"/>
                  <a:gd name="connsiteY32" fmla="*/ 236571 h 1114776"/>
                  <a:gd name="connsiteX33" fmla="*/ 308611 w 1082041"/>
                  <a:gd name="connsiteY33" fmla="*/ 270861 h 1114776"/>
                  <a:gd name="connsiteX34" fmla="*/ 390526 w 1082041"/>
                  <a:gd name="connsiteY34" fmla="*/ 328011 h 1114776"/>
                  <a:gd name="connsiteX35" fmla="*/ 430531 w 1082041"/>
                  <a:gd name="connsiteY35" fmla="*/ 328011 h 1114776"/>
                  <a:gd name="connsiteX36" fmla="*/ 470536 w 1082041"/>
                  <a:gd name="connsiteY36" fmla="*/ 352776 h 1114776"/>
                  <a:gd name="connsiteX37" fmla="*/ 516256 w 1082041"/>
                  <a:gd name="connsiteY37" fmla="*/ 345156 h 1114776"/>
                  <a:gd name="connsiteX38" fmla="*/ 569596 w 1082041"/>
                  <a:gd name="connsiteY38" fmla="*/ 383256 h 1114776"/>
                  <a:gd name="connsiteX39" fmla="*/ 613411 w 1082041"/>
                  <a:gd name="connsiteY39" fmla="*/ 390876 h 1114776"/>
                  <a:gd name="connsiteX40" fmla="*/ 624841 w 1082041"/>
                  <a:gd name="connsiteY40" fmla="*/ 390876 h 1114776"/>
                  <a:gd name="connsiteX41" fmla="*/ 632461 w 1082041"/>
                  <a:gd name="connsiteY41" fmla="*/ 406116 h 1114776"/>
                  <a:gd name="connsiteX42" fmla="*/ 661036 w 1082041"/>
                  <a:gd name="connsiteY42" fmla="*/ 423261 h 1114776"/>
                  <a:gd name="connsiteX43" fmla="*/ 689611 w 1082041"/>
                  <a:gd name="connsiteY43" fmla="*/ 438501 h 1114776"/>
                  <a:gd name="connsiteX44" fmla="*/ 725806 w 1082041"/>
                  <a:gd name="connsiteY44" fmla="*/ 448026 h 1114776"/>
                  <a:gd name="connsiteX45" fmla="*/ 756286 w 1082041"/>
                  <a:gd name="connsiteY45" fmla="*/ 472791 h 1114776"/>
                  <a:gd name="connsiteX46" fmla="*/ 803911 w 1082041"/>
                  <a:gd name="connsiteY46" fmla="*/ 501366 h 1114776"/>
                  <a:gd name="connsiteX47" fmla="*/ 834391 w 1082041"/>
                  <a:gd name="connsiteY47" fmla="*/ 535656 h 1114776"/>
                  <a:gd name="connsiteX48" fmla="*/ 845821 w 1082041"/>
                  <a:gd name="connsiteY48" fmla="*/ 566136 h 1114776"/>
                  <a:gd name="connsiteX49" fmla="*/ 864871 w 1082041"/>
                  <a:gd name="connsiteY49" fmla="*/ 627096 h 1114776"/>
                  <a:gd name="connsiteX50" fmla="*/ 866776 w 1082041"/>
                  <a:gd name="connsiteY50" fmla="*/ 669006 h 1114776"/>
                  <a:gd name="connsiteX51" fmla="*/ 883921 w 1082041"/>
                  <a:gd name="connsiteY51" fmla="*/ 733776 h 1114776"/>
                  <a:gd name="connsiteX52" fmla="*/ 902971 w 1082041"/>
                  <a:gd name="connsiteY52" fmla="*/ 802356 h 1114776"/>
                  <a:gd name="connsiteX53" fmla="*/ 918211 w 1082041"/>
                  <a:gd name="connsiteY53" fmla="*/ 825216 h 1114776"/>
                  <a:gd name="connsiteX54" fmla="*/ 902971 w 1082041"/>
                  <a:gd name="connsiteY54" fmla="*/ 889986 h 1114776"/>
                  <a:gd name="connsiteX55" fmla="*/ 902971 w 1082041"/>
                  <a:gd name="connsiteY55" fmla="*/ 966186 h 1114776"/>
                  <a:gd name="connsiteX56" fmla="*/ 1080136 w 1082041"/>
                  <a:gd name="connsiteY56" fmla="*/ 1114776 h 1114776"/>
                  <a:gd name="connsiteX0" fmla="*/ 1082041 w 1082041"/>
                  <a:gd name="connsiteY0" fmla="*/ 352776 h 1114776"/>
                  <a:gd name="connsiteX1" fmla="*/ 973456 w 1082041"/>
                  <a:gd name="connsiteY1" fmla="*/ 354681 h 1114776"/>
                  <a:gd name="connsiteX2" fmla="*/ 899161 w 1082041"/>
                  <a:gd name="connsiteY2" fmla="*/ 335631 h 1114776"/>
                  <a:gd name="connsiteX3" fmla="*/ 843916 w 1082041"/>
                  <a:gd name="connsiteY3" fmla="*/ 343251 h 1114776"/>
                  <a:gd name="connsiteX4" fmla="*/ 805816 w 1082041"/>
                  <a:gd name="connsiteY4" fmla="*/ 312771 h 1114776"/>
                  <a:gd name="connsiteX5" fmla="*/ 733426 w 1082041"/>
                  <a:gd name="connsiteY5" fmla="*/ 329916 h 1114776"/>
                  <a:gd name="connsiteX6" fmla="*/ 666751 w 1082041"/>
                  <a:gd name="connsiteY6" fmla="*/ 286101 h 1114776"/>
                  <a:gd name="connsiteX7" fmla="*/ 615316 w 1082041"/>
                  <a:gd name="connsiteY7" fmla="*/ 272766 h 1114776"/>
                  <a:gd name="connsiteX8" fmla="*/ 552451 w 1082041"/>
                  <a:gd name="connsiteY8" fmla="*/ 272766 h 1114776"/>
                  <a:gd name="connsiteX9" fmla="*/ 520066 w 1082041"/>
                  <a:gd name="connsiteY9" fmla="*/ 230856 h 1114776"/>
                  <a:gd name="connsiteX10" fmla="*/ 472441 w 1082041"/>
                  <a:gd name="connsiteY10" fmla="*/ 196566 h 1114776"/>
                  <a:gd name="connsiteX11" fmla="*/ 455296 w 1082041"/>
                  <a:gd name="connsiteY11" fmla="*/ 209901 h 1114776"/>
                  <a:gd name="connsiteX12" fmla="*/ 434341 w 1082041"/>
                  <a:gd name="connsiteY12" fmla="*/ 183231 h 1114776"/>
                  <a:gd name="connsiteX13" fmla="*/ 396241 w 1082041"/>
                  <a:gd name="connsiteY13" fmla="*/ 177516 h 1114776"/>
                  <a:gd name="connsiteX14" fmla="*/ 329566 w 1082041"/>
                  <a:gd name="connsiteY14" fmla="*/ 164181 h 1114776"/>
                  <a:gd name="connsiteX15" fmla="*/ 295276 w 1082041"/>
                  <a:gd name="connsiteY15" fmla="*/ 156561 h 1114776"/>
                  <a:gd name="connsiteX16" fmla="*/ 260986 w 1082041"/>
                  <a:gd name="connsiteY16" fmla="*/ 129891 h 1114776"/>
                  <a:gd name="connsiteX17" fmla="*/ 217171 w 1082041"/>
                  <a:gd name="connsiteY17" fmla="*/ 118461 h 1114776"/>
                  <a:gd name="connsiteX18" fmla="*/ 194311 w 1082041"/>
                  <a:gd name="connsiteY18" fmla="*/ 107031 h 1114776"/>
                  <a:gd name="connsiteX19" fmla="*/ 175261 w 1082041"/>
                  <a:gd name="connsiteY19" fmla="*/ 95601 h 1114776"/>
                  <a:gd name="connsiteX20" fmla="*/ 169546 w 1082041"/>
                  <a:gd name="connsiteY20" fmla="*/ 68931 h 1114776"/>
                  <a:gd name="connsiteX21" fmla="*/ 135256 w 1082041"/>
                  <a:gd name="connsiteY21" fmla="*/ 34641 h 1114776"/>
                  <a:gd name="connsiteX22" fmla="*/ 102871 w 1082041"/>
                  <a:gd name="connsiteY22" fmla="*/ 17496 h 1114776"/>
                  <a:gd name="connsiteX23" fmla="*/ 72391 w 1082041"/>
                  <a:gd name="connsiteY23" fmla="*/ 2256 h 1114776"/>
                  <a:gd name="connsiteX24" fmla="*/ 36196 w 1082041"/>
                  <a:gd name="connsiteY24" fmla="*/ 9876 h 1114776"/>
                  <a:gd name="connsiteX25" fmla="*/ 9526 w 1082041"/>
                  <a:gd name="connsiteY25" fmla="*/ 2256 h 1114776"/>
                  <a:gd name="connsiteX26" fmla="*/ 1 w 1082041"/>
                  <a:gd name="connsiteY26" fmla="*/ 57501 h 1114776"/>
                  <a:gd name="connsiteX27" fmla="*/ 9526 w 1082041"/>
                  <a:gd name="connsiteY27" fmla="*/ 116556 h 1114776"/>
                  <a:gd name="connsiteX28" fmla="*/ 59056 w 1082041"/>
                  <a:gd name="connsiteY28" fmla="*/ 143226 h 1114776"/>
                  <a:gd name="connsiteX29" fmla="*/ 135256 w 1082041"/>
                  <a:gd name="connsiteY29" fmla="*/ 171801 h 1114776"/>
                  <a:gd name="connsiteX30" fmla="*/ 175261 w 1082041"/>
                  <a:gd name="connsiteY30" fmla="*/ 202281 h 1114776"/>
                  <a:gd name="connsiteX31" fmla="*/ 211456 w 1082041"/>
                  <a:gd name="connsiteY31" fmla="*/ 236571 h 1114776"/>
                  <a:gd name="connsiteX32" fmla="*/ 260986 w 1082041"/>
                  <a:gd name="connsiteY32" fmla="*/ 236571 h 1114776"/>
                  <a:gd name="connsiteX33" fmla="*/ 308611 w 1082041"/>
                  <a:gd name="connsiteY33" fmla="*/ 270861 h 1114776"/>
                  <a:gd name="connsiteX34" fmla="*/ 390526 w 1082041"/>
                  <a:gd name="connsiteY34" fmla="*/ 328011 h 1114776"/>
                  <a:gd name="connsiteX35" fmla="*/ 430531 w 1082041"/>
                  <a:gd name="connsiteY35" fmla="*/ 328011 h 1114776"/>
                  <a:gd name="connsiteX36" fmla="*/ 470536 w 1082041"/>
                  <a:gd name="connsiteY36" fmla="*/ 352776 h 1114776"/>
                  <a:gd name="connsiteX37" fmla="*/ 516256 w 1082041"/>
                  <a:gd name="connsiteY37" fmla="*/ 345156 h 1114776"/>
                  <a:gd name="connsiteX38" fmla="*/ 569596 w 1082041"/>
                  <a:gd name="connsiteY38" fmla="*/ 383256 h 1114776"/>
                  <a:gd name="connsiteX39" fmla="*/ 613411 w 1082041"/>
                  <a:gd name="connsiteY39" fmla="*/ 390876 h 1114776"/>
                  <a:gd name="connsiteX40" fmla="*/ 624841 w 1082041"/>
                  <a:gd name="connsiteY40" fmla="*/ 390876 h 1114776"/>
                  <a:gd name="connsiteX41" fmla="*/ 632461 w 1082041"/>
                  <a:gd name="connsiteY41" fmla="*/ 406116 h 1114776"/>
                  <a:gd name="connsiteX42" fmla="*/ 661036 w 1082041"/>
                  <a:gd name="connsiteY42" fmla="*/ 423261 h 1114776"/>
                  <a:gd name="connsiteX43" fmla="*/ 689611 w 1082041"/>
                  <a:gd name="connsiteY43" fmla="*/ 438501 h 1114776"/>
                  <a:gd name="connsiteX44" fmla="*/ 725806 w 1082041"/>
                  <a:gd name="connsiteY44" fmla="*/ 448026 h 1114776"/>
                  <a:gd name="connsiteX45" fmla="*/ 756286 w 1082041"/>
                  <a:gd name="connsiteY45" fmla="*/ 472791 h 1114776"/>
                  <a:gd name="connsiteX46" fmla="*/ 803911 w 1082041"/>
                  <a:gd name="connsiteY46" fmla="*/ 501366 h 1114776"/>
                  <a:gd name="connsiteX47" fmla="*/ 834391 w 1082041"/>
                  <a:gd name="connsiteY47" fmla="*/ 535656 h 1114776"/>
                  <a:gd name="connsiteX48" fmla="*/ 845821 w 1082041"/>
                  <a:gd name="connsiteY48" fmla="*/ 566136 h 1114776"/>
                  <a:gd name="connsiteX49" fmla="*/ 864871 w 1082041"/>
                  <a:gd name="connsiteY49" fmla="*/ 627096 h 1114776"/>
                  <a:gd name="connsiteX50" fmla="*/ 866776 w 1082041"/>
                  <a:gd name="connsiteY50" fmla="*/ 669006 h 1114776"/>
                  <a:gd name="connsiteX51" fmla="*/ 883921 w 1082041"/>
                  <a:gd name="connsiteY51" fmla="*/ 733776 h 1114776"/>
                  <a:gd name="connsiteX52" fmla="*/ 902971 w 1082041"/>
                  <a:gd name="connsiteY52" fmla="*/ 802356 h 1114776"/>
                  <a:gd name="connsiteX53" fmla="*/ 918211 w 1082041"/>
                  <a:gd name="connsiteY53" fmla="*/ 825216 h 1114776"/>
                  <a:gd name="connsiteX54" fmla="*/ 902971 w 1082041"/>
                  <a:gd name="connsiteY54" fmla="*/ 889986 h 1114776"/>
                  <a:gd name="connsiteX55" fmla="*/ 902971 w 1082041"/>
                  <a:gd name="connsiteY55" fmla="*/ 966186 h 1114776"/>
                  <a:gd name="connsiteX56" fmla="*/ 1080136 w 1082041"/>
                  <a:gd name="connsiteY56" fmla="*/ 1114776 h 1114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082041" h="1114776">
                    <a:moveTo>
                      <a:pt x="1082041" y="352776"/>
                    </a:moveTo>
                    <a:cubicBezTo>
                      <a:pt x="1064261" y="363412"/>
                      <a:pt x="1003936" y="357538"/>
                      <a:pt x="973456" y="354681"/>
                    </a:cubicBezTo>
                    <a:cubicBezTo>
                      <a:pt x="942976" y="351824"/>
                      <a:pt x="920751" y="337536"/>
                      <a:pt x="899161" y="335631"/>
                    </a:cubicBezTo>
                    <a:cubicBezTo>
                      <a:pt x="877571" y="333726"/>
                      <a:pt x="859473" y="347061"/>
                      <a:pt x="843916" y="343251"/>
                    </a:cubicBezTo>
                    <a:cubicBezTo>
                      <a:pt x="828359" y="339441"/>
                      <a:pt x="824231" y="314994"/>
                      <a:pt x="805816" y="312771"/>
                    </a:cubicBezTo>
                    <a:cubicBezTo>
                      <a:pt x="787401" y="310548"/>
                      <a:pt x="756603" y="334361"/>
                      <a:pt x="733426" y="329916"/>
                    </a:cubicBezTo>
                    <a:cubicBezTo>
                      <a:pt x="710249" y="325471"/>
                      <a:pt x="686436" y="295626"/>
                      <a:pt x="666751" y="286101"/>
                    </a:cubicBezTo>
                    <a:cubicBezTo>
                      <a:pt x="647066" y="276576"/>
                      <a:pt x="634366" y="274988"/>
                      <a:pt x="615316" y="272766"/>
                    </a:cubicBezTo>
                    <a:cubicBezTo>
                      <a:pt x="596266" y="270544"/>
                      <a:pt x="568326" y="279751"/>
                      <a:pt x="552451" y="272766"/>
                    </a:cubicBezTo>
                    <a:cubicBezTo>
                      <a:pt x="536576" y="265781"/>
                      <a:pt x="533401" y="243556"/>
                      <a:pt x="520066" y="230856"/>
                    </a:cubicBezTo>
                    <a:cubicBezTo>
                      <a:pt x="506731" y="218156"/>
                      <a:pt x="483236" y="200058"/>
                      <a:pt x="472441" y="196566"/>
                    </a:cubicBezTo>
                    <a:cubicBezTo>
                      <a:pt x="461646" y="193073"/>
                      <a:pt x="461646" y="212123"/>
                      <a:pt x="455296" y="209901"/>
                    </a:cubicBezTo>
                    <a:cubicBezTo>
                      <a:pt x="448946" y="207678"/>
                      <a:pt x="444183" y="188628"/>
                      <a:pt x="434341" y="183231"/>
                    </a:cubicBezTo>
                    <a:cubicBezTo>
                      <a:pt x="424498" y="177833"/>
                      <a:pt x="413703" y="180691"/>
                      <a:pt x="396241" y="177516"/>
                    </a:cubicBezTo>
                    <a:cubicBezTo>
                      <a:pt x="378778" y="174341"/>
                      <a:pt x="346394" y="167674"/>
                      <a:pt x="329566" y="164181"/>
                    </a:cubicBezTo>
                    <a:cubicBezTo>
                      <a:pt x="312738" y="160688"/>
                      <a:pt x="306706" y="162276"/>
                      <a:pt x="295276" y="156561"/>
                    </a:cubicBezTo>
                    <a:cubicBezTo>
                      <a:pt x="283846" y="150846"/>
                      <a:pt x="274004" y="136241"/>
                      <a:pt x="260986" y="129891"/>
                    </a:cubicBezTo>
                    <a:cubicBezTo>
                      <a:pt x="247968" y="123541"/>
                      <a:pt x="228283" y="122271"/>
                      <a:pt x="217171" y="118461"/>
                    </a:cubicBezTo>
                    <a:cubicBezTo>
                      <a:pt x="206059" y="114651"/>
                      <a:pt x="201296" y="110841"/>
                      <a:pt x="194311" y="107031"/>
                    </a:cubicBezTo>
                    <a:cubicBezTo>
                      <a:pt x="187326" y="103221"/>
                      <a:pt x="179389" y="101951"/>
                      <a:pt x="175261" y="95601"/>
                    </a:cubicBezTo>
                    <a:cubicBezTo>
                      <a:pt x="171133" y="89251"/>
                      <a:pt x="176214" y="79091"/>
                      <a:pt x="169546" y="68931"/>
                    </a:cubicBezTo>
                    <a:cubicBezTo>
                      <a:pt x="162878" y="58771"/>
                      <a:pt x="146368" y="43213"/>
                      <a:pt x="135256" y="34641"/>
                    </a:cubicBezTo>
                    <a:cubicBezTo>
                      <a:pt x="124143" y="26068"/>
                      <a:pt x="113348" y="22893"/>
                      <a:pt x="102871" y="17496"/>
                    </a:cubicBezTo>
                    <a:cubicBezTo>
                      <a:pt x="92394" y="12099"/>
                      <a:pt x="83503" y="3526"/>
                      <a:pt x="72391" y="2256"/>
                    </a:cubicBezTo>
                    <a:cubicBezTo>
                      <a:pt x="61279" y="986"/>
                      <a:pt x="46673" y="9876"/>
                      <a:pt x="36196" y="9876"/>
                    </a:cubicBezTo>
                    <a:cubicBezTo>
                      <a:pt x="25719" y="9876"/>
                      <a:pt x="15558" y="-5682"/>
                      <a:pt x="9526" y="2256"/>
                    </a:cubicBezTo>
                    <a:cubicBezTo>
                      <a:pt x="3493" y="10193"/>
                      <a:pt x="1" y="38451"/>
                      <a:pt x="1" y="57501"/>
                    </a:cubicBezTo>
                    <a:cubicBezTo>
                      <a:pt x="1" y="76551"/>
                      <a:pt x="-316" y="102269"/>
                      <a:pt x="9526" y="116556"/>
                    </a:cubicBezTo>
                    <a:cubicBezTo>
                      <a:pt x="19368" y="130843"/>
                      <a:pt x="38101" y="134019"/>
                      <a:pt x="59056" y="143226"/>
                    </a:cubicBezTo>
                    <a:cubicBezTo>
                      <a:pt x="80011" y="152433"/>
                      <a:pt x="115888" y="161958"/>
                      <a:pt x="135256" y="171801"/>
                    </a:cubicBezTo>
                    <a:cubicBezTo>
                      <a:pt x="154623" y="181643"/>
                      <a:pt x="162561" y="191486"/>
                      <a:pt x="175261" y="202281"/>
                    </a:cubicBezTo>
                    <a:cubicBezTo>
                      <a:pt x="187961" y="213076"/>
                      <a:pt x="197168" y="230856"/>
                      <a:pt x="211456" y="236571"/>
                    </a:cubicBezTo>
                    <a:cubicBezTo>
                      <a:pt x="225743" y="242286"/>
                      <a:pt x="244794" y="230856"/>
                      <a:pt x="260986" y="236571"/>
                    </a:cubicBezTo>
                    <a:cubicBezTo>
                      <a:pt x="277178" y="242286"/>
                      <a:pt x="308611" y="270861"/>
                      <a:pt x="308611" y="270861"/>
                    </a:cubicBezTo>
                    <a:cubicBezTo>
                      <a:pt x="330201" y="286101"/>
                      <a:pt x="370206" y="318486"/>
                      <a:pt x="390526" y="328011"/>
                    </a:cubicBezTo>
                    <a:cubicBezTo>
                      <a:pt x="410846" y="337536"/>
                      <a:pt x="417196" y="323884"/>
                      <a:pt x="430531" y="328011"/>
                    </a:cubicBezTo>
                    <a:cubicBezTo>
                      <a:pt x="443866" y="332138"/>
                      <a:pt x="456248" y="349918"/>
                      <a:pt x="470536" y="352776"/>
                    </a:cubicBezTo>
                    <a:cubicBezTo>
                      <a:pt x="484824" y="355634"/>
                      <a:pt x="499746" y="340076"/>
                      <a:pt x="516256" y="345156"/>
                    </a:cubicBezTo>
                    <a:cubicBezTo>
                      <a:pt x="532766" y="350236"/>
                      <a:pt x="553404" y="375636"/>
                      <a:pt x="569596" y="383256"/>
                    </a:cubicBezTo>
                    <a:cubicBezTo>
                      <a:pt x="585788" y="390876"/>
                      <a:pt x="604204" y="389606"/>
                      <a:pt x="613411" y="390876"/>
                    </a:cubicBezTo>
                    <a:cubicBezTo>
                      <a:pt x="622618" y="392146"/>
                      <a:pt x="621666" y="388336"/>
                      <a:pt x="624841" y="390876"/>
                    </a:cubicBezTo>
                    <a:cubicBezTo>
                      <a:pt x="628016" y="393416"/>
                      <a:pt x="626428" y="400719"/>
                      <a:pt x="632461" y="406116"/>
                    </a:cubicBezTo>
                    <a:cubicBezTo>
                      <a:pt x="638493" y="411514"/>
                      <a:pt x="651511" y="417864"/>
                      <a:pt x="661036" y="423261"/>
                    </a:cubicBezTo>
                    <a:cubicBezTo>
                      <a:pt x="670561" y="428658"/>
                      <a:pt x="678816" y="434374"/>
                      <a:pt x="689611" y="438501"/>
                    </a:cubicBezTo>
                    <a:cubicBezTo>
                      <a:pt x="700406" y="442629"/>
                      <a:pt x="714694" y="442311"/>
                      <a:pt x="725806" y="448026"/>
                    </a:cubicBezTo>
                    <a:cubicBezTo>
                      <a:pt x="736918" y="453741"/>
                      <a:pt x="743269" y="463901"/>
                      <a:pt x="756286" y="472791"/>
                    </a:cubicBezTo>
                    <a:cubicBezTo>
                      <a:pt x="769303" y="481681"/>
                      <a:pt x="790894" y="490889"/>
                      <a:pt x="803911" y="501366"/>
                    </a:cubicBezTo>
                    <a:cubicBezTo>
                      <a:pt x="816928" y="511843"/>
                      <a:pt x="827406" y="524861"/>
                      <a:pt x="834391" y="535656"/>
                    </a:cubicBezTo>
                    <a:cubicBezTo>
                      <a:pt x="841376" y="546451"/>
                      <a:pt x="840741" y="550896"/>
                      <a:pt x="845821" y="566136"/>
                    </a:cubicBezTo>
                    <a:cubicBezTo>
                      <a:pt x="850901" y="581376"/>
                      <a:pt x="861379" y="609951"/>
                      <a:pt x="864871" y="627096"/>
                    </a:cubicBezTo>
                    <a:cubicBezTo>
                      <a:pt x="868363" y="644241"/>
                      <a:pt x="863601" y="651226"/>
                      <a:pt x="866776" y="669006"/>
                    </a:cubicBezTo>
                    <a:cubicBezTo>
                      <a:pt x="869951" y="686786"/>
                      <a:pt x="877889" y="711551"/>
                      <a:pt x="883921" y="733776"/>
                    </a:cubicBezTo>
                    <a:cubicBezTo>
                      <a:pt x="889953" y="756001"/>
                      <a:pt x="897256" y="787116"/>
                      <a:pt x="902971" y="802356"/>
                    </a:cubicBezTo>
                    <a:cubicBezTo>
                      <a:pt x="908686" y="817596"/>
                      <a:pt x="918211" y="810611"/>
                      <a:pt x="918211" y="825216"/>
                    </a:cubicBezTo>
                    <a:cubicBezTo>
                      <a:pt x="918211" y="839821"/>
                      <a:pt x="905511" y="866491"/>
                      <a:pt x="902971" y="889986"/>
                    </a:cubicBezTo>
                    <a:cubicBezTo>
                      <a:pt x="900431" y="913481"/>
                      <a:pt x="903606" y="953486"/>
                      <a:pt x="902971" y="966186"/>
                    </a:cubicBezTo>
                    <a:cubicBezTo>
                      <a:pt x="902336" y="978886"/>
                      <a:pt x="1078549" y="1107156"/>
                      <a:pt x="1080136" y="1114776"/>
                    </a:cubicBezTo>
                  </a:path>
                </a:pathLst>
              </a:custGeom>
              <a:solidFill>
                <a:srgbClr val="004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Freeform 26"/>
            <p:cNvSpPr/>
            <p:nvPr/>
          </p:nvSpPr>
          <p:spPr>
            <a:xfrm>
              <a:off x="4198162" y="4190354"/>
              <a:ext cx="1180114" cy="808868"/>
            </a:xfrm>
            <a:custGeom>
              <a:avLst/>
              <a:gdLst>
                <a:gd name="connsiteX0" fmla="*/ 1159159 w 1180114"/>
                <a:gd name="connsiteY0" fmla="*/ 27818 h 808868"/>
                <a:gd name="connsiteX1" fmla="*/ 1092484 w 1180114"/>
                <a:gd name="connsiteY1" fmla="*/ 1148 h 808868"/>
                <a:gd name="connsiteX2" fmla="*/ 1054384 w 1180114"/>
                <a:gd name="connsiteY2" fmla="*/ 10673 h 808868"/>
                <a:gd name="connsiteX3" fmla="*/ 1027714 w 1180114"/>
                <a:gd name="connsiteY3" fmla="*/ 62108 h 808868"/>
                <a:gd name="connsiteX4" fmla="*/ 991519 w 1180114"/>
                <a:gd name="connsiteY4" fmla="*/ 90683 h 808868"/>
                <a:gd name="connsiteX5" fmla="*/ 879124 w 1180114"/>
                <a:gd name="connsiteY5" fmla="*/ 86873 h 808868"/>
                <a:gd name="connsiteX6" fmla="*/ 814354 w 1180114"/>
                <a:gd name="connsiteY6" fmla="*/ 100208 h 808868"/>
                <a:gd name="connsiteX7" fmla="*/ 785779 w 1180114"/>
                <a:gd name="connsiteY7" fmla="*/ 128783 h 808868"/>
                <a:gd name="connsiteX8" fmla="*/ 696244 w 1180114"/>
                <a:gd name="connsiteY8" fmla="*/ 115448 h 808868"/>
                <a:gd name="connsiteX9" fmla="*/ 661954 w 1180114"/>
                <a:gd name="connsiteY9" fmla="*/ 126878 h 808868"/>
                <a:gd name="connsiteX10" fmla="*/ 618139 w 1180114"/>
                <a:gd name="connsiteY10" fmla="*/ 138308 h 808868"/>
                <a:gd name="connsiteX11" fmla="*/ 532414 w 1180114"/>
                <a:gd name="connsiteY11" fmla="*/ 100208 h 808868"/>
                <a:gd name="connsiteX12" fmla="*/ 433354 w 1180114"/>
                <a:gd name="connsiteY12" fmla="*/ 111638 h 808868"/>
                <a:gd name="connsiteX13" fmla="*/ 355249 w 1180114"/>
                <a:gd name="connsiteY13" fmla="*/ 111638 h 808868"/>
                <a:gd name="connsiteX14" fmla="*/ 303814 w 1180114"/>
                <a:gd name="connsiteY14" fmla="*/ 119258 h 808868"/>
                <a:gd name="connsiteX15" fmla="*/ 252379 w 1180114"/>
                <a:gd name="connsiteY15" fmla="*/ 117353 h 808868"/>
                <a:gd name="connsiteX16" fmla="*/ 187609 w 1180114"/>
                <a:gd name="connsiteY16" fmla="*/ 75443 h 808868"/>
                <a:gd name="connsiteX17" fmla="*/ 147604 w 1180114"/>
                <a:gd name="connsiteY17" fmla="*/ 75443 h 808868"/>
                <a:gd name="connsiteX18" fmla="*/ 105694 w 1180114"/>
                <a:gd name="connsiteY18" fmla="*/ 52583 h 808868"/>
                <a:gd name="connsiteX19" fmla="*/ 54259 w 1180114"/>
                <a:gd name="connsiteY19" fmla="*/ 69728 h 808868"/>
                <a:gd name="connsiteX20" fmla="*/ 42829 w 1180114"/>
                <a:gd name="connsiteY20" fmla="*/ 109733 h 808868"/>
                <a:gd name="connsiteX21" fmla="*/ 919 w 1180114"/>
                <a:gd name="connsiteY21" fmla="*/ 115448 h 808868"/>
                <a:gd name="connsiteX22" fmla="*/ 18064 w 1180114"/>
                <a:gd name="connsiteY22" fmla="*/ 159263 h 808868"/>
                <a:gd name="connsiteX23" fmla="*/ 65689 w 1180114"/>
                <a:gd name="connsiteY23" fmla="*/ 193553 h 808868"/>
                <a:gd name="connsiteX24" fmla="*/ 138079 w 1180114"/>
                <a:gd name="connsiteY24" fmla="*/ 184028 h 808868"/>
                <a:gd name="connsiteX25" fmla="*/ 172369 w 1180114"/>
                <a:gd name="connsiteY25" fmla="*/ 195458 h 808868"/>
                <a:gd name="connsiteX26" fmla="*/ 195229 w 1180114"/>
                <a:gd name="connsiteY26" fmla="*/ 208793 h 808868"/>
                <a:gd name="connsiteX27" fmla="*/ 256189 w 1180114"/>
                <a:gd name="connsiteY27" fmla="*/ 195458 h 808868"/>
                <a:gd name="connsiteX28" fmla="*/ 288574 w 1180114"/>
                <a:gd name="connsiteY28" fmla="*/ 203078 h 808868"/>
                <a:gd name="connsiteX29" fmla="*/ 340009 w 1180114"/>
                <a:gd name="connsiteY29" fmla="*/ 195458 h 808868"/>
                <a:gd name="connsiteX30" fmla="*/ 389539 w 1180114"/>
                <a:gd name="connsiteY30" fmla="*/ 222128 h 808868"/>
                <a:gd name="connsiteX31" fmla="*/ 454309 w 1180114"/>
                <a:gd name="connsiteY31" fmla="*/ 231653 h 808868"/>
                <a:gd name="connsiteX32" fmla="*/ 534319 w 1180114"/>
                <a:gd name="connsiteY32" fmla="*/ 229748 h 808868"/>
                <a:gd name="connsiteX33" fmla="*/ 593374 w 1180114"/>
                <a:gd name="connsiteY33" fmla="*/ 225938 h 808868"/>
                <a:gd name="connsiteX34" fmla="*/ 686719 w 1180114"/>
                <a:gd name="connsiteY34" fmla="*/ 216413 h 808868"/>
                <a:gd name="connsiteX35" fmla="*/ 749584 w 1180114"/>
                <a:gd name="connsiteY35" fmla="*/ 218318 h 808868"/>
                <a:gd name="connsiteX36" fmla="*/ 797209 w 1180114"/>
                <a:gd name="connsiteY36" fmla="*/ 237368 h 808868"/>
                <a:gd name="connsiteX37" fmla="*/ 846739 w 1180114"/>
                <a:gd name="connsiteY37" fmla="*/ 237368 h 808868"/>
                <a:gd name="connsiteX38" fmla="*/ 875314 w 1180114"/>
                <a:gd name="connsiteY38" fmla="*/ 235463 h 808868"/>
                <a:gd name="connsiteX39" fmla="*/ 919129 w 1180114"/>
                <a:gd name="connsiteY39" fmla="*/ 265943 h 808868"/>
                <a:gd name="connsiteX40" fmla="*/ 957229 w 1180114"/>
                <a:gd name="connsiteY40" fmla="*/ 326903 h 808868"/>
                <a:gd name="connsiteX41" fmla="*/ 968659 w 1180114"/>
                <a:gd name="connsiteY41" fmla="*/ 448823 h 808868"/>
                <a:gd name="connsiteX42" fmla="*/ 1020094 w 1180114"/>
                <a:gd name="connsiteY42" fmla="*/ 534548 h 808868"/>
                <a:gd name="connsiteX43" fmla="*/ 989614 w 1180114"/>
                <a:gd name="connsiteY43" fmla="*/ 669803 h 808868"/>
                <a:gd name="connsiteX44" fmla="*/ 1044859 w 1180114"/>
                <a:gd name="connsiteY44" fmla="*/ 717428 h 808868"/>
                <a:gd name="connsiteX45" fmla="*/ 1180114 w 1180114"/>
                <a:gd name="connsiteY45" fmla="*/ 808868 h 80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180114" h="808868">
                  <a:moveTo>
                    <a:pt x="1159159" y="27818"/>
                  </a:moveTo>
                  <a:cubicBezTo>
                    <a:pt x="1134552" y="15911"/>
                    <a:pt x="1109946" y="4005"/>
                    <a:pt x="1092484" y="1148"/>
                  </a:cubicBezTo>
                  <a:cubicBezTo>
                    <a:pt x="1075021" y="-1710"/>
                    <a:pt x="1065179" y="513"/>
                    <a:pt x="1054384" y="10673"/>
                  </a:cubicBezTo>
                  <a:cubicBezTo>
                    <a:pt x="1043589" y="20833"/>
                    <a:pt x="1038191" y="48773"/>
                    <a:pt x="1027714" y="62108"/>
                  </a:cubicBezTo>
                  <a:cubicBezTo>
                    <a:pt x="1017237" y="75443"/>
                    <a:pt x="1016284" y="86556"/>
                    <a:pt x="991519" y="90683"/>
                  </a:cubicBezTo>
                  <a:cubicBezTo>
                    <a:pt x="966754" y="94810"/>
                    <a:pt x="908651" y="85286"/>
                    <a:pt x="879124" y="86873"/>
                  </a:cubicBezTo>
                  <a:cubicBezTo>
                    <a:pt x="849597" y="88460"/>
                    <a:pt x="829911" y="93223"/>
                    <a:pt x="814354" y="100208"/>
                  </a:cubicBezTo>
                  <a:cubicBezTo>
                    <a:pt x="798797" y="107193"/>
                    <a:pt x="805464" y="126243"/>
                    <a:pt x="785779" y="128783"/>
                  </a:cubicBezTo>
                  <a:cubicBezTo>
                    <a:pt x="766094" y="131323"/>
                    <a:pt x="716881" y="115765"/>
                    <a:pt x="696244" y="115448"/>
                  </a:cubicBezTo>
                  <a:cubicBezTo>
                    <a:pt x="675607" y="115131"/>
                    <a:pt x="674971" y="123068"/>
                    <a:pt x="661954" y="126878"/>
                  </a:cubicBezTo>
                  <a:cubicBezTo>
                    <a:pt x="648937" y="130688"/>
                    <a:pt x="639729" y="142753"/>
                    <a:pt x="618139" y="138308"/>
                  </a:cubicBezTo>
                  <a:cubicBezTo>
                    <a:pt x="596549" y="133863"/>
                    <a:pt x="563212" y="104653"/>
                    <a:pt x="532414" y="100208"/>
                  </a:cubicBezTo>
                  <a:cubicBezTo>
                    <a:pt x="501616" y="95763"/>
                    <a:pt x="462881" y="109733"/>
                    <a:pt x="433354" y="111638"/>
                  </a:cubicBezTo>
                  <a:cubicBezTo>
                    <a:pt x="403826" y="113543"/>
                    <a:pt x="376839" y="110368"/>
                    <a:pt x="355249" y="111638"/>
                  </a:cubicBezTo>
                  <a:cubicBezTo>
                    <a:pt x="333659" y="112908"/>
                    <a:pt x="320959" y="118306"/>
                    <a:pt x="303814" y="119258"/>
                  </a:cubicBezTo>
                  <a:cubicBezTo>
                    <a:pt x="286669" y="120210"/>
                    <a:pt x="271746" y="124656"/>
                    <a:pt x="252379" y="117353"/>
                  </a:cubicBezTo>
                  <a:cubicBezTo>
                    <a:pt x="233011" y="110051"/>
                    <a:pt x="205071" y="82428"/>
                    <a:pt x="187609" y="75443"/>
                  </a:cubicBezTo>
                  <a:cubicBezTo>
                    <a:pt x="170147" y="68458"/>
                    <a:pt x="161256" y="79253"/>
                    <a:pt x="147604" y="75443"/>
                  </a:cubicBezTo>
                  <a:cubicBezTo>
                    <a:pt x="133952" y="71633"/>
                    <a:pt x="121251" y="53535"/>
                    <a:pt x="105694" y="52583"/>
                  </a:cubicBezTo>
                  <a:cubicBezTo>
                    <a:pt x="90137" y="51631"/>
                    <a:pt x="64736" y="60203"/>
                    <a:pt x="54259" y="69728"/>
                  </a:cubicBezTo>
                  <a:cubicBezTo>
                    <a:pt x="43781" y="79253"/>
                    <a:pt x="51719" y="102113"/>
                    <a:pt x="42829" y="109733"/>
                  </a:cubicBezTo>
                  <a:cubicBezTo>
                    <a:pt x="33939" y="117353"/>
                    <a:pt x="5046" y="107193"/>
                    <a:pt x="919" y="115448"/>
                  </a:cubicBezTo>
                  <a:cubicBezTo>
                    <a:pt x="-3208" y="123703"/>
                    <a:pt x="7269" y="146246"/>
                    <a:pt x="18064" y="159263"/>
                  </a:cubicBezTo>
                  <a:cubicBezTo>
                    <a:pt x="28859" y="172280"/>
                    <a:pt x="45686" y="189426"/>
                    <a:pt x="65689" y="193553"/>
                  </a:cubicBezTo>
                  <a:cubicBezTo>
                    <a:pt x="85691" y="197681"/>
                    <a:pt x="120299" y="183711"/>
                    <a:pt x="138079" y="184028"/>
                  </a:cubicBezTo>
                  <a:cubicBezTo>
                    <a:pt x="155859" y="184345"/>
                    <a:pt x="162844" y="191331"/>
                    <a:pt x="172369" y="195458"/>
                  </a:cubicBezTo>
                  <a:cubicBezTo>
                    <a:pt x="181894" y="199586"/>
                    <a:pt x="181259" y="208793"/>
                    <a:pt x="195229" y="208793"/>
                  </a:cubicBezTo>
                  <a:cubicBezTo>
                    <a:pt x="209199" y="208793"/>
                    <a:pt x="240632" y="196410"/>
                    <a:pt x="256189" y="195458"/>
                  </a:cubicBezTo>
                  <a:cubicBezTo>
                    <a:pt x="271746" y="194506"/>
                    <a:pt x="274604" y="203078"/>
                    <a:pt x="288574" y="203078"/>
                  </a:cubicBezTo>
                  <a:cubicBezTo>
                    <a:pt x="302544" y="203078"/>
                    <a:pt x="323181" y="192283"/>
                    <a:pt x="340009" y="195458"/>
                  </a:cubicBezTo>
                  <a:cubicBezTo>
                    <a:pt x="356836" y="198633"/>
                    <a:pt x="370489" y="216096"/>
                    <a:pt x="389539" y="222128"/>
                  </a:cubicBezTo>
                  <a:cubicBezTo>
                    <a:pt x="408589" y="228160"/>
                    <a:pt x="430179" y="230383"/>
                    <a:pt x="454309" y="231653"/>
                  </a:cubicBezTo>
                  <a:cubicBezTo>
                    <a:pt x="478439" y="232923"/>
                    <a:pt x="511142" y="230700"/>
                    <a:pt x="534319" y="229748"/>
                  </a:cubicBezTo>
                  <a:cubicBezTo>
                    <a:pt x="557496" y="228796"/>
                    <a:pt x="567974" y="228160"/>
                    <a:pt x="593374" y="225938"/>
                  </a:cubicBezTo>
                  <a:cubicBezTo>
                    <a:pt x="618774" y="223716"/>
                    <a:pt x="660684" y="217683"/>
                    <a:pt x="686719" y="216413"/>
                  </a:cubicBezTo>
                  <a:cubicBezTo>
                    <a:pt x="712754" y="215143"/>
                    <a:pt x="731169" y="214826"/>
                    <a:pt x="749584" y="218318"/>
                  </a:cubicBezTo>
                  <a:cubicBezTo>
                    <a:pt x="767999" y="221810"/>
                    <a:pt x="781017" y="234193"/>
                    <a:pt x="797209" y="237368"/>
                  </a:cubicBezTo>
                  <a:cubicBezTo>
                    <a:pt x="813401" y="240543"/>
                    <a:pt x="833722" y="237685"/>
                    <a:pt x="846739" y="237368"/>
                  </a:cubicBezTo>
                  <a:cubicBezTo>
                    <a:pt x="859756" y="237051"/>
                    <a:pt x="863249" y="230700"/>
                    <a:pt x="875314" y="235463"/>
                  </a:cubicBezTo>
                  <a:cubicBezTo>
                    <a:pt x="887379" y="240226"/>
                    <a:pt x="905477" y="250703"/>
                    <a:pt x="919129" y="265943"/>
                  </a:cubicBezTo>
                  <a:cubicBezTo>
                    <a:pt x="932781" y="281183"/>
                    <a:pt x="948974" y="296423"/>
                    <a:pt x="957229" y="326903"/>
                  </a:cubicBezTo>
                  <a:cubicBezTo>
                    <a:pt x="965484" y="357383"/>
                    <a:pt x="958182" y="414216"/>
                    <a:pt x="968659" y="448823"/>
                  </a:cubicBezTo>
                  <a:cubicBezTo>
                    <a:pt x="979136" y="483430"/>
                    <a:pt x="1016602" y="497718"/>
                    <a:pt x="1020094" y="534548"/>
                  </a:cubicBezTo>
                  <a:cubicBezTo>
                    <a:pt x="1023586" y="571378"/>
                    <a:pt x="985487" y="639323"/>
                    <a:pt x="989614" y="669803"/>
                  </a:cubicBezTo>
                  <a:cubicBezTo>
                    <a:pt x="993741" y="700283"/>
                    <a:pt x="1013109" y="694251"/>
                    <a:pt x="1044859" y="717428"/>
                  </a:cubicBezTo>
                  <a:cubicBezTo>
                    <a:pt x="1076609" y="740605"/>
                    <a:pt x="1128361" y="774736"/>
                    <a:pt x="1180114" y="808868"/>
                  </a:cubicBezTo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5135832" y="4862062"/>
              <a:ext cx="253907" cy="1417290"/>
            </a:xfrm>
            <a:custGeom>
              <a:avLst/>
              <a:gdLst>
                <a:gd name="connsiteX0" fmla="*/ 136672 w 136672"/>
                <a:gd name="connsiteY0" fmla="*/ 0 h 539115"/>
                <a:gd name="connsiteX1" fmla="*/ 94762 w 136672"/>
                <a:gd name="connsiteY1" fmla="*/ 116205 h 539115"/>
                <a:gd name="connsiteX2" fmla="*/ 102382 w 136672"/>
                <a:gd name="connsiteY2" fmla="*/ 200025 h 539115"/>
                <a:gd name="connsiteX3" fmla="*/ 98572 w 136672"/>
                <a:gd name="connsiteY3" fmla="*/ 394335 h 539115"/>
                <a:gd name="connsiteX4" fmla="*/ 115717 w 136672"/>
                <a:gd name="connsiteY4" fmla="*/ 539115 h 539115"/>
                <a:gd name="connsiteX0" fmla="*/ 52567 w 227827"/>
                <a:gd name="connsiteY0" fmla="*/ 0 h 452404"/>
                <a:gd name="connsiteX1" fmla="*/ 10657 w 227827"/>
                <a:gd name="connsiteY1" fmla="*/ 116205 h 452404"/>
                <a:gd name="connsiteX2" fmla="*/ 18277 w 227827"/>
                <a:gd name="connsiteY2" fmla="*/ 200025 h 452404"/>
                <a:gd name="connsiteX3" fmla="*/ 14467 w 227827"/>
                <a:gd name="connsiteY3" fmla="*/ 394335 h 452404"/>
                <a:gd name="connsiteX4" fmla="*/ 227827 w 227827"/>
                <a:gd name="connsiteY4" fmla="*/ 452404 h 452404"/>
                <a:gd name="connsiteX0" fmla="*/ 49059 w 224319"/>
                <a:gd name="connsiteY0" fmla="*/ 0 h 537902"/>
                <a:gd name="connsiteX1" fmla="*/ 7149 w 224319"/>
                <a:gd name="connsiteY1" fmla="*/ 116205 h 537902"/>
                <a:gd name="connsiteX2" fmla="*/ 14769 w 224319"/>
                <a:gd name="connsiteY2" fmla="*/ 200025 h 537902"/>
                <a:gd name="connsiteX3" fmla="*/ 10959 w 224319"/>
                <a:gd name="connsiteY3" fmla="*/ 394335 h 537902"/>
                <a:gd name="connsiteX4" fmla="*/ 176694 w 224319"/>
                <a:gd name="connsiteY4" fmla="*/ 537230 h 537902"/>
                <a:gd name="connsiteX5" fmla="*/ 224319 w 224319"/>
                <a:gd name="connsiteY5" fmla="*/ 452404 h 537902"/>
                <a:gd name="connsiteX0" fmla="*/ 48499 w 223759"/>
                <a:gd name="connsiteY0" fmla="*/ 0 h 688438"/>
                <a:gd name="connsiteX1" fmla="*/ 6589 w 223759"/>
                <a:gd name="connsiteY1" fmla="*/ 116205 h 688438"/>
                <a:gd name="connsiteX2" fmla="*/ 14209 w 223759"/>
                <a:gd name="connsiteY2" fmla="*/ 200025 h 688438"/>
                <a:gd name="connsiteX3" fmla="*/ 10399 w 223759"/>
                <a:gd name="connsiteY3" fmla="*/ 394335 h 688438"/>
                <a:gd name="connsiteX4" fmla="*/ 168514 w 223759"/>
                <a:gd name="connsiteY4" fmla="*/ 686147 h 688438"/>
                <a:gd name="connsiteX5" fmla="*/ 176134 w 223759"/>
                <a:gd name="connsiteY5" fmla="*/ 537230 h 688438"/>
                <a:gd name="connsiteX6" fmla="*/ 223759 w 223759"/>
                <a:gd name="connsiteY6" fmla="*/ 452404 h 688438"/>
                <a:gd name="connsiteX0" fmla="*/ 46542 w 221802"/>
                <a:gd name="connsiteY0" fmla="*/ 0 h 801208"/>
                <a:gd name="connsiteX1" fmla="*/ 4632 w 221802"/>
                <a:gd name="connsiteY1" fmla="*/ 116205 h 801208"/>
                <a:gd name="connsiteX2" fmla="*/ 12252 w 221802"/>
                <a:gd name="connsiteY2" fmla="*/ 200025 h 801208"/>
                <a:gd name="connsiteX3" fmla="*/ 8442 w 221802"/>
                <a:gd name="connsiteY3" fmla="*/ 394335 h 801208"/>
                <a:gd name="connsiteX4" fmla="*/ 139887 w 221802"/>
                <a:gd name="connsiteY4" fmla="*/ 791707 h 801208"/>
                <a:gd name="connsiteX5" fmla="*/ 166557 w 221802"/>
                <a:gd name="connsiteY5" fmla="*/ 686147 h 801208"/>
                <a:gd name="connsiteX6" fmla="*/ 174177 w 221802"/>
                <a:gd name="connsiteY6" fmla="*/ 537230 h 801208"/>
                <a:gd name="connsiteX7" fmla="*/ 221802 w 221802"/>
                <a:gd name="connsiteY7" fmla="*/ 452404 h 801208"/>
                <a:gd name="connsiteX0" fmla="*/ 43385 w 218645"/>
                <a:gd name="connsiteY0" fmla="*/ 0 h 820298"/>
                <a:gd name="connsiteX1" fmla="*/ 1475 w 218645"/>
                <a:gd name="connsiteY1" fmla="*/ 116205 h 820298"/>
                <a:gd name="connsiteX2" fmla="*/ 9095 w 218645"/>
                <a:gd name="connsiteY2" fmla="*/ 200025 h 820298"/>
                <a:gd name="connsiteX3" fmla="*/ 5285 w 218645"/>
                <a:gd name="connsiteY3" fmla="*/ 394335 h 820298"/>
                <a:gd name="connsiteX4" fmla="*/ 18619 w 218645"/>
                <a:gd name="connsiteY4" fmla="*/ 795478 h 820298"/>
                <a:gd name="connsiteX5" fmla="*/ 136730 w 218645"/>
                <a:gd name="connsiteY5" fmla="*/ 791707 h 820298"/>
                <a:gd name="connsiteX6" fmla="*/ 163400 w 218645"/>
                <a:gd name="connsiteY6" fmla="*/ 686147 h 820298"/>
                <a:gd name="connsiteX7" fmla="*/ 171020 w 218645"/>
                <a:gd name="connsiteY7" fmla="*/ 537230 h 820298"/>
                <a:gd name="connsiteX8" fmla="*/ 218645 w 218645"/>
                <a:gd name="connsiteY8" fmla="*/ 452404 h 820298"/>
                <a:gd name="connsiteX0" fmla="*/ 43385 w 218645"/>
                <a:gd name="connsiteY0" fmla="*/ 0 h 803653"/>
                <a:gd name="connsiteX1" fmla="*/ 1475 w 218645"/>
                <a:gd name="connsiteY1" fmla="*/ 116205 h 803653"/>
                <a:gd name="connsiteX2" fmla="*/ 9095 w 218645"/>
                <a:gd name="connsiteY2" fmla="*/ 200025 h 803653"/>
                <a:gd name="connsiteX3" fmla="*/ 5285 w 218645"/>
                <a:gd name="connsiteY3" fmla="*/ 394335 h 803653"/>
                <a:gd name="connsiteX4" fmla="*/ 45289 w 218645"/>
                <a:gd name="connsiteY4" fmla="*/ 623941 h 803653"/>
                <a:gd name="connsiteX5" fmla="*/ 18619 w 218645"/>
                <a:gd name="connsiteY5" fmla="*/ 795478 h 803653"/>
                <a:gd name="connsiteX6" fmla="*/ 136730 w 218645"/>
                <a:gd name="connsiteY6" fmla="*/ 791707 h 803653"/>
                <a:gd name="connsiteX7" fmla="*/ 163400 w 218645"/>
                <a:gd name="connsiteY7" fmla="*/ 686147 h 803653"/>
                <a:gd name="connsiteX8" fmla="*/ 171020 w 218645"/>
                <a:gd name="connsiteY8" fmla="*/ 537230 h 803653"/>
                <a:gd name="connsiteX9" fmla="*/ 218645 w 218645"/>
                <a:gd name="connsiteY9" fmla="*/ 452404 h 803653"/>
                <a:gd name="connsiteX0" fmla="*/ 43385 w 218645"/>
                <a:gd name="connsiteY0" fmla="*/ 0 h 1379833"/>
                <a:gd name="connsiteX1" fmla="*/ 1475 w 218645"/>
                <a:gd name="connsiteY1" fmla="*/ 116205 h 1379833"/>
                <a:gd name="connsiteX2" fmla="*/ 9095 w 218645"/>
                <a:gd name="connsiteY2" fmla="*/ 200025 h 1379833"/>
                <a:gd name="connsiteX3" fmla="*/ 5285 w 218645"/>
                <a:gd name="connsiteY3" fmla="*/ 394335 h 1379833"/>
                <a:gd name="connsiteX4" fmla="*/ 45289 w 218645"/>
                <a:gd name="connsiteY4" fmla="*/ 623941 h 1379833"/>
                <a:gd name="connsiteX5" fmla="*/ 18619 w 218645"/>
                <a:gd name="connsiteY5" fmla="*/ 795478 h 1379833"/>
                <a:gd name="connsiteX6" fmla="*/ 157684 w 218645"/>
                <a:gd name="connsiteY6" fmla="*/ 1379833 h 1379833"/>
                <a:gd name="connsiteX7" fmla="*/ 136730 w 218645"/>
                <a:gd name="connsiteY7" fmla="*/ 791707 h 1379833"/>
                <a:gd name="connsiteX8" fmla="*/ 163400 w 218645"/>
                <a:gd name="connsiteY8" fmla="*/ 686147 h 1379833"/>
                <a:gd name="connsiteX9" fmla="*/ 171020 w 218645"/>
                <a:gd name="connsiteY9" fmla="*/ 537230 h 1379833"/>
                <a:gd name="connsiteX10" fmla="*/ 218645 w 218645"/>
                <a:gd name="connsiteY10" fmla="*/ 452404 h 1379833"/>
                <a:gd name="connsiteX0" fmla="*/ 43385 w 218645"/>
                <a:gd name="connsiteY0" fmla="*/ 0 h 1414966"/>
                <a:gd name="connsiteX1" fmla="*/ 1475 w 218645"/>
                <a:gd name="connsiteY1" fmla="*/ 116205 h 1414966"/>
                <a:gd name="connsiteX2" fmla="*/ 9095 w 218645"/>
                <a:gd name="connsiteY2" fmla="*/ 200025 h 1414966"/>
                <a:gd name="connsiteX3" fmla="*/ 5285 w 218645"/>
                <a:gd name="connsiteY3" fmla="*/ 394335 h 1414966"/>
                <a:gd name="connsiteX4" fmla="*/ 45289 w 218645"/>
                <a:gd name="connsiteY4" fmla="*/ 623941 h 1414966"/>
                <a:gd name="connsiteX5" fmla="*/ 18619 w 218645"/>
                <a:gd name="connsiteY5" fmla="*/ 795478 h 1414966"/>
                <a:gd name="connsiteX6" fmla="*/ 87199 w 218645"/>
                <a:gd name="connsiteY6" fmla="*/ 1310087 h 1414966"/>
                <a:gd name="connsiteX7" fmla="*/ 157684 w 218645"/>
                <a:gd name="connsiteY7" fmla="*/ 1379833 h 1414966"/>
                <a:gd name="connsiteX8" fmla="*/ 136730 w 218645"/>
                <a:gd name="connsiteY8" fmla="*/ 791707 h 1414966"/>
                <a:gd name="connsiteX9" fmla="*/ 163400 w 218645"/>
                <a:gd name="connsiteY9" fmla="*/ 686147 h 1414966"/>
                <a:gd name="connsiteX10" fmla="*/ 171020 w 218645"/>
                <a:gd name="connsiteY10" fmla="*/ 537230 h 1414966"/>
                <a:gd name="connsiteX11" fmla="*/ 218645 w 218645"/>
                <a:gd name="connsiteY11" fmla="*/ 452404 h 1414966"/>
                <a:gd name="connsiteX0" fmla="*/ 43385 w 218645"/>
                <a:gd name="connsiteY0" fmla="*/ 0 h 1426541"/>
                <a:gd name="connsiteX1" fmla="*/ 1475 w 218645"/>
                <a:gd name="connsiteY1" fmla="*/ 116205 h 1426541"/>
                <a:gd name="connsiteX2" fmla="*/ 9095 w 218645"/>
                <a:gd name="connsiteY2" fmla="*/ 200025 h 1426541"/>
                <a:gd name="connsiteX3" fmla="*/ 5285 w 218645"/>
                <a:gd name="connsiteY3" fmla="*/ 394335 h 1426541"/>
                <a:gd name="connsiteX4" fmla="*/ 45289 w 218645"/>
                <a:gd name="connsiteY4" fmla="*/ 623941 h 1426541"/>
                <a:gd name="connsiteX5" fmla="*/ 18619 w 218645"/>
                <a:gd name="connsiteY5" fmla="*/ 795478 h 1426541"/>
                <a:gd name="connsiteX6" fmla="*/ 87199 w 218645"/>
                <a:gd name="connsiteY6" fmla="*/ 1310087 h 1426541"/>
                <a:gd name="connsiteX7" fmla="*/ 121489 w 218645"/>
                <a:gd name="connsiteY7" fmla="*/ 1372293 h 1426541"/>
                <a:gd name="connsiteX8" fmla="*/ 157684 w 218645"/>
                <a:gd name="connsiteY8" fmla="*/ 1379833 h 1426541"/>
                <a:gd name="connsiteX9" fmla="*/ 136730 w 218645"/>
                <a:gd name="connsiteY9" fmla="*/ 791707 h 1426541"/>
                <a:gd name="connsiteX10" fmla="*/ 163400 w 218645"/>
                <a:gd name="connsiteY10" fmla="*/ 686147 h 1426541"/>
                <a:gd name="connsiteX11" fmla="*/ 171020 w 218645"/>
                <a:gd name="connsiteY11" fmla="*/ 537230 h 1426541"/>
                <a:gd name="connsiteX12" fmla="*/ 218645 w 218645"/>
                <a:gd name="connsiteY12" fmla="*/ 452404 h 1426541"/>
                <a:gd name="connsiteX0" fmla="*/ 43385 w 218645"/>
                <a:gd name="connsiteY0" fmla="*/ 0 h 1426541"/>
                <a:gd name="connsiteX1" fmla="*/ 1475 w 218645"/>
                <a:gd name="connsiteY1" fmla="*/ 116205 h 1426541"/>
                <a:gd name="connsiteX2" fmla="*/ 9095 w 218645"/>
                <a:gd name="connsiteY2" fmla="*/ 200025 h 1426541"/>
                <a:gd name="connsiteX3" fmla="*/ 5285 w 218645"/>
                <a:gd name="connsiteY3" fmla="*/ 394335 h 1426541"/>
                <a:gd name="connsiteX4" fmla="*/ 45289 w 218645"/>
                <a:gd name="connsiteY4" fmla="*/ 623941 h 1426541"/>
                <a:gd name="connsiteX5" fmla="*/ 18619 w 218645"/>
                <a:gd name="connsiteY5" fmla="*/ 795478 h 1426541"/>
                <a:gd name="connsiteX6" fmla="*/ 98629 w 218645"/>
                <a:gd name="connsiteY6" fmla="*/ 1238457 h 1426541"/>
                <a:gd name="connsiteX7" fmla="*/ 87199 w 218645"/>
                <a:gd name="connsiteY7" fmla="*/ 1310087 h 1426541"/>
                <a:gd name="connsiteX8" fmla="*/ 121489 w 218645"/>
                <a:gd name="connsiteY8" fmla="*/ 1372293 h 1426541"/>
                <a:gd name="connsiteX9" fmla="*/ 157684 w 218645"/>
                <a:gd name="connsiteY9" fmla="*/ 1379833 h 1426541"/>
                <a:gd name="connsiteX10" fmla="*/ 136730 w 218645"/>
                <a:gd name="connsiteY10" fmla="*/ 791707 h 1426541"/>
                <a:gd name="connsiteX11" fmla="*/ 163400 w 218645"/>
                <a:gd name="connsiteY11" fmla="*/ 686147 h 1426541"/>
                <a:gd name="connsiteX12" fmla="*/ 171020 w 218645"/>
                <a:gd name="connsiteY12" fmla="*/ 537230 h 1426541"/>
                <a:gd name="connsiteX13" fmla="*/ 218645 w 218645"/>
                <a:gd name="connsiteY13" fmla="*/ 452404 h 1426541"/>
                <a:gd name="connsiteX0" fmla="*/ 43385 w 218645"/>
                <a:gd name="connsiteY0" fmla="*/ 0 h 1426541"/>
                <a:gd name="connsiteX1" fmla="*/ 1475 w 218645"/>
                <a:gd name="connsiteY1" fmla="*/ 116205 h 1426541"/>
                <a:gd name="connsiteX2" fmla="*/ 9095 w 218645"/>
                <a:gd name="connsiteY2" fmla="*/ 200025 h 1426541"/>
                <a:gd name="connsiteX3" fmla="*/ 5285 w 218645"/>
                <a:gd name="connsiteY3" fmla="*/ 394335 h 1426541"/>
                <a:gd name="connsiteX4" fmla="*/ 45289 w 218645"/>
                <a:gd name="connsiteY4" fmla="*/ 623941 h 1426541"/>
                <a:gd name="connsiteX5" fmla="*/ 18619 w 218645"/>
                <a:gd name="connsiteY5" fmla="*/ 795478 h 1426541"/>
                <a:gd name="connsiteX6" fmla="*/ 43384 w 218645"/>
                <a:gd name="connsiteY6" fmla="*/ 1136666 h 1426541"/>
                <a:gd name="connsiteX7" fmla="*/ 98629 w 218645"/>
                <a:gd name="connsiteY7" fmla="*/ 1238457 h 1426541"/>
                <a:gd name="connsiteX8" fmla="*/ 87199 w 218645"/>
                <a:gd name="connsiteY8" fmla="*/ 1310087 h 1426541"/>
                <a:gd name="connsiteX9" fmla="*/ 121489 w 218645"/>
                <a:gd name="connsiteY9" fmla="*/ 1372293 h 1426541"/>
                <a:gd name="connsiteX10" fmla="*/ 157684 w 218645"/>
                <a:gd name="connsiteY10" fmla="*/ 1379833 h 1426541"/>
                <a:gd name="connsiteX11" fmla="*/ 136730 w 218645"/>
                <a:gd name="connsiteY11" fmla="*/ 791707 h 1426541"/>
                <a:gd name="connsiteX12" fmla="*/ 163400 w 218645"/>
                <a:gd name="connsiteY12" fmla="*/ 686147 h 1426541"/>
                <a:gd name="connsiteX13" fmla="*/ 171020 w 218645"/>
                <a:gd name="connsiteY13" fmla="*/ 537230 h 1426541"/>
                <a:gd name="connsiteX14" fmla="*/ 218645 w 218645"/>
                <a:gd name="connsiteY14" fmla="*/ 452404 h 1426541"/>
                <a:gd name="connsiteX0" fmla="*/ 46230 w 221490"/>
                <a:gd name="connsiteY0" fmla="*/ 0 h 1426541"/>
                <a:gd name="connsiteX1" fmla="*/ 4320 w 221490"/>
                <a:gd name="connsiteY1" fmla="*/ 116205 h 1426541"/>
                <a:gd name="connsiteX2" fmla="*/ 11940 w 221490"/>
                <a:gd name="connsiteY2" fmla="*/ 200025 h 1426541"/>
                <a:gd name="connsiteX3" fmla="*/ 8130 w 221490"/>
                <a:gd name="connsiteY3" fmla="*/ 394335 h 1426541"/>
                <a:gd name="connsiteX4" fmla="*/ 48134 w 221490"/>
                <a:gd name="connsiteY4" fmla="*/ 623941 h 1426541"/>
                <a:gd name="connsiteX5" fmla="*/ 21464 w 221490"/>
                <a:gd name="connsiteY5" fmla="*/ 795478 h 1426541"/>
                <a:gd name="connsiteX6" fmla="*/ 509 w 221490"/>
                <a:gd name="connsiteY6" fmla="*/ 965129 h 1426541"/>
                <a:gd name="connsiteX7" fmla="*/ 46229 w 221490"/>
                <a:gd name="connsiteY7" fmla="*/ 1136666 h 1426541"/>
                <a:gd name="connsiteX8" fmla="*/ 101474 w 221490"/>
                <a:gd name="connsiteY8" fmla="*/ 1238457 h 1426541"/>
                <a:gd name="connsiteX9" fmla="*/ 90044 w 221490"/>
                <a:gd name="connsiteY9" fmla="*/ 1310087 h 1426541"/>
                <a:gd name="connsiteX10" fmla="*/ 124334 w 221490"/>
                <a:gd name="connsiteY10" fmla="*/ 1372293 h 1426541"/>
                <a:gd name="connsiteX11" fmla="*/ 160529 w 221490"/>
                <a:gd name="connsiteY11" fmla="*/ 1379833 h 1426541"/>
                <a:gd name="connsiteX12" fmla="*/ 139575 w 221490"/>
                <a:gd name="connsiteY12" fmla="*/ 791707 h 1426541"/>
                <a:gd name="connsiteX13" fmla="*/ 166245 w 221490"/>
                <a:gd name="connsiteY13" fmla="*/ 686147 h 1426541"/>
                <a:gd name="connsiteX14" fmla="*/ 173865 w 221490"/>
                <a:gd name="connsiteY14" fmla="*/ 537230 h 1426541"/>
                <a:gd name="connsiteX15" fmla="*/ 221490 w 221490"/>
                <a:gd name="connsiteY15" fmla="*/ 452404 h 1426541"/>
                <a:gd name="connsiteX0" fmla="*/ 46230 w 221490"/>
                <a:gd name="connsiteY0" fmla="*/ 0 h 1411462"/>
                <a:gd name="connsiteX1" fmla="*/ 4320 w 221490"/>
                <a:gd name="connsiteY1" fmla="*/ 116205 h 1411462"/>
                <a:gd name="connsiteX2" fmla="*/ 11940 w 221490"/>
                <a:gd name="connsiteY2" fmla="*/ 200025 h 1411462"/>
                <a:gd name="connsiteX3" fmla="*/ 8130 w 221490"/>
                <a:gd name="connsiteY3" fmla="*/ 394335 h 1411462"/>
                <a:gd name="connsiteX4" fmla="*/ 48134 w 221490"/>
                <a:gd name="connsiteY4" fmla="*/ 623941 h 1411462"/>
                <a:gd name="connsiteX5" fmla="*/ 21464 w 221490"/>
                <a:gd name="connsiteY5" fmla="*/ 795478 h 1411462"/>
                <a:gd name="connsiteX6" fmla="*/ 509 w 221490"/>
                <a:gd name="connsiteY6" fmla="*/ 965129 h 1411462"/>
                <a:gd name="connsiteX7" fmla="*/ 46229 w 221490"/>
                <a:gd name="connsiteY7" fmla="*/ 1136666 h 1411462"/>
                <a:gd name="connsiteX8" fmla="*/ 101474 w 221490"/>
                <a:gd name="connsiteY8" fmla="*/ 1238457 h 1411462"/>
                <a:gd name="connsiteX9" fmla="*/ 90044 w 221490"/>
                <a:gd name="connsiteY9" fmla="*/ 1310087 h 1411462"/>
                <a:gd name="connsiteX10" fmla="*/ 124334 w 221490"/>
                <a:gd name="connsiteY10" fmla="*/ 1372293 h 1411462"/>
                <a:gd name="connsiteX11" fmla="*/ 160529 w 221490"/>
                <a:gd name="connsiteY11" fmla="*/ 1379833 h 1411462"/>
                <a:gd name="connsiteX12" fmla="*/ 168149 w 221490"/>
                <a:gd name="connsiteY12" fmla="*/ 951934 h 1411462"/>
                <a:gd name="connsiteX13" fmla="*/ 139575 w 221490"/>
                <a:gd name="connsiteY13" fmla="*/ 791707 h 1411462"/>
                <a:gd name="connsiteX14" fmla="*/ 166245 w 221490"/>
                <a:gd name="connsiteY14" fmla="*/ 686147 h 1411462"/>
                <a:gd name="connsiteX15" fmla="*/ 173865 w 221490"/>
                <a:gd name="connsiteY15" fmla="*/ 537230 h 1411462"/>
                <a:gd name="connsiteX16" fmla="*/ 221490 w 221490"/>
                <a:gd name="connsiteY16" fmla="*/ 452404 h 1411462"/>
                <a:gd name="connsiteX0" fmla="*/ 46230 w 221490"/>
                <a:gd name="connsiteY0" fmla="*/ 0 h 1406435"/>
                <a:gd name="connsiteX1" fmla="*/ 4320 w 221490"/>
                <a:gd name="connsiteY1" fmla="*/ 116205 h 1406435"/>
                <a:gd name="connsiteX2" fmla="*/ 11940 w 221490"/>
                <a:gd name="connsiteY2" fmla="*/ 200025 h 1406435"/>
                <a:gd name="connsiteX3" fmla="*/ 8130 w 221490"/>
                <a:gd name="connsiteY3" fmla="*/ 394335 h 1406435"/>
                <a:gd name="connsiteX4" fmla="*/ 48134 w 221490"/>
                <a:gd name="connsiteY4" fmla="*/ 623941 h 1406435"/>
                <a:gd name="connsiteX5" fmla="*/ 21464 w 221490"/>
                <a:gd name="connsiteY5" fmla="*/ 795478 h 1406435"/>
                <a:gd name="connsiteX6" fmla="*/ 509 w 221490"/>
                <a:gd name="connsiteY6" fmla="*/ 965129 h 1406435"/>
                <a:gd name="connsiteX7" fmla="*/ 46229 w 221490"/>
                <a:gd name="connsiteY7" fmla="*/ 1136666 h 1406435"/>
                <a:gd name="connsiteX8" fmla="*/ 101474 w 221490"/>
                <a:gd name="connsiteY8" fmla="*/ 1238457 h 1406435"/>
                <a:gd name="connsiteX9" fmla="*/ 90044 w 221490"/>
                <a:gd name="connsiteY9" fmla="*/ 1310087 h 1406435"/>
                <a:gd name="connsiteX10" fmla="*/ 124334 w 221490"/>
                <a:gd name="connsiteY10" fmla="*/ 1372293 h 1406435"/>
                <a:gd name="connsiteX11" fmla="*/ 160529 w 221490"/>
                <a:gd name="connsiteY11" fmla="*/ 1379833 h 1406435"/>
                <a:gd name="connsiteX12" fmla="*/ 145289 w 221490"/>
                <a:gd name="connsiteY12" fmla="*/ 1040530 h 1406435"/>
                <a:gd name="connsiteX13" fmla="*/ 168149 w 221490"/>
                <a:gd name="connsiteY13" fmla="*/ 951934 h 1406435"/>
                <a:gd name="connsiteX14" fmla="*/ 139575 w 221490"/>
                <a:gd name="connsiteY14" fmla="*/ 791707 h 1406435"/>
                <a:gd name="connsiteX15" fmla="*/ 166245 w 221490"/>
                <a:gd name="connsiteY15" fmla="*/ 686147 h 1406435"/>
                <a:gd name="connsiteX16" fmla="*/ 173865 w 221490"/>
                <a:gd name="connsiteY16" fmla="*/ 537230 h 1406435"/>
                <a:gd name="connsiteX17" fmla="*/ 221490 w 221490"/>
                <a:gd name="connsiteY17" fmla="*/ 452404 h 1406435"/>
                <a:gd name="connsiteX0" fmla="*/ 46230 w 221490"/>
                <a:gd name="connsiteY0" fmla="*/ 0 h 1391778"/>
                <a:gd name="connsiteX1" fmla="*/ 4320 w 221490"/>
                <a:gd name="connsiteY1" fmla="*/ 116205 h 1391778"/>
                <a:gd name="connsiteX2" fmla="*/ 11940 w 221490"/>
                <a:gd name="connsiteY2" fmla="*/ 200025 h 1391778"/>
                <a:gd name="connsiteX3" fmla="*/ 8130 w 221490"/>
                <a:gd name="connsiteY3" fmla="*/ 394335 h 1391778"/>
                <a:gd name="connsiteX4" fmla="*/ 48134 w 221490"/>
                <a:gd name="connsiteY4" fmla="*/ 623941 h 1391778"/>
                <a:gd name="connsiteX5" fmla="*/ 21464 w 221490"/>
                <a:gd name="connsiteY5" fmla="*/ 795478 h 1391778"/>
                <a:gd name="connsiteX6" fmla="*/ 509 w 221490"/>
                <a:gd name="connsiteY6" fmla="*/ 965129 h 1391778"/>
                <a:gd name="connsiteX7" fmla="*/ 46229 w 221490"/>
                <a:gd name="connsiteY7" fmla="*/ 1136666 h 1391778"/>
                <a:gd name="connsiteX8" fmla="*/ 101474 w 221490"/>
                <a:gd name="connsiteY8" fmla="*/ 1238457 h 1391778"/>
                <a:gd name="connsiteX9" fmla="*/ 90044 w 221490"/>
                <a:gd name="connsiteY9" fmla="*/ 1310087 h 1391778"/>
                <a:gd name="connsiteX10" fmla="*/ 124334 w 221490"/>
                <a:gd name="connsiteY10" fmla="*/ 1372293 h 1391778"/>
                <a:gd name="connsiteX11" fmla="*/ 160529 w 221490"/>
                <a:gd name="connsiteY11" fmla="*/ 1379833 h 1391778"/>
                <a:gd name="connsiteX12" fmla="*/ 171959 w 221490"/>
                <a:gd name="connsiteY12" fmla="*/ 1219606 h 1391778"/>
                <a:gd name="connsiteX13" fmla="*/ 145289 w 221490"/>
                <a:gd name="connsiteY13" fmla="*/ 1040530 h 1391778"/>
                <a:gd name="connsiteX14" fmla="*/ 168149 w 221490"/>
                <a:gd name="connsiteY14" fmla="*/ 951934 h 1391778"/>
                <a:gd name="connsiteX15" fmla="*/ 139575 w 221490"/>
                <a:gd name="connsiteY15" fmla="*/ 791707 h 1391778"/>
                <a:gd name="connsiteX16" fmla="*/ 166245 w 221490"/>
                <a:gd name="connsiteY16" fmla="*/ 686147 h 1391778"/>
                <a:gd name="connsiteX17" fmla="*/ 173865 w 221490"/>
                <a:gd name="connsiteY17" fmla="*/ 537230 h 1391778"/>
                <a:gd name="connsiteX18" fmla="*/ 221490 w 221490"/>
                <a:gd name="connsiteY18" fmla="*/ 452404 h 1391778"/>
                <a:gd name="connsiteX0" fmla="*/ 46230 w 253907"/>
                <a:gd name="connsiteY0" fmla="*/ 0 h 1402423"/>
                <a:gd name="connsiteX1" fmla="*/ 4320 w 253907"/>
                <a:gd name="connsiteY1" fmla="*/ 116205 h 1402423"/>
                <a:gd name="connsiteX2" fmla="*/ 11940 w 253907"/>
                <a:gd name="connsiteY2" fmla="*/ 200025 h 1402423"/>
                <a:gd name="connsiteX3" fmla="*/ 8130 w 253907"/>
                <a:gd name="connsiteY3" fmla="*/ 394335 h 1402423"/>
                <a:gd name="connsiteX4" fmla="*/ 48134 w 253907"/>
                <a:gd name="connsiteY4" fmla="*/ 623941 h 1402423"/>
                <a:gd name="connsiteX5" fmla="*/ 21464 w 253907"/>
                <a:gd name="connsiteY5" fmla="*/ 795478 h 1402423"/>
                <a:gd name="connsiteX6" fmla="*/ 509 w 253907"/>
                <a:gd name="connsiteY6" fmla="*/ 965129 h 1402423"/>
                <a:gd name="connsiteX7" fmla="*/ 46229 w 253907"/>
                <a:gd name="connsiteY7" fmla="*/ 1136666 h 1402423"/>
                <a:gd name="connsiteX8" fmla="*/ 101474 w 253907"/>
                <a:gd name="connsiteY8" fmla="*/ 1238457 h 1402423"/>
                <a:gd name="connsiteX9" fmla="*/ 90044 w 253907"/>
                <a:gd name="connsiteY9" fmla="*/ 1310087 h 1402423"/>
                <a:gd name="connsiteX10" fmla="*/ 124334 w 253907"/>
                <a:gd name="connsiteY10" fmla="*/ 1372293 h 1402423"/>
                <a:gd name="connsiteX11" fmla="*/ 160529 w 253907"/>
                <a:gd name="connsiteY11" fmla="*/ 1379833 h 1402423"/>
                <a:gd name="connsiteX12" fmla="*/ 253874 w 253907"/>
                <a:gd name="connsiteY12" fmla="*/ 1394913 h 1402423"/>
                <a:gd name="connsiteX13" fmla="*/ 171959 w 253907"/>
                <a:gd name="connsiteY13" fmla="*/ 1219606 h 1402423"/>
                <a:gd name="connsiteX14" fmla="*/ 145289 w 253907"/>
                <a:gd name="connsiteY14" fmla="*/ 1040530 h 1402423"/>
                <a:gd name="connsiteX15" fmla="*/ 168149 w 253907"/>
                <a:gd name="connsiteY15" fmla="*/ 951934 h 1402423"/>
                <a:gd name="connsiteX16" fmla="*/ 139575 w 253907"/>
                <a:gd name="connsiteY16" fmla="*/ 791707 h 1402423"/>
                <a:gd name="connsiteX17" fmla="*/ 166245 w 253907"/>
                <a:gd name="connsiteY17" fmla="*/ 686147 h 1402423"/>
                <a:gd name="connsiteX18" fmla="*/ 173865 w 253907"/>
                <a:gd name="connsiteY18" fmla="*/ 537230 h 1402423"/>
                <a:gd name="connsiteX19" fmla="*/ 221490 w 253907"/>
                <a:gd name="connsiteY19" fmla="*/ 452404 h 1402423"/>
                <a:gd name="connsiteX0" fmla="*/ 46230 w 253907"/>
                <a:gd name="connsiteY0" fmla="*/ 0 h 1402423"/>
                <a:gd name="connsiteX1" fmla="*/ 4320 w 253907"/>
                <a:gd name="connsiteY1" fmla="*/ 116205 h 1402423"/>
                <a:gd name="connsiteX2" fmla="*/ 11940 w 253907"/>
                <a:gd name="connsiteY2" fmla="*/ 200025 h 1402423"/>
                <a:gd name="connsiteX3" fmla="*/ 8130 w 253907"/>
                <a:gd name="connsiteY3" fmla="*/ 394335 h 1402423"/>
                <a:gd name="connsiteX4" fmla="*/ 48134 w 253907"/>
                <a:gd name="connsiteY4" fmla="*/ 623941 h 1402423"/>
                <a:gd name="connsiteX5" fmla="*/ 21464 w 253907"/>
                <a:gd name="connsiteY5" fmla="*/ 795478 h 1402423"/>
                <a:gd name="connsiteX6" fmla="*/ 509 w 253907"/>
                <a:gd name="connsiteY6" fmla="*/ 965129 h 1402423"/>
                <a:gd name="connsiteX7" fmla="*/ 46229 w 253907"/>
                <a:gd name="connsiteY7" fmla="*/ 1136666 h 1402423"/>
                <a:gd name="connsiteX8" fmla="*/ 101474 w 253907"/>
                <a:gd name="connsiteY8" fmla="*/ 1238457 h 1402423"/>
                <a:gd name="connsiteX9" fmla="*/ 90044 w 253907"/>
                <a:gd name="connsiteY9" fmla="*/ 1310087 h 1402423"/>
                <a:gd name="connsiteX10" fmla="*/ 124334 w 253907"/>
                <a:gd name="connsiteY10" fmla="*/ 1372293 h 1402423"/>
                <a:gd name="connsiteX11" fmla="*/ 160529 w 253907"/>
                <a:gd name="connsiteY11" fmla="*/ 1379833 h 1402423"/>
                <a:gd name="connsiteX12" fmla="*/ 253874 w 253907"/>
                <a:gd name="connsiteY12" fmla="*/ 1394913 h 1402423"/>
                <a:gd name="connsiteX13" fmla="*/ 171959 w 253907"/>
                <a:gd name="connsiteY13" fmla="*/ 1219606 h 1402423"/>
                <a:gd name="connsiteX14" fmla="*/ 145289 w 253907"/>
                <a:gd name="connsiteY14" fmla="*/ 1040530 h 1402423"/>
                <a:gd name="connsiteX15" fmla="*/ 168149 w 253907"/>
                <a:gd name="connsiteY15" fmla="*/ 951934 h 1402423"/>
                <a:gd name="connsiteX16" fmla="*/ 139575 w 253907"/>
                <a:gd name="connsiteY16" fmla="*/ 791707 h 1402423"/>
                <a:gd name="connsiteX17" fmla="*/ 166245 w 253907"/>
                <a:gd name="connsiteY17" fmla="*/ 686147 h 1402423"/>
                <a:gd name="connsiteX18" fmla="*/ 187199 w 253907"/>
                <a:gd name="connsiteY18" fmla="*/ 612631 h 1402423"/>
                <a:gd name="connsiteX19" fmla="*/ 173865 w 253907"/>
                <a:gd name="connsiteY19" fmla="*/ 537230 h 1402423"/>
                <a:gd name="connsiteX20" fmla="*/ 221490 w 253907"/>
                <a:gd name="connsiteY20" fmla="*/ 452404 h 1402423"/>
                <a:gd name="connsiteX0" fmla="*/ 46230 w 253907"/>
                <a:gd name="connsiteY0" fmla="*/ 0 h 1402423"/>
                <a:gd name="connsiteX1" fmla="*/ 4320 w 253907"/>
                <a:gd name="connsiteY1" fmla="*/ 116205 h 1402423"/>
                <a:gd name="connsiteX2" fmla="*/ 11940 w 253907"/>
                <a:gd name="connsiteY2" fmla="*/ 200025 h 1402423"/>
                <a:gd name="connsiteX3" fmla="*/ 8130 w 253907"/>
                <a:gd name="connsiteY3" fmla="*/ 394335 h 1402423"/>
                <a:gd name="connsiteX4" fmla="*/ 48134 w 253907"/>
                <a:gd name="connsiteY4" fmla="*/ 623941 h 1402423"/>
                <a:gd name="connsiteX5" fmla="*/ 21464 w 253907"/>
                <a:gd name="connsiteY5" fmla="*/ 795478 h 1402423"/>
                <a:gd name="connsiteX6" fmla="*/ 509 w 253907"/>
                <a:gd name="connsiteY6" fmla="*/ 965129 h 1402423"/>
                <a:gd name="connsiteX7" fmla="*/ 46229 w 253907"/>
                <a:gd name="connsiteY7" fmla="*/ 1136666 h 1402423"/>
                <a:gd name="connsiteX8" fmla="*/ 101474 w 253907"/>
                <a:gd name="connsiteY8" fmla="*/ 1238457 h 1402423"/>
                <a:gd name="connsiteX9" fmla="*/ 90044 w 253907"/>
                <a:gd name="connsiteY9" fmla="*/ 1310087 h 1402423"/>
                <a:gd name="connsiteX10" fmla="*/ 124334 w 253907"/>
                <a:gd name="connsiteY10" fmla="*/ 1372293 h 1402423"/>
                <a:gd name="connsiteX11" fmla="*/ 160529 w 253907"/>
                <a:gd name="connsiteY11" fmla="*/ 1379833 h 1402423"/>
                <a:gd name="connsiteX12" fmla="*/ 253874 w 253907"/>
                <a:gd name="connsiteY12" fmla="*/ 1394913 h 1402423"/>
                <a:gd name="connsiteX13" fmla="*/ 171959 w 253907"/>
                <a:gd name="connsiteY13" fmla="*/ 1219606 h 1402423"/>
                <a:gd name="connsiteX14" fmla="*/ 145289 w 253907"/>
                <a:gd name="connsiteY14" fmla="*/ 1040530 h 1402423"/>
                <a:gd name="connsiteX15" fmla="*/ 168149 w 253907"/>
                <a:gd name="connsiteY15" fmla="*/ 951934 h 1402423"/>
                <a:gd name="connsiteX16" fmla="*/ 139575 w 253907"/>
                <a:gd name="connsiteY16" fmla="*/ 791707 h 1402423"/>
                <a:gd name="connsiteX17" fmla="*/ 166245 w 253907"/>
                <a:gd name="connsiteY17" fmla="*/ 686147 h 1402423"/>
                <a:gd name="connsiteX18" fmla="*/ 187199 w 253907"/>
                <a:gd name="connsiteY18" fmla="*/ 612631 h 1402423"/>
                <a:gd name="connsiteX19" fmla="*/ 173865 w 253907"/>
                <a:gd name="connsiteY19" fmla="*/ 537230 h 1402423"/>
                <a:gd name="connsiteX20" fmla="*/ 246255 w 253907"/>
                <a:gd name="connsiteY20" fmla="*/ 131951 h 1402423"/>
                <a:gd name="connsiteX0" fmla="*/ 46230 w 253907"/>
                <a:gd name="connsiteY0" fmla="*/ 0 h 1402423"/>
                <a:gd name="connsiteX1" fmla="*/ 4320 w 253907"/>
                <a:gd name="connsiteY1" fmla="*/ 116205 h 1402423"/>
                <a:gd name="connsiteX2" fmla="*/ 11940 w 253907"/>
                <a:gd name="connsiteY2" fmla="*/ 200025 h 1402423"/>
                <a:gd name="connsiteX3" fmla="*/ 8130 w 253907"/>
                <a:gd name="connsiteY3" fmla="*/ 394335 h 1402423"/>
                <a:gd name="connsiteX4" fmla="*/ 48134 w 253907"/>
                <a:gd name="connsiteY4" fmla="*/ 623941 h 1402423"/>
                <a:gd name="connsiteX5" fmla="*/ 21464 w 253907"/>
                <a:gd name="connsiteY5" fmla="*/ 795478 h 1402423"/>
                <a:gd name="connsiteX6" fmla="*/ 509 w 253907"/>
                <a:gd name="connsiteY6" fmla="*/ 965129 h 1402423"/>
                <a:gd name="connsiteX7" fmla="*/ 46229 w 253907"/>
                <a:gd name="connsiteY7" fmla="*/ 1136666 h 1402423"/>
                <a:gd name="connsiteX8" fmla="*/ 101474 w 253907"/>
                <a:gd name="connsiteY8" fmla="*/ 1238457 h 1402423"/>
                <a:gd name="connsiteX9" fmla="*/ 90044 w 253907"/>
                <a:gd name="connsiteY9" fmla="*/ 1310087 h 1402423"/>
                <a:gd name="connsiteX10" fmla="*/ 124334 w 253907"/>
                <a:gd name="connsiteY10" fmla="*/ 1372293 h 1402423"/>
                <a:gd name="connsiteX11" fmla="*/ 160529 w 253907"/>
                <a:gd name="connsiteY11" fmla="*/ 1379833 h 1402423"/>
                <a:gd name="connsiteX12" fmla="*/ 253874 w 253907"/>
                <a:gd name="connsiteY12" fmla="*/ 1394913 h 1402423"/>
                <a:gd name="connsiteX13" fmla="*/ 171959 w 253907"/>
                <a:gd name="connsiteY13" fmla="*/ 1219606 h 1402423"/>
                <a:gd name="connsiteX14" fmla="*/ 145289 w 253907"/>
                <a:gd name="connsiteY14" fmla="*/ 1040530 h 1402423"/>
                <a:gd name="connsiteX15" fmla="*/ 168149 w 253907"/>
                <a:gd name="connsiteY15" fmla="*/ 951934 h 1402423"/>
                <a:gd name="connsiteX16" fmla="*/ 139575 w 253907"/>
                <a:gd name="connsiteY16" fmla="*/ 791707 h 1402423"/>
                <a:gd name="connsiteX17" fmla="*/ 166245 w 253907"/>
                <a:gd name="connsiteY17" fmla="*/ 686147 h 1402423"/>
                <a:gd name="connsiteX18" fmla="*/ 187199 w 253907"/>
                <a:gd name="connsiteY18" fmla="*/ 612631 h 1402423"/>
                <a:gd name="connsiteX19" fmla="*/ 173865 w 253907"/>
                <a:gd name="connsiteY19" fmla="*/ 537230 h 1402423"/>
                <a:gd name="connsiteX20" fmla="*/ 221489 w 253907"/>
                <a:gd name="connsiteY20" fmla="*/ 459944 h 1402423"/>
                <a:gd name="connsiteX21" fmla="*/ 246255 w 253907"/>
                <a:gd name="connsiteY21" fmla="*/ 131951 h 1402423"/>
                <a:gd name="connsiteX0" fmla="*/ 46230 w 253907"/>
                <a:gd name="connsiteY0" fmla="*/ 0 h 1402423"/>
                <a:gd name="connsiteX1" fmla="*/ 4320 w 253907"/>
                <a:gd name="connsiteY1" fmla="*/ 116205 h 1402423"/>
                <a:gd name="connsiteX2" fmla="*/ 11940 w 253907"/>
                <a:gd name="connsiteY2" fmla="*/ 200025 h 1402423"/>
                <a:gd name="connsiteX3" fmla="*/ 8130 w 253907"/>
                <a:gd name="connsiteY3" fmla="*/ 394335 h 1402423"/>
                <a:gd name="connsiteX4" fmla="*/ 48134 w 253907"/>
                <a:gd name="connsiteY4" fmla="*/ 623941 h 1402423"/>
                <a:gd name="connsiteX5" fmla="*/ 21464 w 253907"/>
                <a:gd name="connsiteY5" fmla="*/ 795478 h 1402423"/>
                <a:gd name="connsiteX6" fmla="*/ 509 w 253907"/>
                <a:gd name="connsiteY6" fmla="*/ 965129 h 1402423"/>
                <a:gd name="connsiteX7" fmla="*/ 46229 w 253907"/>
                <a:gd name="connsiteY7" fmla="*/ 1136666 h 1402423"/>
                <a:gd name="connsiteX8" fmla="*/ 101474 w 253907"/>
                <a:gd name="connsiteY8" fmla="*/ 1238457 h 1402423"/>
                <a:gd name="connsiteX9" fmla="*/ 90044 w 253907"/>
                <a:gd name="connsiteY9" fmla="*/ 1310087 h 1402423"/>
                <a:gd name="connsiteX10" fmla="*/ 124334 w 253907"/>
                <a:gd name="connsiteY10" fmla="*/ 1372293 h 1402423"/>
                <a:gd name="connsiteX11" fmla="*/ 160529 w 253907"/>
                <a:gd name="connsiteY11" fmla="*/ 1379833 h 1402423"/>
                <a:gd name="connsiteX12" fmla="*/ 253874 w 253907"/>
                <a:gd name="connsiteY12" fmla="*/ 1394913 h 1402423"/>
                <a:gd name="connsiteX13" fmla="*/ 171959 w 253907"/>
                <a:gd name="connsiteY13" fmla="*/ 1219606 h 1402423"/>
                <a:gd name="connsiteX14" fmla="*/ 145289 w 253907"/>
                <a:gd name="connsiteY14" fmla="*/ 1040530 h 1402423"/>
                <a:gd name="connsiteX15" fmla="*/ 168149 w 253907"/>
                <a:gd name="connsiteY15" fmla="*/ 951934 h 1402423"/>
                <a:gd name="connsiteX16" fmla="*/ 139575 w 253907"/>
                <a:gd name="connsiteY16" fmla="*/ 791707 h 1402423"/>
                <a:gd name="connsiteX17" fmla="*/ 166245 w 253907"/>
                <a:gd name="connsiteY17" fmla="*/ 686147 h 1402423"/>
                <a:gd name="connsiteX18" fmla="*/ 187199 w 253907"/>
                <a:gd name="connsiteY18" fmla="*/ 612631 h 1402423"/>
                <a:gd name="connsiteX19" fmla="*/ 181485 w 253907"/>
                <a:gd name="connsiteY19" fmla="*/ 541000 h 1402423"/>
                <a:gd name="connsiteX20" fmla="*/ 221489 w 253907"/>
                <a:gd name="connsiteY20" fmla="*/ 459944 h 1402423"/>
                <a:gd name="connsiteX21" fmla="*/ 246255 w 253907"/>
                <a:gd name="connsiteY21" fmla="*/ 131951 h 1402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53907" h="1402423">
                  <a:moveTo>
                    <a:pt x="46230" y="0"/>
                  </a:moveTo>
                  <a:cubicBezTo>
                    <a:pt x="28132" y="41434"/>
                    <a:pt x="10035" y="82868"/>
                    <a:pt x="4320" y="116205"/>
                  </a:cubicBezTo>
                  <a:cubicBezTo>
                    <a:pt x="-1395" y="149542"/>
                    <a:pt x="11305" y="153670"/>
                    <a:pt x="11940" y="200025"/>
                  </a:cubicBezTo>
                  <a:cubicBezTo>
                    <a:pt x="12575" y="246380"/>
                    <a:pt x="2098" y="323682"/>
                    <a:pt x="8130" y="394335"/>
                  </a:cubicBezTo>
                  <a:cubicBezTo>
                    <a:pt x="14162" y="464988"/>
                    <a:pt x="45912" y="557084"/>
                    <a:pt x="48134" y="623941"/>
                  </a:cubicBezTo>
                  <a:cubicBezTo>
                    <a:pt x="50356" y="690798"/>
                    <a:pt x="24322" y="740498"/>
                    <a:pt x="21464" y="795478"/>
                  </a:cubicBezTo>
                  <a:cubicBezTo>
                    <a:pt x="18607" y="850458"/>
                    <a:pt x="-3618" y="908265"/>
                    <a:pt x="509" y="965129"/>
                  </a:cubicBezTo>
                  <a:cubicBezTo>
                    <a:pt x="4636" y="1021993"/>
                    <a:pt x="34482" y="1089226"/>
                    <a:pt x="46229" y="1136666"/>
                  </a:cubicBezTo>
                  <a:cubicBezTo>
                    <a:pt x="57976" y="1184106"/>
                    <a:pt x="99887" y="1205784"/>
                    <a:pt x="101474" y="1238457"/>
                  </a:cubicBezTo>
                  <a:cubicBezTo>
                    <a:pt x="103061" y="1271130"/>
                    <a:pt x="82424" y="1286838"/>
                    <a:pt x="90044" y="1310087"/>
                  </a:cubicBezTo>
                  <a:cubicBezTo>
                    <a:pt x="97664" y="1333336"/>
                    <a:pt x="112587" y="1360669"/>
                    <a:pt x="124334" y="1372293"/>
                  </a:cubicBezTo>
                  <a:cubicBezTo>
                    <a:pt x="136081" y="1383917"/>
                    <a:pt x="152592" y="1392086"/>
                    <a:pt x="160529" y="1379833"/>
                  </a:cubicBezTo>
                  <a:cubicBezTo>
                    <a:pt x="168466" y="1367580"/>
                    <a:pt x="251969" y="1421617"/>
                    <a:pt x="253874" y="1394913"/>
                  </a:cubicBezTo>
                  <a:cubicBezTo>
                    <a:pt x="255779" y="1368209"/>
                    <a:pt x="176404" y="1262647"/>
                    <a:pt x="171959" y="1219606"/>
                  </a:cubicBezTo>
                  <a:cubicBezTo>
                    <a:pt x="167514" y="1176565"/>
                    <a:pt x="142432" y="1085142"/>
                    <a:pt x="145289" y="1040530"/>
                  </a:cubicBezTo>
                  <a:cubicBezTo>
                    <a:pt x="148146" y="995918"/>
                    <a:pt x="172911" y="990263"/>
                    <a:pt x="168149" y="951934"/>
                  </a:cubicBezTo>
                  <a:cubicBezTo>
                    <a:pt x="163387" y="913605"/>
                    <a:pt x="134812" y="836319"/>
                    <a:pt x="139575" y="791707"/>
                  </a:cubicBezTo>
                  <a:cubicBezTo>
                    <a:pt x="144338" y="747095"/>
                    <a:pt x="162118" y="716936"/>
                    <a:pt x="166245" y="686147"/>
                  </a:cubicBezTo>
                  <a:cubicBezTo>
                    <a:pt x="170372" y="655358"/>
                    <a:pt x="185929" y="637450"/>
                    <a:pt x="187199" y="612631"/>
                  </a:cubicBezTo>
                  <a:cubicBezTo>
                    <a:pt x="188469" y="587812"/>
                    <a:pt x="178628" y="574616"/>
                    <a:pt x="181485" y="541000"/>
                  </a:cubicBezTo>
                  <a:cubicBezTo>
                    <a:pt x="184343" y="507384"/>
                    <a:pt x="209424" y="527490"/>
                    <a:pt x="221489" y="459944"/>
                  </a:cubicBezTo>
                  <a:cubicBezTo>
                    <a:pt x="233554" y="392398"/>
                    <a:pt x="239270" y="178448"/>
                    <a:pt x="246255" y="131951"/>
                  </a:cubicBezTo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 30"/>
            <p:cNvSpPr/>
            <p:nvPr/>
          </p:nvSpPr>
          <p:spPr>
            <a:xfrm>
              <a:off x="5182298" y="3879047"/>
              <a:ext cx="378865" cy="327695"/>
            </a:xfrm>
            <a:custGeom>
              <a:avLst/>
              <a:gdLst>
                <a:gd name="connsiteX0" fmla="*/ 68343 w 378865"/>
                <a:gd name="connsiteY0" fmla="*/ 306740 h 327695"/>
                <a:gd name="connsiteX1" fmla="*/ 18813 w 378865"/>
                <a:gd name="connsiteY1" fmla="*/ 243875 h 327695"/>
                <a:gd name="connsiteX2" fmla="*/ 9288 w 378865"/>
                <a:gd name="connsiteY2" fmla="*/ 240065 h 327695"/>
                <a:gd name="connsiteX3" fmla="*/ 5478 w 378865"/>
                <a:gd name="connsiteY3" fmla="*/ 116240 h 327695"/>
                <a:gd name="connsiteX4" fmla="*/ 89298 w 378865"/>
                <a:gd name="connsiteY4" fmla="*/ 24800 h 327695"/>
                <a:gd name="connsiteX5" fmla="*/ 169308 w 378865"/>
                <a:gd name="connsiteY5" fmla="*/ 35 h 327695"/>
                <a:gd name="connsiteX6" fmla="*/ 268368 w 378865"/>
                <a:gd name="connsiteY6" fmla="*/ 20990 h 327695"/>
                <a:gd name="connsiteX7" fmla="*/ 335043 w 378865"/>
                <a:gd name="connsiteY7" fmla="*/ 81950 h 327695"/>
                <a:gd name="connsiteX8" fmla="*/ 355998 w 378865"/>
                <a:gd name="connsiteY8" fmla="*/ 118145 h 327695"/>
                <a:gd name="connsiteX9" fmla="*/ 378858 w 378865"/>
                <a:gd name="connsiteY9" fmla="*/ 205775 h 327695"/>
                <a:gd name="connsiteX10" fmla="*/ 357903 w 378865"/>
                <a:gd name="connsiteY10" fmla="*/ 274355 h 327695"/>
                <a:gd name="connsiteX11" fmla="*/ 308373 w 378865"/>
                <a:gd name="connsiteY11" fmla="*/ 327695 h 327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8865" h="327695">
                  <a:moveTo>
                    <a:pt x="68343" y="306740"/>
                  </a:moveTo>
                  <a:cubicBezTo>
                    <a:pt x="48499" y="280863"/>
                    <a:pt x="28655" y="254987"/>
                    <a:pt x="18813" y="243875"/>
                  </a:cubicBezTo>
                  <a:cubicBezTo>
                    <a:pt x="8971" y="232763"/>
                    <a:pt x="11511" y="261338"/>
                    <a:pt x="9288" y="240065"/>
                  </a:cubicBezTo>
                  <a:cubicBezTo>
                    <a:pt x="7065" y="218792"/>
                    <a:pt x="-7857" y="152117"/>
                    <a:pt x="5478" y="116240"/>
                  </a:cubicBezTo>
                  <a:cubicBezTo>
                    <a:pt x="18813" y="80363"/>
                    <a:pt x="61993" y="44167"/>
                    <a:pt x="89298" y="24800"/>
                  </a:cubicBezTo>
                  <a:cubicBezTo>
                    <a:pt x="116603" y="5432"/>
                    <a:pt x="139463" y="670"/>
                    <a:pt x="169308" y="35"/>
                  </a:cubicBezTo>
                  <a:cubicBezTo>
                    <a:pt x="199153" y="-600"/>
                    <a:pt x="240746" y="7338"/>
                    <a:pt x="268368" y="20990"/>
                  </a:cubicBezTo>
                  <a:cubicBezTo>
                    <a:pt x="295990" y="34642"/>
                    <a:pt x="320438" y="65758"/>
                    <a:pt x="335043" y="81950"/>
                  </a:cubicBezTo>
                  <a:cubicBezTo>
                    <a:pt x="349648" y="98142"/>
                    <a:pt x="348696" y="97507"/>
                    <a:pt x="355998" y="118145"/>
                  </a:cubicBezTo>
                  <a:cubicBezTo>
                    <a:pt x="363301" y="138782"/>
                    <a:pt x="378541" y="179740"/>
                    <a:pt x="378858" y="205775"/>
                  </a:cubicBezTo>
                  <a:cubicBezTo>
                    <a:pt x="379175" y="231810"/>
                    <a:pt x="369650" y="254035"/>
                    <a:pt x="357903" y="274355"/>
                  </a:cubicBezTo>
                  <a:cubicBezTo>
                    <a:pt x="346156" y="294675"/>
                    <a:pt x="327264" y="311185"/>
                    <a:pt x="308373" y="327695"/>
                  </a:cubicBezTo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172411" y="3879082"/>
              <a:ext cx="2362200" cy="238506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3932381" y="3357112"/>
              <a:ext cx="2846070" cy="291084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 33"/>
            <p:cNvSpPr/>
            <p:nvPr/>
          </p:nvSpPr>
          <p:spPr>
            <a:xfrm>
              <a:off x="4290521" y="3884446"/>
              <a:ext cx="1082041" cy="1114776"/>
            </a:xfrm>
            <a:custGeom>
              <a:avLst/>
              <a:gdLst>
                <a:gd name="connsiteX0" fmla="*/ 971551 w 971551"/>
                <a:gd name="connsiteY0" fmla="*/ 348966 h 966186"/>
                <a:gd name="connsiteX1" fmla="*/ 923926 w 971551"/>
                <a:gd name="connsiteY1" fmla="*/ 368016 h 966186"/>
                <a:gd name="connsiteX2" fmla="*/ 899161 w 971551"/>
                <a:gd name="connsiteY2" fmla="*/ 335631 h 966186"/>
                <a:gd name="connsiteX3" fmla="*/ 843916 w 971551"/>
                <a:gd name="connsiteY3" fmla="*/ 343251 h 966186"/>
                <a:gd name="connsiteX4" fmla="*/ 805816 w 971551"/>
                <a:gd name="connsiteY4" fmla="*/ 312771 h 966186"/>
                <a:gd name="connsiteX5" fmla="*/ 733426 w 971551"/>
                <a:gd name="connsiteY5" fmla="*/ 329916 h 966186"/>
                <a:gd name="connsiteX6" fmla="*/ 666751 w 971551"/>
                <a:gd name="connsiteY6" fmla="*/ 286101 h 966186"/>
                <a:gd name="connsiteX7" fmla="*/ 615316 w 971551"/>
                <a:gd name="connsiteY7" fmla="*/ 272766 h 966186"/>
                <a:gd name="connsiteX8" fmla="*/ 552451 w 971551"/>
                <a:gd name="connsiteY8" fmla="*/ 272766 h 966186"/>
                <a:gd name="connsiteX9" fmla="*/ 520066 w 971551"/>
                <a:gd name="connsiteY9" fmla="*/ 230856 h 966186"/>
                <a:gd name="connsiteX10" fmla="*/ 472441 w 971551"/>
                <a:gd name="connsiteY10" fmla="*/ 196566 h 966186"/>
                <a:gd name="connsiteX11" fmla="*/ 455296 w 971551"/>
                <a:gd name="connsiteY11" fmla="*/ 209901 h 966186"/>
                <a:gd name="connsiteX12" fmla="*/ 434341 w 971551"/>
                <a:gd name="connsiteY12" fmla="*/ 183231 h 966186"/>
                <a:gd name="connsiteX13" fmla="*/ 396241 w 971551"/>
                <a:gd name="connsiteY13" fmla="*/ 177516 h 966186"/>
                <a:gd name="connsiteX14" fmla="*/ 329566 w 971551"/>
                <a:gd name="connsiteY14" fmla="*/ 164181 h 966186"/>
                <a:gd name="connsiteX15" fmla="*/ 295276 w 971551"/>
                <a:gd name="connsiteY15" fmla="*/ 156561 h 966186"/>
                <a:gd name="connsiteX16" fmla="*/ 260986 w 971551"/>
                <a:gd name="connsiteY16" fmla="*/ 129891 h 966186"/>
                <a:gd name="connsiteX17" fmla="*/ 217171 w 971551"/>
                <a:gd name="connsiteY17" fmla="*/ 118461 h 966186"/>
                <a:gd name="connsiteX18" fmla="*/ 194311 w 971551"/>
                <a:gd name="connsiteY18" fmla="*/ 107031 h 966186"/>
                <a:gd name="connsiteX19" fmla="*/ 175261 w 971551"/>
                <a:gd name="connsiteY19" fmla="*/ 95601 h 966186"/>
                <a:gd name="connsiteX20" fmla="*/ 169546 w 971551"/>
                <a:gd name="connsiteY20" fmla="*/ 68931 h 966186"/>
                <a:gd name="connsiteX21" fmla="*/ 135256 w 971551"/>
                <a:gd name="connsiteY21" fmla="*/ 34641 h 966186"/>
                <a:gd name="connsiteX22" fmla="*/ 102871 w 971551"/>
                <a:gd name="connsiteY22" fmla="*/ 17496 h 966186"/>
                <a:gd name="connsiteX23" fmla="*/ 72391 w 971551"/>
                <a:gd name="connsiteY23" fmla="*/ 2256 h 966186"/>
                <a:gd name="connsiteX24" fmla="*/ 36196 w 971551"/>
                <a:gd name="connsiteY24" fmla="*/ 9876 h 966186"/>
                <a:gd name="connsiteX25" fmla="*/ 9526 w 971551"/>
                <a:gd name="connsiteY25" fmla="*/ 2256 h 966186"/>
                <a:gd name="connsiteX26" fmla="*/ 1 w 971551"/>
                <a:gd name="connsiteY26" fmla="*/ 57501 h 966186"/>
                <a:gd name="connsiteX27" fmla="*/ 9526 w 971551"/>
                <a:gd name="connsiteY27" fmla="*/ 116556 h 966186"/>
                <a:gd name="connsiteX28" fmla="*/ 59056 w 971551"/>
                <a:gd name="connsiteY28" fmla="*/ 143226 h 966186"/>
                <a:gd name="connsiteX29" fmla="*/ 135256 w 971551"/>
                <a:gd name="connsiteY29" fmla="*/ 171801 h 966186"/>
                <a:gd name="connsiteX30" fmla="*/ 175261 w 971551"/>
                <a:gd name="connsiteY30" fmla="*/ 202281 h 966186"/>
                <a:gd name="connsiteX31" fmla="*/ 211456 w 971551"/>
                <a:gd name="connsiteY31" fmla="*/ 236571 h 966186"/>
                <a:gd name="connsiteX32" fmla="*/ 260986 w 971551"/>
                <a:gd name="connsiteY32" fmla="*/ 236571 h 966186"/>
                <a:gd name="connsiteX33" fmla="*/ 308611 w 971551"/>
                <a:gd name="connsiteY33" fmla="*/ 270861 h 966186"/>
                <a:gd name="connsiteX34" fmla="*/ 390526 w 971551"/>
                <a:gd name="connsiteY34" fmla="*/ 328011 h 966186"/>
                <a:gd name="connsiteX35" fmla="*/ 430531 w 971551"/>
                <a:gd name="connsiteY35" fmla="*/ 328011 h 966186"/>
                <a:gd name="connsiteX36" fmla="*/ 470536 w 971551"/>
                <a:gd name="connsiteY36" fmla="*/ 352776 h 966186"/>
                <a:gd name="connsiteX37" fmla="*/ 516256 w 971551"/>
                <a:gd name="connsiteY37" fmla="*/ 345156 h 966186"/>
                <a:gd name="connsiteX38" fmla="*/ 569596 w 971551"/>
                <a:gd name="connsiteY38" fmla="*/ 383256 h 966186"/>
                <a:gd name="connsiteX39" fmla="*/ 613411 w 971551"/>
                <a:gd name="connsiteY39" fmla="*/ 390876 h 966186"/>
                <a:gd name="connsiteX40" fmla="*/ 624841 w 971551"/>
                <a:gd name="connsiteY40" fmla="*/ 390876 h 966186"/>
                <a:gd name="connsiteX41" fmla="*/ 632461 w 971551"/>
                <a:gd name="connsiteY41" fmla="*/ 406116 h 966186"/>
                <a:gd name="connsiteX42" fmla="*/ 661036 w 971551"/>
                <a:gd name="connsiteY42" fmla="*/ 423261 h 966186"/>
                <a:gd name="connsiteX43" fmla="*/ 689611 w 971551"/>
                <a:gd name="connsiteY43" fmla="*/ 438501 h 966186"/>
                <a:gd name="connsiteX44" fmla="*/ 725806 w 971551"/>
                <a:gd name="connsiteY44" fmla="*/ 448026 h 966186"/>
                <a:gd name="connsiteX45" fmla="*/ 756286 w 971551"/>
                <a:gd name="connsiteY45" fmla="*/ 472791 h 966186"/>
                <a:gd name="connsiteX46" fmla="*/ 803911 w 971551"/>
                <a:gd name="connsiteY46" fmla="*/ 501366 h 966186"/>
                <a:gd name="connsiteX47" fmla="*/ 834391 w 971551"/>
                <a:gd name="connsiteY47" fmla="*/ 535656 h 966186"/>
                <a:gd name="connsiteX48" fmla="*/ 845821 w 971551"/>
                <a:gd name="connsiteY48" fmla="*/ 566136 h 966186"/>
                <a:gd name="connsiteX49" fmla="*/ 864871 w 971551"/>
                <a:gd name="connsiteY49" fmla="*/ 627096 h 966186"/>
                <a:gd name="connsiteX50" fmla="*/ 866776 w 971551"/>
                <a:gd name="connsiteY50" fmla="*/ 669006 h 966186"/>
                <a:gd name="connsiteX51" fmla="*/ 883921 w 971551"/>
                <a:gd name="connsiteY51" fmla="*/ 733776 h 966186"/>
                <a:gd name="connsiteX52" fmla="*/ 902971 w 971551"/>
                <a:gd name="connsiteY52" fmla="*/ 802356 h 966186"/>
                <a:gd name="connsiteX53" fmla="*/ 918211 w 971551"/>
                <a:gd name="connsiteY53" fmla="*/ 825216 h 966186"/>
                <a:gd name="connsiteX54" fmla="*/ 902971 w 971551"/>
                <a:gd name="connsiteY54" fmla="*/ 889986 h 966186"/>
                <a:gd name="connsiteX55" fmla="*/ 899161 w 971551"/>
                <a:gd name="connsiteY55" fmla="*/ 966186 h 966186"/>
                <a:gd name="connsiteX0" fmla="*/ 971551 w 971551"/>
                <a:gd name="connsiteY0" fmla="*/ 348966 h 966186"/>
                <a:gd name="connsiteX1" fmla="*/ 923926 w 971551"/>
                <a:gd name="connsiteY1" fmla="*/ 368016 h 966186"/>
                <a:gd name="connsiteX2" fmla="*/ 899161 w 971551"/>
                <a:gd name="connsiteY2" fmla="*/ 335631 h 966186"/>
                <a:gd name="connsiteX3" fmla="*/ 843916 w 971551"/>
                <a:gd name="connsiteY3" fmla="*/ 343251 h 966186"/>
                <a:gd name="connsiteX4" fmla="*/ 805816 w 971551"/>
                <a:gd name="connsiteY4" fmla="*/ 312771 h 966186"/>
                <a:gd name="connsiteX5" fmla="*/ 733426 w 971551"/>
                <a:gd name="connsiteY5" fmla="*/ 329916 h 966186"/>
                <a:gd name="connsiteX6" fmla="*/ 666751 w 971551"/>
                <a:gd name="connsiteY6" fmla="*/ 286101 h 966186"/>
                <a:gd name="connsiteX7" fmla="*/ 615316 w 971551"/>
                <a:gd name="connsiteY7" fmla="*/ 272766 h 966186"/>
                <a:gd name="connsiteX8" fmla="*/ 552451 w 971551"/>
                <a:gd name="connsiteY8" fmla="*/ 272766 h 966186"/>
                <a:gd name="connsiteX9" fmla="*/ 520066 w 971551"/>
                <a:gd name="connsiteY9" fmla="*/ 230856 h 966186"/>
                <a:gd name="connsiteX10" fmla="*/ 472441 w 971551"/>
                <a:gd name="connsiteY10" fmla="*/ 196566 h 966186"/>
                <a:gd name="connsiteX11" fmla="*/ 455296 w 971551"/>
                <a:gd name="connsiteY11" fmla="*/ 209901 h 966186"/>
                <a:gd name="connsiteX12" fmla="*/ 434341 w 971551"/>
                <a:gd name="connsiteY12" fmla="*/ 183231 h 966186"/>
                <a:gd name="connsiteX13" fmla="*/ 396241 w 971551"/>
                <a:gd name="connsiteY13" fmla="*/ 177516 h 966186"/>
                <a:gd name="connsiteX14" fmla="*/ 329566 w 971551"/>
                <a:gd name="connsiteY14" fmla="*/ 164181 h 966186"/>
                <a:gd name="connsiteX15" fmla="*/ 295276 w 971551"/>
                <a:gd name="connsiteY15" fmla="*/ 156561 h 966186"/>
                <a:gd name="connsiteX16" fmla="*/ 260986 w 971551"/>
                <a:gd name="connsiteY16" fmla="*/ 129891 h 966186"/>
                <a:gd name="connsiteX17" fmla="*/ 217171 w 971551"/>
                <a:gd name="connsiteY17" fmla="*/ 118461 h 966186"/>
                <a:gd name="connsiteX18" fmla="*/ 194311 w 971551"/>
                <a:gd name="connsiteY18" fmla="*/ 107031 h 966186"/>
                <a:gd name="connsiteX19" fmla="*/ 175261 w 971551"/>
                <a:gd name="connsiteY19" fmla="*/ 95601 h 966186"/>
                <a:gd name="connsiteX20" fmla="*/ 169546 w 971551"/>
                <a:gd name="connsiteY20" fmla="*/ 68931 h 966186"/>
                <a:gd name="connsiteX21" fmla="*/ 135256 w 971551"/>
                <a:gd name="connsiteY21" fmla="*/ 34641 h 966186"/>
                <a:gd name="connsiteX22" fmla="*/ 102871 w 971551"/>
                <a:gd name="connsiteY22" fmla="*/ 17496 h 966186"/>
                <a:gd name="connsiteX23" fmla="*/ 72391 w 971551"/>
                <a:gd name="connsiteY23" fmla="*/ 2256 h 966186"/>
                <a:gd name="connsiteX24" fmla="*/ 36196 w 971551"/>
                <a:gd name="connsiteY24" fmla="*/ 9876 h 966186"/>
                <a:gd name="connsiteX25" fmla="*/ 9526 w 971551"/>
                <a:gd name="connsiteY25" fmla="*/ 2256 h 966186"/>
                <a:gd name="connsiteX26" fmla="*/ 1 w 971551"/>
                <a:gd name="connsiteY26" fmla="*/ 57501 h 966186"/>
                <a:gd name="connsiteX27" fmla="*/ 9526 w 971551"/>
                <a:gd name="connsiteY27" fmla="*/ 116556 h 966186"/>
                <a:gd name="connsiteX28" fmla="*/ 59056 w 971551"/>
                <a:gd name="connsiteY28" fmla="*/ 143226 h 966186"/>
                <a:gd name="connsiteX29" fmla="*/ 135256 w 971551"/>
                <a:gd name="connsiteY29" fmla="*/ 171801 h 966186"/>
                <a:gd name="connsiteX30" fmla="*/ 175261 w 971551"/>
                <a:gd name="connsiteY30" fmla="*/ 202281 h 966186"/>
                <a:gd name="connsiteX31" fmla="*/ 211456 w 971551"/>
                <a:gd name="connsiteY31" fmla="*/ 236571 h 966186"/>
                <a:gd name="connsiteX32" fmla="*/ 260986 w 971551"/>
                <a:gd name="connsiteY32" fmla="*/ 236571 h 966186"/>
                <a:gd name="connsiteX33" fmla="*/ 308611 w 971551"/>
                <a:gd name="connsiteY33" fmla="*/ 270861 h 966186"/>
                <a:gd name="connsiteX34" fmla="*/ 390526 w 971551"/>
                <a:gd name="connsiteY34" fmla="*/ 328011 h 966186"/>
                <a:gd name="connsiteX35" fmla="*/ 430531 w 971551"/>
                <a:gd name="connsiteY35" fmla="*/ 328011 h 966186"/>
                <a:gd name="connsiteX36" fmla="*/ 470536 w 971551"/>
                <a:gd name="connsiteY36" fmla="*/ 352776 h 966186"/>
                <a:gd name="connsiteX37" fmla="*/ 516256 w 971551"/>
                <a:gd name="connsiteY37" fmla="*/ 345156 h 966186"/>
                <a:gd name="connsiteX38" fmla="*/ 569596 w 971551"/>
                <a:gd name="connsiteY38" fmla="*/ 383256 h 966186"/>
                <a:gd name="connsiteX39" fmla="*/ 613411 w 971551"/>
                <a:gd name="connsiteY39" fmla="*/ 390876 h 966186"/>
                <a:gd name="connsiteX40" fmla="*/ 624841 w 971551"/>
                <a:gd name="connsiteY40" fmla="*/ 390876 h 966186"/>
                <a:gd name="connsiteX41" fmla="*/ 632461 w 971551"/>
                <a:gd name="connsiteY41" fmla="*/ 406116 h 966186"/>
                <a:gd name="connsiteX42" fmla="*/ 661036 w 971551"/>
                <a:gd name="connsiteY42" fmla="*/ 423261 h 966186"/>
                <a:gd name="connsiteX43" fmla="*/ 689611 w 971551"/>
                <a:gd name="connsiteY43" fmla="*/ 438501 h 966186"/>
                <a:gd name="connsiteX44" fmla="*/ 725806 w 971551"/>
                <a:gd name="connsiteY44" fmla="*/ 448026 h 966186"/>
                <a:gd name="connsiteX45" fmla="*/ 756286 w 971551"/>
                <a:gd name="connsiteY45" fmla="*/ 472791 h 966186"/>
                <a:gd name="connsiteX46" fmla="*/ 803911 w 971551"/>
                <a:gd name="connsiteY46" fmla="*/ 501366 h 966186"/>
                <a:gd name="connsiteX47" fmla="*/ 834391 w 971551"/>
                <a:gd name="connsiteY47" fmla="*/ 535656 h 966186"/>
                <a:gd name="connsiteX48" fmla="*/ 845821 w 971551"/>
                <a:gd name="connsiteY48" fmla="*/ 566136 h 966186"/>
                <a:gd name="connsiteX49" fmla="*/ 864871 w 971551"/>
                <a:gd name="connsiteY49" fmla="*/ 627096 h 966186"/>
                <a:gd name="connsiteX50" fmla="*/ 866776 w 971551"/>
                <a:gd name="connsiteY50" fmla="*/ 669006 h 966186"/>
                <a:gd name="connsiteX51" fmla="*/ 883921 w 971551"/>
                <a:gd name="connsiteY51" fmla="*/ 733776 h 966186"/>
                <a:gd name="connsiteX52" fmla="*/ 902971 w 971551"/>
                <a:gd name="connsiteY52" fmla="*/ 802356 h 966186"/>
                <a:gd name="connsiteX53" fmla="*/ 918211 w 971551"/>
                <a:gd name="connsiteY53" fmla="*/ 825216 h 966186"/>
                <a:gd name="connsiteX54" fmla="*/ 902971 w 971551"/>
                <a:gd name="connsiteY54" fmla="*/ 889986 h 966186"/>
                <a:gd name="connsiteX55" fmla="*/ 889636 w 971551"/>
                <a:gd name="connsiteY55" fmla="*/ 920466 h 966186"/>
                <a:gd name="connsiteX56" fmla="*/ 899161 w 971551"/>
                <a:gd name="connsiteY56" fmla="*/ 966186 h 966186"/>
                <a:gd name="connsiteX0" fmla="*/ 971551 w 1080136"/>
                <a:gd name="connsiteY0" fmla="*/ 348966 h 1114776"/>
                <a:gd name="connsiteX1" fmla="*/ 923926 w 1080136"/>
                <a:gd name="connsiteY1" fmla="*/ 368016 h 1114776"/>
                <a:gd name="connsiteX2" fmla="*/ 899161 w 1080136"/>
                <a:gd name="connsiteY2" fmla="*/ 335631 h 1114776"/>
                <a:gd name="connsiteX3" fmla="*/ 843916 w 1080136"/>
                <a:gd name="connsiteY3" fmla="*/ 343251 h 1114776"/>
                <a:gd name="connsiteX4" fmla="*/ 805816 w 1080136"/>
                <a:gd name="connsiteY4" fmla="*/ 312771 h 1114776"/>
                <a:gd name="connsiteX5" fmla="*/ 733426 w 1080136"/>
                <a:gd name="connsiteY5" fmla="*/ 329916 h 1114776"/>
                <a:gd name="connsiteX6" fmla="*/ 666751 w 1080136"/>
                <a:gd name="connsiteY6" fmla="*/ 286101 h 1114776"/>
                <a:gd name="connsiteX7" fmla="*/ 615316 w 1080136"/>
                <a:gd name="connsiteY7" fmla="*/ 272766 h 1114776"/>
                <a:gd name="connsiteX8" fmla="*/ 552451 w 1080136"/>
                <a:gd name="connsiteY8" fmla="*/ 272766 h 1114776"/>
                <a:gd name="connsiteX9" fmla="*/ 520066 w 1080136"/>
                <a:gd name="connsiteY9" fmla="*/ 230856 h 1114776"/>
                <a:gd name="connsiteX10" fmla="*/ 472441 w 1080136"/>
                <a:gd name="connsiteY10" fmla="*/ 196566 h 1114776"/>
                <a:gd name="connsiteX11" fmla="*/ 455296 w 1080136"/>
                <a:gd name="connsiteY11" fmla="*/ 209901 h 1114776"/>
                <a:gd name="connsiteX12" fmla="*/ 434341 w 1080136"/>
                <a:gd name="connsiteY12" fmla="*/ 183231 h 1114776"/>
                <a:gd name="connsiteX13" fmla="*/ 396241 w 1080136"/>
                <a:gd name="connsiteY13" fmla="*/ 177516 h 1114776"/>
                <a:gd name="connsiteX14" fmla="*/ 329566 w 1080136"/>
                <a:gd name="connsiteY14" fmla="*/ 164181 h 1114776"/>
                <a:gd name="connsiteX15" fmla="*/ 295276 w 1080136"/>
                <a:gd name="connsiteY15" fmla="*/ 156561 h 1114776"/>
                <a:gd name="connsiteX16" fmla="*/ 260986 w 1080136"/>
                <a:gd name="connsiteY16" fmla="*/ 129891 h 1114776"/>
                <a:gd name="connsiteX17" fmla="*/ 217171 w 1080136"/>
                <a:gd name="connsiteY17" fmla="*/ 118461 h 1114776"/>
                <a:gd name="connsiteX18" fmla="*/ 194311 w 1080136"/>
                <a:gd name="connsiteY18" fmla="*/ 107031 h 1114776"/>
                <a:gd name="connsiteX19" fmla="*/ 175261 w 1080136"/>
                <a:gd name="connsiteY19" fmla="*/ 95601 h 1114776"/>
                <a:gd name="connsiteX20" fmla="*/ 169546 w 1080136"/>
                <a:gd name="connsiteY20" fmla="*/ 68931 h 1114776"/>
                <a:gd name="connsiteX21" fmla="*/ 135256 w 1080136"/>
                <a:gd name="connsiteY21" fmla="*/ 34641 h 1114776"/>
                <a:gd name="connsiteX22" fmla="*/ 102871 w 1080136"/>
                <a:gd name="connsiteY22" fmla="*/ 17496 h 1114776"/>
                <a:gd name="connsiteX23" fmla="*/ 72391 w 1080136"/>
                <a:gd name="connsiteY23" fmla="*/ 2256 h 1114776"/>
                <a:gd name="connsiteX24" fmla="*/ 36196 w 1080136"/>
                <a:gd name="connsiteY24" fmla="*/ 9876 h 1114776"/>
                <a:gd name="connsiteX25" fmla="*/ 9526 w 1080136"/>
                <a:gd name="connsiteY25" fmla="*/ 2256 h 1114776"/>
                <a:gd name="connsiteX26" fmla="*/ 1 w 1080136"/>
                <a:gd name="connsiteY26" fmla="*/ 57501 h 1114776"/>
                <a:gd name="connsiteX27" fmla="*/ 9526 w 1080136"/>
                <a:gd name="connsiteY27" fmla="*/ 116556 h 1114776"/>
                <a:gd name="connsiteX28" fmla="*/ 59056 w 1080136"/>
                <a:gd name="connsiteY28" fmla="*/ 143226 h 1114776"/>
                <a:gd name="connsiteX29" fmla="*/ 135256 w 1080136"/>
                <a:gd name="connsiteY29" fmla="*/ 171801 h 1114776"/>
                <a:gd name="connsiteX30" fmla="*/ 175261 w 1080136"/>
                <a:gd name="connsiteY30" fmla="*/ 202281 h 1114776"/>
                <a:gd name="connsiteX31" fmla="*/ 211456 w 1080136"/>
                <a:gd name="connsiteY31" fmla="*/ 236571 h 1114776"/>
                <a:gd name="connsiteX32" fmla="*/ 260986 w 1080136"/>
                <a:gd name="connsiteY32" fmla="*/ 236571 h 1114776"/>
                <a:gd name="connsiteX33" fmla="*/ 308611 w 1080136"/>
                <a:gd name="connsiteY33" fmla="*/ 270861 h 1114776"/>
                <a:gd name="connsiteX34" fmla="*/ 390526 w 1080136"/>
                <a:gd name="connsiteY34" fmla="*/ 328011 h 1114776"/>
                <a:gd name="connsiteX35" fmla="*/ 430531 w 1080136"/>
                <a:gd name="connsiteY35" fmla="*/ 328011 h 1114776"/>
                <a:gd name="connsiteX36" fmla="*/ 470536 w 1080136"/>
                <a:gd name="connsiteY36" fmla="*/ 352776 h 1114776"/>
                <a:gd name="connsiteX37" fmla="*/ 516256 w 1080136"/>
                <a:gd name="connsiteY37" fmla="*/ 345156 h 1114776"/>
                <a:gd name="connsiteX38" fmla="*/ 569596 w 1080136"/>
                <a:gd name="connsiteY38" fmla="*/ 383256 h 1114776"/>
                <a:gd name="connsiteX39" fmla="*/ 613411 w 1080136"/>
                <a:gd name="connsiteY39" fmla="*/ 390876 h 1114776"/>
                <a:gd name="connsiteX40" fmla="*/ 624841 w 1080136"/>
                <a:gd name="connsiteY40" fmla="*/ 390876 h 1114776"/>
                <a:gd name="connsiteX41" fmla="*/ 632461 w 1080136"/>
                <a:gd name="connsiteY41" fmla="*/ 406116 h 1114776"/>
                <a:gd name="connsiteX42" fmla="*/ 661036 w 1080136"/>
                <a:gd name="connsiteY42" fmla="*/ 423261 h 1114776"/>
                <a:gd name="connsiteX43" fmla="*/ 689611 w 1080136"/>
                <a:gd name="connsiteY43" fmla="*/ 438501 h 1114776"/>
                <a:gd name="connsiteX44" fmla="*/ 725806 w 1080136"/>
                <a:gd name="connsiteY44" fmla="*/ 448026 h 1114776"/>
                <a:gd name="connsiteX45" fmla="*/ 756286 w 1080136"/>
                <a:gd name="connsiteY45" fmla="*/ 472791 h 1114776"/>
                <a:gd name="connsiteX46" fmla="*/ 803911 w 1080136"/>
                <a:gd name="connsiteY46" fmla="*/ 501366 h 1114776"/>
                <a:gd name="connsiteX47" fmla="*/ 834391 w 1080136"/>
                <a:gd name="connsiteY47" fmla="*/ 535656 h 1114776"/>
                <a:gd name="connsiteX48" fmla="*/ 845821 w 1080136"/>
                <a:gd name="connsiteY48" fmla="*/ 566136 h 1114776"/>
                <a:gd name="connsiteX49" fmla="*/ 864871 w 1080136"/>
                <a:gd name="connsiteY49" fmla="*/ 627096 h 1114776"/>
                <a:gd name="connsiteX50" fmla="*/ 866776 w 1080136"/>
                <a:gd name="connsiteY50" fmla="*/ 669006 h 1114776"/>
                <a:gd name="connsiteX51" fmla="*/ 883921 w 1080136"/>
                <a:gd name="connsiteY51" fmla="*/ 733776 h 1114776"/>
                <a:gd name="connsiteX52" fmla="*/ 902971 w 1080136"/>
                <a:gd name="connsiteY52" fmla="*/ 802356 h 1114776"/>
                <a:gd name="connsiteX53" fmla="*/ 918211 w 1080136"/>
                <a:gd name="connsiteY53" fmla="*/ 825216 h 1114776"/>
                <a:gd name="connsiteX54" fmla="*/ 902971 w 1080136"/>
                <a:gd name="connsiteY54" fmla="*/ 889986 h 1114776"/>
                <a:gd name="connsiteX55" fmla="*/ 889636 w 1080136"/>
                <a:gd name="connsiteY55" fmla="*/ 920466 h 1114776"/>
                <a:gd name="connsiteX56" fmla="*/ 1080136 w 1080136"/>
                <a:gd name="connsiteY56" fmla="*/ 1114776 h 1114776"/>
                <a:gd name="connsiteX0" fmla="*/ 971551 w 1080136"/>
                <a:gd name="connsiteY0" fmla="*/ 348966 h 1114776"/>
                <a:gd name="connsiteX1" fmla="*/ 923926 w 1080136"/>
                <a:gd name="connsiteY1" fmla="*/ 368016 h 1114776"/>
                <a:gd name="connsiteX2" fmla="*/ 899161 w 1080136"/>
                <a:gd name="connsiteY2" fmla="*/ 335631 h 1114776"/>
                <a:gd name="connsiteX3" fmla="*/ 843916 w 1080136"/>
                <a:gd name="connsiteY3" fmla="*/ 343251 h 1114776"/>
                <a:gd name="connsiteX4" fmla="*/ 805816 w 1080136"/>
                <a:gd name="connsiteY4" fmla="*/ 312771 h 1114776"/>
                <a:gd name="connsiteX5" fmla="*/ 733426 w 1080136"/>
                <a:gd name="connsiteY5" fmla="*/ 329916 h 1114776"/>
                <a:gd name="connsiteX6" fmla="*/ 666751 w 1080136"/>
                <a:gd name="connsiteY6" fmla="*/ 286101 h 1114776"/>
                <a:gd name="connsiteX7" fmla="*/ 615316 w 1080136"/>
                <a:gd name="connsiteY7" fmla="*/ 272766 h 1114776"/>
                <a:gd name="connsiteX8" fmla="*/ 552451 w 1080136"/>
                <a:gd name="connsiteY8" fmla="*/ 272766 h 1114776"/>
                <a:gd name="connsiteX9" fmla="*/ 520066 w 1080136"/>
                <a:gd name="connsiteY9" fmla="*/ 230856 h 1114776"/>
                <a:gd name="connsiteX10" fmla="*/ 472441 w 1080136"/>
                <a:gd name="connsiteY10" fmla="*/ 196566 h 1114776"/>
                <a:gd name="connsiteX11" fmla="*/ 455296 w 1080136"/>
                <a:gd name="connsiteY11" fmla="*/ 209901 h 1114776"/>
                <a:gd name="connsiteX12" fmla="*/ 434341 w 1080136"/>
                <a:gd name="connsiteY12" fmla="*/ 183231 h 1114776"/>
                <a:gd name="connsiteX13" fmla="*/ 396241 w 1080136"/>
                <a:gd name="connsiteY13" fmla="*/ 177516 h 1114776"/>
                <a:gd name="connsiteX14" fmla="*/ 329566 w 1080136"/>
                <a:gd name="connsiteY14" fmla="*/ 164181 h 1114776"/>
                <a:gd name="connsiteX15" fmla="*/ 295276 w 1080136"/>
                <a:gd name="connsiteY15" fmla="*/ 156561 h 1114776"/>
                <a:gd name="connsiteX16" fmla="*/ 260986 w 1080136"/>
                <a:gd name="connsiteY16" fmla="*/ 129891 h 1114776"/>
                <a:gd name="connsiteX17" fmla="*/ 217171 w 1080136"/>
                <a:gd name="connsiteY17" fmla="*/ 118461 h 1114776"/>
                <a:gd name="connsiteX18" fmla="*/ 194311 w 1080136"/>
                <a:gd name="connsiteY18" fmla="*/ 107031 h 1114776"/>
                <a:gd name="connsiteX19" fmla="*/ 175261 w 1080136"/>
                <a:gd name="connsiteY19" fmla="*/ 95601 h 1114776"/>
                <a:gd name="connsiteX20" fmla="*/ 169546 w 1080136"/>
                <a:gd name="connsiteY20" fmla="*/ 68931 h 1114776"/>
                <a:gd name="connsiteX21" fmla="*/ 135256 w 1080136"/>
                <a:gd name="connsiteY21" fmla="*/ 34641 h 1114776"/>
                <a:gd name="connsiteX22" fmla="*/ 102871 w 1080136"/>
                <a:gd name="connsiteY22" fmla="*/ 17496 h 1114776"/>
                <a:gd name="connsiteX23" fmla="*/ 72391 w 1080136"/>
                <a:gd name="connsiteY23" fmla="*/ 2256 h 1114776"/>
                <a:gd name="connsiteX24" fmla="*/ 36196 w 1080136"/>
                <a:gd name="connsiteY24" fmla="*/ 9876 h 1114776"/>
                <a:gd name="connsiteX25" fmla="*/ 9526 w 1080136"/>
                <a:gd name="connsiteY25" fmla="*/ 2256 h 1114776"/>
                <a:gd name="connsiteX26" fmla="*/ 1 w 1080136"/>
                <a:gd name="connsiteY26" fmla="*/ 57501 h 1114776"/>
                <a:gd name="connsiteX27" fmla="*/ 9526 w 1080136"/>
                <a:gd name="connsiteY27" fmla="*/ 116556 h 1114776"/>
                <a:gd name="connsiteX28" fmla="*/ 59056 w 1080136"/>
                <a:gd name="connsiteY28" fmla="*/ 143226 h 1114776"/>
                <a:gd name="connsiteX29" fmla="*/ 135256 w 1080136"/>
                <a:gd name="connsiteY29" fmla="*/ 171801 h 1114776"/>
                <a:gd name="connsiteX30" fmla="*/ 175261 w 1080136"/>
                <a:gd name="connsiteY30" fmla="*/ 202281 h 1114776"/>
                <a:gd name="connsiteX31" fmla="*/ 211456 w 1080136"/>
                <a:gd name="connsiteY31" fmla="*/ 236571 h 1114776"/>
                <a:gd name="connsiteX32" fmla="*/ 260986 w 1080136"/>
                <a:gd name="connsiteY32" fmla="*/ 236571 h 1114776"/>
                <a:gd name="connsiteX33" fmla="*/ 308611 w 1080136"/>
                <a:gd name="connsiteY33" fmla="*/ 270861 h 1114776"/>
                <a:gd name="connsiteX34" fmla="*/ 390526 w 1080136"/>
                <a:gd name="connsiteY34" fmla="*/ 328011 h 1114776"/>
                <a:gd name="connsiteX35" fmla="*/ 430531 w 1080136"/>
                <a:gd name="connsiteY35" fmla="*/ 328011 h 1114776"/>
                <a:gd name="connsiteX36" fmla="*/ 470536 w 1080136"/>
                <a:gd name="connsiteY36" fmla="*/ 352776 h 1114776"/>
                <a:gd name="connsiteX37" fmla="*/ 516256 w 1080136"/>
                <a:gd name="connsiteY37" fmla="*/ 345156 h 1114776"/>
                <a:gd name="connsiteX38" fmla="*/ 569596 w 1080136"/>
                <a:gd name="connsiteY38" fmla="*/ 383256 h 1114776"/>
                <a:gd name="connsiteX39" fmla="*/ 613411 w 1080136"/>
                <a:gd name="connsiteY39" fmla="*/ 390876 h 1114776"/>
                <a:gd name="connsiteX40" fmla="*/ 624841 w 1080136"/>
                <a:gd name="connsiteY40" fmla="*/ 390876 h 1114776"/>
                <a:gd name="connsiteX41" fmla="*/ 632461 w 1080136"/>
                <a:gd name="connsiteY41" fmla="*/ 406116 h 1114776"/>
                <a:gd name="connsiteX42" fmla="*/ 661036 w 1080136"/>
                <a:gd name="connsiteY42" fmla="*/ 423261 h 1114776"/>
                <a:gd name="connsiteX43" fmla="*/ 689611 w 1080136"/>
                <a:gd name="connsiteY43" fmla="*/ 438501 h 1114776"/>
                <a:gd name="connsiteX44" fmla="*/ 725806 w 1080136"/>
                <a:gd name="connsiteY44" fmla="*/ 448026 h 1114776"/>
                <a:gd name="connsiteX45" fmla="*/ 756286 w 1080136"/>
                <a:gd name="connsiteY45" fmla="*/ 472791 h 1114776"/>
                <a:gd name="connsiteX46" fmla="*/ 803911 w 1080136"/>
                <a:gd name="connsiteY46" fmla="*/ 501366 h 1114776"/>
                <a:gd name="connsiteX47" fmla="*/ 834391 w 1080136"/>
                <a:gd name="connsiteY47" fmla="*/ 535656 h 1114776"/>
                <a:gd name="connsiteX48" fmla="*/ 845821 w 1080136"/>
                <a:gd name="connsiteY48" fmla="*/ 566136 h 1114776"/>
                <a:gd name="connsiteX49" fmla="*/ 864871 w 1080136"/>
                <a:gd name="connsiteY49" fmla="*/ 627096 h 1114776"/>
                <a:gd name="connsiteX50" fmla="*/ 866776 w 1080136"/>
                <a:gd name="connsiteY50" fmla="*/ 669006 h 1114776"/>
                <a:gd name="connsiteX51" fmla="*/ 883921 w 1080136"/>
                <a:gd name="connsiteY51" fmla="*/ 733776 h 1114776"/>
                <a:gd name="connsiteX52" fmla="*/ 902971 w 1080136"/>
                <a:gd name="connsiteY52" fmla="*/ 802356 h 1114776"/>
                <a:gd name="connsiteX53" fmla="*/ 918211 w 1080136"/>
                <a:gd name="connsiteY53" fmla="*/ 825216 h 1114776"/>
                <a:gd name="connsiteX54" fmla="*/ 902971 w 1080136"/>
                <a:gd name="connsiteY54" fmla="*/ 889986 h 1114776"/>
                <a:gd name="connsiteX55" fmla="*/ 902971 w 1080136"/>
                <a:gd name="connsiteY55" fmla="*/ 966186 h 1114776"/>
                <a:gd name="connsiteX56" fmla="*/ 1080136 w 1080136"/>
                <a:gd name="connsiteY56" fmla="*/ 1114776 h 1114776"/>
                <a:gd name="connsiteX0" fmla="*/ 1082041 w 1082041"/>
                <a:gd name="connsiteY0" fmla="*/ 352776 h 1114776"/>
                <a:gd name="connsiteX1" fmla="*/ 923926 w 1082041"/>
                <a:gd name="connsiteY1" fmla="*/ 368016 h 1114776"/>
                <a:gd name="connsiteX2" fmla="*/ 899161 w 1082041"/>
                <a:gd name="connsiteY2" fmla="*/ 335631 h 1114776"/>
                <a:gd name="connsiteX3" fmla="*/ 843916 w 1082041"/>
                <a:gd name="connsiteY3" fmla="*/ 343251 h 1114776"/>
                <a:gd name="connsiteX4" fmla="*/ 805816 w 1082041"/>
                <a:gd name="connsiteY4" fmla="*/ 312771 h 1114776"/>
                <a:gd name="connsiteX5" fmla="*/ 733426 w 1082041"/>
                <a:gd name="connsiteY5" fmla="*/ 329916 h 1114776"/>
                <a:gd name="connsiteX6" fmla="*/ 666751 w 1082041"/>
                <a:gd name="connsiteY6" fmla="*/ 286101 h 1114776"/>
                <a:gd name="connsiteX7" fmla="*/ 615316 w 1082041"/>
                <a:gd name="connsiteY7" fmla="*/ 272766 h 1114776"/>
                <a:gd name="connsiteX8" fmla="*/ 552451 w 1082041"/>
                <a:gd name="connsiteY8" fmla="*/ 272766 h 1114776"/>
                <a:gd name="connsiteX9" fmla="*/ 520066 w 1082041"/>
                <a:gd name="connsiteY9" fmla="*/ 230856 h 1114776"/>
                <a:gd name="connsiteX10" fmla="*/ 472441 w 1082041"/>
                <a:gd name="connsiteY10" fmla="*/ 196566 h 1114776"/>
                <a:gd name="connsiteX11" fmla="*/ 455296 w 1082041"/>
                <a:gd name="connsiteY11" fmla="*/ 209901 h 1114776"/>
                <a:gd name="connsiteX12" fmla="*/ 434341 w 1082041"/>
                <a:gd name="connsiteY12" fmla="*/ 183231 h 1114776"/>
                <a:gd name="connsiteX13" fmla="*/ 396241 w 1082041"/>
                <a:gd name="connsiteY13" fmla="*/ 177516 h 1114776"/>
                <a:gd name="connsiteX14" fmla="*/ 329566 w 1082041"/>
                <a:gd name="connsiteY14" fmla="*/ 164181 h 1114776"/>
                <a:gd name="connsiteX15" fmla="*/ 295276 w 1082041"/>
                <a:gd name="connsiteY15" fmla="*/ 156561 h 1114776"/>
                <a:gd name="connsiteX16" fmla="*/ 260986 w 1082041"/>
                <a:gd name="connsiteY16" fmla="*/ 129891 h 1114776"/>
                <a:gd name="connsiteX17" fmla="*/ 217171 w 1082041"/>
                <a:gd name="connsiteY17" fmla="*/ 118461 h 1114776"/>
                <a:gd name="connsiteX18" fmla="*/ 194311 w 1082041"/>
                <a:gd name="connsiteY18" fmla="*/ 107031 h 1114776"/>
                <a:gd name="connsiteX19" fmla="*/ 175261 w 1082041"/>
                <a:gd name="connsiteY19" fmla="*/ 95601 h 1114776"/>
                <a:gd name="connsiteX20" fmla="*/ 169546 w 1082041"/>
                <a:gd name="connsiteY20" fmla="*/ 68931 h 1114776"/>
                <a:gd name="connsiteX21" fmla="*/ 135256 w 1082041"/>
                <a:gd name="connsiteY21" fmla="*/ 34641 h 1114776"/>
                <a:gd name="connsiteX22" fmla="*/ 102871 w 1082041"/>
                <a:gd name="connsiteY22" fmla="*/ 17496 h 1114776"/>
                <a:gd name="connsiteX23" fmla="*/ 72391 w 1082041"/>
                <a:gd name="connsiteY23" fmla="*/ 2256 h 1114776"/>
                <a:gd name="connsiteX24" fmla="*/ 36196 w 1082041"/>
                <a:gd name="connsiteY24" fmla="*/ 9876 h 1114776"/>
                <a:gd name="connsiteX25" fmla="*/ 9526 w 1082041"/>
                <a:gd name="connsiteY25" fmla="*/ 2256 h 1114776"/>
                <a:gd name="connsiteX26" fmla="*/ 1 w 1082041"/>
                <a:gd name="connsiteY26" fmla="*/ 57501 h 1114776"/>
                <a:gd name="connsiteX27" fmla="*/ 9526 w 1082041"/>
                <a:gd name="connsiteY27" fmla="*/ 116556 h 1114776"/>
                <a:gd name="connsiteX28" fmla="*/ 59056 w 1082041"/>
                <a:gd name="connsiteY28" fmla="*/ 143226 h 1114776"/>
                <a:gd name="connsiteX29" fmla="*/ 135256 w 1082041"/>
                <a:gd name="connsiteY29" fmla="*/ 171801 h 1114776"/>
                <a:gd name="connsiteX30" fmla="*/ 175261 w 1082041"/>
                <a:gd name="connsiteY30" fmla="*/ 202281 h 1114776"/>
                <a:gd name="connsiteX31" fmla="*/ 211456 w 1082041"/>
                <a:gd name="connsiteY31" fmla="*/ 236571 h 1114776"/>
                <a:gd name="connsiteX32" fmla="*/ 260986 w 1082041"/>
                <a:gd name="connsiteY32" fmla="*/ 236571 h 1114776"/>
                <a:gd name="connsiteX33" fmla="*/ 308611 w 1082041"/>
                <a:gd name="connsiteY33" fmla="*/ 270861 h 1114776"/>
                <a:gd name="connsiteX34" fmla="*/ 390526 w 1082041"/>
                <a:gd name="connsiteY34" fmla="*/ 328011 h 1114776"/>
                <a:gd name="connsiteX35" fmla="*/ 430531 w 1082041"/>
                <a:gd name="connsiteY35" fmla="*/ 328011 h 1114776"/>
                <a:gd name="connsiteX36" fmla="*/ 470536 w 1082041"/>
                <a:gd name="connsiteY36" fmla="*/ 352776 h 1114776"/>
                <a:gd name="connsiteX37" fmla="*/ 516256 w 1082041"/>
                <a:gd name="connsiteY37" fmla="*/ 345156 h 1114776"/>
                <a:gd name="connsiteX38" fmla="*/ 569596 w 1082041"/>
                <a:gd name="connsiteY38" fmla="*/ 383256 h 1114776"/>
                <a:gd name="connsiteX39" fmla="*/ 613411 w 1082041"/>
                <a:gd name="connsiteY39" fmla="*/ 390876 h 1114776"/>
                <a:gd name="connsiteX40" fmla="*/ 624841 w 1082041"/>
                <a:gd name="connsiteY40" fmla="*/ 390876 h 1114776"/>
                <a:gd name="connsiteX41" fmla="*/ 632461 w 1082041"/>
                <a:gd name="connsiteY41" fmla="*/ 406116 h 1114776"/>
                <a:gd name="connsiteX42" fmla="*/ 661036 w 1082041"/>
                <a:gd name="connsiteY42" fmla="*/ 423261 h 1114776"/>
                <a:gd name="connsiteX43" fmla="*/ 689611 w 1082041"/>
                <a:gd name="connsiteY43" fmla="*/ 438501 h 1114776"/>
                <a:gd name="connsiteX44" fmla="*/ 725806 w 1082041"/>
                <a:gd name="connsiteY44" fmla="*/ 448026 h 1114776"/>
                <a:gd name="connsiteX45" fmla="*/ 756286 w 1082041"/>
                <a:gd name="connsiteY45" fmla="*/ 472791 h 1114776"/>
                <a:gd name="connsiteX46" fmla="*/ 803911 w 1082041"/>
                <a:gd name="connsiteY46" fmla="*/ 501366 h 1114776"/>
                <a:gd name="connsiteX47" fmla="*/ 834391 w 1082041"/>
                <a:gd name="connsiteY47" fmla="*/ 535656 h 1114776"/>
                <a:gd name="connsiteX48" fmla="*/ 845821 w 1082041"/>
                <a:gd name="connsiteY48" fmla="*/ 566136 h 1114776"/>
                <a:gd name="connsiteX49" fmla="*/ 864871 w 1082041"/>
                <a:gd name="connsiteY49" fmla="*/ 627096 h 1114776"/>
                <a:gd name="connsiteX50" fmla="*/ 866776 w 1082041"/>
                <a:gd name="connsiteY50" fmla="*/ 669006 h 1114776"/>
                <a:gd name="connsiteX51" fmla="*/ 883921 w 1082041"/>
                <a:gd name="connsiteY51" fmla="*/ 733776 h 1114776"/>
                <a:gd name="connsiteX52" fmla="*/ 902971 w 1082041"/>
                <a:gd name="connsiteY52" fmla="*/ 802356 h 1114776"/>
                <a:gd name="connsiteX53" fmla="*/ 918211 w 1082041"/>
                <a:gd name="connsiteY53" fmla="*/ 825216 h 1114776"/>
                <a:gd name="connsiteX54" fmla="*/ 902971 w 1082041"/>
                <a:gd name="connsiteY54" fmla="*/ 889986 h 1114776"/>
                <a:gd name="connsiteX55" fmla="*/ 902971 w 1082041"/>
                <a:gd name="connsiteY55" fmla="*/ 966186 h 1114776"/>
                <a:gd name="connsiteX56" fmla="*/ 1080136 w 1082041"/>
                <a:gd name="connsiteY56" fmla="*/ 1114776 h 1114776"/>
                <a:gd name="connsiteX0" fmla="*/ 1082041 w 1082041"/>
                <a:gd name="connsiteY0" fmla="*/ 352776 h 1114776"/>
                <a:gd name="connsiteX1" fmla="*/ 973456 w 1082041"/>
                <a:gd name="connsiteY1" fmla="*/ 354681 h 1114776"/>
                <a:gd name="connsiteX2" fmla="*/ 899161 w 1082041"/>
                <a:gd name="connsiteY2" fmla="*/ 335631 h 1114776"/>
                <a:gd name="connsiteX3" fmla="*/ 843916 w 1082041"/>
                <a:gd name="connsiteY3" fmla="*/ 343251 h 1114776"/>
                <a:gd name="connsiteX4" fmla="*/ 805816 w 1082041"/>
                <a:gd name="connsiteY4" fmla="*/ 312771 h 1114776"/>
                <a:gd name="connsiteX5" fmla="*/ 733426 w 1082041"/>
                <a:gd name="connsiteY5" fmla="*/ 329916 h 1114776"/>
                <a:gd name="connsiteX6" fmla="*/ 666751 w 1082041"/>
                <a:gd name="connsiteY6" fmla="*/ 286101 h 1114776"/>
                <a:gd name="connsiteX7" fmla="*/ 615316 w 1082041"/>
                <a:gd name="connsiteY7" fmla="*/ 272766 h 1114776"/>
                <a:gd name="connsiteX8" fmla="*/ 552451 w 1082041"/>
                <a:gd name="connsiteY8" fmla="*/ 272766 h 1114776"/>
                <a:gd name="connsiteX9" fmla="*/ 520066 w 1082041"/>
                <a:gd name="connsiteY9" fmla="*/ 230856 h 1114776"/>
                <a:gd name="connsiteX10" fmla="*/ 472441 w 1082041"/>
                <a:gd name="connsiteY10" fmla="*/ 196566 h 1114776"/>
                <a:gd name="connsiteX11" fmla="*/ 455296 w 1082041"/>
                <a:gd name="connsiteY11" fmla="*/ 209901 h 1114776"/>
                <a:gd name="connsiteX12" fmla="*/ 434341 w 1082041"/>
                <a:gd name="connsiteY12" fmla="*/ 183231 h 1114776"/>
                <a:gd name="connsiteX13" fmla="*/ 396241 w 1082041"/>
                <a:gd name="connsiteY13" fmla="*/ 177516 h 1114776"/>
                <a:gd name="connsiteX14" fmla="*/ 329566 w 1082041"/>
                <a:gd name="connsiteY14" fmla="*/ 164181 h 1114776"/>
                <a:gd name="connsiteX15" fmla="*/ 295276 w 1082041"/>
                <a:gd name="connsiteY15" fmla="*/ 156561 h 1114776"/>
                <a:gd name="connsiteX16" fmla="*/ 260986 w 1082041"/>
                <a:gd name="connsiteY16" fmla="*/ 129891 h 1114776"/>
                <a:gd name="connsiteX17" fmla="*/ 217171 w 1082041"/>
                <a:gd name="connsiteY17" fmla="*/ 118461 h 1114776"/>
                <a:gd name="connsiteX18" fmla="*/ 194311 w 1082041"/>
                <a:gd name="connsiteY18" fmla="*/ 107031 h 1114776"/>
                <a:gd name="connsiteX19" fmla="*/ 175261 w 1082041"/>
                <a:gd name="connsiteY19" fmla="*/ 95601 h 1114776"/>
                <a:gd name="connsiteX20" fmla="*/ 169546 w 1082041"/>
                <a:gd name="connsiteY20" fmla="*/ 68931 h 1114776"/>
                <a:gd name="connsiteX21" fmla="*/ 135256 w 1082041"/>
                <a:gd name="connsiteY21" fmla="*/ 34641 h 1114776"/>
                <a:gd name="connsiteX22" fmla="*/ 102871 w 1082041"/>
                <a:gd name="connsiteY22" fmla="*/ 17496 h 1114776"/>
                <a:gd name="connsiteX23" fmla="*/ 72391 w 1082041"/>
                <a:gd name="connsiteY23" fmla="*/ 2256 h 1114776"/>
                <a:gd name="connsiteX24" fmla="*/ 36196 w 1082041"/>
                <a:gd name="connsiteY24" fmla="*/ 9876 h 1114776"/>
                <a:gd name="connsiteX25" fmla="*/ 9526 w 1082041"/>
                <a:gd name="connsiteY25" fmla="*/ 2256 h 1114776"/>
                <a:gd name="connsiteX26" fmla="*/ 1 w 1082041"/>
                <a:gd name="connsiteY26" fmla="*/ 57501 h 1114776"/>
                <a:gd name="connsiteX27" fmla="*/ 9526 w 1082041"/>
                <a:gd name="connsiteY27" fmla="*/ 116556 h 1114776"/>
                <a:gd name="connsiteX28" fmla="*/ 59056 w 1082041"/>
                <a:gd name="connsiteY28" fmla="*/ 143226 h 1114776"/>
                <a:gd name="connsiteX29" fmla="*/ 135256 w 1082041"/>
                <a:gd name="connsiteY29" fmla="*/ 171801 h 1114776"/>
                <a:gd name="connsiteX30" fmla="*/ 175261 w 1082041"/>
                <a:gd name="connsiteY30" fmla="*/ 202281 h 1114776"/>
                <a:gd name="connsiteX31" fmla="*/ 211456 w 1082041"/>
                <a:gd name="connsiteY31" fmla="*/ 236571 h 1114776"/>
                <a:gd name="connsiteX32" fmla="*/ 260986 w 1082041"/>
                <a:gd name="connsiteY32" fmla="*/ 236571 h 1114776"/>
                <a:gd name="connsiteX33" fmla="*/ 308611 w 1082041"/>
                <a:gd name="connsiteY33" fmla="*/ 270861 h 1114776"/>
                <a:gd name="connsiteX34" fmla="*/ 390526 w 1082041"/>
                <a:gd name="connsiteY34" fmla="*/ 328011 h 1114776"/>
                <a:gd name="connsiteX35" fmla="*/ 430531 w 1082041"/>
                <a:gd name="connsiteY35" fmla="*/ 328011 h 1114776"/>
                <a:gd name="connsiteX36" fmla="*/ 470536 w 1082041"/>
                <a:gd name="connsiteY36" fmla="*/ 352776 h 1114776"/>
                <a:gd name="connsiteX37" fmla="*/ 516256 w 1082041"/>
                <a:gd name="connsiteY37" fmla="*/ 345156 h 1114776"/>
                <a:gd name="connsiteX38" fmla="*/ 569596 w 1082041"/>
                <a:gd name="connsiteY38" fmla="*/ 383256 h 1114776"/>
                <a:gd name="connsiteX39" fmla="*/ 613411 w 1082041"/>
                <a:gd name="connsiteY39" fmla="*/ 390876 h 1114776"/>
                <a:gd name="connsiteX40" fmla="*/ 624841 w 1082041"/>
                <a:gd name="connsiteY40" fmla="*/ 390876 h 1114776"/>
                <a:gd name="connsiteX41" fmla="*/ 632461 w 1082041"/>
                <a:gd name="connsiteY41" fmla="*/ 406116 h 1114776"/>
                <a:gd name="connsiteX42" fmla="*/ 661036 w 1082041"/>
                <a:gd name="connsiteY42" fmla="*/ 423261 h 1114776"/>
                <a:gd name="connsiteX43" fmla="*/ 689611 w 1082041"/>
                <a:gd name="connsiteY43" fmla="*/ 438501 h 1114776"/>
                <a:gd name="connsiteX44" fmla="*/ 725806 w 1082041"/>
                <a:gd name="connsiteY44" fmla="*/ 448026 h 1114776"/>
                <a:gd name="connsiteX45" fmla="*/ 756286 w 1082041"/>
                <a:gd name="connsiteY45" fmla="*/ 472791 h 1114776"/>
                <a:gd name="connsiteX46" fmla="*/ 803911 w 1082041"/>
                <a:gd name="connsiteY46" fmla="*/ 501366 h 1114776"/>
                <a:gd name="connsiteX47" fmla="*/ 834391 w 1082041"/>
                <a:gd name="connsiteY47" fmla="*/ 535656 h 1114776"/>
                <a:gd name="connsiteX48" fmla="*/ 845821 w 1082041"/>
                <a:gd name="connsiteY48" fmla="*/ 566136 h 1114776"/>
                <a:gd name="connsiteX49" fmla="*/ 864871 w 1082041"/>
                <a:gd name="connsiteY49" fmla="*/ 627096 h 1114776"/>
                <a:gd name="connsiteX50" fmla="*/ 866776 w 1082041"/>
                <a:gd name="connsiteY50" fmla="*/ 669006 h 1114776"/>
                <a:gd name="connsiteX51" fmla="*/ 883921 w 1082041"/>
                <a:gd name="connsiteY51" fmla="*/ 733776 h 1114776"/>
                <a:gd name="connsiteX52" fmla="*/ 902971 w 1082041"/>
                <a:gd name="connsiteY52" fmla="*/ 802356 h 1114776"/>
                <a:gd name="connsiteX53" fmla="*/ 918211 w 1082041"/>
                <a:gd name="connsiteY53" fmla="*/ 825216 h 1114776"/>
                <a:gd name="connsiteX54" fmla="*/ 902971 w 1082041"/>
                <a:gd name="connsiteY54" fmla="*/ 889986 h 1114776"/>
                <a:gd name="connsiteX55" fmla="*/ 902971 w 1082041"/>
                <a:gd name="connsiteY55" fmla="*/ 966186 h 1114776"/>
                <a:gd name="connsiteX56" fmla="*/ 1080136 w 1082041"/>
                <a:gd name="connsiteY56" fmla="*/ 1114776 h 1114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082041" h="1114776">
                  <a:moveTo>
                    <a:pt x="1082041" y="352776"/>
                  </a:moveTo>
                  <a:cubicBezTo>
                    <a:pt x="1064261" y="363412"/>
                    <a:pt x="1003936" y="357538"/>
                    <a:pt x="973456" y="354681"/>
                  </a:cubicBezTo>
                  <a:cubicBezTo>
                    <a:pt x="942976" y="351824"/>
                    <a:pt x="920751" y="337536"/>
                    <a:pt x="899161" y="335631"/>
                  </a:cubicBezTo>
                  <a:cubicBezTo>
                    <a:pt x="877571" y="333726"/>
                    <a:pt x="859473" y="347061"/>
                    <a:pt x="843916" y="343251"/>
                  </a:cubicBezTo>
                  <a:cubicBezTo>
                    <a:pt x="828359" y="339441"/>
                    <a:pt x="824231" y="314994"/>
                    <a:pt x="805816" y="312771"/>
                  </a:cubicBezTo>
                  <a:cubicBezTo>
                    <a:pt x="787401" y="310548"/>
                    <a:pt x="756603" y="334361"/>
                    <a:pt x="733426" y="329916"/>
                  </a:cubicBezTo>
                  <a:cubicBezTo>
                    <a:pt x="710249" y="325471"/>
                    <a:pt x="686436" y="295626"/>
                    <a:pt x="666751" y="286101"/>
                  </a:cubicBezTo>
                  <a:cubicBezTo>
                    <a:pt x="647066" y="276576"/>
                    <a:pt x="634366" y="274988"/>
                    <a:pt x="615316" y="272766"/>
                  </a:cubicBezTo>
                  <a:cubicBezTo>
                    <a:pt x="596266" y="270544"/>
                    <a:pt x="568326" y="279751"/>
                    <a:pt x="552451" y="272766"/>
                  </a:cubicBezTo>
                  <a:cubicBezTo>
                    <a:pt x="536576" y="265781"/>
                    <a:pt x="533401" y="243556"/>
                    <a:pt x="520066" y="230856"/>
                  </a:cubicBezTo>
                  <a:cubicBezTo>
                    <a:pt x="506731" y="218156"/>
                    <a:pt x="483236" y="200058"/>
                    <a:pt x="472441" y="196566"/>
                  </a:cubicBezTo>
                  <a:cubicBezTo>
                    <a:pt x="461646" y="193073"/>
                    <a:pt x="461646" y="212123"/>
                    <a:pt x="455296" y="209901"/>
                  </a:cubicBezTo>
                  <a:cubicBezTo>
                    <a:pt x="448946" y="207678"/>
                    <a:pt x="444183" y="188628"/>
                    <a:pt x="434341" y="183231"/>
                  </a:cubicBezTo>
                  <a:cubicBezTo>
                    <a:pt x="424498" y="177833"/>
                    <a:pt x="413703" y="180691"/>
                    <a:pt x="396241" y="177516"/>
                  </a:cubicBezTo>
                  <a:cubicBezTo>
                    <a:pt x="378778" y="174341"/>
                    <a:pt x="346394" y="167674"/>
                    <a:pt x="329566" y="164181"/>
                  </a:cubicBezTo>
                  <a:cubicBezTo>
                    <a:pt x="312738" y="160688"/>
                    <a:pt x="306706" y="162276"/>
                    <a:pt x="295276" y="156561"/>
                  </a:cubicBezTo>
                  <a:cubicBezTo>
                    <a:pt x="283846" y="150846"/>
                    <a:pt x="274004" y="136241"/>
                    <a:pt x="260986" y="129891"/>
                  </a:cubicBezTo>
                  <a:cubicBezTo>
                    <a:pt x="247968" y="123541"/>
                    <a:pt x="228283" y="122271"/>
                    <a:pt x="217171" y="118461"/>
                  </a:cubicBezTo>
                  <a:cubicBezTo>
                    <a:pt x="206059" y="114651"/>
                    <a:pt x="201296" y="110841"/>
                    <a:pt x="194311" y="107031"/>
                  </a:cubicBezTo>
                  <a:cubicBezTo>
                    <a:pt x="187326" y="103221"/>
                    <a:pt x="179389" y="101951"/>
                    <a:pt x="175261" y="95601"/>
                  </a:cubicBezTo>
                  <a:cubicBezTo>
                    <a:pt x="171133" y="89251"/>
                    <a:pt x="176214" y="79091"/>
                    <a:pt x="169546" y="68931"/>
                  </a:cubicBezTo>
                  <a:cubicBezTo>
                    <a:pt x="162878" y="58771"/>
                    <a:pt x="146368" y="43213"/>
                    <a:pt x="135256" y="34641"/>
                  </a:cubicBezTo>
                  <a:cubicBezTo>
                    <a:pt x="124143" y="26068"/>
                    <a:pt x="113348" y="22893"/>
                    <a:pt x="102871" y="17496"/>
                  </a:cubicBezTo>
                  <a:cubicBezTo>
                    <a:pt x="92394" y="12099"/>
                    <a:pt x="83503" y="3526"/>
                    <a:pt x="72391" y="2256"/>
                  </a:cubicBezTo>
                  <a:cubicBezTo>
                    <a:pt x="61279" y="986"/>
                    <a:pt x="46673" y="9876"/>
                    <a:pt x="36196" y="9876"/>
                  </a:cubicBezTo>
                  <a:cubicBezTo>
                    <a:pt x="25719" y="9876"/>
                    <a:pt x="15558" y="-5682"/>
                    <a:pt x="9526" y="2256"/>
                  </a:cubicBezTo>
                  <a:cubicBezTo>
                    <a:pt x="3493" y="10193"/>
                    <a:pt x="1" y="38451"/>
                    <a:pt x="1" y="57501"/>
                  </a:cubicBezTo>
                  <a:cubicBezTo>
                    <a:pt x="1" y="76551"/>
                    <a:pt x="-316" y="102269"/>
                    <a:pt x="9526" y="116556"/>
                  </a:cubicBezTo>
                  <a:cubicBezTo>
                    <a:pt x="19368" y="130843"/>
                    <a:pt x="38101" y="134019"/>
                    <a:pt x="59056" y="143226"/>
                  </a:cubicBezTo>
                  <a:cubicBezTo>
                    <a:pt x="80011" y="152433"/>
                    <a:pt x="115888" y="161958"/>
                    <a:pt x="135256" y="171801"/>
                  </a:cubicBezTo>
                  <a:cubicBezTo>
                    <a:pt x="154623" y="181643"/>
                    <a:pt x="162561" y="191486"/>
                    <a:pt x="175261" y="202281"/>
                  </a:cubicBezTo>
                  <a:cubicBezTo>
                    <a:pt x="187961" y="213076"/>
                    <a:pt x="197168" y="230856"/>
                    <a:pt x="211456" y="236571"/>
                  </a:cubicBezTo>
                  <a:cubicBezTo>
                    <a:pt x="225743" y="242286"/>
                    <a:pt x="244794" y="230856"/>
                    <a:pt x="260986" y="236571"/>
                  </a:cubicBezTo>
                  <a:cubicBezTo>
                    <a:pt x="277178" y="242286"/>
                    <a:pt x="308611" y="270861"/>
                    <a:pt x="308611" y="270861"/>
                  </a:cubicBezTo>
                  <a:cubicBezTo>
                    <a:pt x="330201" y="286101"/>
                    <a:pt x="370206" y="318486"/>
                    <a:pt x="390526" y="328011"/>
                  </a:cubicBezTo>
                  <a:cubicBezTo>
                    <a:pt x="410846" y="337536"/>
                    <a:pt x="417196" y="323884"/>
                    <a:pt x="430531" y="328011"/>
                  </a:cubicBezTo>
                  <a:cubicBezTo>
                    <a:pt x="443866" y="332138"/>
                    <a:pt x="456248" y="349918"/>
                    <a:pt x="470536" y="352776"/>
                  </a:cubicBezTo>
                  <a:cubicBezTo>
                    <a:pt x="484824" y="355634"/>
                    <a:pt x="499746" y="340076"/>
                    <a:pt x="516256" y="345156"/>
                  </a:cubicBezTo>
                  <a:cubicBezTo>
                    <a:pt x="532766" y="350236"/>
                    <a:pt x="553404" y="375636"/>
                    <a:pt x="569596" y="383256"/>
                  </a:cubicBezTo>
                  <a:cubicBezTo>
                    <a:pt x="585788" y="390876"/>
                    <a:pt x="604204" y="389606"/>
                    <a:pt x="613411" y="390876"/>
                  </a:cubicBezTo>
                  <a:cubicBezTo>
                    <a:pt x="622618" y="392146"/>
                    <a:pt x="621666" y="388336"/>
                    <a:pt x="624841" y="390876"/>
                  </a:cubicBezTo>
                  <a:cubicBezTo>
                    <a:pt x="628016" y="393416"/>
                    <a:pt x="626428" y="400719"/>
                    <a:pt x="632461" y="406116"/>
                  </a:cubicBezTo>
                  <a:cubicBezTo>
                    <a:pt x="638493" y="411514"/>
                    <a:pt x="651511" y="417864"/>
                    <a:pt x="661036" y="423261"/>
                  </a:cubicBezTo>
                  <a:cubicBezTo>
                    <a:pt x="670561" y="428658"/>
                    <a:pt x="678816" y="434374"/>
                    <a:pt x="689611" y="438501"/>
                  </a:cubicBezTo>
                  <a:cubicBezTo>
                    <a:pt x="700406" y="442629"/>
                    <a:pt x="714694" y="442311"/>
                    <a:pt x="725806" y="448026"/>
                  </a:cubicBezTo>
                  <a:cubicBezTo>
                    <a:pt x="736918" y="453741"/>
                    <a:pt x="743269" y="463901"/>
                    <a:pt x="756286" y="472791"/>
                  </a:cubicBezTo>
                  <a:cubicBezTo>
                    <a:pt x="769303" y="481681"/>
                    <a:pt x="790894" y="490889"/>
                    <a:pt x="803911" y="501366"/>
                  </a:cubicBezTo>
                  <a:cubicBezTo>
                    <a:pt x="816928" y="511843"/>
                    <a:pt x="827406" y="524861"/>
                    <a:pt x="834391" y="535656"/>
                  </a:cubicBezTo>
                  <a:cubicBezTo>
                    <a:pt x="841376" y="546451"/>
                    <a:pt x="840741" y="550896"/>
                    <a:pt x="845821" y="566136"/>
                  </a:cubicBezTo>
                  <a:cubicBezTo>
                    <a:pt x="850901" y="581376"/>
                    <a:pt x="861379" y="609951"/>
                    <a:pt x="864871" y="627096"/>
                  </a:cubicBezTo>
                  <a:cubicBezTo>
                    <a:pt x="868363" y="644241"/>
                    <a:pt x="863601" y="651226"/>
                    <a:pt x="866776" y="669006"/>
                  </a:cubicBezTo>
                  <a:cubicBezTo>
                    <a:pt x="869951" y="686786"/>
                    <a:pt x="877889" y="711551"/>
                    <a:pt x="883921" y="733776"/>
                  </a:cubicBezTo>
                  <a:cubicBezTo>
                    <a:pt x="889953" y="756001"/>
                    <a:pt x="897256" y="787116"/>
                    <a:pt x="902971" y="802356"/>
                  </a:cubicBezTo>
                  <a:cubicBezTo>
                    <a:pt x="908686" y="817596"/>
                    <a:pt x="918211" y="810611"/>
                    <a:pt x="918211" y="825216"/>
                  </a:cubicBezTo>
                  <a:cubicBezTo>
                    <a:pt x="918211" y="839821"/>
                    <a:pt x="905511" y="866491"/>
                    <a:pt x="902971" y="889986"/>
                  </a:cubicBezTo>
                  <a:cubicBezTo>
                    <a:pt x="900431" y="913481"/>
                    <a:pt x="903606" y="953486"/>
                    <a:pt x="902971" y="966186"/>
                  </a:cubicBezTo>
                  <a:cubicBezTo>
                    <a:pt x="902336" y="978886"/>
                    <a:pt x="1078549" y="1107156"/>
                    <a:pt x="1080136" y="1114776"/>
                  </a:cubicBezTo>
                </a:path>
              </a:pathLst>
            </a:custGeom>
            <a:solidFill>
              <a:srgbClr val="004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 34"/>
            <p:cNvSpPr/>
            <p:nvPr/>
          </p:nvSpPr>
          <p:spPr>
            <a:xfrm>
              <a:off x="4612309" y="4845176"/>
              <a:ext cx="785472" cy="1265862"/>
            </a:xfrm>
            <a:custGeom>
              <a:avLst/>
              <a:gdLst>
                <a:gd name="connsiteX0" fmla="*/ 743107 w 788322"/>
                <a:gd name="connsiteY0" fmla="*/ 242060 h 1251006"/>
                <a:gd name="connsiteX1" fmla="*/ 678337 w 788322"/>
                <a:gd name="connsiteY1" fmla="*/ 360170 h 1251006"/>
                <a:gd name="connsiteX2" fmla="*/ 615472 w 788322"/>
                <a:gd name="connsiteY2" fmla="*/ 413510 h 1251006"/>
                <a:gd name="connsiteX3" fmla="*/ 581182 w 788322"/>
                <a:gd name="connsiteY3" fmla="*/ 459230 h 1251006"/>
                <a:gd name="connsiteX4" fmla="*/ 525937 w 788322"/>
                <a:gd name="connsiteY4" fmla="*/ 533525 h 1251006"/>
                <a:gd name="connsiteX5" fmla="*/ 524032 w 788322"/>
                <a:gd name="connsiteY5" fmla="*/ 569720 h 1251006"/>
                <a:gd name="connsiteX6" fmla="*/ 461167 w 788322"/>
                <a:gd name="connsiteY6" fmla="*/ 626870 h 1251006"/>
                <a:gd name="connsiteX7" fmla="*/ 402112 w 788322"/>
                <a:gd name="connsiteY7" fmla="*/ 687830 h 1251006"/>
                <a:gd name="connsiteX8" fmla="*/ 365917 w 788322"/>
                <a:gd name="connsiteY8" fmla="*/ 762125 h 1251006"/>
                <a:gd name="connsiteX9" fmla="*/ 331627 w 788322"/>
                <a:gd name="connsiteY9" fmla="*/ 842135 h 1251006"/>
                <a:gd name="connsiteX10" fmla="*/ 301147 w 788322"/>
                <a:gd name="connsiteY10" fmla="*/ 905000 h 1251006"/>
                <a:gd name="connsiteX11" fmla="*/ 247807 w 788322"/>
                <a:gd name="connsiteY11" fmla="*/ 950720 h 1251006"/>
                <a:gd name="connsiteX12" fmla="*/ 253522 w 788322"/>
                <a:gd name="connsiteY12" fmla="*/ 979295 h 1251006"/>
                <a:gd name="connsiteX13" fmla="*/ 192562 w 788322"/>
                <a:gd name="connsiteY13" fmla="*/ 1042160 h 1251006"/>
                <a:gd name="connsiteX14" fmla="*/ 181132 w 788322"/>
                <a:gd name="connsiteY14" fmla="*/ 1116455 h 1251006"/>
                <a:gd name="connsiteX15" fmla="*/ 175417 w 788322"/>
                <a:gd name="connsiteY15" fmla="*/ 1158365 h 1251006"/>
                <a:gd name="connsiteX16" fmla="*/ 148747 w 788322"/>
                <a:gd name="connsiteY16" fmla="*/ 1173605 h 1251006"/>
                <a:gd name="connsiteX17" fmla="*/ 148747 w 788322"/>
                <a:gd name="connsiteY17" fmla="*/ 1217420 h 1251006"/>
                <a:gd name="connsiteX18" fmla="*/ 150652 w 788322"/>
                <a:gd name="connsiteY18" fmla="*/ 1245995 h 1251006"/>
                <a:gd name="connsiteX19" fmla="*/ 125887 w 788322"/>
                <a:gd name="connsiteY19" fmla="*/ 1249805 h 1251006"/>
                <a:gd name="connsiteX20" fmla="*/ 78262 w 788322"/>
                <a:gd name="connsiteY20" fmla="*/ 1232660 h 1251006"/>
                <a:gd name="connsiteX21" fmla="*/ 15397 w 788322"/>
                <a:gd name="connsiteY21" fmla="*/ 1194560 h 1251006"/>
                <a:gd name="connsiteX22" fmla="*/ 157 w 788322"/>
                <a:gd name="connsiteY22" fmla="*/ 1171700 h 1251006"/>
                <a:gd name="connsiteX23" fmla="*/ 21112 w 788322"/>
                <a:gd name="connsiteY23" fmla="*/ 1154555 h 1251006"/>
                <a:gd name="connsiteX24" fmla="*/ 59212 w 788322"/>
                <a:gd name="connsiteY24" fmla="*/ 1150745 h 1251006"/>
                <a:gd name="connsiteX25" fmla="*/ 99217 w 788322"/>
                <a:gd name="connsiteY25" fmla="*/ 1105025 h 1251006"/>
                <a:gd name="connsiteX26" fmla="*/ 123982 w 788322"/>
                <a:gd name="connsiteY26" fmla="*/ 1051685 h 1251006"/>
                <a:gd name="connsiteX27" fmla="*/ 133507 w 788322"/>
                <a:gd name="connsiteY27" fmla="*/ 954530 h 1251006"/>
                <a:gd name="connsiteX28" fmla="*/ 163987 w 788322"/>
                <a:gd name="connsiteY28" fmla="*/ 895475 h 1251006"/>
                <a:gd name="connsiteX29" fmla="*/ 183037 w 788322"/>
                <a:gd name="connsiteY29" fmla="*/ 796415 h 1251006"/>
                <a:gd name="connsiteX30" fmla="*/ 230662 w 788322"/>
                <a:gd name="connsiteY30" fmla="*/ 704975 h 1251006"/>
                <a:gd name="connsiteX31" fmla="*/ 306862 w 788322"/>
                <a:gd name="connsiteY31" fmla="*/ 623060 h 1251006"/>
                <a:gd name="connsiteX32" fmla="*/ 350677 w 788322"/>
                <a:gd name="connsiteY32" fmla="*/ 562100 h 1251006"/>
                <a:gd name="connsiteX33" fmla="*/ 384967 w 788322"/>
                <a:gd name="connsiteY33" fmla="*/ 514475 h 1251006"/>
                <a:gd name="connsiteX34" fmla="*/ 402112 w 788322"/>
                <a:gd name="connsiteY34" fmla="*/ 400175 h 1251006"/>
                <a:gd name="connsiteX35" fmla="*/ 445927 w 788322"/>
                <a:gd name="connsiteY35" fmla="*/ 291590 h 1251006"/>
                <a:gd name="connsiteX36" fmla="*/ 516412 w 788322"/>
                <a:gd name="connsiteY36" fmla="*/ 173480 h 1251006"/>
                <a:gd name="connsiteX37" fmla="*/ 544987 w 788322"/>
                <a:gd name="connsiteY37" fmla="*/ 62990 h 1251006"/>
                <a:gd name="connsiteX38" fmla="*/ 567847 w 788322"/>
                <a:gd name="connsiteY38" fmla="*/ 2030 h 1251006"/>
                <a:gd name="connsiteX39" fmla="*/ 777397 w 788322"/>
                <a:gd name="connsiteY39" fmla="*/ 135380 h 1251006"/>
                <a:gd name="connsiteX40" fmla="*/ 743107 w 788322"/>
                <a:gd name="connsiteY40" fmla="*/ 242060 h 1251006"/>
                <a:gd name="connsiteX0" fmla="*/ 743107 w 785472"/>
                <a:gd name="connsiteY0" fmla="*/ 256916 h 1265862"/>
                <a:gd name="connsiteX1" fmla="*/ 678337 w 785472"/>
                <a:gd name="connsiteY1" fmla="*/ 375026 h 1265862"/>
                <a:gd name="connsiteX2" fmla="*/ 615472 w 785472"/>
                <a:gd name="connsiteY2" fmla="*/ 428366 h 1265862"/>
                <a:gd name="connsiteX3" fmla="*/ 581182 w 785472"/>
                <a:gd name="connsiteY3" fmla="*/ 474086 h 1265862"/>
                <a:gd name="connsiteX4" fmla="*/ 525937 w 785472"/>
                <a:gd name="connsiteY4" fmla="*/ 548381 h 1265862"/>
                <a:gd name="connsiteX5" fmla="*/ 524032 w 785472"/>
                <a:gd name="connsiteY5" fmla="*/ 584576 h 1265862"/>
                <a:gd name="connsiteX6" fmla="*/ 461167 w 785472"/>
                <a:gd name="connsiteY6" fmla="*/ 641726 h 1265862"/>
                <a:gd name="connsiteX7" fmla="*/ 402112 w 785472"/>
                <a:gd name="connsiteY7" fmla="*/ 702686 h 1265862"/>
                <a:gd name="connsiteX8" fmla="*/ 365917 w 785472"/>
                <a:gd name="connsiteY8" fmla="*/ 776981 h 1265862"/>
                <a:gd name="connsiteX9" fmla="*/ 331627 w 785472"/>
                <a:gd name="connsiteY9" fmla="*/ 856991 h 1265862"/>
                <a:gd name="connsiteX10" fmla="*/ 301147 w 785472"/>
                <a:gd name="connsiteY10" fmla="*/ 919856 h 1265862"/>
                <a:gd name="connsiteX11" fmla="*/ 247807 w 785472"/>
                <a:gd name="connsiteY11" fmla="*/ 965576 h 1265862"/>
                <a:gd name="connsiteX12" fmla="*/ 253522 w 785472"/>
                <a:gd name="connsiteY12" fmla="*/ 994151 h 1265862"/>
                <a:gd name="connsiteX13" fmla="*/ 192562 w 785472"/>
                <a:gd name="connsiteY13" fmla="*/ 1057016 h 1265862"/>
                <a:gd name="connsiteX14" fmla="*/ 181132 w 785472"/>
                <a:gd name="connsiteY14" fmla="*/ 1131311 h 1265862"/>
                <a:gd name="connsiteX15" fmla="*/ 175417 w 785472"/>
                <a:gd name="connsiteY15" fmla="*/ 1173221 h 1265862"/>
                <a:gd name="connsiteX16" fmla="*/ 148747 w 785472"/>
                <a:gd name="connsiteY16" fmla="*/ 1188461 h 1265862"/>
                <a:gd name="connsiteX17" fmla="*/ 148747 w 785472"/>
                <a:gd name="connsiteY17" fmla="*/ 1232276 h 1265862"/>
                <a:gd name="connsiteX18" fmla="*/ 150652 w 785472"/>
                <a:gd name="connsiteY18" fmla="*/ 1260851 h 1265862"/>
                <a:gd name="connsiteX19" fmla="*/ 125887 w 785472"/>
                <a:gd name="connsiteY19" fmla="*/ 1264661 h 1265862"/>
                <a:gd name="connsiteX20" fmla="*/ 78262 w 785472"/>
                <a:gd name="connsiteY20" fmla="*/ 1247516 h 1265862"/>
                <a:gd name="connsiteX21" fmla="*/ 15397 w 785472"/>
                <a:gd name="connsiteY21" fmla="*/ 1209416 h 1265862"/>
                <a:gd name="connsiteX22" fmla="*/ 157 w 785472"/>
                <a:gd name="connsiteY22" fmla="*/ 1186556 h 1265862"/>
                <a:gd name="connsiteX23" fmla="*/ 21112 w 785472"/>
                <a:gd name="connsiteY23" fmla="*/ 1169411 h 1265862"/>
                <a:gd name="connsiteX24" fmla="*/ 59212 w 785472"/>
                <a:gd name="connsiteY24" fmla="*/ 1165601 h 1265862"/>
                <a:gd name="connsiteX25" fmla="*/ 99217 w 785472"/>
                <a:gd name="connsiteY25" fmla="*/ 1119881 h 1265862"/>
                <a:gd name="connsiteX26" fmla="*/ 123982 w 785472"/>
                <a:gd name="connsiteY26" fmla="*/ 1066541 h 1265862"/>
                <a:gd name="connsiteX27" fmla="*/ 133507 w 785472"/>
                <a:gd name="connsiteY27" fmla="*/ 969386 h 1265862"/>
                <a:gd name="connsiteX28" fmla="*/ 163987 w 785472"/>
                <a:gd name="connsiteY28" fmla="*/ 910331 h 1265862"/>
                <a:gd name="connsiteX29" fmla="*/ 183037 w 785472"/>
                <a:gd name="connsiteY29" fmla="*/ 811271 h 1265862"/>
                <a:gd name="connsiteX30" fmla="*/ 230662 w 785472"/>
                <a:gd name="connsiteY30" fmla="*/ 719831 h 1265862"/>
                <a:gd name="connsiteX31" fmla="*/ 306862 w 785472"/>
                <a:gd name="connsiteY31" fmla="*/ 637916 h 1265862"/>
                <a:gd name="connsiteX32" fmla="*/ 350677 w 785472"/>
                <a:gd name="connsiteY32" fmla="*/ 576956 h 1265862"/>
                <a:gd name="connsiteX33" fmla="*/ 384967 w 785472"/>
                <a:gd name="connsiteY33" fmla="*/ 529331 h 1265862"/>
                <a:gd name="connsiteX34" fmla="*/ 402112 w 785472"/>
                <a:gd name="connsiteY34" fmla="*/ 415031 h 1265862"/>
                <a:gd name="connsiteX35" fmla="*/ 445927 w 785472"/>
                <a:gd name="connsiteY35" fmla="*/ 306446 h 1265862"/>
                <a:gd name="connsiteX36" fmla="*/ 516412 w 785472"/>
                <a:gd name="connsiteY36" fmla="*/ 188336 h 1265862"/>
                <a:gd name="connsiteX37" fmla="*/ 544987 w 785472"/>
                <a:gd name="connsiteY37" fmla="*/ 77846 h 1265862"/>
                <a:gd name="connsiteX38" fmla="*/ 586897 w 785472"/>
                <a:gd name="connsiteY38" fmla="*/ 1646 h 1265862"/>
                <a:gd name="connsiteX39" fmla="*/ 777397 w 785472"/>
                <a:gd name="connsiteY39" fmla="*/ 150236 h 1265862"/>
                <a:gd name="connsiteX40" fmla="*/ 743107 w 785472"/>
                <a:gd name="connsiteY40" fmla="*/ 256916 h 1265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785472" h="1265862">
                  <a:moveTo>
                    <a:pt x="743107" y="256916"/>
                  </a:moveTo>
                  <a:cubicBezTo>
                    <a:pt x="726597" y="294381"/>
                    <a:pt x="699609" y="346451"/>
                    <a:pt x="678337" y="375026"/>
                  </a:cubicBezTo>
                  <a:cubicBezTo>
                    <a:pt x="657064" y="403601"/>
                    <a:pt x="631664" y="411856"/>
                    <a:pt x="615472" y="428366"/>
                  </a:cubicBezTo>
                  <a:cubicBezTo>
                    <a:pt x="599280" y="444876"/>
                    <a:pt x="581182" y="474086"/>
                    <a:pt x="581182" y="474086"/>
                  </a:cubicBezTo>
                  <a:cubicBezTo>
                    <a:pt x="566259" y="494089"/>
                    <a:pt x="535462" y="529966"/>
                    <a:pt x="525937" y="548381"/>
                  </a:cubicBezTo>
                  <a:cubicBezTo>
                    <a:pt x="516412" y="566796"/>
                    <a:pt x="534827" y="569019"/>
                    <a:pt x="524032" y="584576"/>
                  </a:cubicBezTo>
                  <a:cubicBezTo>
                    <a:pt x="513237" y="600133"/>
                    <a:pt x="481487" y="622041"/>
                    <a:pt x="461167" y="641726"/>
                  </a:cubicBezTo>
                  <a:cubicBezTo>
                    <a:pt x="440847" y="661411"/>
                    <a:pt x="417987" y="680144"/>
                    <a:pt x="402112" y="702686"/>
                  </a:cubicBezTo>
                  <a:cubicBezTo>
                    <a:pt x="386237" y="725229"/>
                    <a:pt x="377664" y="751264"/>
                    <a:pt x="365917" y="776981"/>
                  </a:cubicBezTo>
                  <a:cubicBezTo>
                    <a:pt x="354170" y="802698"/>
                    <a:pt x="342422" y="833179"/>
                    <a:pt x="331627" y="856991"/>
                  </a:cubicBezTo>
                  <a:cubicBezTo>
                    <a:pt x="320832" y="880803"/>
                    <a:pt x="315117" y="901759"/>
                    <a:pt x="301147" y="919856"/>
                  </a:cubicBezTo>
                  <a:cubicBezTo>
                    <a:pt x="287177" y="937953"/>
                    <a:pt x="255744" y="953194"/>
                    <a:pt x="247807" y="965576"/>
                  </a:cubicBezTo>
                  <a:cubicBezTo>
                    <a:pt x="239869" y="977959"/>
                    <a:pt x="262730" y="978911"/>
                    <a:pt x="253522" y="994151"/>
                  </a:cubicBezTo>
                  <a:cubicBezTo>
                    <a:pt x="244314" y="1009391"/>
                    <a:pt x="204627" y="1034156"/>
                    <a:pt x="192562" y="1057016"/>
                  </a:cubicBezTo>
                  <a:cubicBezTo>
                    <a:pt x="180497" y="1079876"/>
                    <a:pt x="183989" y="1111944"/>
                    <a:pt x="181132" y="1131311"/>
                  </a:cubicBezTo>
                  <a:cubicBezTo>
                    <a:pt x="178275" y="1150678"/>
                    <a:pt x="180814" y="1163696"/>
                    <a:pt x="175417" y="1173221"/>
                  </a:cubicBezTo>
                  <a:cubicBezTo>
                    <a:pt x="170020" y="1182746"/>
                    <a:pt x="153192" y="1178619"/>
                    <a:pt x="148747" y="1188461"/>
                  </a:cubicBezTo>
                  <a:cubicBezTo>
                    <a:pt x="144302" y="1198303"/>
                    <a:pt x="148430" y="1220211"/>
                    <a:pt x="148747" y="1232276"/>
                  </a:cubicBezTo>
                  <a:cubicBezTo>
                    <a:pt x="149064" y="1244341"/>
                    <a:pt x="154462" y="1255454"/>
                    <a:pt x="150652" y="1260851"/>
                  </a:cubicBezTo>
                  <a:cubicBezTo>
                    <a:pt x="146842" y="1266248"/>
                    <a:pt x="137952" y="1266883"/>
                    <a:pt x="125887" y="1264661"/>
                  </a:cubicBezTo>
                  <a:cubicBezTo>
                    <a:pt x="113822" y="1262439"/>
                    <a:pt x="96677" y="1256723"/>
                    <a:pt x="78262" y="1247516"/>
                  </a:cubicBezTo>
                  <a:cubicBezTo>
                    <a:pt x="59847" y="1238309"/>
                    <a:pt x="28414" y="1219576"/>
                    <a:pt x="15397" y="1209416"/>
                  </a:cubicBezTo>
                  <a:cubicBezTo>
                    <a:pt x="2380" y="1199256"/>
                    <a:pt x="-796" y="1193224"/>
                    <a:pt x="157" y="1186556"/>
                  </a:cubicBezTo>
                  <a:cubicBezTo>
                    <a:pt x="1109" y="1179889"/>
                    <a:pt x="11269" y="1172904"/>
                    <a:pt x="21112" y="1169411"/>
                  </a:cubicBezTo>
                  <a:cubicBezTo>
                    <a:pt x="30954" y="1165919"/>
                    <a:pt x="46194" y="1173856"/>
                    <a:pt x="59212" y="1165601"/>
                  </a:cubicBezTo>
                  <a:cubicBezTo>
                    <a:pt x="72230" y="1157346"/>
                    <a:pt x="88422" y="1136391"/>
                    <a:pt x="99217" y="1119881"/>
                  </a:cubicBezTo>
                  <a:cubicBezTo>
                    <a:pt x="110012" y="1103371"/>
                    <a:pt x="118267" y="1091623"/>
                    <a:pt x="123982" y="1066541"/>
                  </a:cubicBezTo>
                  <a:cubicBezTo>
                    <a:pt x="129697" y="1041459"/>
                    <a:pt x="126839" y="995421"/>
                    <a:pt x="133507" y="969386"/>
                  </a:cubicBezTo>
                  <a:cubicBezTo>
                    <a:pt x="140174" y="943351"/>
                    <a:pt x="155732" y="936684"/>
                    <a:pt x="163987" y="910331"/>
                  </a:cubicBezTo>
                  <a:cubicBezTo>
                    <a:pt x="172242" y="883979"/>
                    <a:pt x="171925" y="843021"/>
                    <a:pt x="183037" y="811271"/>
                  </a:cubicBezTo>
                  <a:cubicBezTo>
                    <a:pt x="194149" y="779521"/>
                    <a:pt x="210025" y="748723"/>
                    <a:pt x="230662" y="719831"/>
                  </a:cubicBezTo>
                  <a:cubicBezTo>
                    <a:pt x="251299" y="690939"/>
                    <a:pt x="286859" y="661729"/>
                    <a:pt x="306862" y="637916"/>
                  </a:cubicBezTo>
                  <a:cubicBezTo>
                    <a:pt x="326864" y="614104"/>
                    <a:pt x="350677" y="576956"/>
                    <a:pt x="350677" y="576956"/>
                  </a:cubicBezTo>
                  <a:cubicBezTo>
                    <a:pt x="363694" y="558859"/>
                    <a:pt x="376395" y="556318"/>
                    <a:pt x="384967" y="529331"/>
                  </a:cubicBezTo>
                  <a:cubicBezTo>
                    <a:pt x="393539" y="502344"/>
                    <a:pt x="391952" y="452179"/>
                    <a:pt x="402112" y="415031"/>
                  </a:cubicBezTo>
                  <a:cubicBezTo>
                    <a:pt x="412272" y="377883"/>
                    <a:pt x="426877" y="344228"/>
                    <a:pt x="445927" y="306446"/>
                  </a:cubicBezTo>
                  <a:cubicBezTo>
                    <a:pt x="464977" y="268664"/>
                    <a:pt x="499902" y="226436"/>
                    <a:pt x="516412" y="188336"/>
                  </a:cubicBezTo>
                  <a:cubicBezTo>
                    <a:pt x="532922" y="150236"/>
                    <a:pt x="533240" y="108961"/>
                    <a:pt x="544987" y="77846"/>
                  </a:cubicBezTo>
                  <a:cubicBezTo>
                    <a:pt x="556734" y="46731"/>
                    <a:pt x="548162" y="-10419"/>
                    <a:pt x="586897" y="1646"/>
                  </a:cubicBezTo>
                  <a:cubicBezTo>
                    <a:pt x="625632" y="13711"/>
                    <a:pt x="751362" y="107691"/>
                    <a:pt x="777397" y="150236"/>
                  </a:cubicBezTo>
                  <a:cubicBezTo>
                    <a:pt x="803432" y="192781"/>
                    <a:pt x="759617" y="219451"/>
                    <a:pt x="743107" y="256916"/>
                  </a:cubicBezTo>
                  <a:close/>
                </a:path>
              </a:pathLst>
            </a:custGeom>
            <a:solidFill>
              <a:srgbClr val="004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 35"/>
            <p:cNvSpPr/>
            <p:nvPr/>
          </p:nvSpPr>
          <p:spPr>
            <a:xfrm>
              <a:off x="5357321" y="4862062"/>
              <a:ext cx="791577" cy="1279255"/>
            </a:xfrm>
            <a:custGeom>
              <a:avLst/>
              <a:gdLst>
                <a:gd name="connsiteX0" fmla="*/ 186690 w 791577"/>
                <a:gd name="connsiteY0" fmla="*/ 0 h 1279255"/>
                <a:gd name="connsiteX1" fmla="*/ 228600 w 791577"/>
                <a:gd name="connsiteY1" fmla="*/ 76200 h 1279255"/>
                <a:gd name="connsiteX2" fmla="*/ 243840 w 791577"/>
                <a:gd name="connsiteY2" fmla="*/ 144780 h 1279255"/>
                <a:gd name="connsiteX3" fmla="*/ 234315 w 791577"/>
                <a:gd name="connsiteY3" fmla="*/ 169545 h 1279255"/>
                <a:gd name="connsiteX4" fmla="*/ 260985 w 791577"/>
                <a:gd name="connsiteY4" fmla="*/ 228600 h 1279255"/>
                <a:gd name="connsiteX5" fmla="*/ 306705 w 791577"/>
                <a:gd name="connsiteY5" fmla="*/ 297180 h 1279255"/>
                <a:gd name="connsiteX6" fmla="*/ 323850 w 791577"/>
                <a:gd name="connsiteY6" fmla="*/ 386715 h 1279255"/>
                <a:gd name="connsiteX7" fmla="*/ 361950 w 791577"/>
                <a:gd name="connsiteY7" fmla="*/ 443865 h 1279255"/>
                <a:gd name="connsiteX8" fmla="*/ 354330 w 791577"/>
                <a:gd name="connsiteY8" fmla="*/ 525780 h 1279255"/>
                <a:gd name="connsiteX9" fmla="*/ 363855 w 791577"/>
                <a:gd name="connsiteY9" fmla="*/ 563880 h 1279255"/>
                <a:gd name="connsiteX10" fmla="*/ 384810 w 791577"/>
                <a:gd name="connsiteY10" fmla="*/ 609600 h 1279255"/>
                <a:gd name="connsiteX11" fmla="*/ 405765 w 791577"/>
                <a:gd name="connsiteY11" fmla="*/ 649605 h 1279255"/>
                <a:gd name="connsiteX12" fmla="*/ 400050 w 791577"/>
                <a:gd name="connsiteY12" fmla="*/ 710565 h 1279255"/>
                <a:gd name="connsiteX13" fmla="*/ 441960 w 791577"/>
                <a:gd name="connsiteY13" fmla="*/ 752475 h 1279255"/>
                <a:gd name="connsiteX14" fmla="*/ 499110 w 791577"/>
                <a:gd name="connsiteY14" fmla="*/ 849630 h 1279255"/>
                <a:gd name="connsiteX15" fmla="*/ 529590 w 791577"/>
                <a:gd name="connsiteY15" fmla="*/ 942975 h 1279255"/>
                <a:gd name="connsiteX16" fmla="*/ 554355 w 791577"/>
                <a:gd name="connsiteY16" fmla="*/ 1038225 h 1279255"/>
                <a:gd name="connsiteX17" fmla="*/ 596265 w 791577"/>
                <a:gd name="connsiteY17" fmla="*/ 1112520 h 1279255"/>
                <a:gd name="connsiteX18" fmla="*/ 622935 w 791577"/>
                <a:gd name="connsiteY18" fmla="*/ 1146810 h 1279255"/>
                <a:gd name="connsiteX19" fmla="*/ 689610 w 791577"/>
                <a:gd name="connsiteY19" fmla="*/ 1139190 h 1279255"/>
                <a:gd name="connsiteX20" fmla="*/ 760095 w 791577"/>
                <a:gd name="connsiteY20" fmla="*/ 1127760 h 1279255"/>
                <a:gd name="connsiteX21" fmla="*/ 788670 w 791577"/>
                <a:gd name="connsiteY21" fmla="*/ 1171575 h 1279255"/>
                <a:gd name="connsiteX22" fmla="*/ 693420 w 791577"/>
                <a:gd name="connsiteY22" fmla="*/ 1226820 h 1279255"/>
                <a:gd name="connsiteX23" fmla="*/ 588645 w 791577"/>
                <a:gd name="connsiteY23" fmla="*/ 1276350 h 1279255"/>
                <a:gd name="connsiteX24" fmla="*/ 550545 w 791577"/>
                <a:gd name="connsiteY24" fmla="*/ 1263015 h 1279255"/>
                <a:gd name="connsiteX25" fmla="*/ 533400 w 791577"/>
                <a:gd name="connsiteY25" fmla="*/ 1177290 h 1279255"/>
                <a:gd name="connsiteX26" fmla="*/ 495300 w 791577"/>
                <a:gd name="connsiteY26" fmla="*/ 1116330 h 1279255"/>
                <a:gd name="connsiteX27" fmla="*/ 428625 w 791577"/>
                <a:gd name="connsiteY27" fmla="*/ 1053465 h 1279255"/>
                <a:gd name="connsiteX28" fmla="*/ 390525 w 791577"/>
                <a:gd name="connsiteY28" fmla="*/ 958215 h 1279255"/>
                <a:gd name="connsiteX29" fmla="*/ 342900 w 791577"/>
                <a:gd name="connsiteY29" fmla="*/ 925830 h 1279255"/>
                <a:gd name="connsiteX30" fmla="*/ 308610 w 791577"/>
                <a:gd name="connsiteY30" fmla="*/ 803910 h 1279255"/>
                <a:gd name="connsiteX31" fmla="*/ 270510 w 791577"/>
                <a:gd name="connsiteY31" fmla="*/ 699135 h 1279255"/>
                <a:gd name="connsiteX32" fmla="*/ 234315 w 791577"/>
                <a:gd name="connsiteY32" fmla="*/ 634365 h 1279255"/>
                <a:gd name="connsiteX33" fmla="*/ 217170 w 791577"/>
                <a:gd name="connsiteY33" fmla="*/ 579120 h 1279255"/>
                <a:gd name="connsiteX34" fmla="*/ 171450 w 791577"/>
                <a:gd name="connsiteY34" fmla="*/ 508635 h 1279255"/>
                <a:gd name="connsiteX35" fmla="*/ 104775 w 791577"/>
                <a:gd name="connsiteY35" fmla="*/ 428625 h 1279255"/>
                <a:gd name="connsiteX36" fmla="*/ 76200 w 791577"/>
                <a:gd name="connsiteY36" fmla="*/ 348615 h 1279255"/>
                <a:gd name="connsiteX37" fmla="*/ 28575 w 791577"/>
                <a:gd name="connsiteY37" fmla="*/ 259080 h 1279255"/>
                <a:gd name="connsiteX38" fmla="*/ 15240 w 791577"/>
                <a:gd name="connsiteY38" fmla="*/ 230505 h 1279255"/>
                <a:gd name="connsiteX39" fmla="*/ 0 w 791577"/>
                <a:gd name="connsiteY39" fmla="*/ 76200 h 1279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791577" h="1279255">
                  <a:moveTo>
                    <a:pt x="186690" y="0"/>
                  </a:moveTo>
                  <a:cubicBezTo>
                    <a:pt x="202882" y="26035"/>
                    <a:pt x="219075" y="52070"/>
                    <a:pt x="228600" y="76200"/>
                  </a:cubicBezTo>
                  <a:cubicBezTo>
                    <a:pt x="238125" y="100330"/>
                    <a:pt x="242888" y="129223"/>
                    <a:pt x="243840" y="144780"/>
                  </a:cubicBezTo>
                  <a:cubicBezTo>
                    <a:pt x="244792" y="160337"/>
                    <a:pt x="231458" y="155575"/>
                    <a:pt x="234315" y="169545"/>
                  </a:cubicBezTo>
                  <a:cubicBezTo>
                    <a:pt x="237172" y="183515"/>
                    <a:pt x="248920" y="207328"/>
                    <a:pt x="260985" y="228600"/>
                  </a:cubicBezTo>
                  <a:cubicBezTo>
                    <a:pt x="273050" y="249873"/>
                    <a:pt x="296228" y="270828"/>
                    <a:pt x="306705" y="297180"/>
                  </a:cubicBezTo>
                  <a:cubicBezTo>
                    <a:pt x="317183" y="323533"/>
                    <a:pt x="314643" y="362268"/>
                    <a:pt x="323850" y="386715"/>
                  </a:cubicBezTo>
                  <a:cubicBezTo>
                    <a:pt x="333057" y="411162"/>
                    <a:pt x="356870" y="420688"/>
                    <a:pt x="361950" y="443865"/>
                  </a:cubicBezTo>
                  <a:cubicBezTo>
                    <a:pt x="367030" y="467043"/>
                    <a:pt x="354013" y="505778"/>
                    <a:pt x="354330" y="525780"/>
                  </a:cubicBezTo>
                  <a:cubicBezTo>
                    <a:pt x="354647" y="545782"/>
                    <a:pt x="358775" y="549910"/>
                    <a:pt x="363855" y="563880"/>
                  </a:cubicBezTo>
                  <a:cubicBezTo>
                    <a:pt x="368935" y="577850"/>
                    <a:pt x="377825" y="595313"/>
                    <a:pt x="384810" y="609600"/>
                  </a:cubicBezTo>
                  <a:cubicBezTo>
                    <a:pt x="391795" y="623887"/>
                    <a:pt x="403225" y="632778"/>
                    <a:pt x="405765" y="649605"/>
                  </a:cubicBezTo>
                  <a:cubicBezTo>
                    <a:pt x="408305" y="666432"/>
                    <a:pt x="394018" y="693420"/>
                    <a:pt x="400050" y="710565"/>
                  </a:cubicBezTo>
                  <a:cubicBezTo>
                    <a:pt x="406082" y="727710"/>
                    <a:pt x="425450" y="729298"/>
                    <a:pt x="441960" y="752475"/>
                  </a:cubicBezTo>
                  <a:cubicBezTo>
                    <a:pt x="458470" y="775652"/>
                    <a:pt x="484505" y="817880"/>
                    <a:pt x="499110" y="849630"/>
                  </a:cubicBezTo>
                  <a:cubicBezTo>
                    <a:pt x="513715" y="881380"/>
                    <a:pt x="520383" y="911543"/>
                    <a:pt x="529590" y="942975"/>
                  </a:cubicBezTo>
                  <a:cubicBezTo>
                    <a:pt x="538797" y="974407"/>
                    <a:pt x="543243" y="1009968"/>
                    <a:pt x="554355" y="1038225"/>
                  </a:cubicBezTo>
                  <a:cubicBezTo>
                    <a:pt x="565467" y="1066482"/>
                    <a:pt x="584835" y="1094422"/>
                    <a:pt x="596265" y="1112520"/>
                  </a:cubicBezTo>
                  <a:cubicBezTo>
                    <a:pt x="607695" y="1130618"/>
                    <a:pt x="607378" y="1142365"/>
                    <a:pt x="622935" y="1146810"/>
                  </a:cubicBezTo>
                  <a:cubicBezTo>
                    <a:pt x="638492" y="1151255"/>
                    <a:pt x="666750" y="1142365"/>
                    <a:pt x="689610" y="1139190"/>
                  </a:cubicBezTo>
                  <a:cubicBezTo>
                    <a:pt x="712470" y="1136015"/>
                    <a:pt x="743585" y="1122363"/>
                    <a:pt x="760095" y="1127760"/>
                  </a:cubicBezTo>
                  <a:cubicBezTo>
                    <a:pt x="776605" y="1133157"/>
                    <a:pt x="799783" y="1155065"/>
                    <a:pt x="788670" y="1171575"/>
                  </a:cubicBezTo>
                  <a:cubicBezTo>
                    <a:pt x="777557" y="1188085"/>
                    <a:pt x="726757" y="1209358"/>
                    <a:pt x="693420" y="1226820"/>
                  </a:cubicBezTo>
                  <a:cubicBezTo>
                    <a:pt x="660083" y="1244282"/>
                    <a:pt x="612458" y="1270318"/>
                    <a:pt x="588645" y="1276350"/>
                  </a:cubicBezTo>
                  <a:cubicBezTo>
                    <a:pt x="564833" y="1282383"/>
                    <a:pt x="559752" y="1279525"/>
                    <a:pt x="550545" y="1263015"/>
                  </a:cubicBezTo>
                  <a:cubicBezTo>
                    <a:pt x="541338" y="1246505"/>
                    <a:pt x="542607" y="1201737"/>
                    <a:pt x="533400" y="1177290"/>
                  </a:cubicBezTo>
                  <a:cubicBezTo>
                    <a:pt x="524193" y="1152843"/>
                    <a:pt x="512762" y="1136967"/>
                    <a:pt x="495300" y="1116330"/>
                  </a:cubicBezTo>
                  <a:cubicBezTo>
                    <a:pt x="477838" y="1095693"/>
                    <a:pt x="446087" y="1079817"/>
                    <a:pt x="428625" y="1053465"/>
                  </a:cubicBezTo>
                  <a:cubicBezTo>
                    <a:pt x="411163" y="1027113"/>
                    <a:pt x="404813" y="979488"/>
                    <a:pt x="390525" y="958215"/>
                  </a:cubicBezTo>
                  <a:cubicBezTo>
                    <a:pt x="376238" y="936943"/>
                    <a:pt x="356552" y="951547"/>
                    <a:pt x="342900" y="925830"/>
                  </a:cubicBezTo>
                  <a:cubicBezTo>
                    <a:pt x="329248" y="900113"/>
                    <a:pt x="320675" y="841693"/>
                    <a:pt x="308610" y="803910"/>
                  </a:cubicBezTo>
                  <a:cubicBezTo>
                    <a:pt x="296545" y="766128"/>
                    <a:pt x="282893" y="727393"/>
                    <a:pt x="270510" y="699135"/>
                  </a:cubicBezTo>
                  <a:cubicBezTo>
                    <a:pt x="258128" y="670878"/>
                    <a:pt x="243205" y="654367"/>
                    <a:pt x="234315" y="634365"/>
                  </a:cubicBezTo>
                  <a:cubicBezTo>
                    <a:pt x="225425" y="614363"/>
                    <a:pt x="227648" y="600075"/>
                    <a:pt x="217170" y="579120"/>
                  </a:cubicBezTo>
                  <a:cubicBezTo>
                    <a:pt x="206693" y="558165"/>
                    <a:pt x="190183" y="533718"/>
                    <a:pt x="171450" y="508635"/>
                  </a:cubicBezTo>
                  <a:cubicBezTo>
                    <a:pt x="152717" y="483553"/>
                    <a:pt x="120650" y="455295"/>
                    <a:pt x="104775" y="428625"/>
                  </a:cubicBezTo>
                  <a:cubicBezTo>
                    <a:pt x="88900" y="401955"/>
                    <a:pt x="88900" y="376873"/>
                    <a:pt x="76200" y="348615"/>
                  </a:cubicBezTo>
                  <a:cubicBezTo>
                    <a:pt x="63500" y="320357"/>
                    <a:pt x="38735" y="278765"/>
                    <a:pt x="28575" y="259080"/>
                  </a:cubicBezTo>
                  <a:cubicBezTo>
                    <a:pt x="18415" y="239395"/>
                    <a:pt x="20002" y="260985"/>
                    <a:pt x="15240" y="230505"/>
                  </a:cubicBezTo>
                  <a:cubicBezTo>
                    <a:pt x="10478" y="200025"/>
                    <a:pt x="5239" y="138112"/>
                    <a:pt x="0" y="76200"/>
                  </a:cubicBezTo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 36"/>
            <p:cNvSpPr/>
            <p:nvPr/>
          </p:nvSpPr>
          <p:spPr>
            <a:xfrm flipH="1">
              <a:off x="5376371" y="3890161"/>
              <a:ext cx="1082041" cy="1114776"/>
            </a:xfrm>
            <a:custGeom>
              <a:avLst/>
              <a:gdLst>
                <a:gd name="connsiteX0" fmla="*/ 971551 w 971551"/>
                <a:gd name="connsiteY0" fmla="*/ 348966 h 966186"/>
                <a:gd name="connsiteX1" fmla="*/ 923926 w 971551"/>
                <a:gd name="connsiteY1" fmla="*/ 368016 h 966186"/>
                <a:gd name="connsiteX2" fmla="*/ 899161 w 971551"/>
                <a:gd name="connsiteY2" fmla="*/ 335631 h 966186"/>
                <a:gd name="connsiteX3" fmla="*/ 843916 w 971551"/>
                <a:gd name="connsiteY3" fmla="*/ 343251 h 966186"/>
                <a:gd name="connsiteX4" fmla="*/ 805816 w 971551"/>
                <a:gd name="connsiteY4" fmla="*/ 312771 h 966186"/>
                <a:gd name="connsiteX5" fmla="*/ 733426 w 971551"/>
                <a:gd name="connsiteY5" fmla="*/ 329916 h 966186"/>
                <a:gd name="connsiteX6" fmla="*/ 666751 w 971551"/>
                <a:gd name="connsiteY6" fmla="*/ 286101 h 966186"/>
                <a:gd name="connsiteX7" fmla="*/ 615316 w 971551"/>
                <a:gd name="connsiteY7" fmla="*/ 272766 h 966186"/>
                <a:gd name="connsiteX8" fmla="*/ 552451 w 971551"/>
                <a:gd name="connsiteY8" fmla="*/ 272766 h 966186"/>
                <a:gd name="connsiteX9" fmla="*/ 520066 w 971551"/>
                <a:gd name="connsiteY9" fmla="*/ 230856 h 966186"/>
                <a:gd name="connsiteX10" fmla="*/ 472441 w 971551"/>
                <a:gd name="connsiteY10" fmla="*/ 196566 h 966186"/>
                <a:gd name="connsiteX11" fmla="*/ 455296 w 971551"/>
                <a:gd name="connsiteY11" fmla="*/ 209901 h 966186"/>
                <a:gd name="connsiteX12" fmla="*/ 434341 w 971551"/>
                <a:gd name="connsiteY12" fmla="*/ 183231 h 966186"/>
                <a:gd name="connsiteX13" fmla="*/ 396241 w 971551"/>
                <a:gd name="connsiteY13" fmla="*/ 177516 h 966186"/>
                <a:gd name="connsiteX14" fmla="*/ 329566 w 971551"/>
                <a:gd name="connsiteY14" fmla="*/ 164181 h 966186"/>
                <a:gd name="connsiteX15" fmla="*/ 295276 w 971551"/>
                <a:gd name="connsiteY15" fmla="*/ 156561 h 966186"/>
                <a:gd name="connsiteX16" fmla="*/ 260986 w 971551"/>
                <a:gd name="connsiteY16" fmla="*/ 129891 h 966186"/>
                <a:gd name="connsiteX17" fmla="*/ 217171 w 971551"/>
                <a:gd name="connsiteY17" fmla="*/ 118461 h 966186"/>
                <a:gd name="connsiteX18" fmla="*/ 194311 w 971551"/>
                <a:gd name="connsiteY18" fmla="*/ 107031 h 966186"/>
                <a:gd name="connsiteX19" fmla="*/ 175261 w 971551"/>
                <a:gd name="connsiteY19" fmla="*/ 95601 h 966186"/>
                <a:gd name="connsiteX20" fmla="*/ 169546 w 971551"/>
                <a:gd name="connsiteY20" fmla="*/ 68931 h 966186"/>
                <a:gd name="connsiteX21" fmla="*/ 135256 w 971551"/>
                <a:gd name="connsiteY21" fmla="*/ 34641 h 966186"/>
                <a:gd name="connsiteX22" fmla="*/ 102871 w 971551"/>
                <a:gd name="connsiteY22" fmla="*/ 17496 h 966186"/>
                <a:gd name="connsiteX23" fmla="*/ 72391 w 971551"/>
                <a:gd name="connsiteY23" fmla="*/ 2256 h 966186"/>
                <a:gd name="connsiteX24" fmla="*/ 36196 w 971551"/>
                <a:gd name="connsiteY24" fmla="*/ 9876 h 966186"/>
                <a:gd name="connsiteX25" fmla="*/ 9526 w 971551"/>
                <a:gd name="connsiteY25" fmla="*/ 2256 h 966186"/>
                <a:gd name="connsiteX26" fmla="*/ 1 w 971551"/>
                <a:gd name="connsiteY26" fmla="*/ 57501 h 966186"/>
                <a:gd name="connsiteX27" fmla="*/ 9526 w 971551"/>
                <a:gd name="connsiteY27" fmla="*/ 116556 h 966186"/>
                <a:gd name="connsiteX28" fmla="*/ 59056 w 971551"/>
                <a:gd name="connsiteY28" fmla="*/ 143226 h 966186"/>
                <a:gd name="connsiteX29" fmla="*/ 135256 w 971551"/>
                <a:gd name="connsiteY29" fmla="*/ 171801 h 966186"/>
                <a:gd name="connsiteX30" fmla="*/ 175261 w 971551"/>
                <a:gd name="connsiteY30" fmla="*/ 202281 h 966186"/>
                <a:gd name="connsiteX31" fmla="*/ 211456 w 971551"/>
                <a:gd name="connsiteY31" fmla="*/ 236571 h 966186"/>
                <a:gd name="connsiteX32" fmla="*/ 260986 w 971551"/>
                <a:gd name="connsiteY32" fmla="*/ 236571 h 966186"/>
                <a:gd name="connsiteX33" fmla="*/ 308611 w 971551"/>
                <a:gd name="connsiteY33" fmla="*/ 270861 h 966186"/>
                <a:gd name="connsiteX34" fmla="*/ 390526 w 971551"/>
                <a:gd name="connsiteY34" fmla="*/ 328011 h 966186"/>
                <a:gd name="connsiteX35" fmla="*/ 430531 w 971551"/>
                <a:gd name="connsiteY35" fmla="*/ 328011 h 966186"/>
                <a:gd name="connsiteX36" fmla="*/ 470536 w 971551"/>
                <a:gd name="connsiteY36" fmla="*/ 352776 h 966186"/>
                <a:gd name="connsiteX37" fmla="*/ 516256 w 971551"/>
                <a:gd name="connsiteY37" fmla="*/ 345156 h 966186"/>
                <a:gd name="connsiteX38" fmla="*/ 569596 w 971551"/>
                <a:gd name="connsiteY38" fmla="*/ 383256 h 966186"/>
                <a:gd name="connsiteX39" fmla="*/ 613411 w 971551"/>
                <a:gd name="connsiteY39" fmla="*/ 390876 h 966186"/>
                <a:gd name="connsiteX40" fmla="*/ 624841 w 971551"/>
                <a:gd name="connsiteY40" fmla="*/ 390876 h 966186"/>
                <a:gd name="connsiteX41" fmla="*/ 632461 w 971551"/>
                <a:gd name="connsiteY41" fmla="*/ 406116 h 966186"/>
                <a:gd name="connsiteX42" fmla="*/ 661036 w 971551"/>
                <a:gd name="connsiteY42" fmla="*/ 423261 h 966186"/>
                <a:gd name="connsiteX43" fmla="*/ 689611 w 971551"/>
                <a:gd name="connsiteY43" fmla="*/ 438501 h 966186"/>
                <a:gd name="connsiteX44" fmla="*/ 725806 w 971551"/>
                <a:gd name="connsiteY44" fmla="*/ 448026 h 966186"/>
                <a:gd name="connsiteX45" fmla="*/ 756286 w 971551"/>
                <a:gd name="connsiteY45" fmla="*/ 472791 h 966186"/>
                <a:gd name="connsiteX46" fmla="*/ 803911 w 971551"/>
                <a:gd name="connsiteY46" fmla="*/ 501366 h 966186"/>
                <a:gd name="connsiteX47" fmla="*/ 834391 w 971551"/>
                <a:gd name="connsiteY47" fmla="*/ 535656 h 966186"/>
                <a:gd name="connsiteX48" fmla="*/ 845821 w 971551"/>
                <a:gd name="connsiteY48" fmla="*/ 566136 h 966186"/>
                <a:gd name="connsiteX49" fmla="*/ 864871 w 971551"/>
                <a:gd name="connsiteY49" fmla="*/ 627096 h 966186"/>
                <a:gd name="connsiteX50" fmla="*/ 866776 w 971551"/>
                <a:gd name="connsiteY50" fmla="*/ 669006 h 966186"/>
                <a:gd name="connsiteX51" fmla="*/ 883921 w 971551"/>
                <a:gd name="connsiteY51" fmla="*/ 733776 h 966186"/>
                <a:gd name="connsiteX52" fmla="*/ 902971 w 971551"/>
                <a:gd name="connsiteY52" fmla="*/ 802356 h 966186"/>
                <a:gd name="connsiteX53" fmla="*/ 918211 w 971551"/>
                <a:gd name="connsiteY53" fmla="*/ 825216 h 966186"/>
                <a:gd name="connsiteX54" fmla="*/ 902971 w 971551"/>
                <a:gd name="connsiteY54" fmla="*/ 889986 h 966186"/>
                <a:gd name="connsiteX55" fmla="*/ 899161 w 971551"/>
                <a:gd name="connsiteY55" fmla="*/ 966186 h 966186"/>
                <a:gd name="connsiteX0" fmla="*/ 971551 w 971551"/>
                <a:gd name="connsiteY0" fmla="*/ 348966 h 966186"/>
                <a:gd name="connsiteX1" fmla="*/ 923926 w 971551"/>
                <a:gd name="connsiteY1" fmla="*/ 368016 h 966186"/>
                <a:gd name="connsiteX2" fmla="*/ 899161 w 971551"/>
                <a:gd name="connsiteY2" fmla="*/ 335631 h 966186"/>
                <a:gd name="connsiteX3" fmla="*/ 843916 w 971551"/>
                <a:gd name="connsiteY3" fmla="*/ 343251 h 966186"/>
                <a:gd name="connsiteX4" fmla="*/ 805816 w 971551"/>
                <a:gd name="connsiteY4" fmla="*/ 312771 h 966186"/>
                <a:gd name="connsiteX5" fmla="*/ 733426 w 971551"/>
                <a:gd name="connsiteY5" fmla="*/ 329916 h 966186"/>
                <a:gd name="connsiteX6" fmla="*/ 666751 w 971551"/>
                <a:gd name="connsiteY6" fmla="*/ 286101 h 966186"/>
                <a:gd name="connsiteX7" fmla="*/ 615316 w 971551"/>
                <a:gd name="connsiteY7" fmla="*/ 272766 h 966186"/>
                <a:gd name="connsiteX8" fmla="*/ 552451 w 971551"/>
                <a:gd name="connsiteY8" fmla="*/ 272766 h 966186"/>
                <a:gd name="connsiteX9" fmla="*/ 520066 w 971551"/>
                <a:gd name="connsiteY9" fmla="*/ 230856 h 966186"/>
                <a:gd name="connsiteX10" fmla="*/ 472441 w 971551"/>
                <a:gd name="connsiteY10" fmla="*/ 196566 h 966186"/>
                <a:gd name="connsiteX11" fmla="*/ 455296 w 971551"/>
                <a:gd name="connsiteY11" fmla="*/ 209901 h 966186"/>
                <a:gd name="connsiteX12" fmla="*/ 434341 w 971551"/>
                <a:gd name="connsiteY12" fmla="*/ 183231 h 966186"/>
                <a:gd name="connsiteX13" fmla="*/ 396241 w 971551"/>
                <a:gd name="connsiteY13" fmla="*/ 177516 h 966186"/>
                <a:gd name="connsiteX14" fmla="*/ 329566 w 971551"/>
                <a:gd name="connsiteY14" fmla="*/ 164181 h 966186"/>
                <a:gd name="connsiteX15" fmla="*/ 295276 w 971551"/>
                <a:gd name="connsiteY15" fmla="*/ 156561 h 966186"/>
                <a:gd name="connsiteX16" fmla="*/ 260986 w 971551"/>
                <a:gd name="connsiteY16" fmla="*/ 129891 h 966186"/>
                <a:gd name="connsiteX17" fmla="*/ 217171 w 971551"/>
                <a:gd name="connsiteY17" fmla="*/ 118461 h 966186"/>
                <a:gd name="connsiteX18" fmla="*/ 194311 w 971551"/>
                <a:gd name="connsiteY18" fmla="*/ 107031 h 966186"/>
                <a:gd name="connsiteX19" fmla="*/ 175261 w 971551"/>
                <a:gd name="connsiteY19" fmla="*/ 95601 h 966186"/>
                <a:gd name="connsiteX20" fmla="*/ 169546 w 971551"/>
                <a:gd name="connsiteY20" fmla="*/ 68931 h 966186"/>
                <a:gd name="connsiteX21" fmla="*/ 135256 w 971551"/>
                <a:gd name="connsiteY21" fmla="*/ 34641 h 966186"/>
                <a:gd name="connsiteX22" fmla="*/ 102871 w 971551"/>
                <a:gd name="connsiteY22" fmla="*/ 17496 h 966186"/>
                <a:gd name="connsiteX23" fmla="*/ 72391 w 971551"/>
                <a:gd name="connsiteY23" fmla="*/ 2256 h 966186"/>
                <a:gd name="connsiteX24" fmla="*/ 36196 w 971551"/>
                <a:gd name="connsiteY24" fmla="*/ 9876 h 966186"/>
                <a:gd name="connsiteX25" fmla="*/ 9526 w 971551"/>
                <a:gd name="connsiteY25" fmla="*/ 2256 h 966186"/>
                <a:gd name="connsiteX26" fmla="*/ 1 w 971551"/>
                <a:gd name="connsiteY26" fmla="*/ 57501 h 966186"/>
                <a:gd name="connsiteX27" fmla="*/ 9526 w 971551"/>
                <a:gd name="connsiteY27" fmla="*/ 116556 h 966186"/>
                <a:gd name="connsiteX28" fmla="*/ 59056 w 971551"/>
                <a:gd name="connsiteY28" fmla="*/ 143226 h 966186"/>
                <a:gd name="connsiteX29" fmla="*/ 135256 w 971551"/>
                <a:gd name="connsiteY29" fmla="*/ 171801 h 966186"/>
                <a:gd name="connsiteX30" fmla="*/ 175261 w 971551"/>
                <a:gd name="connsiteY30" fmla="*/ 202281 h 966186"/>
                <a:gd name="connsiteX31" fmla="*/ 211456 w 971551"/>
                <a:gd name="connsiteY31" fmla="*/ 236571 h 966186"/>
                <a:gd name="connsiteX32" fmla="*/ 260986 w 971551"/>
                <a:gd name="connsiteY32" fmla="*/ 236571 h 966186"/>
                <a:gd name="connsiteX33" fmla="*/ 308611 w 971551"/>
                <a:gd name="connsiteY33" fmla="*/ 270861 h 966186"/>
                <a:gd name="connsiteX34" fmla="*/ 390526 w 971551"/>
                <a:gd name="connsiteY34" fmla="*/ 328011 h 966186"/>
                <a:gd name="connsiteX35" fmla="*/ 430531 w 971551"/>
                <a:gd name="connsiteY35" fmla="*/ 328011 h 966186"/>
                <a:gd name="connsiteX36" fmla="*/ 470536 w 971551"/>
                <a:gd name="connsiteY36" fmla="*/ 352776 h 966186"/>
                <a:gd name="connsiteX37" fmla="*/ 516256 w 971551"/>
                <a:gd name="connsiteY37" fmla="*/ 345156 h 966186"/>
                <a:gd name="connsiteX38" fmla="*/ 569596 w 971551"/>
                <a:gd name="connsiteY38" fmla="*/ 383256 h 966186"/>
                <a:gd name="connsiteX39" fmla="*/ 613411 w 971551"/>
                <a:gd name="connsiteY39" fmla="*/ 390876 h 966186"/>
                <a:gd name="connsiteX40" fmla="*/ 624841 w 971551"/>
                <a:gd name="connsiteY40" fmla="*/ 390876 h 966186"/>
                <a:gd name="connsiteX41" fmla="*/ 632461 w 971551"/>
                <a:gd name="connsiteY41" fmla="*/ 406116 h 966186"/>
                <a:gd name="connsiteX42" fmla="*/ 661036 w 971551"/>
                <a:gd name="connsiteY42" fmla="*/ 423261 h 966186"/>
                <a:gd name="connsiteX43" fmla="*/ 689611 w 971551"/>
                <a:gd name="connsiteY43" fmla="*/ 438501 h 966186"/>
                <a:gd name="connsiteX44" fmla="*/ 725806 w 971551"/>
                <a:gd name="connsiteY44" fmla="*/ 448026 h 966186"/>
                <a:gd name="connsiteX45" fmla="*/ 756286 w 971551"/>
                <a:gd name="connsiteY45" fmla="*/ 472791 h 966186"/>
                <a:gd name="connsiteX46" fmla="*/ 803911 w 971551"/>
                <a:gd name="connsiteY46" fmla="*/ 501366 h 966186"/>
                <a:gd name="connsiteX47" fmla="*/ 834391 w 971551"/>
                <a:gd name="connsiteY47" fmla="*/ 535656 h 966186"/>
                <a:gd name="connsiteX48" fmla="*/ 845821 w 971551"/>
                <a:gd name="connsiteY48" fmla="*/ 566136 h 966186"/>
                <a:gd name="connsiteX49" fmla="*/ 864871 w 971551"/>
                <a:gd name="connsiteY49" fmla="*/ 627096 h 966186"/>
                <a:gd name="connsiteX50" fmla="*/ 866776 w 971551"/>
                <a:gd name="connsiteY50" fmla="*/ 669006 h 966186"/>
                <a:gd name="connsiteX51" fmla="*/ 883921 w 971551"/>
                <a:gd name="connsiteY51" fmla="*/ 733776 h 966186"/>
                <a:gd name="connsiteX52" fmla="*/ 902971 w 971551"/>
                <a:gd name="connsiteY52" fmla="*/ 802356 h 966186"/>
                <a:gd name="connsiteX53" fmla="*/ 918211 w 971551"/>
                <a:gd name="connsiteY53" fmla="*/ 825216 h 966186"/>
                <a:gd name="connsiteX54" fmla="*/ 902971 w 971551"/>
                <a:gd name="connsiteY54" fmla="*/ 889986 h 966186"/>
                <a:gd name="connsiteX55" fmla="*/ 889636 w 971551"/>
                <a:gd name="connsiteY55" fmla="*/ 920466 h 966186"/>
                <a:gd name="connsiteX56" fmla="*/ 899161 w 971551"/>
                <a:gd name="connsiteY56" fmla="*/ 966186 h 966186"/>
                <a:gd name="connsiteX0" fmla="*/ 971551 w 1080136"/>
                <a:gd name="connsiteY0" fmla="*/ 348966 h 1114776"/>
                <a:gd name="connsiteX1" fmla="*/ 923926 w 1080136"/>
                <a:gd name="connsiteY1" fmla="*/ 368016 h 1114776"/>
                <a:gd name="connsiteX2" fmla="*/ 899161 w 1080136"/>
                <a:gd name="connsiteY2" fmla="*/ 335631 h 1114776"/>
                <a:gd name="connsiteX3" fmla="*/ 843916 w 1080136"/>
                <a:gd name="connsiteY3" fmla="*/ 343251 h 1114776"/>
                <a:gd name="connsiteX4" fmla="*/ 805816 w 1080136"/>
                <a:gd name="connsiteY4" fmla="*/ 312771 h 1114776"/>
                <a:gd name="connsiteX5" fmla="*/ 733426 w 1080136"/>
                <a:gd name="connsiteY5" fmla="*/ 329916 h 1114776"/>
                <a:gd name="connsiteX6" fmla="*/ 666751 w 1080136"/>
                <a:gd name="connsiteY6" fmla="*/ 286101 h 1114776"/>
                <a:gd name="connsiteX7" fmla="*/ 615316 w 1080136"/>
                <a:gd name="connsiteY7" fmla="*/ 272766 h 1114776"/>
                <a:gd name="connsiteX8" fmla="*/ 552451 w 1080136"/>
                <a:gd name="connsiteY8" fmla="*/ 272766 h 1114776"/>
                <a:gd name="connsiteX9" fmla="*/ 520066 w 1080136"/>
                <a:gd name="connsiteY9" fmla="*/ 230856 h 1114776"/>
                <a:gd name="connsiteX10" fmla="*/ 472441 w 1080136"/>
                <a:gd name="connsiteY10" fmla="*/ 196566 h 1114776"/>
                <a:gd name="connsiteX11" fmla="*/ 455296 w 1080136"/>
                <a:gd name="connsiteY11" fmla="*/ 209901 h 1114776"/>
                <a:gd name="connsiteX12" fmla="*/ 434341 w 1080136"/>
                <a:gd name="connsiteY12" fmla="*/ 183231 h 1114776"/>
                <a:gd name="connsiteX13" fmla="*/ 396241 w 1080136"/>
                <a:gd name="connsiteY13" fmla="*/ 177516 h 1114776"/>
                <a:gd name="connsiteX14" fmla="*/ 329566 w 1080136"/>
                <a:gd name="connsiteY14" fmla="*/ 164181 h 1114776"/>
                <a:gd name="connsiteX15" fmla="*/ 295276 w 1080136"/>
                <a:gd name="connsiteY15" fmla="*/ 156561 h 1114776"/>
                <a:gd name="connsiteX16" fmla="*/ 260986 w 1080136"/>
                <a:gd name="connsiteY16" fmla="*/ 129891 h 1114776"/>
                <a:gd name="connsiteX17" fmla="*/ 217171 w 1080136"/>
                <a:gd name="connsiteY17" fmla="*/ 118461 h 1114776"/>
                <a:gd name="connsiteX18" fmla="*/ 194311 w 1080136"/>
                <a:gd name="connsiteY18" fmla="*/ 107031 h 1114776"/>
                <a:gd name="connsiteX19" fmla="*/ 175261 w 1080136"/>
                <a:gd name="connsiteY19" fmla="*/ 95601 h 1114776"/>
                <a:gd name="connsiteX20" fmla="*/ 169546 w 1080136"/>
                <a:gd name="connsiteY20" fmla="*/ 68931 h 1114776"/>
                <a:gd name="connsiteX21" fmla="*/ 135256 w 1080136"/>
                <a:gd name="connsiteY21" fmla="*/ 34641 h 1114776"/>
                <a:gd name="connsiteX22" fmla="*/ 102871 w 1080136"/>
                <a:gd name="connsiteY22" fmla="*/ 17496 h 1114776"/>
                <a:gd name="connsiteX23" fmla="*/ 72391 w 1080136"/>
                <a:gd name="connsiteY23" fmla="*/ 2256 h 1114776"/>
                <a:gd name="connsiteX24" fmla="*/ 36196 w 1080136"/>
                <a:gd name="connsiteY24" fmla="*/ 9876 h 1114776"/>
                <a:gd name="connsiteX25" fmla="*/ 9526 w 1080136"/>
                <a:gd name="connsiteY25" fmla="*/ 2256 h 1114776"/>
                <a:gd name="connsiteX26" fmla="*/ 1 w 1080136"/>
                <a:gd name="connsiteY26" fmla="*/ 57501 h 1114776"/>
                <a:gd name="connsiteX27" fmla="*/ 9526 w 1080136"/>
                <a:gd name="connsiteY27" fmla="*/ 116556 h 1114776"/>
                <a:gd name="connsiteX28" fmla="*/ 59056 w 1080136"/>
                <a:gd name="connsiteY28" fmla="*/ 143226 h 1114776"/>
                <a:gd name="connsiteX29" fmla="*/ 135256 w 1080136"/>
                <a:gd name="connsiteY29" fmla="*/ 171801 h 1114776"/>
                <a:gd name="connsiteX30" fmla="*/ 175261 w 1080136"/>
                <a:gd name="connsiteY30" fmla="*/ 202281 h 1114776"/>
                <a:gd name="connsiteX31" fmla="*/ 211456 w 1080136"/>
                <a:gd name="connsiteY31" fmla="*/ 236571 h 1114776"/>
                <a:gd name="connsiteX32" fmla="*/ 260986 w 1080136"/>
                <a:gd name="connsiteY32" fmla="*/ 236571 h 1114776"/>
                <a:gd name="connsiteX33" fmla="*/ 308611 w 1080136"/>
                <a:gd name="connsiteY33" fmla="*/ 270861 h 1114776"/>
                <a:gd name="connsiteX34" fmla="*/ 390526 w 1080136"/>
                <a:gd name="connsiteY34" fmla="*/ 328011 h 1114776"/>
                <a:gd name="connsiteX35" fmla="*/ 430531 w 1080136"/>
                <a:gd name="connsiteY35" fmla="*/ 328011 h 1114776"/>
                <a:gd name="connsiteX36" fmla="*/ 470536 w 1080136"/>
                <a:gd name="connsiteY36" fmla="*/ 352776 h 1114776"/>
                <a:gd name="connsiteX37" fmla="*/ 516256 w 1080136"/>
                <a:gd name="connsiteY37" fmla="*/ 345156 h 1114776"/>
                <a:gd name="connsiteX38" fmla="*/ 569596 w 1080136"/>
                <a:gd name="connsiteY38" fmla="*/ 383256 h 1114776"/>
                <a:gd name="connsiteX39" fmla="*/ 613411 w 1080136"/>
                <a:gd name="connsiteY39" fmla="*/ 390876 h 1114776"/>
                <a:gd name="connsiteX40" fmla="*/ 624841 w 1080136"/>
                <a:gd name="connsiteY40" fmla="*/ 390876 h 1114776"/>
                <a:gd name="connsiteX41" fmla="*/ 632461 w 1080136"/>
                <a:gd name="connsiteY41" fmla="*/ 406116 h 1114776"/>
                <a:gd name="connsiteX42" fmla="*/ 661036 w 1080136"/>
                <a:gd name="connsiteY42" fmla="*/ 423261 h 1114776"/>
                <a:gd name="connsiteX43" fmla="*/ 689611 w 1080136"/>
                <a:gd name="connsiteY43" fmla="*/ 438501 h 1114776"/>
                <a:gd name="connsiteX44" fmla="*/ 725806 w 1080136"/>
                <a:gd name="connsiteY44" fmla="*/ 448026 h 1114776"/>
                <a:gd name="connsiteX45" fmla="*/ 756286 w 1080136"/>
                <a:gd name="connsiteY45" fmla="*/ 472791 h 1114776"/>
                <a:gd name="connsiteX46" fmla="*/ 803911 w 1080136"/>
                <a:gd name="connsiteY46" fmla="*/ 501366 h 1114776"/>
                <a:gd name="connsiteX47" fmla="*/ 834391 w 1080136"/>
                <a:gd name="connsiteY47" fmla="*/ 535656 h 1114776"/>
                <a:gd name="connsiteX48" fmla="*/ 845821 w 1080136"/>
                <a:gd name="connsiteY48" fmla="*/ 566136 h 1114776"/>
                <a:gd name="connsiteX49" fmla="*/ 864871 w 1080136"/>
                <a:gd name="connsiteY49" fmla="*/ 627096 h 1114776"/>
                <a:gd name="connsiteX50" fmla="*/ 866776 w 1080136"/>
                <a:gd name="connsiteY50" fmla="*/ 669006 h 1114776"/>
                <a:gd name="connsiteX51" fmla="*/ 883921 w 1080136"/>
                <a:gd name="connsiteY51" fmla="*/ 733776 h 1114776"/>
                <a:gd name="connsiteX52" fmla="*/ 902971 w 1080136"/>
                <a:gd name="connsiteY52" fmla="*/ 802356 h 1114776"/>
                <a:gd name="connsiteX53" fmla="*/ 918211 w 1080136"/>
                <a:gd name="connsiteY53" fmla="*/ 825216 h 1114776"/>
                <a:gd name="connsiteX54" fmla="*/ 902971 w 1080136"/>
                <a:gd name="connsiteY54" fmla="*/ 889986 h 1114776"/>
                <a:gd name="connsiteX55" fmla="*/ 889636 w 1080136"/>
                <a:gd name="connsiteY55" fmla="*/ 920466 h 1114776"/>
                <a:gd name="connsiteX56" fmla="*/ 1080136 w 1080136"/>
                <a:gd name="connsiteY56" fmla="*/ 1114776 h 1114776"/>
                <a:gd name="connsiteX0" fmla="*/ 971551 w 1080136"/>
                <a:gd name="connsiteY0" fmla="*/ 348966 h 1114776"/>
                <a:gd name="connsiteX1" fmla="*/ 923926 w 1080136"/>
                <a:gd name="connsiteY1" fmla="*/ 368016 h 1114776"/>
                <a:gd name="connsiteX2" fmla="*/ 899161 w 1080136"/>
                <a:gd name="connsiteY2" fmla="*/ 335631 h 1114776"/>
                <a:gd name="connsiteX3" fmla="*/ 843916 w 1080136"/>
                <a:gd name="connsiteY3" fmla="*/ 343251 h 1114776"/>
                <a:gd name="connsiteX4" fmla="*/ 805816 w 1080136"/>
                <a:gd name="connsiteY4" fmla="*/ 312771 h 1114776"/>
                <a:gd name="connsiteX5" fmla="*/ 733426 w 1080136"/>
                <a:gd name="connsiteY5" fmla="*/ 329916 h 1114776"/>
                <a:gd name="connsiteX6" fmla="*/ 666751 w 1080136"/>
                <a:gd name="connsiteY6" fmla="*/ 286101 h 1114776"/>
                <a:gd name="connsiteX7" fmla="*/ 615316 w 1080136"/>
                <a:gd name="connsiteY7" fmla="*/ 272766 h 1114776"/>
                <a:gd name="connsiteX8" fmla="*/ 552451 w 1080136"/>
                <a:gd name="connsiteY8" fmla="*/ 272766 h 1114776"/>
                <a:gd name="connsiteX9" fmla="*/ 520066 w 1080136"/>
                <a:gd name="connsiteY9" fmla="*/ 230856 h 1114776"/>
                <a:gd name="connsiteX10" fmla="*/ 472441 w 1080136"/>
                <a:gd name="connsiteY10" fmla="*/ 196566 h 1114776"/>
                <a:gd name="connsiteX11" fmla="*/ 455296 w 1080136"/>
                <a:gd name="connsiteY11" fmla="*/ 209901 h 1114776"/>
                <a:gd name="connsiteX12" fmla="*/ 434341 w 1080136"/>
                <a:gd name="connsiteY12" fmla="*/ 183231 h 1114776"/>
                <a:gd name="connsiteX13" fmla="*/ 396241 w 1080136"/>
                <a:gd name="connsiteY13" fmla="*/ 177516 h 1114776"/>
                <a:gd name="connsiteX14" fmla="*/ 329566 w 1080136"/>
                <a:gd name="connsiteY14" fmla="*/ 164181 h 1114776"/>
                <a:gd name="connsiteX15" fmla="*/ 295276 w 1080136"/>
                <a:gd name="connsiteY15" fmla="*/ 156561 h 1114776"/>
                <a:gd name="connsiteX16" fmla="*/ 260986 w 1080136"/>
                <a:gd name="connsiteY16" fmla="*/ 129891 h 1114776"/>
                <a:gd name="connsiteX17" fmla="*/ 217171 w 1080136"/>
                <a:gd name="connsiteY17" fmla="*/ 118461 h 1114776"/>
                <a:gd name="connsiteX18" fmla="*/ 194311 w 1080136"/>
                <a:gd name="connsiteY18" fmla="*/ 107031 h 1114776"/>
                <a:gd name="connsiteX19" fmla="*/ 175261 w 1080136"/>
                <a:gd name="connsiteY19" fmla="*/ 95601 h 1114776"/>
                <a:gd name="connsiteX20" fmla="*/ 169546 w 1080136"/>
                <a:gd name="connsiteY20" fmla="*/ 68931 h 1114776"/>
                <a:gd name="connsiteX21" fmla="*/ 135256 w 1080136"/>
                <a:gd name="connsiteY21" fmla="*/ 34641 h 1114776"/>
                <a:gd name="connsiteX22" fmla="*/ 102871 w 1080136"/>
                <a:gd name="connsiteY22" fmla="*/ 17496 h 1114776"/>
                <a:gd name="connsiteX23" fmla="*/ 72391 w 1080136"/>
                <a:gd name="connsiteY23" fmla="*/ 2256 h 1114776"/>
                <a:gd name="connsiteX24" fmla="*/ 36196 w 1080136"/>
                <a:gd name="connsiteY24" fmla="*/ 9876 h 1114776"/>
                <a:gd name="connsiteX25" fmla="*/ 9526 w 1080136"/>
                <a:gd name="connsiteY25" fmla="*/ 2256 h 1114776"/>
                <a:gd name="connsiteX26" fmla="*/ 1 w 1080136"/>
                <a:gd name="connsiteY26" fmla="*/ 57501 h 1114776"/>
                <a:gd name="connsiteX27" fmla="*/ 9526 w 1080136"/>
                <a:gd name="connsiteY27" fmla="*/ 116556 h 1114776"/>
                <a:gd name="connsiteX28" fmla="*/ 59056 w 1080136"/>
                <a:gd name="connsiteY28" fmla="*/ 143226 h 1114776"/>
                <a:gd name="connsiteX29" fmla="*/ 135256 w 1080136"/>
                <a:gd name="connsiteY29" fmla="*/ 171801 h 1114776"/>
                <a:gd name="connsiteX30" fmla="*/ 175261 w 1080136"/>
                <a:gd name="connsiteY30" fmla="*/ 202281 h 1114776"/>
                <a:gd name="connsiteX31" fmla="*/ 211456 w 1080136"/>
                <a:gd name="connsiteY31" fmla="*/ 236571 h 1114776"/>
                <a:gd name="connsiteX32" fmla="*/ 260986 w 1080136"/>
                <a:gd name="connsiteY32" fmla="*/ 236571 h 1114776"/>
                <a:gd name="connsiteX33" fmla="*/ 308611 w 1080136"/>
                <a:gd name="connsiteY33" fmla="*/ 270861 h 1114776"/>
                <a:gd name="connsiteX34" fmla="*/ 390526 w 1080136"/>
                <a:gd name="connsiteY34" fmla="*/ 328011 h 1114776"/>
                <a:gd name="connsiteX35" fmla="*/ 430531 w 1080136"/>
                <a:gd name="connsiteY35" fmla="*/ 328011 h 1114776"/>
                <a:gd name="connsiteX36" fmla="*/ 470536 w 1080136"/>
                <a:gd name="connsiteY36" fmla="*/ 352776 h 1114776"/>
                <a:gd name="connsiteX37" fmla="*/ 516256 w 1080136"/>
                <a:gd name="connsiteY37" fmla="*/ 345156 h 1114776"/>
                <a:gd name="connsiteX38" fmla="*/ 569596 w 1080136"/>
                <a:gd name="connsiteY38" fmla="*/ 383256 h 1114776"/>
                <a:gd name="connsiteX39" fmla="*/ 613411 w 1080136"/>
                <a:gd name="connsiteY39" fmla="*/ 390876 h 1114776"/>
                <a:gd name="connsiteX40" fmla="*/ 624841 w 1080136"/>
                <a:gd name="connsiteY40" fmla="*/ 390876 h 1114776"/>
                <a:gd name="connsiteX41" fmla="*/ 632461 w 1080136"/>
                <a:gd name="connsiteY41" fmla="*/ 406116 h 1114776"/>
                <a:gd name="connsiteX42" fmla="*/ 661036 w 1080136"/>
                <a:gd name="connsiteY42" fmla="*/ 423261 h 1114776"/>
                <a:gd name="connsiteX43" fmla="*/ 689611 w 1080136"/>
                <a:gd name="connsiteY43" fmla="*/ 438501 h 1114776"/>
                <a:gd name="connsiteX44" fmla="*/ 725806 w 1080136"/>
                <a:gd name="connsiteY44" fmla="*/ 448026 h 1114776"/>
                <a:gd name="connsiteX45" fmla="*/ 756286 w 1080136"/>
                <a:gd name="connsiteY45" fmla="*/ 472791 h 1114776"/>
                <a:gd name="connsiteX46" fmla="*/ 803911 w 1080136"/>
                <a:gd name="connsiteY46" fmla="*/ 501366 h 1114776"/>
                <a:gd name="connsiteX47" fmla="*/ 834391 w 1080136"/>
                <a:gd name="connsiteY47" fmla="*/ 535656 h 1114776"/>
                <a:gd name="connsiteX48" fmla="*/ 845821 w 1080136"/>
                <a:gd name="connsiteY48" fmla="*/ 566136 h 1114776"/>
                <a:gd name="connsiteX49" fmla="*/ 864871 w 1080136"/>
                <a:gd name="connsiteY49" fmla="*/ 627096 h 1114776"/>
                <a:gd name="connsiteX50" fmla="*/ 866776 w 1080136"/>
                <a:gd name="connsiteY50" fmla="*/ 669006 h 1114776"/>
                <a:gd name="connsiteX51" fmla="*/ 883921 w 1080136"/>
                <a:gd name="connsiteY51" fmla="*/ 733776 h 1114776"/>
                <a:gd name="connsiteX52" fmla="*/ 902971 w 1080136"/>
                <a:gd name="connsiteY52" fmla="*/ 802356 h 1114776"/>
                <a:gd name="connsiteX53" fmla="*/ 918211 w 1080136"/>
                <a:gd name="connsiteY53" fmla="*/ 825216 h 1114776"/>
                <a:gd name="connsiteX54" fmla="*/ 902971 w 1080136"/>
                <a:gd name="connsiteY54" fmla="*/ 889986 h 1114776"/>
                <a:gd name="connsiteX55" fmla="*/ 902971 w 1080136"/>
                <a:gd name="connsiteY55" fmla="*/ 966186 h 1114776"/>
                <a:gd name="connsiteX56" fmla="*/ 1080136 w 1080136"/>
                <a:gd name="connsiteY56" fmla="*/ 1114776 h 1114776"/>
                <a:gd name="connsiteX0" fmla="*/ 1082041 w 1082041"/>
                <a:gd name="connsiteY0" fmla="*/ 352776 h 1114776"/>
                <a:gd name="connsiteX1" fmla="*/ 923926 w 1082041"/>
                <a:gd name="connsiteY1" fmla="*/ 368016 h 1114776"/>
                <a:gd name="connsiteX2" fmla="*/ 899161 w 1082041"/>
                <a:gd name="connsiteY2" fmla="*/ 335631 h 1114776"/>
                <a:gd name="connsiteX3" fmla="*/ 843916 w 1082041"/>
                <a:gd name="connsiteY3" fmla="*/ 343251 h 1114776"/>
                <a:gd name="connsiteX4" fmla="*/ 805816 w 1082041"/>
                <a:gd name="connsiteY4" fmla="*/ 312771 h 1114776"/>
                <a:gd name="connsiteX5" fmla="*/ 733426 w 1082041"/>
                <a:gd name="connsiteY5" fmla="*/ 329916 h 1114776"/>
                <a:gd name="connsiteX6" fmla="*/ 666751 w 1082041"/>
                <a:gd name="connsiteY6" fmla="*/ 286101 h 1114776"/>
                <a:gd name="connsiteX7" fmla="*/ 615316 w 1082041"/>
                <a:gd name="connsiteY7" fmla="*/ 272766 h 1114776"/>
                <a:gd name="connsiteX8" fmla="*/ 552451 w 1082041"/>
                <a:gd name="connsiteY8" fmla="*/ 272766 h 1114776"/>
                <a:gd name="connsiteX9" fmla="*/ 520066 w 1082041"/>
                <a:gd name="connsiteY9" fmla="*/ 230856 h 1114776"/>
                <a:gd name="connsiteX10" fmla="*/ 472441 w 1082041"/>
                <a:gd name="connsiteY10" fmla="*/ 196566 h 1114776"/>
                <a:gd name="connsiteX11" fmla="*/ 455296 w 1082041"/>
                <a:gd name="connsiteY11" fmla="*/ 209901 h 1114776"/>
                <a:gd name="connsiteX12" fmla="*/ 434341 w 1082041"/>
                <a:gd name="connsiteY12" fmla="*/ 183231 h 1114776"/>
                <a:gd name="connsiteX13" fmla="*/ 396241 w 1082041"/>
                <a:gd name="connsiteY13" fmla="*/ 177516 h 1114776"/>
                <a:gd name="connsiteX14" fmla="*/ 329566 w 1082041"/>
                <a:gd name="connsiteY14" fmla="*/ 164181 h 1114776"/>
                <a:gd name="connsiteX15" fmla="*/ 295276 w 1082041"/>
                <a:gd name="connsiteY15" fmla="*/ 156561 h 1114776"/>
                <a:gd name="connsiteX16" fmla="*/ 260986 w 1082041"/>
                <a:gd name="connsiteY16" fmla="*/ 129891 h 1114776"/>
                <a:gd name="connsiteX17" fmla="*/ 217171 w 1082041"/>
                <a:gd name="connsiteY17" fmla="*/ 118461 h 1114776"/>
                <a:gd name="connsiteX18" fmla="*/ 194311 w 1082041"/>
                <a:gd name="connsiteY18" fmla="*/ 107031 h 1114776"/>
                <a:gd name="connsiteX19" fmla="*/ 175261 w 1082041"/>
                <a:gd name="connsiteY19" fmla="*/ 95601 h 1114776"/>
                <a:gd name="connsiteX20" fmla="*/ 169546 w 1082041"/>
                <a:gd name="connsiteY20" fmla="*/ 68931 h 1114776"/>
                <a:gd name="connsiteX21" fmla="*/ 135256 w 1082041"/>
                <a:gd name="connsiteY21" fmla="*/ 34641 h 1114776"/>
                <a:gd name="connsiteX22" fmla="*/ 102871 w 1082041"/>
                <a:gd name="connsiteY22" fmla="*/ 17496 h 1114776"/>
                <a:gd name="connsiteX23" fmla="*/ 72391 w 1082041"/>
                <a:gd name="connsiteY23" fmla="*/ 2256 h 1114776"/>
                <a:gd name="connsiteX24" fmla="*/ 36196 w 1082041"/>
                <a:gd name="connsiteY24" fmla="*/ 9876 h 1114776"/>
                <a:gd name="connsiteX25" fmla="*/ 9526 w 1082041"/>
                <a:gd name="connsiteY25" fmla="*/ 2256 h 1114776"/>
                <a:gd name="connsiteX26" fmla="*/ 1 w 1082041"/>
                <a:gd name="connsiteY26" fmla="*/ 57501 h 1114776"/>
                <a:gd name="connsiteX27" fmla="*/ 9526 w 1082041"/>
                <a:gd name="connsiteY27" fmla="*/ 116556 h 1114776"/>
                <a:gd name="connsiteX28" fmla="*/ 59056 w 1082041"/>
                <a:gd name="connsiteY28" fmla="*/ 143226 h 1114776"/>
                <a:gd name="connsiteX29" fmla="*/ 135256 w 1082041"/>
                <a:gd name="connsiteY29" fmla="*/ 171801 h 1114776"/>
                <a:gd name="connsiteX30" fmla="*/ 175261 w 1082041"/>
                <a:gd name="connsiteY30" fmla="*/ 202281 h 1114776"/>
                <a:gd name="connsiteX31" fmla="*/ 211456 w 1082041"/>
                <a:gd name="connsiteY31" fmla="*/ 236571 h 1114776"/>
                <a:gd name="connsiteX32" fmla="*/ 260986 w 1082041"/>
                <a:gd name="connsiteY32" fmla="*/ 236571 h 1114776"/>
                <a:gd name="connsiteX33" fmla="*/ 308611 w 1082041"/>
                <a:gd name="connsiteY33" fmla="*/ 270861 h 1114776"/>
                <a:gd name="connsiteX34" fmla="*/ 390526 w 1082041"/>
                <a:gd name="connsiteY34" fmla="*/ 328011 h 1114776"/>
                <a:gd name="connsiteX35" fmla="*/ 430531 w 1082041"/>
                <a:gd name="connsiteY35" fmla="*/ 328011 h 1114776"/>
                <a:gd name="connsiteX36" fmla="*/ 470536 w 1082041"/>
                <a:gd name="connsiteY36" fmla="*/ 352776 h 1114776"/>
                <a:gd name="connsiteX37" fmla="*/ 516256 w 1082041"/>
                <a:gd name="connsiteY37" fmla="*/ 345156 h 1114776"/>
                <a:gd name="connsiteX38" fmla="*/ 569596 w 1082041"/>
                <a:gd name="connsiteY38" fmla="*/ 383256 h 1114776"/>
                <a:gd name="connsiteX39" fmla="*/ 613411 w 1082041"/>
                <a:gd name="connsiteY39" fmla="*/ 390876 h 1114776"/>
                <a:gd name="connsiteX40" fmla="*/ 624841 w 1082041"/>
                <a:gd name="connsiteY40" fmla="*/ 390876 h 1114776"/>
                <a:gd name="connsiteX41" fmla="*/ 632461 w 1082041"/>
                <a:gd name="connsiteY41" fmla="*/ 406116 h 1114776"/>
                <a:gd name="connsiteX42" fmla="*/ 661036 w 1082041"/>
                <a:gd name="connsiteY42" fmla="*/ 423261 h 1114776"/>
                <a:gd name="connsiteX43" fmla="*/ 689611 w 1082041"/>
                <a:gd name="connsiteY43" fmla="*/ 438501 h 1114776"/>
                <a:gd name="connsiteX44" fmla="*/ 725806 w 1082041"/>
                <a:gd name="connsiteY44" fmla="*/ 448026 h 1114776"/>
                <a:gd name="connsiteX45" fmla="*/ 756286 w 1082041"/>
                <a:gd name="connsiteY45" fmla="*/ 472791 h 1114776"/>
                <a:gd name="connsiteX46" fmla="*/ 803911 w 1082041"/>
                <a:gd name="connsiteY46" fmla="*/ 501366 h 1114776"/>
                <a:gd name="connsiteX47" fmla="*/ 834391 w 1082041"/>
                <a:gd name="connsiteY47" fmla="*/ 535656 h 1114776"/>
                <a:gd name="connsiteX48" fmla="*/ 845821 w 1082041"/>
                <a:gd name="connsiteY48" fmla="*/ 566136 h 1114776"/>
                <a:gd name="connsiteX49" fmla="*/ 864871 w 1082041"/>
                <a:gd name="connsiteY49" fmla="*/ 627096 h 1114776"/>
                <a:gd name="connsiteX50" fmla="*/ 866776 w 1082041"/>
                <a:gd name="connsiteY50" fmla="*/ 669006 h 1114776"/>
                <a:gd name="connsiteX51" fmla="*/ 883921 w 1082041"/>
                <a:gd name="connsiteY51" fmla="*/ 733776 h 1114776"/>
                <a:gd name="connsiteX52" fmla="*/ 902971 w 1082041"/>
                <a:gd name="connsiteY52" fmla="*/ 802356 h 1114776"/>
                <a:gd name="connsiteX53" fmla="*/ 918211 w 1082041"/>
                <a:gd name="connsiteY53" fmla="*/ 825216 h 1114776"/>
                <a:gd name="connsiteX54" fmla="*/ 902971 w 1082041"/>
                <a:gd name="connsiteY54" fmla="*/ 889986 h 1114776"/>
                <a:gd name="connsiteX55" fmla="*/ 902971 w 1082041"/>
                <a:gd name="connsiteY55" fmla="*/ 966186 h 1114776"/>
                <a:gd name="connsiteX56" fmla="*/ 1080136 w 1082041"/>
                <a:gd name="connsiteY56" fmla="*/ 1114776 h 1114776"/>
                <a:gd name="connsiteX0" fmla="*/ 1082041 w 1082041"/>
                <a:gd name="connsiteY0" fmla="*/ 352776 h 1114776"/>
                <a:gd name="connsiteX1" fmla="*/ 973456 w 1082041"/>
                <a:gd name="connsiteY1" fmla="*/ 354681 h 1114776"/>
                <a:gd name="connsiteX2" fmla="*/ 899161 w 1082041"/>
                <a:gd name="connsiteY2" fmla="*/ 335631 h 1114776"/>
                <a:gd name="connsiteX3" fmla="*/ 843916 w 1082041"/>
                <a:gd name="connsiteY3" fmla="*/ 343251 h 1114776"/>
                <a:gd name="connsiteX4" fmla="*/ 805816 w 1082041"/>
                <a:gd name="connsiteY4" fmla="*/ 312771 h 1114776"/>
                <a:gd name="connsiteX5" fmla="*/ 733426 w 1082041"/>
                <a:gd name="connsiteY5" fmla="*/ 329916 h 1114776"/>
                <a:gd name="connsiteX6" fmla="*/ 666751 w 1082041"/>
                <a:gd name="connsiteY6" fmla="*/ 286101 h 1114776"/>
                <a:gd name="connsiteX7" fmla="*/ 615316 w 1082041"/>
                <a:gd name="connsiteY7" fmla="*/ 272766 h 1114776"/>
                <a:gd name="connsiteX8" fmla="*/ 552451 w 1082041"/>
                <a:gd name="connsiteY8" fmla="*/ 272766 h 1114776"/>
                <a:gd name="connsiteX9" fmla="*/ 520066 w 1082041"/>
                <a:gd name="connsiteY9" fmla="*/ 230856 h 1114776"/>
                <a:gd name="connsiteX10" fmla="*/ 472441 w 1082041"/>
                <a:gd name="connsiteY10" fmla="*/ 196566 h 1114776"/>
                <a:gd name="connsiteX11" fmla="*/ 455296 w 1082041"/>
                <a:gd name="connsiteY11" fmla="*/ 209901 h 1114776"/>
                <a:gd name="connsiteX12" fmla="*/ 434341 w 1082041"/>
                <a:gd name="connsiteY12" fmla="*/ 183231 h 1114776"/>
                <a:gd name="connsiteX13" fmla="*/ 396241 w 1082041"/>
                <a:gd name="connsiteY13" fmla="*/ 177516 h 1114776"/>
                <a:gd name="connsiteX14" fmla="*/ 329566 w 1082041"/>
                <a:gd name="connsiteY14" fmla="*/ 164181 h 1114776"/>
                <a:gd name="connsiteX15" fmla="*/ 295276 w 1082041"/>
                <a:gd name="connsiteY15" fmla="*/ 156561 h 1114776"/>
                <a:gd name="connsiteX16" fmla="*/ 260986 w 1082041"/>
                <a:gd name="connsiteY16" fmla="*/ 129891 h 1114776"/>
                <a:gd name="connsiteX17" fmla="*/ 217171 w 1082041"/>
                <a:gd name="connsiteY17" fmla="*/ 118461 h 1114776"/>
                <a:gd name="connsiteX18" fmla="*/ 194311 w 1082041"/>
                <a:gd name="connsiteY18" fmla="*/ 107031 h 1114776"/>
                <a:gd name="connsiteX19" fmla="*/ 175261 w 1082041"/>
                <a:gd name="connsiteY19" fmla="*/ 95601 h 1114776"/>
                <a:gd name="connsiteX20" fmla="*/ 169546 w 1082041"/>
                <a:gd name="connsiteY20" fmla="*/ 68931 h 1114776"/>
                <a:gd name="connsiteX21" fmla="*/ 135256 w 1082041"/>
                <a:gd name="connsiteY21" fmla="*/ 34641 h 1114776"/>
                <a:gd name="connsiteX22" fmla="*/ 102871 w 1082041"/>
                <a:gd name="connsiteY22" fmla="*/ 17496 h 1114776"/>
                <a:gd name="connsiteX23" fmla="*/ 72391 w 1082041"/>
                <a:gd name="connsiteY23" fmla="*/ 2256 h 1114776"/>
                <a:gd name="connsiteX24" fmla="*/ 36196 w 1082041"/>
                <a:gd name="connsiteY24" fmla="*/ 9876 h 1114776"/>
                <a:gd name="connsiteX25" fmla="*/ 9526 w 1082041"/>
                <a:gd name="connsiteY25" fmla="*/ 2256 h 1114776"/>
                <a:gd name="connsiteX26" fmla="*/ 1 w 1082041"/>
                <a:gd name="connsiteY26" fmla="*/ 57501 h 1114776"/>
                <a:gd name="connsiteX27" fmla="*/ 9526 w 1082041"/>
                <a:gd name="connsiteY27" fmla="*/ 116556 h 1114776"/>
                <a:gd name="connsiteX28" fmla="*/ 59056 w 1082041"/>
                <a:gd name="connsiteY28" fmla="*/ 143226 h 1114776"/>
                <a:gd name="connsiteX29" fmla="*/ 135256 w 1082041"/>
                <a:gd name="connsiteY29" fmla="*/ 171801 h 1114776"/>
                <a:gd name="connsiteX30" fmla="*/ 175261 w 1082041"/>
                <a:gd name="connsiteY30" fmla="*/ 202281 h 1114776"/>
                <a:gd name="connsiteX31" fmla="*/ 211456 w 1082041"/>
                <a:gd name="connsiteY31" fmla="*/ 236571 h 1114776"/>
                <a:gd name="connsiteX32" fmla="*/ 260986 w 1082041"/>
                <a:gd name="connsiteY32" fmla="*/ 236571 h 1114776"/>
                <a:gd name="connsiteX33" fmla="*/ 308611 w 1082041"/>
                <a:gd name="connsiteY33" fmla="*/ 270861 h 1114776"/>
                <a:gd name="connsiteX34" fmla="*/ 390526 w 1082041"/>
                <a:gd name="connsiteY34" fmla="*/ 328011 h 1114776"/>
                <a:gd name="connsiteX35" fmla="*/ 430531 w 1082041"/>
                <a:gd name="connsiteY35" fmla="*/ 328011 h 1114776"/>
                <a:gd name="connsiteX36" fmla="*/ 470536 w 1082041"/>
                <a:gd name="connsiteY36" fmla="*/ 352776 h 1114776"/>
                <a:gd name="connsiteX37" fmla="*/ 516256 w 1082041"/>
                <a:gd name="connsiteY37" fmla="*/ 345156 h 1114776"/>
                <a:gd name="connsiteX38" fmla="*/ 569596 w 1082041"/>
                <a:gd name="connsiteY38" fmla="*/ 383256 h 1114776"/>
                <a:gd name="connsiteX39" fmla="*/ 613411 w 1082041"/>
                <a:gd name="connsiteY39" fmla="*/ 390876 h 1114776"/>
                <a:gd name="connsiteX40" fmla="*/ 624841 w 1082041"/>
                <a:gd name="connsiteY40" fmla="*/ 390876 h 1114776"/>
                <a:gd name="connsiteX41" fmla="*/ 632461 w 1082041"/>
                <a:gd name="connsiteY41" fmla="*/ 406116 h 1114776"/>
                <a:gd name="connsiteX42" fmla="*/ 661036 w 1082041"/>
                <a:gd name="connsiteY42" fmla="*/ 423261 h 1114776"/>
                <a:gd name="connsiteX43" fmla="*/ 689611 w 1082041"/>
                <a:gd name="connsiteY43" fmla="*/ 438501 h 1114776"/>
                <a:gd name="connsiteX44" fmla="*/ 725806 w 1082041"/>
                <a:gd name="connsiteY44" fmla="*/ 448026 h 1114776"/>
                <a:gd name="connsiteX45" fmla="*/ 756286 w 1082041"/>
                <a:gd name="connsiteY45" fmla="*/ 472791 h 1114776"/>
                <a:gd name="connsiteX46" fmla="*/ 803911 w 1082041"/>
                <a:gd name="connsiteY46" fmla="*/ 501366 h 1114776"/>
                <a:gd name="connsiteX47" fmla="*/ 834391 w 1082041"/>
                <a:gd name="connsiteY47" fmla="*/ 535656 h 1114776"/>
                <a:gd name="connsiteX48" fmla="*/ 845821 w 1082041"/>
                <a:gd name="connsiteY48" fmla="*/ 566136 h 1114776"/>
                <a:gd name="connsiteX49" fmla="*/ 864871 w 1082041"/>
                <a:gd name="connsiteY49" fmla="*/ 627096 h 1114776"/>
                <a:gd name="connsiteX50" fmla="*/ 866776 w 1082041"/>
                <a:gd name="connsiteY50" fmla="*/ 669006 h 1114776"/>
                <a:gd name="connsiteX51" fmla="*/ 883921 w 1082041"/>
                <a:gd name="connsiteY51" fmla="*/ 733776 h 1114776"/>
                <a:gd name="connsiteX52" fmla="*/ 902971 w 1082041"/>
                <a:gd name="connsiteY52" fmla="*/ 802356 h 1114776"/>
                <a:gd name="connsiteX53" fmla="*/ 918211 w 1082041"/>
                <a:gd name="connsiteY53" fmla="*/ 825216 h 1114776"/>
                <a:gd name="connsiteX54" fmla="*/ 902971 w 1082041"/>
                <a:gd name="connsiteY54" fmla="*/ 889986 h 1114776"/>
                <a:gd name="connsiteX55" fmla="*/ 902971 w 1082041"/>
                <a:gd name="connsiteY55" fmla="*/ 966186 h 1114776"/>
                <a:gd name="connsiteX56" fmla="*/ 1080136 w 1082041"/>
                <a:gd name="connsiteY56" fmla="*/ 1114776 h 1114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082041" h="1114776">
                  <a:moveTo>
                    <a:pt x="1082041" y="352776"/>
                  </a:moveTo>
                  <a:cubicBezTo>
                    <a:pt x="1064261" y="363412"/>
                    <a:pt x="1003936" y="357538"/>
                    <a:pt x="973456" y="354681"/>
                  </a:cubicBezTo>
                  <a:cubicBezTo>
                    <a:pt x="942976" y="351824"/>
                    <a:pt x="920751" y="337536"/>
                    <a:pt x="899161" y="335631"/>
                  </a:cubicBezTo>
                  <a:cubicBezTo>
                    <a:pt x="877571" y="333726"/>
                    <a:pt x="859473" y="347061"/>
                    <a:pt x="843916" y="343251"/>
                  </a:cubicBezTo>
                  <a:cubicBezTo>
                    <a:pt x="828359" y="339441"/>
                    <a:pt x="824231" y="314994"/>
                    <a:pt x="805816" y="312771"/>
                  </a:cubicBezTo>
                  <a:cubicBezTo>
                    <a:pt x="787401" y="310548"/>
                    <a:pt x="756603" y="334361"/>
                    <a:pt x="733426" y="329916"/>
                  </a:cubicBezTo>
                  <a:cubicBezTo>
                    <a:pt x="710249" y="325471"/>
                    <a:pt x="686436" y="295626"/>
                    <a:pt x="666751" y="286101"/>
                  </a:cubicBezTo>
                  <a:cubicBezTo>
                    <a:pt x="647066" y="276576"/>
                    <a:pt x="634366" y="274988"/>
                    <a:pt x="615316" y="272766"/>
                  </a:cubicBezTo>
                  <a:cubicBezTo>
                    <a:pt x="596266" y="270544"/>
                    <a:pt x="568326" y="279751"/>
                    <a:pt x="552451" y="272766"/>
                  </a:cubicBezTo>
                  <a:cubicBezTo>
                    <a:pt x="536576" y="265781"/>
                    <a:pt x="533401" y="243556"/>
                    <a:pt x="520066" y="230856"/>
                  </a:cubicBezTo>
                  <a:cubicBezTo>
                    <a:pt x="506731" y="218156"/>
                    <a:pt x="483236" y="200058"/>
                    <a:pt x="472441" y="196566"/>
                  </a:cubicBezTo>
                  <a:cubicBezTo>
                    <a:pt x="461646" y="193073"/>
                    <a:pt x="461646" y="212123"/>
                    <a:pt x="455296" y="209901"/>
                  </a:cubicBezTo>
                  <a:cubicBezTo>
                    <a:pt x="448946" y="207678"/>
                    <a:pt x="444183" y="188628"/>
                    <a:pt x="434341" y="183231"/>
                  </a:cubicBezTo>
                  <a:cubicBezTo>
                    <a:pt x="424498" y="177833"/>
                    <a:pt x="413703" y="180691"/>
                    <a:pt x="396241" y="177516"/>
                  </a:cubicBezTo>
                  <a:cubicBezTo>
                    <a:pt x="378778" y="174341"/>
                    <a:pt x="346394" y="167674"/>
                    <a:pt x="329566" y="164181"/>
                  </a:cubicBezTo>
                  <a:cubicBezTo>
                    <a:pt x="312738" y="160688"/>
                    <a:pt x="306706" y="162276"/>
                    <a:pt x="295276" y="156561"/>
                  </a:cubicBezTo>
                  <a:cubicBezTo>
                    <a:pt x="283846" y="150846"/>
                    <a:pt x="274004" y="136241"/>
                    <a:pt x="260986" y="129891"/>
                  </a:cubicBezTo>
                  <a:cubicBezTo>
                    <a:pt x="247968" y="123541"/>
                    <a:pt x="228283" y="122271"/>
                    <a:pt x="217171" y="118461"/>
                  </a:cubicBezTo>
                  <a:cubicBezTo>
                    <a:pt x="206059" y="114651"/>
                    <a:pt x="201296" y="110841"/>
                    <a:pt x="194311" y="107031"/>
                  </a:cubicBezTo>
                  <a:cubicBezTo>
                    <a:pt x="187326" y="103221"/>
                    <a:pt x="179389" y="101951"/>
                    <a:pt x="175261" y="95601"/>
                  </a:cubicBezTo>
                  <a:cubicBezTo>
                    <a:pt x="171133" y="89251"/>
                    <a:pt x="176214" y="79091"/>
                    <a:pt x="169546" y="68931"/>
                  </a:cubicBezTo>
                  <a:cubicBezTo>
                    <a:pt x="162878" y="58771"/>
                    <a:pt x="146368" y="43213"/>
                    <a:pt x="135256" y="34641"/>
                  </a:cubicBezTo>
                  <a:cubicBezTo>
                    <a:pt x="124143" y="26068"/>
                    <a:pt x="113348" y="22893"/>
                    <a:pt x="102871" y="17496"/>
                  </a:cubicBezTo>
                  <a:cubicBezTo>
                    <a:pt x="92394" y="12099"/>
                    <a:pt x="83503" y="3526"/>
                    <a:pt x="72391" y="2256"/>
                  </a:cubicBezTo>
                  <a:cubicBezTo>
                    <a:pt x="61279" y="986"/>
                    <a:pt x="46673" y="9876"/>
                    <a:pt x="36196" y="9876"/>
                  </a:cubicBezTo>
                  <a:cubicBezTo>
                    <a:pt x="25719" y="9876"/>
                    <a:pt x="15558" y="-5682"/>
                    <a:pt x="9526" y="2256"/>
                  </a:cubicBezTo>
                  <a:cubicBezTo>
                    <a:pt x="3493" y="10193"/>
                    <a:pt x="1" y="38451"/>
                    <a:pt x="1" y="57501"/>
                  </a:cubicBezTo>
                  <a:cubicBezTo>
                    <a:pt x="1" y="76551"/>
                    <a:pt x="-316" y="102269"/>
                    <a:pt x="9526" y="116556"/>
                  </a:cubicBezTo>
                  <a:cubicBezTo>
                    <a:pt x="19368" y="130843"/>
                    <a:pt x="38101" y="134019"/>
                    <a:pt x="59056" y="143226"/>
                  </a:cubicBezTo>
                  <a:cubicBezTo>
                    <a:pt x="80011" y="152433"/>
                    <a:pt x="115888" y="161958"/>
                    <a:pt x="135256" y="171801"/>
                  </a:cubicBezTo>
                  <a:cubicBezTo>
                    <a:pt x="154623" y="181643"/>
                    <a:pt x="162561" y="191486"/>
                    <a:pt x="175261" y="202281"/>
                  </a:cubicBezTo>
                  <a:cubicBezTo>
                    <a:pt x="187961" y="213076"/>
                    <a:pt x="197168" y="230856"/>
                    <a:pt x="211456" y="236571"/>
                  </a:cubicBezTo>
                  <a:cubicBezTo>
                    <a:pt x="225743" y="242286"/>
                    <a:pt x="244794" y="230856"/>
                    <a:pt x="260986" y="236571"/>
                  </a:cubicBezTo>
                  <a:cubicBezTo>
                    <a:pt x="277178" y="242286"/>
                    <a:pt x="308611" y="270861"/>
                    <a:pt x="308611" y="270861"/>
                  </a:cubicBezTo>
                  <a:cubicBezTo>
                    <a:pt x="330201" y="286101"/>
                    <a:pt x="370206" y="318486"/>
                    <a:pt x="390526" y="328011"/>
                  </a:cubicBezTo>
                  <a:cubicBezTo>
                    <a:pt x="410846" y="337536"/>
                    <a:pt x="417196" y="323884"/>
                    <a:pt x="430531" y="328011"/>
                  </a:cubicBezTo>
                  <a:cubicBezTo>
                    <a:pt x="443866" y="332138"/>
                    <a:pt x="456248" y="349918"/>
                    <a:pt x="470536" y="352776"/>
                  </a:cubicBezTo>
                  <a:cubicBezTo>
                    <a:pt x="484824" y="355634"/>
                    <a:pt x="499746" y="340076"/>
                    <a:pt x="516256" y="345156"/>
                  </a:cubicBezTo>
                  <a:cubicBezTo>
                    <a:pt x="532766" y="350236"/>
                    <a:pt x="553404" y="375636"/>
                    <a:pt x="569596" y="383256"/>
                  </a:cubicBezTo>
                  <a:cubicBezTo>
                    <a:pt x="585788" y="390876"/>
                    <a:pt x="604204" y="389606"/>
                    <a:pt x="613411" y="390876"/>
                  </a:cubicBezTo>
                  <a:cubicBezTo>
                    <a:pt x="622618" y="392146"/>
                    <a:pt x="621666" y="388336"/>
                    <a:pt x="624841" y="390876"/>
                  </a:cubicBezTo>
                  <a:cubicBezTo>
                    <a:pt x="628016" y="393416"/>
                    <a:pt x="626428" y="400719"/>
                    <a:pt x="632461" y="406116"/>
                  </a:cubicBezTo>
                  <a:cubicBezTo>
                    <a:pt x="638493" y="411514"/>
                    <a:pt x="651511" y="417864"/>
                    <a:pt x="661036" y="423261"/>
                  </a:cubicBezTo>
                  <a:cubicBezTo>
                    <a:pt x="670561" y="428658"/>
                    <a:pt x="678816" y="434374"/>
                    <a:pt x="689611" y="438501"/>
                  </a:cubicBezTo>
                  <a:cubicBezTo>
                    <a:pt x="700406" y="442629"/>
                    <a:pt x="714694" y="442311"/>
                    <a:pt x="725806" y="448026"/>
                  </a:cubicBezTo>
                  <a:cubicBezTo>
                    <a:pt x="736918" y="453741"/>
                    <a:pt x="743269" y="463901"/>
                    <a:pt x="756286" y="472791"/>
                  </a:cubicBezTo>
                  <a:cubicBezTo>
                    <a:pt x="769303" y="481681"/>
                    <a:pt x="790894" y="490889"/>
                    <a:pt x="803911" y="501366"/>
                  </a:cubicBezTo>
                  <a:cubicBezTo>
                    <a:pt x="816928" y="511843"/>
                    <a:pt x="827406" y="524861"/>
                    <a:pt x="834391" y="535656"/>
                  </a:cubicBezTo>
                  <a:cubicBezTo>
                    <a:pt x="841376" y="546451"/>
                    <a:pt x="840741" y="550896"/>
                    <a:pt x="845821" y="566136"/>
                  </a:cubicBezTo>
                  <a:cubicBezTo>
                    <a:pt x="850901" y="581376"/>
                    <a:pt x="861379" y="609951"/>
                    <a:pt x="864871" y="627096"/>
                  </a:cubicBezTo>
                  <a:cubicBezTo>
                    <a:pt x="868363" y="644241"/>
                    <a:pt x="863601" y="651226"/>
                    <a:pt x="866776" y="669006"/>
                  </a:cubicBezTo>
                  <a:cubicBezTo>
                    <a:pt x="869951" y="686786"/>
                    <a:pt x="877889" y="711551"/>
                    <a:pt x="883921" y="733776"/>
                  </a:cubicBezTo>
                  <a:cubicBezTo>
                    <a:pt x="889953" y="756001"/>
                    <a:pt x="897256" y="787116"/>
                    <a:pt x="902971" y="802356"/>
                  </a:cubicBezTo>
                  <a:cubicBezTo>
                    <a:pt x="908686" y="817596"/>
                    <a:pt x="918211" y="810611"/>
                    <a:pt x="918211" y="825216"/>
                  </a:cubicBezTo>
                  <a:cubicBezTo>
                    <a:pt x="918211" y="839821"/>
                    <a:pt x="905511" y="866491"/>
                    <a:pt x="902971" y="889986"/>
                  </a:cubicBezTo>
                  <a:cubicBezTo>
                    <a:pt x="900431" y="913481"/>
                    <a:pt x="903606" y="953486"/>
                    <a:pt x="902971" y="966186"/>
                  </a:cubicBezTo>
                  <a:cubicBezTo>
                    <a:pt x="902336" y="978886"/>
                    <a:pt x="1078549" y="1107156"/>
                    <a:pt x="1080136" y="1114776"/>
                  </a:cubicBezTo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28"/>
            <p:cNvSpPr/>
            <p:nvPr/>
          </p:nvSpPr>
          <p:spPr>
            <a:xfrm flipH="1">
              <a:off x="5343067" y="4199879"/>
              <a:ext cx="1187734" cy="869828"/>
            </a:xfrm>
            <a:custGeom>
              <a:avLst/>
              <a:gdLst>
                <a:gd name="connsiteX0" fmla="*/ 1159159 w 1180114"/>
                <a:gd name="connsiteY0" fmla="*/ 27818 h 808868"/>
                <a:gd name="connsiteX1" fmla="*/ 1092484 w 1180114"/>
                <a:gd name="connsiteY1" fmla="*/ 1148 h 808868"/>
                <a:gd name="connsiteX2" fmla="*/ 1054384 w 1180114"/>
                <a:gd name="connsiteY2" fmla="*/ 10673 h 808868"/>
                <a:gd name="connsiteX3" fmla="*/ 1027714 w 1180114"/>
                <a:gd name="connsiteY3" fmla="*/ 62108 h 808868"/>
                <a:gd name="connsiteX4" fmla="*/ 991519 w 1180114"/>
                <a:gd name="connsiteY4" fmla="*/ 90683 h 808868"/>
                <a:gd name="connsiteX5" fmla="*/ 879124 w 1180114"/>
                <a:gd name="connsiteY5" fmla="*/ 86873 h 808868"/>
                <a:gd name="connsiteX6" fmla="*/ 814354 w 1180114"/>
                <a:gd name="connsiteY6" fmla="*/ 100208 h 808868"/>
                <a:gd name="connsiteX7" fmla="*/ 785779 w 1180114"/>
                <a:gd name="connsiteY7" fmla="*/ 128783 h 808868"/>
                <a:gd name="connsiteX8" fmla="*/ 696244 w 1180114"/>
                <a:gd name="connsiteY8" fmla="*/ 115448 h 808868"/>
                <a:gd name="connsiteX9" fmla="*/ 661954 w 1180114"/>
                <a:gd name="connsiteY9" fmla="*/ 126878 h 808868"/>
                <a:gd name="connsiteX10" fmla="*/ 618139 w 1180114"/>
                <a:gd name="connsiteY10" fmla="*/ 138308 h 808868"/>
                <a:gd name="connsiteX11" fmla="*/ 532414 w 1180114"/>
                <a:gd name="connsiteY11" fmla="*/ 100208 h 808868"/>
                <a:gd name="connsiteX12" fmla="*/ 433354 w 1180114"/>
                <a:gd name="connsiteY12" fmla="*/ 111638 h 808868"/>
                <a:gd name="connsiteX13" fmla="*/ 355249 w 1180114"/>
                <a:gd name="connsiteY13" fmla="*/ 111638 h 808868"/>
                <a:gd name="connsiteX14" fmla="*/ 303814 w 1180114"/>
                <a:gd name="connsiteY14" fmla="*/ 119258 h 808868"/>
                <a:gd name="connsiteX15" fmla="*/ 252379 w 1180114"/>
                <a:gd name="connsiteY15" fmla="*/ 117353 h 808868"/>
                <a:gd name="connsiteX16" fmla="*/ 187609 w 1180114"/>
                <a:gd name="connsiteY16" fmla="*/ 75443 h 808868"/>
                <a:gd name="connsiteX17" fmla="*/ 147604 w 1180114"/>
                <a:gd name="connsiteY17" fmla="*/ 75443 h 808868"/>
                <a:gd name="connsiteX18" fmla="*/ 105694 w 1180114"/>
                <a:gd name="connsiteY18" fmla="*/ 52583 h 808868"/>
                <a:gd name="connsiteX19" fmla="*/ 54259 w 1180114"/>
                <a:gd name="connsiteY19" fmla="*/ 69728 h 808868"/>
                <a:gd name="connsiteX20" fmla="*/ 42829 w 1180114"/>
                <a:gd name="connsiteY20" fmla="*/ 109733 h 808868"/>
                <a:gd name="connsiteX21" fmla="*/ 919 w 1180114"/>
                <a:gd name="connsiteY21" fmla="*/ 115448 h 808868"/>
                <a:gd name="connsiteX22" fmla="*/ 18064 w 1180114"/>
                <a:gd name="connsiteY22" fmla="*/ 159263 h 808868"/>
                <a:gd name="connsiteX23" fmla="*/ 65689 w 1180114"/>
                <a:gd name="connsiteY23" fmla="*/ 193553 h 808868"/>
                <a:gd name="connsiteX24" fmla="*/ 138079 w 1180114"/>
                <a:gd name="connsiteY24" fmla="*/ 184028 h 808868"/>
                <a:gd name="connsiteX25" fmla="*/ 172369 w 1180114"/>
                <a:gd name="connsiteY25" fmla="*/ 195458 h 808868"/>
                <a:gd name="connsiteX26" fmla="*/ 195229 w 1180114"/>
                <a:gd name="connsiteY26" fmla="*/ 208793 h 808868"/>
                <a:gd name="connsiteX27" fmla="*/ 256189 w 1180114"/>
                <a:gd name="connsiteY27" fmla="*/ 195458 h 808868"/>
                <a:gd name="connsiteX28" fmla="*/ 288574 w 1180114"/>
                <a:gd name="connsiteY28" fmla="*/ 203078 h 808868"/>
                <a:gd name="connsiteX29" fmla="*/ 340009 w 1180114"/>
                <a:gd name="connsiteY29" fmla="*/ 195458 h 808868"/>
                <a:gd name="connsiteX30" fmla="*/ 389539 w 1180114"/>
                <a:gd name="connsiteY30" fmla="*/ 222128 h 808868"/>
                <a:gd name="connsiteX31" fmla="*/ 454309 w 1180114"/>
                <a:gd name="connsiteY31" fmla="*/ 231653 h 808868"/>
                <a:gd name="connsiteX32" fmla="*/ 534319 w 1180114"/>
                <a:gd name="connsiteY32" fmla="*/ 229748 h 808868"/>
                <a:gd name="connsiteX33" fmla="*/ 593374 w 1180114"/>
                <a:gd name="connsiteY33" fmla="*/ 225938 h 808868"/>
                <a:gd name="connsiteX34" fmla="*/ 686719 w 1180114"/>
                <a:gd name="connsiteY34" fmla="*/ 216413 h 808868"/>
                <a:gd name="connsiteX35" fmla="*/ 749584 w 1180114"/>
                <a:gd name="connsiteY35" fmla="*/ 218318 h 808868"/>
                <a:gd name="connsiteX36" fmla="*/ 797209 w 1180114"/>
                <a:gd name="connsiteY36" fmla="*/ 237368 h 808868"/>
                <a:gd name="connsiteX37" fmla="*/ 846739 w 1180114"/>
                <a:gd name="connsiteY37" fmla="*/ 237368 h 808868"/>
                <a:gd name="connsiteX38" fmla="*/ 875314 w 1180114"/>
                <a:gd name="connsiteY38" fmla="*/ 235463 h 808868"/>
                <a:gd name="connsiteX39" fmla="*/ 919129 w 1180114"/>
                <a:gd name="connsiteY39" fmla="*/ 265943 h 808868"/>
                <a:gd name="connsiteX40" fmla="*/ 957229 w 1180114"/>
                <a:gd name="connsiteY40" fmla="*/ 326903 h 808868"/>
                <a:gd name="connsiteX41" fmla="*/ 968659 w 1180114"/>
                <a:gd name="connsiteY41" fmla="*/ 448823 h 808868"/>
                <a:gd name="connsiteX42" fmla="*/ 1020094 w 1180114"/>
                <a:gd name="connsiteY42" fmla="*/ 534548 h 808868"/>
                <a:gd name="connsiteX43" fmla="*/ 989614 w 1180114"/>
                <a:gd name="connsiteY43" fmla="*/ 669803 h 808868"/>
                <a:gd name="connsiteX44" fmla="*/ 1044859 w 1180114"/>
                <a:gd name="connsiteY44" fmla="*/ 717428 h 808868"/>
                <a:gd name="connsiteX45" fmla="*/ 1180114 w 1180114"/>
                <a:gd name="connsiteY45" fmla="*/ 808868 h 808868"/>
                <a:gd name="connsiteX0" fmla="*/ 1159159 w 1180114"/>
                <a:gd name="connsiteY0" fmla="*/ 27818 h 808868"/>
                <a:gd name="connsiteX1" fmla="*/ 1092484 w 1180114"/>
                <a:gd name="connsiteY1" fmla="*/ 1148 h 808868"/>
                <a:gd name="connsiteX2" fmla="*/ 1054384 w 1180114"/>
                <a:gd name="connsiteY2" fmla="*/ 10673 h 808868"/>
                <a:gd name="connsiteX3" fmla="*/ 1027714 w 1180114"/>
                <a:gd name="connsiteY3" fmla="*/ 62108 h 808868"/>
                <a:gd name="connsiteX4" fmla="*/ 991519 w 1180114"/>
                <a:gd name="connsiteY4" fmla="*/ 90683 h 808868"/>
                <a:gd name="connsiteX5" fmla="*/ 879124 w 1180114"/>
                <a:gd name="connsiteY5" fmla="*/ 86873 h 808868"/>
                <a:gd name="connsiteX6" fmla="*/ 814354 w 1180114"/>
                <a:gd name="connsiteY6" fmla="*/ 100208 h 808868"/>
                <a:gd name="connsiteX7" fmla="*/ 785779 w 1180114"/>
                <a:gd name="connsiteY7" fmla="*/ 128783 h 808868"/>
                <a:gd name="connsiteX8" fmla="*/ 696244 w 1180114"/>
                <a:gd name="connsiteY8" fmla="*/ 115448 h 808868"/>
                <a:gd name="connsiteX9" fmla="*/ 661954 w 1180114"/>
                <a:gd name="connsiteY9" fmla="*/ 126878 h 808868"/>
                <a:gd name="connsiteX10" fmla="*/ 618139 w 1180114"/>
                <a:gd name="connsiteY10" fmla="*/ 138308 h 808868"/>
                <a:gd name="connsiteX11" fmla="*/ 532414 w 1180114"/>
                <a:gd name="connsiteY11" fmla="*/ 100208 h 808868"/>
                <a:gd name="connsiteX12" fmla="*/ 433354 w 1180114"/>
                <a:gd name="connsiteY12" fmla="*/ 111638 h 808868"/>
                <a:gd name="connsiteX13" fmla="*/ 355249 w 1180114"/>
                <a:gd name="connsiteY13" fmla="*/ 111638 h 808868"/>
                <a:gd name="connsiteX14" fmla="*/ 303814 w 1180114"/>
                <a:gd name="connsiteY14" fmla="*/ 119258 h 808868"/>
                <a:gd name="connsiteX15" fmla="*/ 252379 w 1180114"/>
                <a:gd name="connsiteY15" fmla="*/ 117353 h 808868"/>
                <a:gd name="connsiteX16" fmla="*/ 187609 w 1180114"/>
                <a:gd name="connsiteY16" fmla="*/ 75443 h 808868"/>
                <a:gd name="connsiteX17" fmla="*/ 147604 w 1180114"/>
                <a:gd name="connsiteY17" fmla="*/ 75443 h 808868"/>
                <a:gd name="connsiteX18" fmla="*/ 105694 w 1180114"/>
                <a:gd name="connsiteY18" fmla="*/ 52583 h 808868"/>
                <a:gd name="connsiteX19" fmla="*/ 54259 w 1180114"/>
                <a:gd name="connsiteY19" fmla="*/ 69728 h 808868"/>
                <a:gd name="connsiteX20" fmla="*/ 42829 w 1180114"/>
                <a:gd name="connsiteY20" fmla="*/ 109733 h 808868"/>
                <a:gd name="connsiteX21" fmla="*/ 919 w 1180114"/>
                <a:gd name="connsiteY21" fmla="*/ 115448 h 808868"/>
                <a:gd name="connsiteX22" fmla="*/ 18064 w 1180114"/>
                <a:gd name="connsiteY22" fmla="*/ 159263 h 808868"/>
                <a:gd name="connsiteX23" fmla="*/ 65689 w 1180114"/>
                <a:gd name="connsiteY23" fmla="*/ 193553 h 808868"/>
                <a:gd name="connsiteX24" fmla="*/ 138079 w 1180114"/>
                <a:gd name="connsiteY24" fmla="*/ 184028 h 808868"/>
                <a:gd name="connsiteX25" fmla="*/ 172369 w 1180114"/>
                <a:gd name="connsiteY25" fmla="*/ 195458 h 808868"/>
                <a:gd name="connsiteX26" fmla="*/ 195229 w 1180114"/>
                <a:gd name="connsiteY26" fmla="*/ 208793 h 808868"/>
                <a:gd name="connsiteX27" fmla="*/ 256189 w 1180114"/>
                <a:gd name="connsiteY27" fmla="*/ 195458 h 808868"/>
                <a:gd name="connsiteX28" fmla="*/ 288574 w 1180114"/>
                <a:gd name="connsiteY28" fmla="*/ 203078 h 808868"/>
                <a:gd name="connsiteX29" fmla="*/ 340009 w 1180114"/>
                <a:gd name="connsiteY29" fmla="*/ 195458 h 808868"/>
                <a:gd name="connsiteX30" fmla="*/ 389539 w 1180114"/>
                <a:gd name="connsiteY30" fmla="*/ 222128 h 808868"/>
                <a:gd name="connsiteX31" fmla="*/ 454309 w 1180114"/>
                <a:gd name="connsiteY31" fmla="*/ 231653 h 808868"/>
                <a:gd name="connsiteX32" fmla="*/ 534319 w 1180114"/>
                <a:gd name="connsiteY32" fmla="*/ 229748 h 808868"/>
                <a:gd name="connsiteX33" fmla="*/ 593374 w 1180114"/>
                <a:gd name="connsiteY33" fmla="*/ 225938 h 808868"/>
                <a:gd name="connsiteX34" fmla="*/ 686719 w 1180114"/>
                <a:gd name="connsiteY34" fmla="*/ 216413 h 808868"/>
                <a:gd name="connsiteX35" fmla="*/ 749584 w 1180114"/>
                <a:gd name="connsiteY35" fmla="*/ 218318 h 808868"/>
                <a:gd name="connsiteX36" fmla="*/ 797209 w 1180114"/>
                <a:gd name="connsiteY36" fmla="*/ 237368 h 808868"/>
                <a:gd name="connsiteX37" fmla="*/ 846739 w 1180114"/>
                <a:gd name="connsiteY37" fmla="*/ 237368 h 808868"/>
                <a:gd name="connsiteX38" fmla="*/ 875314 w 1180114"/>
                <a:gd name="connsiteY38" fmla="*/ 235463 h 808868"/>
                <a:gd name="connsiteX39" fmla="*/ 919129 w 1180114"/>
                <a:gd name="connsiteY39" fmla="*/ 265943 h 808868"/>
                <a:gd name="connsiteX40" fmla="*/ 936274 w 1180114"/>
                <a:gd name="connsiteY40" fmla="*/ 328808 h 808868"/>
                <a:gd name="connsiteX41" fmla="*/ 968659 w 1180114"/>
                <a:gd name="connsiteY41" fmla="*/ 448823 h 808868"/>
                <a:gd name="connsiteX42" fmla="*/ 1020094 w 1180114"/>
                <a:gd name="connsiteY42" fmla="*/ 534548 h 808868"/>
                <a:gd name="connsiteX43" fmla="*/ 989614 w 1180114"/>
                <a:gd name="connsiteY43" fmla="*/ 669803 h 808868"/>
                <a:gd name="connsiteX44" fmla="*/ 1044859 w 1180114"/>
                <a:gd name="connsiteY44" fmla="*/ 717428 h 808868"/>
                <a:gd name="connsiteX45" fmla="*/ 1180114 w 1180114"/>
                <a:gd name="connsiteY45" fmla="*/ 808868 h 808868"/>
                <a:gd name="connsiteX0" fmla="*/ 1159159 w 1180114"/>
                <a:gd name="connsiteY0" fmla="*/ 27818 h 808868"/>
                <a:gd name="connsiteX1" fmla="*/ 1092484 w 1180114"/>
                <a:gd name="connsiteY1" fmla="*/ 1148 h 808868"/>
                <a:gd name="connsiteX2" fmla="*/ 1054384 w 1180114"/>
                <a:gd name="connsiteY2" fmla="*/ 10673 h 808868"/>
                <a:gd name="connsiteX3" fmla="*/ 1027714 w 1180114"/>
                <a:gd name="connsiteY3" fmla="*/ 62108 h 808868"/>
                <a:gd name="connsiteX4" fmla="*/ 991519 w 1180114"/>
                <a:gd name="connsiteY4" fmla="*/ 90683 h 808868"/>
                <a:gd name="connsiteX5" fmla="*/ 879124 w 1180114"/>
                <a:gd name="connsiteY5" fmla="*/ 86873 h 808868"/>
                <a:gd name="connsiteX6" fmla="*/ 814354 w 1180114"/>
                <a:gd name="connsiteY6" fmla="*/ 100208 h 808868"/>
                <a:gd name="connsiteX7" fmla="*/ 785779 w 1180114"/>
                <a:gd name="connsiteY7" fmla="*/ 128783 h 808868"/>
                <a:gd name="connsiteX8" fmla="*/ 696244 w 1180114"/>
                <a:gd name="connsiteY8" fmla="*/ 115448 h 808868"/>
                <a:gd name="connsiteX9" fmla="*/ 661954 w 1180114"/>
                <a:gd name="connsiteY9" fmla="*/ 126878 h 808868"/>
                <a:gd name="connsiteX10" fmla="*/ 618139 w 1180114"/>
                <a:gd name="connsiteY10" fmla="*/ 138308 h 808868"/>
                <a:gd name="connsiteX11" fmla="*/ 532414 w 1180114"/>
                <a:gd name="connsiteY11" fmla="*/ 100208 h 808868"/>
                <a:gd name="connsiteX12" fmla="*/ 433354 w 1180114"/>
                <a:gd name="connsiteY12" fmla="*/ 111638 h 808868"/>
                <a:gd name="connsiteX13" fmla="*/ 355249 w 1180114"/>
                <a:gd name="connsiteY13" fmla="*/ 111638 h 808868"/>
                <a:gd name="connsiteX14" fmla="*/ 303814 w 1180114"/>
                <a:gd name="connsiteY14" fmla="*/ 119258 h 808868"/>
                <a:gd name="connsiteX15" fmla="*/ 252379 w 1180114"/>
                <a:gd name="connsiteY15" fmla="*/ 117353 h 808868"/>
                <a:gd name="connsiteX16" fmla="*/ 187609 w 1180114"/>
                <a:gd name="connsiteY16" fmla="*/ 75443 h 808868"/>
                <a:gd name="connsiteX17" fmla="*/ 147604 w 1180114"/>
                <a:gd name="connsiteY17" fmla="*/ 75443 h 808868"/>
                <a:gd name="connsiteX18" fmla="*/ 105694 w 1180114"/>
                <a:gd name="connsiteY18" fmla="*/ 52583 h 808868"/>
                <a:gd name="connsiteX19" fmla="*/ 54259 w 1180114"/>
                <a:gd name="connsiteY19" fmla="*/ 69728 h 808868"/>
                <a:gd name="connsiteX20" fmla="*/ 42829 w 1180114"/>
                <a:gd name="connsiteY20" fmla="*/ 109733 h 808868"/>
                <a:gd name="connsiteX21" fmla="*/ 919 w 1180114"/>
                <a:gd name="connsiteY21" fmla="*/ 115448 h 808868"/>
                <a:gd name="connsiteX22" fmla="*/ 18064 w 1180114"/>
                <a:gd name="connsiteY22" fmla="*/ 159263 h 808868"/>
                <a:gd name="connsiteX23" fmla="*/ 65689 w 1180114"/>
                <a:gd name="connsiteY23" fmla="*/ 193553 h 808868"/>
                <a:gd name="connsiteX24" fmla="*/ 138079 w 1180114"/>
                <a:gd name="connsiteY24" fmla="*/ 184028 h 808868"/>
                <a:gd name="connsiteX25" fmla="*/ 172369 w 1180114"/>
                <a:gd name="connsiteY25" fmla="*/ 195458 h 808868"/>
                <a:gd name="connsiteX26" fmla="*/ 195229 w 1180114"/>
                <a:gd name="connsiteY26" fmla="*/ 208793 h 808868"/>
                <a:gd name="connsiteX27" fmla="*/ 256189 w 1180114"/>
                <a:gd name="connsiteY27" fmla="*/ 195458 h 808868"/>
                <a:gd name="connsiteX28" fmla="*/ 288574 w 1180114"/>
                <a:gd name="connsiteY28" fmla="*/ 203078 h 808868"/>
                <a:gd name="connsiteX29" fmla="*/ 340009 w 1180114"/>
                <a:gd name="connsiteY29" fmla="*/ 195458 h 808868"/>
                <a:gd name="connsiteX30" fmla="*/ 389539 w 1180114"/>
                <a:gd name="connsiteY30" fmla="*/ 222128 h 808868"/>
                <a:gd name="connsiteX31" fmla="*/ 454309 w 1180114"/>
                <a:gd name="connsiteY31" fmla="*/ 231653 h 808868"/>
                <a:gd name="connsiteX32" fmla="*/ 534319 w 1180114"/>
                <a:gd name="connsiteY32" fmla="*/ 229748 h 808868"/>
                <a:gd name="connsiteX33" fmla="*/ 593374 w 1180114"/>
                <a:gd name="connsiteY33" fmla="*/ 225938 h 808868"/>
                <a:gd name="connsiteX34" fmla="*/ 686719 w 1180114"/>
                <a:gd name="connsiteY34" fmla="*/ 216413 h 808868"/>
                <a:gd name="connsiteX35" fmla="*/ 749584 w 1180114"/>
                <a:gd name="connsiteY35" fmla="*/ 218318 h 808868"/>
                <a:gd name="connsiteX36" fmla="*/ 797209 w 1180114"/>
                <a:gd name="connsiteY36" fmla="*/ 237368 h 808868"/>
                <a:gd name="connsiteX37" fmla="*/ 846739 w 1180114"/>
                <a:gd name="connsiteY37" fmla="*/ 237368 h 808868"/>
                <a:gd name="connsiteX38" fmla="*/ 875314 w 1180114"/>
                <a:gd name="connsiteY38" fmla="*/ 235463 h 808868"/>
                <a:gd name="connsiteX39" fmla="*/ 919129 w 1180114"/>
                <a:gd name="connsiteY39" fmla="*/ 265943 h 808868"/>
                <a:gd name="connsiteX40" fmla="*/ 936274 w 1180114"/>
                <a:gd name="connsiteY40" fmla="*/ 328808 h 808868"/>
                <a:gd name="connsiteX41" fmla="*/ 957229 w 1180114"/>
                <a:gd name="connsiteY41" fmla="*/ 452633 h 808868"/>
                <a:gd name="connsiteX42" fmla="*/ 1020094 w 1180114"/>
                <a:gd name="connsiteY42" fmla="*/ 534548 h 808868"/>
                <a:gd name="connsiteX43" fmla="*/ 989614 w 1180114"/>
                <a:gd name="connsiteY43" fmla="*/ 669803 h 808868"/>
                <a:gd name="connsiteX44" fmla="*/ 1044859 w 1180114"/>
                <a:gd name="connsiteY44" fmla="*/ 717428 h 808868"/>
                <a:gd name="connsiteX45" fmla="*/ 1180114 w 1180114"/>
                <a:gd name="connsiteY45" fmla="*/ 808868 h 808868"/>
                <a:gd name="connsiteX0" fmla="*/ 1159159 w 1180114"/>
                <a:gd name="connsiteY0" fmla="*/ 27818 h 808868"/>
                <a:gd name="connsiteX1" fmla="*/ 1092484 w 1180114"/>
                <a:gd name="connsiteY1" fmla="*/ 1148 h 808868"/>
                <a:gd name="connsiteX2" fmla="*/ 1054384 w 1180114"/>
                <a:gd name="connsiteY2" fmla="*/ 10673 h 808868"/>
                <a:gd name="connsiteX3" fmla="*/ 1027714 w 1180114"/>
                <a:gd name="connsiteY3" fmla="*/ 62108 h 808868"/>
                <a:gd name="connsiteX4" fmla="*/ 991519 w 1180114"/>
                <a:gd name="connsiteY4" fmla="*/ 90683 h 808868"/>
                <a:gd name="connsiteX5" fmla="*/ 879124 w 1180114"/>
                <a:gd name="connsiteY5" fmla="*/ 86873 h 808868"/>
                <a:gd name="connsiteX6" fmla="*/ 814354 w 1180114"/>
                <a:gd name="connsiteY6" fmla="*/ 100208 h 808868"/>
                <a:gd name="connsiteX7" fmla="*/ 785779 w 1180114"/>
                <a:gd name="connsiteY7" fmla="*/ 128783 h 808868"/>
                <a:gd name="connsiteX8" fmla="*/ 696244 w 1180114"/>
                <a:gd name="connsiteY8" fmla="*/ 115448 h 808868"/>
                <a:gd name="connsiteX9" fmla="*/ 661954 w 1180114"/>
                <a:gd name="connsiteY9" fmla="*/ 126878 h 808868"/>
                <a:gd name="connsiteX10" fmla="*/ 618139 w 1180114"/>
                <a:gd name="connsiteY10" fmla="*/ 138308 h 808868"/>
                <a:gd name="connsiteX11" fmla="*/ 532414 w 1180114"/>
                <a:gd name="connsiteY11" fmla="*/ 100208 h 808868"/>
                <a:gd name="connsiteX12" fmla="*/ 433354 w 1180114"/>
                <a:gd name="connsiteY12" fmla="*/ 111638 h 808868"/>
                <a:gd name="connsiteX13" fmla="*/ 355249 w 1180114"/>
                <a:gd name="connsiteY13" fmla="*/ 111638 h 808868"/>
                <a:gd name="connsiteX14" fmla="*/ 303814 w 1180114"/>
                <a:gd name="connsiteY14" fmla="*/ 119258 h 808868"/>
                <a:gd name="connsiteX15" fmla="*/ 252379 w 1180114"/>
                <a:gd name="connsiteY15" fmla="*/ 117353 h 808868"/>
                <a:gd name="connsiteX16" fmla="*/ 187609 w 1180114"/>
                <a:gd name="connsiteY16" fmla="*/ 75443 h 808868"/>
                <a:gd name="connsiteX17" fmla="*/ 147604 w 1180114"/>
                <a:gd name="connsiteY17" fmla="*/ 75443 h 808868"/>
                <a:gd name="connsiteX18" fmla="*/ 105694 w 1180114"/>
                <a:gd name="connsiteY18" fmla="*/ 52583 h 808868"/>
                <a:gd name="connsiteX19" fmla="*/ 54259 w 1180114"/>
                <a:gd name="connsiteY19" fmla="*/ 69728 h 808868"/>
                <a:gd name="connsiteX20" fmla="*/ 42829 w 1180114"/>
                <a:gd name="connsiteY20" fmla="*/ 109733 h 808868"/>
                <a:gd name="connsiteX21" fmla="*/ 919 w 1180114"/>
                <a:gd name="connsiteY21" fmla="*/ 115448 h 808868"/>
                <a:gd name="connsiteX22" fmla="*/ 18064 w 1180114"/>
                <a:gd name="connsiteY22" fmla="*/ 159263 h 808868"/>
                <a:gd name="connsiteX23" fmla="*/ 65689 w 1180114"/>
                <a:gd name="connsiteY23" fmla="*/ 193553 h 808868"/>
                <a:gd name="connsiteX24" fmla="*/ 138079 w 1180114"/>
                <a:gd name="connsiteY24" fmla="*/ 184028 h 808868"/>
                <a:gd name="connsiteX25" fmla="*/ 172369 w 1180114"/>
                <a:gd name="connsiteY25" fmla="*/ 195458 h 808868"/>
                <a:gd name="connsiteX26" fmla="*/ 195229 w 1180114"/>
                <a:gd name="connsiteY26" fmla="*/ 208793 h 808868"/>
                <a:gd name="connsiteX27" fmla="*/ 256189 w 1180114"/>
                <a:gd name="connsiteY27" fmla="*/ 195458 h 808868"/>
                <a:gd name="connsiteX28" fmla="*/ 288574 w 1180114"/>
                <a:gd name="connsiteY28" fmla="*/ 203078 h 808868"/>
                <a:gd name="connsiteX29" fmla="*/ 340009 w 1180114"/>
                <a:gd name="connsiteY29" fmla="*/ 195458 h 808868"/>
                <a:gd name="connsiteX30" fmla="*/ 389539 w 1180114"/>
                <a:gd name="connsiteY30" fmla="*/ 222128 h 808868"/>
                <a:gd name="connsiteX31" fmla="*/ 454309 w 1180114"/>
                <a:gd name="connsiteY31" fmla="*/ 231653 h 808868"/>
                <a:gd name="connsiteX32" fmla="*/ 534319 w 1180114"/>
                <a:gd name="connsiteY32" fmla="*/ 229748 h 808868"/>
                <a:gd name="connsiteX33" fmla="*/ 593374 w 1180114"/>
                <a:gd name="connsiteY33" fmla="*/ 225938 h 808868"/>
                <a:gd name="connsiteX34" fmla="*/ 686719 w 1180114"/>
                <a:gd name="connsiteY34" fmla="*/ 216413 h 808868"/>
                <a:gd name="connsiteX35" fmla="*/ 749584 w 1180114"/>
                <a:gd name="connsiteY35" fmla="*/ 218318 h 808868"/>
                <a:gd name="connsiteX36" fmla="*/ 797209 w 1180114"/>
                <a:gd name="connsiteY36" fmla="*/ 237368 h 808868"/>
                <a:gd name="connsiteX37" fmla="*/ 846739 w 1180114"/>
                <a:gd name="connsiteY37" fmla="*/ 237368 h 808868"/>
                <a:gd name="connsiteX38" fmla="*/ 875314 w 1180114"/>
                <a:gd name="connsiteY38" fmla="*/ 235463 h 808868"/>
                <a:gd name="connsiteX39" fmla="*/ 919129 w 1180114"/>
                <a:gd name="connsiteY39" fmla="*/ 265943 h 808868"/>
                <a:gd name="connsiteX40" fmla="*/ 936274 w 1180114"/>
                <a:gd name="connsiteY40" fmla="*/ 328808 h 808868"/>
                <a:gd name="connsiteX41" fmla="*/ 957229 w 1180114"/>
                <a:gd name="connsiteY41" fmla="*/ 452633 h 808868"/>
                <a:gd name="connsiteX42" fmla="*/ 989614 w 1180114"/>
                <a:gd name="connsiteY42" fmla="*/ 526928 h 808868"/>
                <a:gd name="connsiteX43" fmla="*/ 989614 w 1180114"/>
                <a:gd name="connsiteY43" fmla="*/ 669803 h 808868"/>
                <a:gd name="connsiteX44" fmla="*/ 1044859 w 1180114"/>
                <a:gd name="connsiteY44" fmla="*/ 717428 h 808868"/>
                <a:gd name="connsiteX45" fmla="*/ 1180114 w 1180114"/>
                <a:gd name="connsiteY45" fmla="*/ 808868 h 808868"/>
                <a:gd name="connsiteX0" fmla="*/ 1159159 w 1180114"/>
                <a:gd name="connsiteY0" fmla="*/ 27818 h 808868"/>
                <a:gd name="connsiteX1" fmla="*/ 1092484 w 1180114"/>
                <a:gd name="connsiteY1" fmla="*/ 1148 h 808868"/>
                <a:gd name="connsiteX2" fmla="*/ 1054384 w 1180114"/>
                <a:gd name="connsiteY2" fmla="*/ 10673 h 808868"/>
                <a:gd name="connsiteX3" fmla="*/ 1027714 w 1180114"/>
                <a:gd name="connsiteY3" fmla="*/ 62108 h 808868"/>
                <a:gd name="connsiteX4" fmla="*/ 991519 w 1180114"/>
                <a:gd name="connsiteY4" fmla="*/ 90683 h 808868"/>
                <a:gd name="connsiteX5" fmla="*/ 879124 w 1180114"/>
                <a:gd name="connsiteY5" fmla="*/ 86873 h 808868"/>
                <a:gd name="connsiteX6" fmla="*/ 814354 w 1180114"/>
                <a:gd name="connsiteY6" fmla="*/ 100208 h 808868"/>
                <a:gd name="connsiteX7" fmla="*/ 785779 w 1180114"/>
                <a:gd name="connsiteY7" fmla="*/ 128783 h 808868"/>
                <a:gd name="connsiteX8" fmla="*/ 696244 w 1180114"/>
                <a:gd name="connsiteY8" fmla="*/ 115448 h 808868"/>
                <a:gd name="connsiteX9" fmla="*/ 661954 w 1180114"/>
                <a:gd name="connsiteY9" fmla="*/ 126878 h 808868"/>
                <a:gd name="connsiteX10" fmla="*/ 618139 w 1180114"/>
                <a:gd name="connsiteY10" fmla="*/ 138308 h 808868"/>
                <a:gd name="connsiteX11" fmla="*/ 532414 w 1180114"/>
                <a:gd name="connsiteY11" fmla="*/ 100208 h 808868"/>
                <a:gd name="connsiteX12" fmla="*/ 433354 w 1180114"/>
                <a:gd name="connsiteY12" fmla="*/ 111638 h 808868"/>
                <a:gd name="connsiteX13" fmla="*/ 355249 w 1180114"/>
                <a:gd name="connsiteY13" fmla="*/ 111638 h 808868"/>
                <a:gd name="connsiteX14" fmla="*/ 303814 w 1180114"/>
                <a:gd name="connsiteY14" fmla="*/ 119258 h 808868"/>
                <a:gd name="connsiteX15" fmla="*/ 252379 w 1180114"/>
                <a:gd name="connsiteY15" fmla="*/ 117353 h 808868"/>
                <a:gd name="connsiteX16" fmla="*/ 187609 w 1180114"/>
                <a:gd name="connsiteY16" fmla="*/ 75443 h 808868"/>
                <a:gd name="connsiteX17" fmla="*/ 147604 w 1180114"/>
                <a:gd name="connsiteY17" fmla="*/ 75443 h 808868"/>
                <a:gd name="connsiteX18" fmla="*/ 105694 w 1180114"/>
                <a:gd name="connsiteY18" fmla="*/ 52583 h 808868"/>
                <a:gd name="connsiteX19" fmla="*/ 54259 w 1180114"/>
                <a:gd name="connsiteY19" fmla="*/ 69728 h 808868"/>
                <a:gd name="connsiteX20" fmla="*/ 42829 w 1180114"/>
                <a:gd name="connsiteY20" fmla="*/ 109733 h 808868"/>
                <a:gd name="connsiteX21" fmla="*/ 919 w 1180114"/>
                <a:gd name="connsiteY21" fmla="*/ 115448 h 808868"/>
                <a:gd name="connsiteX22" fmla="*/ 18064 w 1180114"/>
                <a:gd name="connsiteY22" fmla="*/ 159263 h 808868"/>
                <a:gd name="connsiteX23" fmla="*/ 65689 w 1180114"/>
                <a:gd name="connsiteY23" fmla="*/ 193553 h 808868"/>
                <a:gd name="connsiteX24" fmla="*/ 138079 w 1180114"/>
                <a:gd name="connsiteY24" fmla="*/ 184028 h 808868"/>
                <a:gd name="connsiteX25" fmla="*/ 172369 w 1180114"/>
                <a:gd name="connsiteY25" fmla="*/ 195458 h 808868"/>
                <a:gd name="connsiteX26" fmla="*/ 195229 w 1180114"/>
                <a:gd name="connsiteY26" fmla="*/ 208793 h 808868"/>
                <a:gd name="connsiteX27" fmla="*/ 256189 w 1180114"/>
                <a:gd name="connsiteY27" fmla="*/ 195458 h 808868"/>
                <a:gd name="connsiteX28" fmla="*/ 288574 w 1180114"/>
                <a:gd name="connsiteY28" fmla="*/ 203078 h 808868"/>
                <a:gd name="connsiteX29" fmla="*/ 340009 w 1180114"/>
                <a:gd name="connsiteY29" fmla="*/ 195458 h 808868"/>
                <a:gd name="connsiteX30" fmla="*/ 389539 w 1180114"/>
                <a:gd name="connsiteY30" fmla="*/ 222128 h 808868"/>
                <a:gd name="connsiteX31" fmla="*/ 454309 w 1180114"/>
                <a:gd name="connsiteY31" fmla="*/ 231653 h 808868"/>
                <a:gd name="connsiteX32" fmla="*/ 534319 w 1180114"/>
                <a:gd name="connsiteY32" fmla="*/ 229748 h 808868"/>
                <a:gd name="connsiteX33" fmla="*/ 593374 w 1180114"/>
                <a:gd name="connsiteY33" fmla="*/ 225938 h 808868"/>
                <a:gd name="connsiteX34" fmla="*/ 686719 w 1180114"/>
                <a:gd name="connsiteY34" fmla="*/ 216413 h 808868"/>
                <a:gd name="connsiteX35" fmla="*/ 749584 w 1180114"/>
                <a:gd name="connsiteY35" fmla="*/ 218318 h 808868"/>
                <a:gd name="connsiteX36" fmla="*/ 797209 w 1180114"/>
                <a:gd name="connsiteY36" fmla="*/ 237368 h 808868"/>
                <a:gd name="connsiteX37" fmla="*/ 846739 w 1180114"/>
                <a:gd name="connsiteY37" fmla="*/ 237368 h 808868"/>
                <a:gd name="connsiteX38" fmla="*/ 875314 w 1180114"/>
                <a:gd name="connsiteY38" fmla="*/ 235463 h 808868"/>
                <a:gd name="connsiteX39" fmla="*/ 919129 w 1180114"/>
                <a:gd name="connsiteY39" fmla="*/ 265943 h 808868"/>
                <a:gd name="connsiteX40" fmla="*/ 936274 w 1180114"/>
                <a:gd name="connsiteY40" fmla="*/ 328808 h 808868"/>
                <a:gd name="connsiteX41" fmla="*/ 957229 w 1180114"/>
                <a:gd name="connsiteY41" fmla="*/ 452633 h 808868"/>
                <a:gd name="connsiteX42" fmla="*/ 989614 w 1180114"/>
                <a:gd name="connsiteY42" fmla="*/ 526928 h 808868"/>
                <a:gd name="connsiteX43" fmla="*/ 976279 w 1180114"/>
                <a:gd name="connsiteY43" fmla="*/ 656468 h 808868"/>
                <a:gd name="connsiteX44" fmla="*/ 1044859 w 1180114"/>
                <a:gd name="connsiteY44" fmla="*/ 717428 h 808868"/>
                <a:gd name="connsiteX45" fmla="*/ 1180114 w 1180114"/>
                <a:gd name="connsiteY45" fmla="*/ 808868 h 808868"/>
                <a:gd name="connsiteX0" fmla="*/ 1159159 w 1159159"/>
                <a:gd name="connsiteY0" fmla="*/ 27818 h 854588"/>
                <a:gd name="connsiteX1" fmla="*/ 1092484 w 1159159"/>
                <a:gd name="connsiteY1" fmla="*/ 1148 h 854588"/>
                <a:gd name="connsiteX2" fmla="*/ 1054384 w 1159159"/>
                <a:gd name="connsiteY2" fmla="*/ 10673 h 854588"/>
                <a:gd name="connsiteX3" fmla="*/ 1027714 w 1159159"/>
                <a:gd name="connsiteY3" fmla="*/ 62108 h 854588"/>
                <a:gd name="connsiteX4" fmla="*/ 991519 w 1159159"/>
                <a:gd name="connsiteY4" fmla="*/ 90683 h 854588"/>
                <a:gd name="connsiteX5" fmla="*/ 879124 w 1159159"/>
                <a:gd name="connsiteY5" fmla="*/ 86873 h 854588"/>
                <a:gd name="connsiteX6" fmla="*/ 814354 w 1159159"/>
                <a:gd name="connsiteY6" fmla="*/ 100208 h 854588"/>
                <a:gd name="connsiteX7" fmla="*/ 785779 w 1159159"/>
                <a:gd name="connsiteY7" fmla="*/ 128783 h 854588"/>
                <a:gd name="connsiteX8" fmla="*/ 696244 w 1159159"/>
                <a:gd name="connsiteY8" fmla="*/ 115448 h 854588"/>
                <a:gd name="connsiteX9" fmla="*/ 661954 w 1159159"/>
                <a:gd name="connsiteY9" fmla="*/ 126878 h 854588"/>
                <a:gd name="connsiteX10" fmla="*/ 618139 w 1159159"/>
                <a:gd name="connsiteY10" fmla="*/ 138308 h 854588"/>
                <a:gd name="connsiteX11" fmla="*/ 532414 w 1159159"/>
                <a:gd name="connsiteY11" fmla="*/ 100208 h 854588"/>
                <a:gd name="connsiteX12" fmla="*/ 433354 w 1159159"/>
                <a:gd name="connsiteY12" fmla="*/ 111638 h 854588"/>
                <a:gd name="connsiteX13" fmla="*/ 355249 w 1159159"/>
                <a:gd name="connsiteY13" fmla="*/ 111638 h 854588"/>
                <a:gd name="connsiteX14" fmla="*/ 303814 w 1159159"/>
                <a:gd name="connsiteY14" fmla="*/ 119258 h 854588"/>
                <a:gd name="connsiteX15" fmla="*/ 252379 w 1159159"/>
                <a:gd name="connsiteY15" fmla="*/ 117353 h 854588"/>
                <a:gd name="connsiteX16" fmla="*/ 187609 w 1159159"/>
                <a:gd name="connsiteY16" fmla="*/ 75443 h 854588"/>
                <a:gd name="connsiteX17" fmla="*/ 147604 w 1159159"/>
                <a:gd name="connsiteY17" fmla="*/ 75443 h 854588"/>
                <a:gd name="connsiteX18" fmla="*/ 105694 w 1159159"/>
                <a:gd name="connsiteY18" fmla="*/ 52583 h 854588"/>
                <a:gd name="connsiteX19" fmla="*/ 54259 w 1159159"/>
                <a:gd name="connsiteY19" fmla="*/ 69728 h 854588"/>
                <a:gd name="connsiteX20" fmla="*/ 42829 w 1159159"/>
                <a:gd name="connsiteY20" fmla="*/ 109733 h 854588"/>
                <a:gd name="connsiteX21" fmla="*/ 919 w 1159159"/>
                <a:gd name="connsiteY21" fmla="*/ 115448 h 854588"/>
                <a:gd name="connsiteX22" fmla="*/ 18064 w 1159159"/>
                <a:gd name="connsiteY22" fmla="*/ 159263 h 854588"/>
                <a:gd name="connsiteX23" fmla="*/ 65689 w 1159159"/>
                <a:gd name="connsiteY23" fmla="*/ 193553 h 854588"/>
                <a:gd name="connsiteX24" fmla="*/ 138079 w 1159159"/>
                <a:gd name="connsiteY24" fmla="*/ 184028 h 854588"/>
                <a:gd name="connsiteX25" fmla="*/ 172369 w 1159159"/>
                <a:gd name="connsiteY25" fmla="*/ 195458 h 854588"/>
                <a:gd name="connsiteX26" fmla="*/ 195229 w 1159159"/>
                <a:gd name="connsiteY26" fmla="*/ 208793 h 854588"/>
                <a:gd name="connsiteX27" fmla="*/ 256189 w 1159159"/>
                <a:gd name="connsiteY27" fmla="*/ 195458 h 854588"/>
                <a:gd name="connsiteX28" fmla="*/ 288574 w 1159159"/>
                <a:gd name="connsiteY28" fmla="*/ 203078 h 854588"/>
                <a:gd name="connsiteX29" fmla="*/ 340009 w 1159159"/>
                <a:gd name="connsiteY29" fmla="*/ 195458 h 854588"/>
                <a:gd name="connsiteX30" fmla="*/ 389539 w 1159159"/>
                <a:gd name="connsiteY30" fmla="*/ 222128 h 854588"/>
                <a:gd name="connsiteX31" fmla="*/ 454309 w 1159159"/>
                <a:gd name="connsiteY31" fmla="*/ 231653 h 854588"/>
                <a:gd name="connsiteX32" fmla="*/ 534319 w 1159159"/>
                <a:gd name="connsiteY32" fmla="*/ 229748 h 854588"/>
                <a:gd name="connsiteX33" fmla="*/ 593374 w 1159159"/>
                <a:gd name="connsiteY33" fmla="*/ 225938 h 854588"/>
                <a:gd name="connsiteX34" fmla="*/ 686719 w 1159159"/>
                <a:gd name="connsiteY34" fmla="*/ 216413 h 854588"/>
                <a:gd name="connsiteX35" fmla="*/ 749584 w 1159159"/>
                <a:gd name="connsiteY35" fmla="*/ 218318 h 854588"/>
                <a:gd name="connsiteX36" fmla="*/ 797209 w 1159159"/>
                <a:gd name="connsiteY36" fmla="*/ 237368 h 854588"/>
                <a:gd name="connsiteX37" fmla="*/ 846739 w 1159159"/>
                <a:gd name="connsiteY37" fmla="*/ 237368 h 854588"/>
                <a:gd name="connsiteX38" fmla="*/ 875314 w 1159159"/>
                <a:gd name="connsiteY38" fmla="*/ 235463 h 854588"/>
                <a:gd name="connsiteX39" fmla="*/ 919129 w 1159159"/>
                <a:gd name="connsiteY39" fmla="*/ 265943 h 854588"/>
                <a:gd name="connsiteX40" fmla="*/ 936274 w 1159159"/>
                <a:gd name="connsiteY40" fmla="*/ 328808 h 854588"/>
                <a:gd name="connsiteX41" fmla="*/ 957229 w 1159159"/>
                <a:gd name="connsiteY41" fmla="*/ 452633 h 854588"/>
                <a:gd name="connsiteX42" fmla="*/ 989614 w 1159159"/>
                <a:gd name="connsiteY42" fmla="*/ 526928 h 854588"/>
                <a:gd name="connsiteX43" fmla="*/ 976279 w 1159159"/>
                <a:gd name="connsiteY43" fmla="*/ 656468 h 854588"/>
                <a:gd name="connsiteX44" fmla="*/ 1044859 w 1159159"/>
                <a:gd name="connsiteY44" fmla="*/ 717428 h 854588"/>
                <a:gd name="connsiteX45" fmla="*/ 1155349 w 1159159"/>
                <a:gd name="connsiteY45" fmla="*/ 854588 h 854588"/>
                <a:gd name="connsiteX0" fmla="*/ 1159159 w 1187734"/>
                <a:gd name="connsiteY0" fmla="*/ 27818 h 869828"/>
                <a:gd name="connsiteX1" fmla="*/ 1092484 w 1187734"/>
                <a:gd name="connsiteY1" fmla="*/ 1148 h 869828"/>
                <a:gd name="connsiteX2" fmla="*/ 1054384 w 1187734"/>
                <a:gd name="connsiteY2" fmla="*/ 10673 h 869828"/>
                <a:gd name="connsiteX3" fmla="*/ 1027714 w 1187734"/>
                <a:gd name="connsiteY3" fmla="*/ 62108 h 869828"/>
                <a:gd name="connsiteX4" fmla="*/ 991519 w 1187734"/>
                <a:gd name="connsiteY4" fmla="*/ 90683 h 869828"/>
                <a:gd name="connsiteX5" fmla="*/ 879124 w 1187734"/>
                <a:gd name="connsiteY5" fmla="*/ 86873 h 869828"/>
                <a:gd name="connsiteX6" fmla="*/ 814354 w 1187734"/>
                <a:gd name="connsiteY6" fmla="*/ 100208 h 869828"/>
                <a:gd name="connsiteX7" fmla="*/ 785779 w 1187734"/>
                <a:gd name="connsiteY7" fmla="*/ 128783 h 869828"/>
                <a:gd name="connsiteX8" fmla="*/ 696244 w 1187734"/>
                <a:gd name="connsiteY8" fmla="*/ 115448 h 869828"/>
                <a:gd name="connsiteX9" fmla="*/ 661954 w 1187734"/>
                <a:gd name="connsiteY9" fmla="*/ 126878 h 869828"/>
                <a:gd name="connsiteX10" fmla="*/ 618139 w 1187734"/>
                <a:gd name="connsiteY10" fmla="*/ 138308 h 869828"/>
                <a:gd name="connsiteX11" fmla="*/ 532414 w 1187734"/>
                <a:gd name="connsiteY11" fmla="*/ 100208 h 869828"/>
                <a:gd name="connsiteX12" fmla="*/ 433354 w 1187734"/>
                <a:gd name="connsiteY12" fmla="*/ 111638 h 869828"/>
                <a:gd name="connsiteX13" fmla="*/ 355249 w 1187734"/>
                <a:gd name="connsiteY13" fmla="*/ 111638 h 869828"/>
                <a:gd name="connsiteX14" fmla="*/ 303814 w 1187734"/>
                <a:gd name="connsiteY14" fmla="*/ 119258 h 869828"/>
                <a:gd name="connsiteX15" fmla="*/ 252379 w 1187734"/>
                <a:gd name="connsiteY15" fmla="*/ 117353 h 869828"/>
                <a:gd name="connsiteX16" fmla="*/ 187609 w 1187734"/>
                <a:gd name="connsiteY16" fmla="*/ 75443 h 869828"/>
                <a:gd name="connsiteX17" fmla="*/ 147604 w 1187734"/>
                <a:gd name="connsiteY17" fmla="*/ 75443 h 869828"/>
                <a:gd name="connsiteX18" fmla="*/ 105694 w 1187734"/>
                <a:gd name="connsiteY18" fmla="*/ 52583 h 869828"/>
                <a:gd name="connsiteX19" fmla="*/ 54259 w 1187734"/>
                <a:gd name="connsiteY19" fmla="*/ 69728 h 869828"/>
                <a:gd name="connsiteX20" fmla="*/ 42829 w 1187734"/>
                <a:gd name="connsiteY20" fmla="*/ 109733 h 869828"/>
                <a:gd name="connsiteX21" fmla="*/ 919 w 1187734"/>
                <a:gd name="connsiteY21" fmla="*/ 115448 h 869828"/>
                <a:gd name="connsiteX22" fmla="*/ 18064 w 1187734"/>
                <a:gd name="connsiteY22" fmla="*/ 159263 h 869828"/>
                <a:gd name="connsiteX23" fmla="*/ 65689 w 1187734"/>
                <a:gd name="connsiteY23" fmla="*/ 193553 h 869828"/>
                <a:gd name="connsiteX24" fmla="*/ 138079 w 1187734"/>
                <a:gd name="connsiteY24" fmla="*/ 184028 h 869828"/>
                <a:gd name="connsiteX25" fmla="*/ 172369 w 1187734"/>
                <a:gd name="connsiteY25" fmla="*/ 195458 h 869828"/>
                <a:gd name="connsiteX26" fmla="*/ 195229 w 1187734"/>
                <a:gd name="connsiteY26" fmla="*/ 208793 h 869828"/>
                <a:gd name="connsiteX27" fmla="*/ 256189 w 1187734"/>
                <a:gd name="connsiteY27" fmla="*/ 195458 h 869828"/>
                <a:gd name="connsiteX28" fmla="*/ 288574 w 1187734"/>
                <a:gd name="connsiteY28" fmla="*/ 203078 h 869828"/>
                <a:gd name="connsiteX29" fmla="*/ 340009 w 1187734"/>
                <a:gd name="connsiteY29" fmla="*/ 195458 h 869828"/>
                <a:gd name="connsiteX30" fmla="*/ 389539 w 1187734"/>
                <a:gd name="connsiteY30" fmla="*/ 222128 h 869828"/>
                <a:gd name="connsiteX31" fmla="*/ 454309 w 1187734"/>
                <a:gd name="connsiteY31" fmla="*/ 231653 h 869828"/>
                <a:gd name="connsiteX32" fmla="*/ 534319 w 1187734"/>
                <a:gd name="connsiteY32" fmla="*/ 229748 h 869828"/>
                <a:gd name="connsiteX33" fmla="*/ 593374 w 1187734"/>
                <a:gd name="connsiteY33" fmla="*/ 225938 h 869828"/>
                <a:gd name="connsiteX34" fmla="*/ 686719 w 1187734"/>
                <a:gd name="connsiteY34" fmla="*/ 216413 h 869828"/>
                <a:gd name="connsiteX35" fmla="*/ 749584 w 1187734"/>
                <a:gd name="connsiteY35" fmla="*/ 218318 h 869828"/>
                <a:gd name="connsiteX36" fmla="*/ 797209 w 1187734"/>
                <a:gd name="connsiteY36" fmla="*/ 237368 h 869828"/>
                <a:gd name="connsiteX37" fmla="*/ 846739 w 1187734"/>
                <a:gd name="connsiteY37" fmla="*/ 237368 h 869828"/>
                <a:gd name="connsiteX38" fmla="*/ 875314 w 1187734"/>
                <a:gd name="connsiteY38" fmla="*/ 235463 h 869828"/>
                <a:gd name="connsiteX39" fmla="*/ 919129 w 1187734"/>
                <a:gd name="connsiteY39" fmla="*/ 265943 h 869828"/>
                <a:gd name="connsiteX40" fmla="*/ 936274 w 1187734"/>
                <a:gd name="connsiteY40" fmla="*/ 328808 h 869828"/>
                <a:gd name="connsiteX41" fmla="*/ 957229 w 1187734"/>
                <a:gd name="connsiteY41" fmla="*/ 452633 h 869828"/>
                <a:gd name="connsiteX42" fmla="*/ 989614 w 1187734"/>
                <a:gd name="connsiteY42" fmla="*/ 526928 h 869828"/>
                <a:gd name="connsiteX43" fmla="*/ 976279 w 1187734"/>
                <a:gd name="connsiteY43" fmla="*/ 656468 h 869828"/>
                <a:gd name="connsiteX44" fmla="*/ 1044859 w 1187734"/>
                <a:gd name="connsiteY44" fmla="*/ 717428 h 869828"/>
                <a:gd name="connsiteX45" fmla="*/ 1187734 w 1187734"/>
                <a:gd name="connsiteY45" fmla="*/ 869828 h 869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187734" h="869828">
                  <a:moveTo>
                    <a:pt x="1159159" y="27818"/>
                  </a:moveTo>
                  <a:cubicBezTo>
                    <a:pt x="1134552" y="15911"/>
                    <a:pt x="1109946" y="4005"/>
                    <a:pt x="1092484" y="1148"/>
                  </a:cubicBezTo>
                  <a:cubicBezTo>
                    <a:pt x="1075021" y="-1710"/>
                    <a:pt x="1065179" y="513"/>
                    <a:pt x="1054384" y="10673"/>
                  </a:cubicBezTo>
                  <a:cubicBezTo>
                    <a:pt x="1043589" y="20833"/>
                    <a:pt x="1038191" y="48773"/>
                    <a:pt x="1027714" y="62108"/>
                  </a:cubicBezTo>
                  <a:cubicBezTo>
                    <a:pt x="1017237" y="75443"/>
                    <a:pt x="1016284" y="86556"/>
                    <a:pt x="991519" y="90683"/>
                  </a:cubicBezTo>
                  <a:cubicBezTo>
                    <a:pt x="966754" y="94810"/>
                    <a:pt x="908651" y="85286"/>
                    <a:pt x="879124" y="86873"/>
                  </a:cubicBezTo>
                  <a:cubicBezTo>
                    <a:pt x="849597" y="88460"/>
                    <a:pt x="829911" y="93223"/>
                    <a:pt x="814354" y="100208"/>
                  </a:cubicBezTo>
                  <a:cubicBezTo>
                    <a:pt x="798797" y="107193"/>
                    <a:pt x="805464" y="126243"/>
                    <a:pt x="785779" y="128783"/>
                  </a:cubicBezTo>
                  <a:cubicBezTo>
                    <a:pt x="766094" y="131323"/>
                    <a:pt x="716881" y="115765"/>
                    <a:pt x="696244" y="115448"/>
                  </a:cubicBezTo>
                  <a:cubicBezTo>
                    <a:pt x="675607" y="115131"/>
                    <a:pt x="674971" y="123068"/>
                    <a:pt x="661954" y="126878"/>
                  </a:cubicBezTo>
                  <a:cubicBezTo>
                    <a:pt x="648937" y="130688"/>
                    <a:pt x="639729" y="142753"/>
                    <a:pt x="618139" y="138308"/>
                  </a:cubicBezTo>
                  <a:cubicBezTo>
                    <a:pt x="596549" y="133863"/>
                    <a:pt x="563212" y="104653"/>
                    <a:pt x="532414" y="100208"/>
                  </a:cubicBezTo>
                  <a:cubicBezTo>
                    <a:pt x="501616" y="95763"/>
                    <a:pt x="462881" y="109733"/>
                    <a:pt x="433354" y="111638"/>
                  </a:cubicBezTo>
                  <a:cubicBezTo>
                    <a:pt x="403826" y="113543"/>
                    <a:pt x="376839" y="110368"/>
                    <a:pt x="355249" y="111638"/>
                  </a:cubicBezTo>
                  <a:cubicBezTo>
                    <a:pt x="333659" y="112908"/>
                    <a:pt x="320959" y="118306"/>
                    <a:pt x="303814" y="119258"/>
                  </a:cubicBezTo>
                  <a:cubicBezTo>
                    <a:pt x="286669" y="120210"/>
                    <a:pt x="271746" y="124656"/>
                    <a:pt x="252379" y="117353"/>
                  </a:cubicBezTo>
                  <a:cubicBezTo>
                    <a:pt x="233011" y="110051"/>
                    <a:pt x="205071" y="82428"/>
                    <a:pt x="187609" y="75443"/>
                  </a:cubicBezTo>
                  <a:cubicBezTo>
                    <a:pt x="170147" y="68458"/>
                    <a:pt x="161256" y="79253"/>
                    <a:pt x="147604" y="75443"/>
                  </a:cubicBezTo>
                  <a:cubicBezTo>
                    <a:pt x="133952" y="71633"/>
                    <a:pt x="121251" y="53535"/>
                    <a:pt x="105694" y="52583"/>
                  </a:cubicBezTo>
                  <a:cubicBezTo>
                    <a:pt x="90137" y="51631"/>
                    <a:pt x="64736" y="60203"/>
                    <a:pt x="54259" y="69728"/>
                  </a:cubicBezTo>
                  <a:cubicBezTo>
                    <a:pt x="43781" y="79253"/>
                    <a:pt x="51719" y="102113"/>
                    <a:pt x="42829" y="109733"/>
                  </a:cubicBezTo>
                  <a:cubicBezTo>
                    <a:pt x="33939" y="117353"/>
                    <a:pt x="5046" y="107193"/>
                    <a:pt x="919" y="115448"/>
                  </a:cubicBezTo>
                  <a:cubicBezTo>
                    <a:pt x="-3208" y="123703"/>
                    <a:pt x="7269" y="146246"/>
                    <a:pt x="18064" y="159263"/>
                  </a:cubicBezTo>
                  <a:cubicBezTo>
                    <a:pt x="28859" y="172280"/>
                    <a:pt x="45686" y="189426"/>
                    <a:pt x="65689" y="193553"/>
                  </a:cubicBezTo>
                  <a:cubicBezTo>
                    <a:pt x="85691" y="197681"/>
                    <a:pt x="120299" y="183711"/>
                    <a:pt x="138079" y="184028"/>
                  </a:cubicBezTo>
                  <a:cubicBezTo>
                    <a:pt x="155859" y="184345"/>
                    <a:pt x="162844" y="191331"/>
                    <a:pt x="172369" y="195458"/>
                  </a:cubicBezTo>
                  <a:cubicBezTo>
                    <a:pt x="181894" y="199586"/>
                    <a:pt x="181259" y="208793"/>
                    <a:pt x="195229" y="208793"/>
                  </a:cubicBezTo>
                  <a:cubicBezTo>
                    <a:pt x="209199" y="208793"/>
                    <a:pt x="240632" y="196410"/>
                    <a:pt x="256189" y="195458"/>
                  </a:cubicBezTo>
                  <a:cubicBezTo>
                    <a:pt x="271746" y="194506"/>
                    <a:pt x="274604" y="203078"/>
                    <a:pt x="288574" y="203078"/>
                  </a:cubicBezTo>
                  <a:cubicBezTo>
                    <a:pt x="302544" y="203078"/>
                    <a:pt x="323181" y="192283"/>
                    <a:pt x="340009" y="195458"/>
                  </a:cubicBezTo>
                  <a:cubicBezTo>
                    <a:pt x="356836" y="198633"/>
                    <a:pt x="370489" y="216096"/>
                    <a:pt x="389539" y="222128"/>
                  </a:cubicBezTo>
                  <a:cubicBezTo>
                    <a:pt x="408589" y="228160"/>
                    <a:pt x="430179" y="230383"/>
                    <a:pt x="454309" y="231653"/>
                  </a:cubicBezTo>
                  <a:cubicBezTo>
                    <a:pt x="478439" y="232923"/>
                    <a:pt x="511142" y="230700"/>
                    <a:pt x="534319" y="229748"/>
                  </a:cubicBezTo>
                  <a:cubicBezTo>
                    <a:pt x="557496" y="228796"/>
                    <a:pt x="567974" y="228160"/>
                    <a:pt x="593374" y="225938"/>
                  </a:cubicBezTo>
                  <a:cubicBezTo>
                    <a:pt x="618774" y="223716"/>
                    <a:pt x="660684" y="217683"/>
                    <a:pt x="686719" y="216413"/>
                  </a:cubicBezTo>
                  <a:cubicBezTo>
                    <a:pt x="712754" y="215143"/>
                    <a:pt x="731169" y="214826"/>
                    <a:pt x="749584" y="218318"/>
                  </a:cubicBezTo>
                  <a:cubicBezTo>
                    <a:pt x="767999" y="221810"/>
                    <a:pt x="781017" y="234193"/>
                    <a:pt x="797209" y="237368"/>
                  </a:cubicBezTo>
                  <a:cubicBezTo>
                    <a:pt x="813401" y="240543"/>
                    <a:pt x="833722" y="237685"/>
                    <a:pt x="846739" y="237368"/>
                  </a:cubicBezTo>
                  <a:cubicBezTo>
                    <a:pt x="859756" y="237051"/>
                    <a:pt x="863249" y="230700"/>
                    <a:pt x="875314" y="235463"/>
                  </a:cubicBezTo>
                  <a:cubicBezTo>
                    <a:pt x="887379" y="240226"/>
                    <a:pt x="908969" y="250386"/>
                    <a:pt x="919129" y="265943"/>
                  </a:cubicBezTo>
                  <a:cubicBezTo>
                    <a:pt x="929289" y="281500"/>
                    <a:pt x="929924" y="297693"/>
                    <a:pt x="936274" y="328808"/>
                  </a:cubicBezTo>
                  <a:cubicBezTo>
                    <a:pt x="942624" y="359923"/>
                    <a:pt x="948339" y="419613"/>
                    <a:pt x="957229" y="452633"/>
                  </a:cubicBezTo>
                  <a:cubicBezTo>
                    <a:pt x="966119" y="485653"/>
                    <a:pt x="986439" y="492956"/>
                    <a:pt x="989614" y="526928"/>
                  </a:cubicBezTo>
                  <a:cubicBezTo>
                    <a:pt x="992789" y="560901"/>
                    <a:pt x="967072" y="624718"/>
                    <a:pt x="976279" y="656468"/>
                  </a:cubicBezTo>
                  <a:cubicBezTo>
                    <a:pt x="985487" y="688218"/>
                    <a:pt x="1009617" y="681868"/>
                    <a:pt x="1044859" y="717428"/>
                  </a:cubicBezTo>
                  <a:cubicBezTo>
                    <a:pt x="1080101" y="752988"/>
                    <a:pt x="1135981" y="835696"/>
                    <a:pt x="1187734" y="869828"/>
                  </a:cubicBezTo>
                </a:path>
              </a:pathLst>
            </a:custGeom>
            <a:solidFill>
              <a:srgbClr val="004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 29"/>
            <p:cNvSpPr/>
            <p:nvPr/>
          </p:nvSpPr>
          <p:spPr>
            <a:xfrm>
              <a:off x="5321735" y="4816341"/>
              <a:ext cx="393726" cy="1455843"/>
            </a:xfrm>
            <a:custGeom>
              <a:avLst/>
              <a:gdLst>
                <a:gd name="connsiteX0" fmla="*/ 47016 w 393726"/>
                <a:gd name="connsiteY0" fmla="*/ 0 h 1248198"/>
                <a:gd name="connsiteX1" fmla="*/ 33681 w 393726"/>
                <a:gd name="connsiteY1" fmla="*/ 325755 h 1248198"/>
                <a:gd name="connsiteX2" fmla="*/ 35586 w 393726"/>
                <a:gd name="connsiteY2" fmla="*/ 400050 h 1248198"/>
                <a:gd name="connsiteX3" fmla="*/ 43206 w 393726"/>
                <a:gd name="connsiteY3" fmla="*/ 483870 h 1248198"/>
                <a:gd name="connsiteX4" fmla="*/ 33681 w 393726"/>
                <a:gd name="connsiteY4" fmla="*/ 552450 h 1248198"/>
                <a:gd name="connsiteX5" fmla="*/ 29871 w 393726"/>
                <a:gd name="connsiteY5" fmla="*/ 619125 h 1248198"/>
                <a:gd name="connsiteX6" fmla="*/ 22251 w 393726"/>
                <a:gd name="connsiteY6" fmla="*/ 681990 h 1248198"/>
                <a:gd name="connsiteX7" fmla="*/ 3201 w 393726"/>
                <a:gd name="connsiteY7" fmla="*/ 763905 h 1248198"/>
                <a:gd name="connsiteX8" fmla="*/ 1296 w 393726"/>
                <a:gd name="connsiteY8" fmla="*/ 813435 h 1248198"/>
                <a:gd name="connsiteX9" fmla="*/ 16536 w 393726"/>
                <a:gd name="connsiteY9" fmla="*/ 904875 h 1248198"/>
                <a:gd name="connsiteX10" fmla="*/ 45111 w 393726"/>
                <a:gd name="connsiteY10" fmla="*/ 918210 h 1248198"/>
                <a:gd name="connsiteX11" fmla="*/ 29871 w 393726"/>
                <a:gd name="connsiteY11" fmla="*/ 1015365 h 1248198"/>
                <a:gd name="connsiteX12" fmla="*/ 69876 w 393726"/>
                <a:gd name="connsiteY12" fmla="*/ 1114425 h 1248198"/>
                <a:gd name="connsiteX13" fmla="*/ 73686 w 393726"/>
                <a:gd name="connsiteY13" fmla="*/ 1171575 h 1248198"/>
                <a:gd name="connsiteX14" fmla="*/ 62256 w 393726"/>
                <a:gd name="connsiteY14" fmla="*/ 1217295 h 1248198"/>
                <a:gd name="connsiteX15" fmla="*/ 67971 w 393726"/>
                <a:gd name="connsiteY15" fmla="*/ 1242060 h 1248198"/>
                <a:gd name="connsiteX16" fmla="*/ 127026 w 393726"/>
                <a:gd name="connsiteY16" fmla="*/ 1242060 h 1248198"/>
                <a:gd name="connsiteX17" fmla="*/ 208941 w 393726"/>
                <a:gd name="connsiteY17" fmla="*/ 1226820 h 1248198"/>
                <a:gd name="connsiteX18" fmla="*/ 277521 w 393726"/>
                <a:gd name="connsiteY18" fmla="*/ 1247775 h 1248198"/>
                <a:gd name="connsiteX19" fmla="*/ 389916 w 393726"/>
                <a:gd name="connsiteY19" fmla="*/ 1238250 h 1248198"/>
                <a:gd name="connsiteX20" fmla="*/ 393726 w 393726"/>
                <a:gd name="connsiteY20" fmla="*/ 1207770 h 1248198"/>
                <a:gd name="connsiteX21" fmla="*/ 288951 w 393726"/>
                <a:gd name="connsiteY21" fmla="*/ 1194435 h 1248198"/>
                <a:gd name="connsiteX22" fmla="*/ 193701 w 393726"/>
                <a:gd name="connsiteY22" fmla="*/ 1144905 h 1248198"/>
                <a:gd name="connsiteX23" fmla="*/ 157506 w 393726"/>
                <a:gd name="connsiteY23" fmla="*/ 1045845 h 1248198"/>
                <a:gd name="connsiteX24" fmla="*/ 159411 w 393726"/>
                <a:gd name="connsiteY24" fmla="*/ 842010 h 1248198"/>
                <a:gd name="connsiteX25" fmla="*/ 138456 w 393726"/>
                <a:gd name="connsiteY25" fmla="*/ 695325 h 1248198"/>
                <a:gd name="connsiteX26" fmla="*/ 186081 w 393726"/>
                <a:gd name="connsiteY26" fmla="*/ 586740 h 1248198"/>
                <a:gd name="connsiteX27" fmla="*/ 174651 w 393726"/>
                <a:gd name="connsiteY27" fmla="*/ 495300 h 1248198"/>
                <a:gd name="connsiteX28" fmla="*/ 224181 w 393726"/>
                <a:gd name="connsiteY28" fmla="*/ 390525 h 1248198"/>
                <a:gd name="connsiteX29" fmla="*/ 235611 w 393726"/>
                <a:gd name="connsiteY29" fmla="*/ 224790 h 1248198"/>
                <a:gd name="connsiteX30" fmla="*/ 248946 w 393726"/>
                <a:gd name="connsiteY30" fmla="*/ 131445 h 1248198"/>
                <a:gd name="connsiteX31" fmla="*/ 226086 w 393726"/>
                <a:gd name="connsiteY31" fmla="*/ 38100 h 1248198"/>
                <a:gd name="connsiteX0" fmla="*/ 47016 w 393726"/>
                <a:gd name="connsiteY0" fmla="*/ 207645 h 1455843"/>
                <a:gd name="connsiteX1" fmla="*/ 33681 w 393726"/>
                <a:gd name="connsiteY1" fmla="*/ 533400 h 1455843"/>
                <a:gd name="connsiteX2" fmla="*/ 35586 w 393726"/>
                <a:gd name="connsiteY2" fmla="*/ 607695 h 1455843"/>
                <a:gd name="connsiteX3" fmla="*/ 43206 w 393726"/>
                <a:gd name="connsiteY3" fmla="*/ 691515 h 1455843"/>
                <a:gd name="connsiteX4" fmla="*/ 33681 w 393726"/>
                <a:gd name="connsiteY4" fmla="*/ 760095 h 1455843"/>
                <a:gd name="connsiteX5" fmla="*/ 29871 w 393726"/>
                <a:gd name="connsiteY5" fmla="*/ 826770 h 1455843"/>
                <a:gd name="connsiteX6" fmla="*/ 22251 w 393726"/>
                <a:gd name="connsiteY6" fmla="*/ 889635 h 1455843"/>
                <a:gd name="connsiteX7" fmla="*/ 3201 w 393726"/>
                <a:gd name="connsiteY7" fmla="*/ 971550 h 1455843"/>
                <a:gd name="connsiteX8" fmla="*/ 1296 w 393726"/>
                <a:gd name="connsiteY8" fmla="*/ 1021080 h 1455843"/>
                <a:gd name="connsiteX9" fmla="*/ 16536 w 393726"/>
                <a:gd name="connsiteY9" fmla="*/ 1112520 h 1455843"/>
                <a:gd name="connsiteX10" fmla="*/ 45111 w 393726"/>
                <a:gd name="connsiteY10" fmla="*/ 1125855 h 1455843"/>
                <a:gd name="connsiteX11" fmla="*/ 29871 w 393726"/>
                <a:gd name="connsiteY11" fmla="*/ 1223010 h 1455843"/>
                <a:gd name="connsiteX12" fmla="*/ 69876 w 393726"/>
                <a:gd name="connsiteY12" fmla="*/ 1322070 h 1455843"/>
                <a:gd name="connsiteX13" fmla="*/ 73686 w 393726"/>
                <a:gd name="connsiteY13" fmla="*/ 1379220 h 1455843"/>
                <a:gd name="connsiteX14" fmla="*/ 62256 w 393726"/>
                <a:gd name="connsiteY14" fmla="*/ 1424940 h 1455843"/>
                <a:gd name="connsiteX15" fmla="*/ 67971 w 393726"/>
                <a:gd name="connsiteY15" fmla="*/ 1449705 h 1455843"/>
                <a:gd name="connsiteX16" fmla="*/ 127026 w 393726"/>
                <a:gd name="connsiteY16" fmla="*/ 1449705 h 1455843"/>
                <a:gd name="connsiteX17" fmla="*/ 208941 w 393726"/>
                <a:gd name="connsiteY17" fmla="*/ 1434465 h 1455843"/>
                <a:gd name="connsiteX18" fmla="*/ 277521 w 393726"/>
                <a:gd name="connsiteY18" fmla="*/ 1455420 h 1455843"/>
                <a:gd name="connsiteX19" fmla="*/ 389916 w 393726"/>
                <a:gd name="connsiteY19" fmla="*/ 1445895 h 1455843"/>
                <a:gd name="connsiteX20" fmla="*/ 393726 w 393726"/>
                <a:gd name="connsiteY20" fmla="*/ 1415415 h 1455843"/>
                <a:gd name="connsiteX21" fmla="*/ 288951 w 393726"/>
                <a:gd name="connsiteY21" fmla="*/ 1402080 h 1455843"/>
                <a:gd name="connsiteX22" fmla="*/ 193701 w 393726"/>
                <a:gd name="connsiteY22" fmla="*/ 1352550 h 1455843"/>
                <a:gd name="connsiteX23" fmla="*/ 157506 w 393726"/>
                <a:gd name="connsiteY23" fmla="*/ 1253490 h 1455843"/>
                <a:gd name="connsiteX24" fmla="*/ 159411 w 393726"/>
                <a:gd name="connsiteY24" fmla="*/ 1049655 h 1455843"/>
                <a:gd name="connsiteX25" fmla="*/ 138456 w 393726"/>
                <a:gd name="connsiteY25" fmla="*/ 902970 h 1455843"/>
                <a:gd name="connsiteX26" fmla="*/ 186081 w 393726"/>
                <a:gd name="connsiteY26" fmla="*/ 794385 h 1455843"/>
                <a:gd name="connsiteX27" fmla="*/ 174651 w 393726"/>
                <a:gd name="connsiteY27" fmla="*/ 702945 h 1455843"/>
                <a:gd name="connsiteX28" fmla="*/ 224181 w 393726"/>
                <a:gd name="connsiteY28" fmla="*/ 598170 h 1455843"/>
                <a:gd name="connsiteX29" fmla="*/ 235611 w 393726"/>
                <a:gd name="connsiteY29" fmla="*/ 432435 h 1455843"/>
                <a:gd name="connsiteX30" fmla="*/ 248946 w 393726"/>
                <a:gd name="connsiteY30" fmla="*/ 339090 h 1455843"/>
                <a:gd name="connsiteX31" fmla="*/ 243231 w 393726"/>
                <a:gd name="connsiteY31" fmla="*/ 0 h 1455843"/>
                <a:gd name="connsiteX0" fmla="*/ 47016 w 393726"/>
                <a:gd name="connsiteY0" fmla="*/ 207645 h 1455843"/>
                <a:gd name="connsiteX1" fmla="*/ 33681 w 393726"/>
                <a:gd name="connsiteY1" fmla="*/ 533400 h 1455843"/>
                <a:gd name="connsiteX2" fmla="*/ 35586 w 393726"/>
                <a:gd name="connsiteY2" fmla="*/ 607695 h 1455843"/>
                <a:gd name="connsiteX3" fmla="*/ 43206 w 393726"/>
                <a:gd name="connsiteY3" fmla="*/ 691515 h 1455843"/>
                <a:gd name="connsiteX4" fmla="*/ 33681 w 393726"/>
                <a:gd name="connsiteY4" fmla="*/ 760095 h 1455843"/>
                <a:gd name="connsiteX5" fmla="*/ 29871 w 393726"/>
                <a:gd name="connsiteY5" fmla="*/ 826770 h 1455843"/>
                <a:gd name="connsiteX6" fmla="*/ 22251 w 393726"/>
                <a:gd name="connsiteY6" fmla="*/ 889635 h 1455843"/>
                <a:gd name="connsiteX7" fmla="*/ 3201 w 393726"/>
                <a:gd name="connsiteY7" fmla="*/ 971550 h 1455843"/>
                <a:gd name="connsiteX8" fmla="*/ 1296 w 393726"/>
                <a:gd name="connsiteY8" fmla="*/ 1021080 h 1455843"/>
                <a:gd name="connsiteX9" fmla="*/ 16536 w 393726"/>
                <a:gd name="connsiteY9" fmla="*/ 1112520 h 1455843"/>
                <a:gd name="connsiteX10" fmla="*/ 45111 w 393726"/>
                <a:gd name="connsiteY10" fmla="*/ 1125855 h 1455843"/>
                <a:gd name="connsiteX11" fmla="*/ 29871 w 393726"/>
                <a:gd name="connsiteY11" fmla="*/ 1223010 h 1455843"/>
                <a:gd name="connsiteX12" fmla="*/ 69876 w 393726"/>
                <a:gd name="connsiteY12" fmla="*/ 1322070 h 1455843"/>
                <a:gd name="connsiteX13" fmla="*/ 73686 w 393726"/>
                <a:gd name="connsiteY13" fmla="*/ 1379220 h 1455843"/>
                <a:gd name="connsiteX14" fmla="*/ 62256 w 393726"/>
                <a:gd name="connsiteY14" fmla="*/ 1424940 h 1455843"/>
                <a:gd name="connsiteX15" fmla="*/ 67971 w 393726"/>
                <a:gd name="connsiteY15" fmla="*/ 1449705 h 1455843"/>
                <a:gd name="connsiteX16" fmla="*/ 127026 w 393726"/>
                <a:gd name="connsiteY16" fmla="*/ 1449705 h 1455843"/>
                <a:gd name="connsiteX17" fmla="*/ 208941 w 393726"/>
                <a:gd name="connsiteY17" fmla="*/ 1434465 h 1455843"/>
                <a:gd name="connsiteX18" fmla="*/ 277521 w 393726"/>
                <a:gd name="connsiteY18" fmla="*/ 1455420 h 1455843"/>
                <a:gd name="connsiteX19" fmla="*/ 389916 w 393726"/>
                <a:gd name="connsiteY19" fmla="*/ 1445895 h 1455843"/>
                <a:gd name="connsiteX20" fmla="*/ 393726 w 393726"/>
                <a:gd name="connsiteY20" fmla="*/ 1415415 h 1455843"/>
                <a:gd name="connsiteX21" fmla="*/ 288951 w 393726"/>
                <a:gd name="connsiteY21" fmla="*/ 1402080 h 1455843"/>
                <a:gd name="connsiteX22" fmla="*/ 193701 w 393726"/>
                <a:gd name="connsiteY22" fmla="*/ 1352550 h 1455843"/>
                <a:gd name="connsiteX23" fmla="*/ 157506 w 393726"/>
                <a:gd name="connsiteY23" fmla="*/ 1253490 h 1455843"/>
                <a:gd name="connsiteX24" fmla="*/ 159411 w 393726"/>
                <a:gd name="connsiteY24" fmla="*/ 1049655 h 1455843"/>
                <a:gd name="connsiteX25" fmla="*/ 138456 w 393726"/>
                <a:gd name="connsiteY25" fmla="*/ 902970 h 1455843"/>
                <a:gd name="connsiteX26" fmla="*/ 186081 w 393726"/>
                <a:gd name="connsiteY26" fmla="*/ 794385 h 1455843"/>
                <a:gd name="connsiteX27" fmla="*/ 174651 w 393726"/>
                <a:gd name="connsiteY27" fmla="*/ 702945 h 1455843"/>
                <a:gd name="connsiteX28" fmla="*/ 224181 w 393726"/>
                <a:gd name="connsiteY28" fmla="*/ 598170 h 1455843"/>
                <a:gd name="connsiteX29" fmla="*/ 235611 w 393726"/>
                <a:gd name="connsiteY29" fmla="*/ 432435 h 1455843"/>
                <a:gd name="connsiteX30" fmla="*/ 248946 w 393726"/>
                <a:gd name="connsiteY30" fmla="*/ 339090 h 1455843"/>
                <a:gd name="connsiteX31" fmla="*/ 224181 w 393726"/>
                <a:gd name="connsiteY31" fmla="*/ 259081 h 1455843"/>
                <a:gd name="connsiteX32" fmla="*/ 243231 w 393726"/>
                <a:gd name="connsiteY32" fmla="*/ 0 h 1455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3726" h="1455843">
                  <a:moveTo>
                    <a:pt x="47016" y="207645"/>
                  </a:moveTo>
                  <a:cubicBezTo>
                    <a:pt x="41301" y="337185"/>
                    <a:pt x="35586" y="466725"/>
                    <a:pt x="33681" y="533400"/>
                  </a:cubicBezTo>
                  <a:cubicBezTo>
                    <a:pt x="31776" y="600075"/>
                    <a:pt x="33999" y="581343"/>
                    <a:pt x="35586" y="607695"/>
                  </a:cubicBezTo>
                  <a:cubicBezTo>
                    <a:pt x="37173" y="634047"/>
                    <a:pt x="43523" y="666115"/>
                    <a:pt x="43206" y="691515"/>
                  </a:cubicBezTo>
                  <a:cubicBezTo>
                    <a:pt x="42888" y="716915"/>
                    <a:pt x="35903" y="737553"/>
                    <a:pt x="33681" y="760095"/>
                  </a:cubicBezTo>
                  <a:cubicBezTo>
                    <a:pt x="31459" y="782637"/>
                    <a:pt x="31776" y="805180"/>
                    <a:pt x="29871" y="826770"/>
                  </a:cubicBezTo>
                  <a:cubicBezTo>
                    <a:pt x="27966" y="848360"/>
                    <a:pt x="26696" y="865505"/>
                    <a:pt x="22251" y="889635"/>
                  </a:cubicBezTo>
                  <a:cubicBezTo>
                    <a:pt x="17806" y="913765"/>
                    <a:pt x="6693" y="949643"/>
                    <a:pt x="3201" y="971550"/>
                  </a:cubicBezTo>
                  <a:cubicBezTo>
                    <a:pt x="-291" y="993457"/>
                    <a:pt x="-927" y="997585"/>
                    <a:pt x="1296" y="1021080"/>
                  </a:cubicBezTo>
                  <a:cubicBezTo>
                    <a:pt x="3518" y="1044575"/>
                    <a:pt x="9234" y="1095058"/>
                    <a:pt x="16536" y="1112520"/>
                  </a:cubicBezTo>
                  <a:cubicBezTo>
                    <a:pt x="23838" y="1129982"/>
                    <a:pt x="42888" y="1107440"/>
                    <a:pt x="45111" y="1125855"/>
                  </a:cubicBezTo>
                  <a:cubicBezTo>
                    <a:pt x="47334" y="1144270"/>
                    <a:pt x="25744" y="1190308"/>
                    <a:pt x="29871" y="1223010"/>
                  </a:cubicBezTo>
                  <a:cubicBezTo>
                    <a:pt x="33998" y="1255712"/>
                    <a:pt x="62574" y="1296035"/>
                    <a:pt x="69876" y="1322070"/>
                  </a:cubicBezTo>
                  <a:cubicBezTo>
                    <a:pt x="77179" y="1348105"/>
                    <a:pt x="74956" y="1362075"/>
                    <a:pt x="73686" y="1379220"/>
                  </a:cubicBezTo>
                  <a:cubicBezTo>
                    <a:pt x="72416" y="1396365"/>
                    <a:pt x="63209" y="1413193"/>
                    <a:pt x="62256" y="1424940"/>
                  </a:cubicBezTo>
                  <a:cubicBezTo>
                    <a:pt x="61304" y="1436688"/>
                    <a:pt x="57176" y="1445578"/>
                    <a:pt x="67971" y="1449705"/>
                  </a:cubicBezTo>
                  <a:cubicBezTo>
                    <a:pt x="78766" y="1453833"/>
                    <a:pt x="103531" y="1452245"/>
                    <a:pt x="127026" y="1449705"/>
                  </a:cubicBezTo>
                  <a:cubicBezTo>
                    <a:pt x="150521" y="1447165"/>
                    <a:pt x="183859" y="1433513"/>
                    <a:pt x="208941" y="1434465"/>
                  </a:cubicBezTo>
                  <a:cubicBezTo>
                    <a:pt x="234023" y="1435417"/>
                    <a:pt x="247359" y="1453515"/>
                    <a:pt x="277521" y="1455420"/>
                  </a:cubicBezTo>
                  <a:cubicBezTo>
                    <a:pt x="307684" y="1457325"/>
                    <a:pt x="370549" y="1452562"/>
                    <a:pt x="389916" y="1445895"/>
                  </a:cubicBezTo>
                  <a:cubicBezTo>
                    <a:pt x="409283" y="1439228"/>
                    <a:pt x="410553" y="1422717"/>
                    <a:pt x="393726" y="1415415"/>
                  </a:cubicBezTo>
                  <a:cubicBezTo>
                    <a:pt x="376899" y="1408113"/>
                    <a:pt x="322289" y="1412558"/>
                    <a:pt x="288951" y="1402080"/>
                  </a:cubicBezTo>
                  <a:cubicBezTo>
                    <a:pt x="255613" y="1391602"/>
                    <a:pt x="215608" y="1377315"/>
                    <a:pt x="193701" y="1352550"/>
                  </a:cubicBezTo>
                  <a:cubicBezTo>
                    <a:pt x="171794" y="1327785"/>
                    <a:pt x="163221" y="1303972"/>
                    <a:pt x="157506" y="1253490"/>
                  </a:cubicBezTo>
                  <a:cubicBezTo>
                    <a:pt x="151791" y="1203008"/>
                    <a:pt x="162586" y="1108075"/>
                    <a:pt x="159411" y="1049655"/>
                  </a:cubicBezTo>
                  <a:cubicBezTo>
                    <a:pt x="156236" y="991235"/>
                    <a:pt x="134011" y="945515"/>
                    <a:pt x="138456" y="902970"/>
                  </a:cubicBezTo>
                  <a:cubicBezTo>
                    <a:pt x="142901" y="860425"/>
                    <a:pt x="180049" y="827723"/>
                    <a:pt x="186081" y="794385"/>
                  </a:cubicBezTo>
                  <a:cubicBezTo>
                    <a:pt x="192114" y="761048"/>
                    <a:pt x="168301" y="735647"/>
                    <a:pt x="174651" y="702945"/>
                  </a:cubicBezTo>
                  <a:cubicBezTo>
                    <a:pt x="181001" y="670243"/>
                    <a:pt x="214021" y="643255"/>
                    <a:pt x="224181" y="598170"/>
                  </a:cubicBezTo>
                  <a:cubicBezTo>
                    <a:pt x="234341" y="553085"/>
                    <a:pt x="231484" y="475615"/>
                    <a:pt x="235611" y="432435"/>
                  </a:cubicBezTo>
                  <a:cubicBezTo>
                    <a:pt x="239738" y="389255"/>
                    <a:pt x="250851" y="367982"/>
                    <a:pt x="248946" y="339090"/>
                  </a:cubicBezTo>
                  <a:cubicBezTo>
                    <a:pt x="247041" y="310198"/>
                    <a:pt x="225134" y="315596"/>
                    <a:pt x="224181" y="259081"/>
                  </a:cubicBezTo>
                  <a:cubicBezTo>
                    <a:pt x="223229" y="202566"/>
                    <a:pt x="243231" y="41275"/>
                    <a:pt x="243231" y="0"/>
                  </a:cubicBezTo>
                </a:path>
              </a:pathLst>
            </a:custGeom>
            <a:solidFill>
              <a:srgbClr val="004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60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Prediction: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95476"/>
            <a:ext cx="8229600" cy="42306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smtClean="0">
                <a:cs typeface="Arial" panose="020B0604020202020204" pitchFamily="34" charset="0"/>
              </a:rPr>
              <a:t>Untangling Ensemble Models will</a:t>
            </a:r>
            <a:endParaRPr lang="en-US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3600" dirty="0" smtClean="0">
                <a:solidFill>
                  <a:srgbClr val="FF0000"/>
                </a:solidFill>
                <a:cs typeface="Arial" panose="020B0604020202020204" pitchFamily="34" charset="0"/>
              </a:rPr>
              <a:t>Simultaneously reveal correlated motions and low-lying map features</a:t>
            </a:r>
            <a:endParaRPr lang="en-US" sz="36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down to 1 e</a:t>
            </a:r>
            <a:r>
              <a:rPr lang="en-US" sz="3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US" sz="24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24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Why? Because </a:t>
            </a:r>
            <a:r>
              <a:rPr lang="en-US" sz="24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molecules can</a:t>
            </a:r>
            <a:endParaRPr lang="en-US" sz="24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340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686800" cy="52578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6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Re-tool or die</a:t>
            </a:r>
          </a:p>
          <a:p>
            <a:pPr eaLnBrk="1" hangingPunct="1"/>
            <a:r>
              <a:rPr lang="en-US" altLang="en-US" sz="3600" dirty="0" smtClean="0">
                <a:solidFill>
                  <a:srgbClr val="006600"/>
                </a:solidFill>
                <a:cs typeface="Arial" panose="020B0604020202020204" pitchFamily="34" charset="0"/>
              </a:rPr>
              <a:t>Stills should be better</a:t>
            </a:r>
          </a:p>
          <a:p>
            <a:pPr eaLnBrk="1" hangingPunct="1"/>
            <a:r>
              <a:rPr lang="en-US" altLang="en-US" sz="3600" dirty="0" smtClean="0">
                <a:solidFill>
                  <a:srgbClr val="006600"/>
                </a:solidFill>
                <a:cs typeface="Arial" panose="020B0604020202020204" pitchFamily="34" charset="0"/>
              </a:rPr>
              <a:t>Ultra-calibration to see Na</a:t>
            </a:r>
          </a:p>
          <a:p>
            <a:pPr eaLnBrk="1" hangingPunct="1"/>
            <a:r>
              <a:rPr lang="en-US" altLang="en-US" sz="36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 Rad Dam by “painting”</a:t>
            </a:r>
          </a:p>
          <a:p>
            <a:pPr eaLnBrk="1" hangingPunct="1"/>
            <a:r>
              <a:rPr lang="en-US" altLang="en-US" sz="3600" dirty="0" smtClean="0">
                <a:solidFill>
                  <a:srgbClr val="006600"/>
                </a:solidFill>
                <a:cs typeface="Arial" panose="020B0604020202020204" pitchFamily="34" charset="0"/>
              </a:rPr>
              <a:t>Correct non-isomorphism by “bending”</a:t>
            </a:r>
          </a:p>
          <a:p>
            <a:pPr eaLnBrk="1" hangingPunct="1"/>
            <a:r>
              <a:rPr lang="en-US" altLang="en-US" sz="36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 ensemble for low-noise maps</a:t>
            </a:r>
          </a:p>
          <a:p>
            <a:pPr eaLnBrk="1" hangingPunct="1"/>
            <a:r>
              <a:rPr lang="en-US" altLang="en-US" sz="3600" dirty="0" smtClean="0">
                <a:solidFill>
                  <a:srgbClr val="006600"/>
                </a:solidFill>
                <a:cs typeface="Arial" panose="020B0604020202020204" pitchFamily="34" charset="0"/>
              </a:rPr>
              <a:t>The Last Å: where we live now</a:t>
            </a:r>
            <a:endParaRPr lang="en-US" altLang="en-US" sz="36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</a:pPr>
            <a:endParaRPr lang="en-US" altLang="en-US" sz="3600" dirty="0" smtClean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829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478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Dominant source of error in MX: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Cowtan’s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Cat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0" y="6483804"/>
            <a:ext cx="7696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latin typeface="Courier New" pitchFamily="49" charset="0"/>
              </a:rPr>
              <a:t>http://www.ysbl.york.ac.uk/~cowtan/fourier/coeff.html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28600" y="1447800"/>
            <a:ext cx="8771605" cy="4572000"/>
            <a:chOff x="228600" y="990600"/>
            <a:chExt cx="8771605" cy="4572000"/>
          </a:xfrm>
        </p:grpSpPr>
        <p:pic>
          <p:nvPicPr>
            <p:cNvPr id="4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76" t="32863" r="36554" b="32863"/>
            <a:stretch/>
          </p:blipFill>
          <p:spPr bwMode="auto">
            <a:xfrm>
              <a:off x="5562600" y="990600"/>
              <a:ext cx="3437605" cy="457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6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68" t="39368" r="44313" b="39086"/>
            <a:stretch/>
          </p:blipFill>
          <p:spPr bwMode="auto">
            <a:xfrm>
              <a:off x="228600" y="1828800"/>
              <a:ext cx="2190647" cy="28747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30" t="39210" r="44386" b="43109"/>
            <a:stretch/>
          </p:blipFill>
          <p:spPr bwMode="auto">
            <a:xfrm>
              <a:off x="3200400" y="1908082"/>
              <a:ext cx="1799083" cy="23591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609600" y="4724400"/>
              <a:ext cx="17091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Amplitudes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657600" y="4648200"/>
              <a:ext cx="12121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Phases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543800" y="4648200"/>
              <a:ext cx="10502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2F</a:t>
              </a:r>
              <a:r>
                <a:rPr lang="en-US" sz="2400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-F</a:t>
              </a:r>
              <a:r>
                <a:rPr lang="en-US" sz="2400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endParaRPr lang="en-US" sz="2400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590800" y="2514600"/>
              <a:ext cx="67839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endParaRPr lang="en-US" sz="6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243208" y="2524328"/>
              <a:ext cx="67839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  <a:endParaRPr lang="en-US" sz="6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69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Side-by-side structures of the prefusion and postfusion SARS-CoV-2 spike protein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545" y="-20652"/>
            <a:ext cx="6667500" cy="732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6459816"/>
            <a:ext cx="822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https://cen.acs.org/pharmaceuticals/vaccines/tiny-tweak-behind-COVID-19/98/i38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3200"/>
            <a:ext cx="3048000" cy="29718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key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</a:t>
            </a:r>
            <a:br>
              <a:rPr lang="en-US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dynamical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insight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096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eart cardiogram isolated on white background. with ecg ..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4" b="16972"/>
          <a:stretch/>
        </p:blipFill>
        <p:spPr bwMode="auto">
          <a:xfrm>
            <a:off x="1676400" y="1524000"/>
            <a:ext cx="944777" cy="576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3" name="Picture 4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96873">
            <a:off x="8495365" y="100927"/>
            <a:ext cx="566692" cy="487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TextBox 74"/>
          <p:cNvSpPr txBox="1"/>
          <p:nvPr/>
        </p:nvSpPr>
        <p:spPr>
          <a:xfrm rot="19081655">
            <a:off x="2414673" y="1808827"/>
            <a:ext cx="1147815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novocaine</a:t>
            </a:r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0" y="1143000"/>
            <a:ext cx="94532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1901   1902    1903    1904    1905    1906    1907    1908    1909    1910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3352800"/>
            <a:ext cx="91966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1911   1912    1913    1914    1915    1916    1917    1918    1919    1920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562600"/>
            <a:ext cx="937468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1921   1922    1923    1924    1925    1926    1927    1928    1929    1930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00400" y="3810000"/>
            <a:ext cx="388620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Word War I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019800" y="3962400"/>
            <a:ext cx="2362200" cy="369332"/>
          </a:xfrm>
          <a:prstGeom prst="rect">
            <a:avLst/>
          </a:prstGeom>
          <a:gradFill>
            <a:gsLst>
              <a:gs pos="83000">
                <a:srgbClr val="FF7D7D"/>
              </a:gs>
              <a:gs pos="75000">
                <a:srgbClr val="FFB3B3"/>
              </a:gs>
              <a:gs pos="70000">
                <a:srgbClr val="FFC8C8"/>
              </a:gs>
              <a:gs pos="62000">
                <a:srgbClr val="FF6969"/>
              </a:gs>
              <a:gs pos="32664">
                <a:srgbClr val="FFEBEB"/>
              </a:gs>
              <a:gs pos="13000">
                <a:srgbClr val="FFE5E5"/>
              </a:gs>
              <a:gs pos="4000">
                <a:srgbClr val="FF9F9F"/>
              </a:gs>
              <a:gs pos="0">
                <a:schemeClr val="bg1"/>
              </a:gs>
              <a:gs pos="50000">
                <a:srgbClr val="FF0000"/>
              </a:gs>
              <a:gs pos="100000">
                <a:schemeClr val="bg1"/>
              </a:gs>
            </a:gsLst>
            <a:lin ang="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Pandemic</a:t>
            </a:r>
            <a:endParaRPr lang="en-US" dirty="0"/>
          </a:p>
        </p:txBody>
      </p:sp>
      <p:grpSp>
        <p:nvGrpSpPr>
          <p:cNvPr id="84" name="Group 83"/>
          <p:cNvGrpSpPr/>
          <p:nvPr/>
        </p:nvGrpSpPr>
        <p:grpSpPr>
          <a:xfrm>
            <a:off x="4572000" y="424586"/>
            <a:ext cx="963212" cy="718414"/>
            <a:chOff x="4572000" y="424586"/>
            <a:chExt cx="963212" cy="718414"/>
          </a:xfrm>
        </p:grpSpPr>
        <p:sp>
          <p:nvSpPr>
            <p:cNvPr id="17" name="TextBox 16"/>
            <p:cNvSpPr txBox="1"/>
            <p:nvPr/>
          </p:nvSpPr>
          <p:spPr>
            <a:xfrm>
              <a:off x="4572000" y="424586"/>
              <a:ext cx="9632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electron</a:t>
              </a:r>
              <a:endParaRPr lang="en-US" dirty="0"/>
            </a:p>
          </p:txBody>
        </p:sp>
        <p:pic>
          <p:nvPicPr>
            <p:cNvPr id="18" name="Picture 2" descr="https://upload.wikimedia.org/wikipedia/en/e/ed/Nobel_Priz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800" y="805586"/>
              <a:ext cx="342900" cy="3374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7" name="Group 86"/>
          <p:cNvGrpSpPr/>
          <p:nvPr/>
        </p:nvGrpSpPr>
        <p:grpSpPr>
          <a:xfrm>
            <a:off x="2819400" y="2438400"/>
            <a:ext cx="1155509" cy="947014"/>
            <a:chOff x="2819400" y="2438400"/>
            <a:chExt cx="1155509" cy="947014"/>
          </a:xfrm>
        </p:grpSpPr>
        <p:sp>
          <p:nvSpPr>
            <p:cNvPr id="21" name="TextBox 20"/>
            <p:cNvSpPr txBox="1"/>
            <p:nvPr/>
          </p:nvSpPr>
          <p:spPr>
            <a:xfrm>
              <a:off x="2819400" y="2438400"/>
              <a:ext cx="115550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X-ray</a:t>
              </a:r>
            </a:p>
            <a:p>
              <a:r>
                <a:rPr lang="en-US" dirty="0" smtClean="0"/>
                <a:t>diffraction</a:t>
              </a:r>
              <a:endParaRPr lang="en-US" dirty="0"/>
            </a:p>
          </p:txBody>
        </p:sp>
        <p:pic>
          <p:nvPicPr>
            <p:cNvPr id="22" name="Picture 2" descr="https://upload.wikimedia.org/wikipedia/en/e/ed/Nobel_Priz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0" y="3048000"/>
              <a:ext cx="342900" cy="3374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https://upload.wikimedia.org/wikipedia/en/e/ed/Nobel_Priz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1400" y="3048000"/>
              <a:ext cx="342900" cy="3374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2" descr="https://upload.wikimedia.org/wikipedia/en/e/ed/Nobel_Priz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98" y="5257800"/>
            <a:ext cx="342900" cy="337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3" name="Group 92"/>
          <p:cNvGrpSpPr/>
          <p:nvPr/>
        </p:nvGrpSpPr>
        <p:grpSpPr>
          <a:xfrm>
            <a:off x="8613229" y="4453629"/>
            <a:ext cx="530771" cy="1102400"/>
            <a:chOff x="8613229" y="4453629"/>
            <a:chExt cx="530771" cy="1102400"/>
          </a:xfrm>
        </p:grpSpPr>
        <p:sp>
          <p:nvSpPr>
            <p:cNvPr id="4" name="TextBox 3"/>
            <p:cNvSpPr txBox="1"/>
            <p:nvPr/>
          </p:nvSpPr>
          <p:spPr>
            <a:xfrm rot="14937762">
              <a:off x="8313884" y="4752974"/>
              <a:ext cx="9680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Neutron</a:t>
              </a:r>
              <a:endParaRPr lang="en-US" dirty="0"/>
            </a:p>
          </p:txBody>
        </p:sp>
        <p:sp>
          <p:nvSpPr>
            <p:cNvPr id="5" name="Freeform 4"/>
            <p:cNvSpPr/>
            <p:nvPr/>
          </p:nvSpPr>
          <p:spPr>
            <a:xfrm>
              <a:off x="8884118" y="5410200"/>
              <a:ext cx="259882" cy="145829"/>
            </a:xfrm>
            <a:custGeom>
              <a:avLst/>
              <a:gdLst>
                <a:gd name="connsiteX0" fmla="*/ 0 w 259882"/>
                <a:gd name="connsiteY0" fmla="*/ 0 h 145829"/>
                <a:gd name="connsiteX1" fmla="*/ 86627 w 259882"/>
                <a:gd name="connsiteY1" fmla="*/ 125128 h 145829"/>
                <a:gd name="connsiteX2" fmla="*/ 259882 w 259882"/>
                <a:gd name="connsiteY2" fmla="*/ 144379 h 145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9882" h="145829">
                  <a:moveTo>
                    <a:pt x="0" y="0"/>
                  </a:moveTo>
                  <a:cubicBezTo>
                    <a:pt x="21656" y="50532"/>
                    <a:pt x="43313" y="101065"/>
                    <a:pt x="86627" y="125128"/>
                  </a:cubicBezTo>
                  <a:cubicBezTo>
                    <a:pt x="129941" y="149191"/>
                    <a:pt x="194911" y="146785"/>
                    <a:pt x="259882" y="144379"/>
                  </a:cubicBezTo>
                </a:path>
              </a:pathLst>
            </a:custGeom>
            <a:noFill/>
            <a:ln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7543800" y="4648200"/>
            <a:ext cx="979755" cy="92333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“Nature</a:t>
            </a:r>
          </a:p>
          <a:p>
            <a:r>
              <a:rPr lang="en-US" dirty="0" smtClean="0"/>
              <a:t>of </a:t>
            </a:r>
            <a:r>
              <a:rPr lang="en-US" dirty="0" err="1" smtClean="0"/>
              <a:t>chem</a:t>
            </a:r>
            <a:endParaRPr lang="en-US" dirty="0" smtClean="0"/>
          </a:p>
          <a:p>
            <a:r>
              <a:rPr lang="en-US" dirty="0" smtClean="0"/>
              <a:t>Bond”</a:t>
            </a:r>
            <a:endParaRPr lang="en-US" dirty="0"/>
          </a:p>
        </p:txBody>
      </p:sp>
      <p:grpSp>
        <p:nvGrpSpPr>
          <p:cNvPr id="74" name="Group 73"/>
          <p:cNvGrpSpPr/>
          <p:nvPr/>
        </p:nvGrpSpPr>
        <p:grpSpPr>
          <a:xfrm>
            <a:off x="76200" y="2667000"/>
            <a:ext cx="678391" cy="718414"/>
            <a:chOff x="76200" y="2667000"/>
            <a:chExt cx="678391" cy="718414"/>
          </a:xfrm>
        </p:grpSpPr>
        <p:sp>
          <p:nvSpPr>
            <p:cNvPr id="30" name="TextBox 29"/>
            <p:cNvSpPr txBox="1"/>
            <p:nvPr/>
          </p:nvSpPr>
          <p:spPr>
            <a:xfrm>
              <a:off x="76200" y="2667000"/>
              <a:ext cx="6783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Curie</a:t>
              </a:r>
              <a:endParaRPr lang="en-US" dirty="0"/>
            </a:p>
          </p:txBody>
        </p:sp>
        <p:pic>
          <p:nvPicPr>
            <p:cNvPr id="31" name="Picture 2" descr="https://upload.wikimedia.org/wikipedia/en/e/ed/Nobel_Priz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3048000"/>
              <a:ext cx="342900" cy="3374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TextBox 32"/>
          <p:cNvSpPr txBox="1"/>
          <p:nvPr/>
        </p:nvSpPr>
        <p:spPr>
          <a:xfrm>
            <a:off x="7530976" y="1524000"/>
            <a:ext cx="1524263" cy="646331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Genes on </a:t>
            </a:r>
          </a:p>
          <a:p>
            <a:pPr algn="ctr"/>
            <a:r>
              <a:rPr lang="en-US" dirty="0" err="1" smtClean="0"/>
              <a:t>Chromasomes</a:t>
            </a:r>
            <a:endParaRPr lang="en-US" dirty="0" smtClean="0"/>
          </a:p>
        </p:txBody>
      </p:sp>
      <p:sp>
        <p:nvSpPr>
          <p:cNvPr id="36" name="TextBox 35"/>
          <p:cNvSpPr txBox="1"/>
          <p:nvPr/>
        </p:nvSpPr>
        <p:spPr>
          <a:xfrm>
            <a:off x="6362387" y="5943600"/>
            <a:ext cx="1027846" cy="646331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</a:t>
            </a:r>
            <a:r>
              <a:rPr lang="en-US" dirty="0" smtClean="0"/>
              <a:t>enicillin</a:t>
            </a:r>
            <a:br>
              <a:rPr lang="en-US" dirty="0" smtClean="0"/>
            </a:br>
            <a:r>
              <a:rPr lang="en-US" dirty="0" smtClean="0"/>
              <a:t>(1941)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1066800" y="4953000"/>
            <a:ext cx="659155" cy="646331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</a:t>
            </a:r>
            <a:r>
              <a:rPr lang="en-US" dirty="0" smtClean="0"/>
              <a:t>ass</a:t>
            </a:r>
          </a:p>
          <a:p>
            <a:pPr algn="ctr"/>
            <a:r>
              <a:rPr lang="en-US" dirty="0" smtClean="0"/>
              <a:t>spec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8346894" y="5943600"/>
            <a:ext cx="729367" cy="646331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e-</a:t>
            </a:r>
          </a:p>
          <a:p>
            <a:pPr algn="ctr"/>
            <a:r>
              <a:rPr lang="en-US" dirty="0" smtClean="0"/>
              <a:t>scope</a:t>
            </a:r>
            <a:endParaRPr lang="en-US" dirty="0"/>
          </a:p>
        </p:txBody>
      </p:sp>
      <p:grpSp>
        <p:nvGrpSpPr>
          <p:cNvPr id="64" name="Group 63"/>
          <p:cNvGrpSpPr/>
          <p:nvPr/>
        </p:nvGrpSpPr>
        <p:grpSpPr>
          <a:xfrm>
            <a:off x="8458200" y="457200"/>
            <a:ext cx="609462" cy="718414"/>
            <a:chOff x="8458200" y="457200"/>
            <a:chExt cx="609462" cy="718414"/>
          </a:xfrm>
        </p:grpSpPr>
        <p:sp>
          <p:nvSpPr>
            <p:cNvPr id="39" name="TextBox 38"/>
            <p:cNvSpPr txBox="1"/>
            <p:nvPr/>
          </p:nvSpPr>
          <p:spPr>
            <a:xfrm>
              <a:off x="8458200" y="457200"/>
              <a:ext cx="6094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DNA</a:t>
              </a:r>
              <a:endParaRPr lang="en-US" dirty="0"/>
            </a:p>
          </p:txBody>
        </p:sp>
        <p:pic>
          <p:nvPicPr>
            <p:cNvPr id="40" name="Picture 2" descr="https://upload.wikimedia.org/wikipedia/en/e/ed/Nobel_Priz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10600" y="838200"/>
              <a:ext cx="342900" cy="3374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2" name="Group 91"/>
          <p:cNvGrpSpPr/>
          <p:nvPr/>
        </p:nvGrpSpPr>
        <p:grpSpPr>
          <a:xfrm>
            <a:off x="76200" y="1524000"/>
            <a:ext cx="1033617" cy="646331"/>
            <a:chOff x="76200" y="1524000"/>
            <a:chExt cx="1033617" cy="646331"/>
          </a:xfrm>
        </p:grpSpPr>
        <p:sp>
          <p:nvSpPr>
            <p:cNvPr id="41" name="TextBox 40"/>
            <p:cNvSpPr txBox="1"/>
            <p:nvPr/>
          </p:nvSpPr>
          <p:spPr>
            <a:xfrm>
              <a:off x="76200" y="1524000"/>
              <a:ext cx="103361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       conv.</a:t>
              </a:r>
            </a:p>
            <a:p>
              <a:pPr algn="ctr"/>
              <a:r>
                <a:rPr lang="en-US" dirty="0" smtClean="0"/>
                <a:t>plasma</a:t>
              </a:r>
              <a:endParaRPr lang="en-US" dirty="0"/>
            </a:p>
          </p:txBody>
        </p:sp>
        <p:pic>
          <p:nvPicPr>
            <p:cNvPr id="42" name="Picture 2" descr="https://upload.wikimedia.org/wikipedia/en/e/ed/Nobel_Priz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524000"/>
              <a:ext cx="342900" cy="3374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7" name="Group 76"/>
          <p:cNvGrpSpPr/>
          <p:nvPr/>
        </p:nvGrpSpPr>
        <p:grpSpPr>
          <a:xfrm>
            <a:off x="2819400" y="457200"/>
            <a:ext cx="787203" cy="718414"/>
            <a:chOff x="2819400" y="457200"/>
            <a:chExt cx="787203" cy="718414"/>
          </a:xfrm>
        </p:grpSpPr>
        <p:sp>
          <p:nvSpPr>
            <p:cNvPr id="43" name="TextBox 42"/>
            <p:cNvSpPr txBox="1"/>
            <p:nvPr/>
          </p:nvSpPr>
          <p:spPr>
            <a:xfrm>
              <a:off x="2819400" y="457200"/>
              <a:ext cx="7872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Pavlov</a:t>
              </a:r>
              <a:endParaRPr lang="en-US" dirty="0"/>
            </a:p>
          </p:txBody>
        </p:sp>
        <p:pic>
          <p:nvPicPr>
            <p:cNvPr id="44" name="Picture 2" descr="https://upload.wikimedia.org/wikipedia/en/e/ed/Nobel_Priz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838200"/>
              <a:ext cx="342900" cy="3374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8" name="Group 87"/>
          <p:cNvGrpSpPr/>
          <p:nvPr/>
        </p:nvGrpSpPr>
        <p:grpSpPr>
          <a:xfrm>
            <a:off x="76200" y="5943600"/>
            <a:ext cx="798617" cy="674132"/>
            <a:chOff x="76200" y="5943600"/>
            <a:chExt cx="798617" cy="674132"/>
          </a:xfrm>
        </p:grpSpPr>
        <p:sp>
          <p:nvSpPr>
            <p:cNvPr id="35" name="TextBox 34"/>
            <p:cNvSpPr txBox="1"/>
            <p:nvPr/>
          </p:nvSpPr>
          <p:spPr>
            <a:xfrm>
              <a:off x="76200" y="6248400"/>
              <a:ext cx="7986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accent3">
                      <a:lumMod val="50000"/>
                    </a:schemeClr>
                  </a:solidFill>
                </a:rPr>
                <a:t>insulin</a:t>
              </a:r>
              <a:endParaRPr lang="en-US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pic>
          <p:nvPicPr>
            <p:cNvPr id="46" name="Picture 2" descr="https://upload.wikimedia.org/wikipedia/en/e/ed/Nobel_Priz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5943600"/>
              <a:ext cx="342900" cy="3374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7" name="TextBox 46"/>
          <p:cNvSpPr txBox="1"/>
          <p:nvPr/>
        </p:nvSpPr>
        <p:spPr>
          <a:xfrm rot="18540154">
            <a:off x="7298853" y="6178139"/>
            <a:ext cx="1085939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Vitamin K</a:t>
            </a:r>
            <a:endParaRPr lang="en-US" dirty="0"/>
          </a:p>
        </p:txBody>
      </p:sp>
      <p:grpSp>
        <p:nvGrpSpPr>
          <p:cNvPr id="91" name="Group 90"/>
          <p:cNvGrpSpPr/>
          <p:nvPr/>
        </p:nvGrpSpPr>
        <p:grpSpPr>
          <a:xfrm>
            <a:off x="4512248" y="4876800"/>
            <a:ext cx="1050352" cy="718414"/>
            <a:chOff x="4512248" y="4876800"/>
            <a:chExt cx="1050352" cy="718414"/>
          </a:xfrm>
        </p:grpSpPr>
        <p:sp>
          <p:nvSpPr>
            <p:cNvPr id="48" name="TextBox 47"/>
            <p:cNvSpPr txBox="1"/>
            <p:nvPr/>
          </p:nvSpPr>
          <p:spPr>
            <a:xfrm>
              <a:off x="4512248" y="4876800"/>
              <a:ext cx="10503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Svedberg</a:t>
              </a:r>
              <a:endParaRPr lang="en-US" dirty="0"/>
            </a:p>
          </p:txBody>
        </p:sp>
        <p:pic>
          <p:nvPicPr>
            <p:cNvPr id="49" name="Picture 2" descr="https://upload.wikimedia.org/wikipedia/en/e/ed/Nobel_Priz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800" y="5257800"/>
              <a:ext cx="342900" cy="3374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1" name="TextBox 50"/>
          <p:cNvSpPr txBox="1"/>
          <p:nvPr/>
        </p:nvSpPr>
        <p:spPr>
          <a:xfrm>
            <a:off x="838200" y="3733800"/>
            <a:ext cx="807017" cy="369332"/>
          </a:xfrm>
          <a:prstGeom prst="rect">
            <a:avLst/>
          </a:prstGeom>
          <a:solidFill>
            <a:srgbClr val="FF9F9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Titanic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 rot="18263823">
            <a:off x="894623" y="466872"/>
            <a:ext cx="1141659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hormones</a:t>
            </a:r>
          </a:p>
        </p:txBody>
      </p:sp>
      <p:pic>
        <p:nvPicPr>
          <p:cNvPr id="3074" name="Picture 2" descr="184 Wright flyer Images, Stock Photos &amp; Vectors | Shutterstock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50758" b="11931"/>
          <a:stretch/>
        </p:blipFill>
        <p:spPr bwMode="auto">
          <a:xfrm>
            <a:off x="1828800" y="685800"/>
            <a:ext cx="903347" cy="46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6" name="Group 75"/>
          <p:cNvGrpSpPr/>
          <p:nvPr/>
        </p:nvGrpSpPr>
        <p:grpSpPr>
          <a:xfrm>
            <a:off x="76200" y="152400"/>
            <a:ext cx="748988" cy="1023214"/>
            <a:chOff x="76200" y="152400"/>
            <a:chExt cx="748988" cy="1023214"/>
          </a:xfrm>
        </p:grpSpPr>
        <p:sp>
          <p:nvSpPr>
            <p:cNvPr id="15" name="TextBox 14"/>
            <p:cNvSpPr txBox="1"/>
            <p:nvPr/>
          </p:nvSpPr>
          <p:spPr>
            <a:xfrm>
              <a:off x="76200" y="457200"/>
              <a:ext cx="7489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X-rays</a:t>
              </a:r>
              <a:endParaRPr lang="en-US" dirty="0"/>
            </a:p>
          </p:txBody>
        </p:sp>
        <p:pic>
          <p:nvPicPr>
            <p:cNvPr id="16" name="Picture 2" descr="https://upload.wikimedia.org/wikipedia/en/e/ed/Nobel_Priz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705" y="838200"/>
              <a:ext cx="342900" cy="3374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6" descr="Wilhelm Röntgen - Wikipedi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321685" y="54985"/>
              <a:ext cx="342900" cy="5377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AutoShape 8" descr="Chemistry Cartoon png download - 421*480 - Free Transparent Atomic Nucleus  png Download. - CleanPNG / KissPNG"/>
          <p:cNvSpPr>
            <a:spLocks noChangeAspect="1" noChangeArrowheads="1"/>
          </p:cNvSpPr>
          <p:nvPr/>
        </p:nvSpPr>
        <p:spPr bwMode="auto">
          <a:xfrm>
            <a:off x="155575" y="-754063"/>
            <a:ext cx="2933700" cy="157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15" descr="Rutherford model - Wikipe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18" descr="Rutherford model - Wikip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AutoShape 21" descr="Atomic nucleus drawing free image download"/>
          <p:cNvSpPr>
            <a:spLocks noChangeAspect="1" noChangeArrowheads="1"/>
          </p:cNvSpPr>
          <p:nvPr/>
        </p:nvSpPr>
        <p:spPr bwMode="auto">
          <a:xfrm>
            <a:off x="155575" y="-822325"/>
            <a:ext cx="153352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" name="AutoShape 26" descr="Phage diagram (bacteriophage T4). | Download Scientific Diagram"/>
          <p:cNvSpPr>
            <a:spLocks noChangeAspect="1" noChangeArrowheads="1"/>
          </p:cNvSpPr>
          <p:nvPr/>
        </p:nvSpPr>
        <p:spPr bwMode="auto">
          <a:xfrm>
            <a:off x="307975" y="-669925"/>
            <a:ext cx="109537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99" name="Picture 2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667000"/>
            <a:ext cx="464166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5" name="Group 64"/>
          <p:cNvGrpSpPr/>
          <p:nvPr/>
        </p:nvGrpSpPr>
        <p:grpSpPr>
          <a:xfrm>
            <a:off x="7278828" y="2459353"/>
            <a:ext cx="709470" cy="926061"/>
            <a:chOff x="7278828" y="2459353"/>
            <a:chExt cx="709470" cy="926061"/>
          </a:xfrm>
        </p:grpSpPr>
        <p:pic>
          <p:nvPicPr>
            <p:cNvPr id="45" name="Picture 2" descr="https://upload.wikimedia.org/wikipedia/en/e/ed/Nobel_Priz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5398" y="3048000"/>
              <a:ext cx="342900" cy="3374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02" name="Picture 30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63" t="22160" r="20879" b="24657"/>
            <a:stretch/>
          </p:blipFill>
          <p:spPr bwMode="auto">
            <a:xfrm rot="9302571">
              <a:off x="7278828" y="2459353"/>
              <a:ext cx="693337" cy="612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9" name="Group 58"/>
          <p:cNvGrpSpPr/>
          <p:nvPr/>
        </p:nvGrpSpPr>
        <p:grpSpPr>
          <a:xfrm>
            <a:off x="5486400" y="304800"/>
            <a:ext cx="924933" cy="902732"/>
            <a:chOff x="5486400" y="304800"/>
            <a:chExt cx="924933" cy="902732"/>
          </a:xfrm>
        </p:grpSpPr>
        <p:pic>
          <p:nvPicPr>
            <p:cNvPr id="3104" name="Picture 3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2600" y="304800"/>
              <a:ext cx="795338" cy="5284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8" name="TextBox 67"/>
            <p:cNvSpPr txBox="1"/>
            <p:nvPr/>
          </p:nvSpPr>
          <p:spPr>
            <a:xfrm>
              <a:off x="5486400" y="838200"/>
              <a:ext cx="9249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bakelite</a:t>
              </a:r>
              <a:endParaRPr lang="en-US" dirty="0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5029200" y="1447800"/>
            <a:ext cx="878254" cy="1027748"/>
            <a:chOff x="5029200" y="1447800"/>
            <a:chExt cx="878254" cy="1027748"/>
          </a:xfrm>
        </p:grpSpPr>
        <p:pic>
          <p:nvPicPr>
            <p:cNvPr id="3103" name="Picture 31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5400" y="1752600"/>
              <a:ext cx="657225" cy="7229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0" name="TextBox 69"/>
            <p:cNvSpPr txBox="1"/>
            <p:nvPr/>
          </p:nvSpPr>
          <p:spPr>
            <a:xfrm>
              <a:off x="5029200" y="1447800"/>
              <a:ext cx="8782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victrola</a:t>
              </a:r>
              <a:endParaRPr lang="en-US" dirty="0"/>
            </a:p>
          </p:txBody>
        </p:sp>
      </p:grpSp>
      <p:sp>
        <p:nvSpPr>
          <p:cNvPr id="57" name="AutoShape 34" descr="4,947 Asteroid Impact Stock Photos and Images - 123RF"/>
          <p:cNvSpPr>
            <a:spLocks noChangeAspect="1" noChangeArrowheads="1"/>
          </p:cNvSpPr>
          <p:nvPr/>
        </p:nvSpPr>
        <p:spPr bwMode="auto">
          <a:xfrm>
            <a:off x="155575" y="-808038"/>
            <a:ext cx="1657350" cy="169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" name="AutoShape 37" descr="Telegraph Icon Isolated on White Background Stock Vector - Illustration of  concept, isolated: 133862090"/>
          <p:cNvSpPr>
            <a:spLocks noChangeAspect="1" noChangeArrowheads="1"/>
          </p:cNvSpPr>
          <p:nvPr/>
        </p:nvSpPr>
        <p:spPr bwMode="auto">
          <a:xfrm>
            <a:off x="155575" y="-822325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3" name="Group 62"/>
          <p:cNvGrpSpPr/>
          <p:nvPr/>
        </p:nvGrpSpPr>
        <p:grpSpPr>
          <a:xfrm>
            <a:off x="7467600" y="152400"/>
            <a:ext cx="854133" cy="1023214"/>
            <a:chOff x="7467600" y="152400"/>
            <a:chExt cx="854133" cy="1023214"/>
          </a:xfrm>
        </p:grpSpPr>
        <p:pic>
          <p:nvPicPr>
            <p:cNvPr id="20" name="Picture 2" descr="https://upload.wikimedia.org/wikipedia/en/e/ed/Nobel_Priz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0" y="838200"/>
              <a:ext cx="342900" cy="3374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10" name="Picture 38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59" t="23627" r="12961" b="22454"/>
            <a:stretch/>
          </p:blipFill>
          <p:spPr bwMode="auto">
            <a:xfrm>
              <a:off x="7467600" y="152400"/>
              <a:ext cx="854133" cy="621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2" name="Group 61"/>
          <p:cNvGrpSpPr/>
          <p:nvPr/>
        </p:nvGrpSpPr>
        <p:grpSpPr>
          <a:xfrm>
            <a:off x="3657600" y="457200"/>
            <a:ext cx="1006687" cy="1436132"/>
            <a:chOff x="3657600" y="457200"/>
            <a:chExt cx="1006687" cy="1436132"/>
          </a:xfrm>
        </p:grpSpPr>
        <p:sp>
          <p:nvSpPr>
            <p:cNvPr id="50" name="TextBox 49"/>
            <p:cNvSpPr txBox="1"/>
            <p:nvPr/>
          </p:nvSpPr>
          <p:spPr>
            <a:xfrm>
              <a:off x="3657600" y="1524000"/>
              <a:ext cx="1006687" cy="3693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relativity</a:t>
              </a:r>
              <a:endParaRPr lang="en-US" dirty="0"/>
            </a:p>
          </p:txBody>
        </p:sp>
        <p:pic>
          <p:nvPicPr>
            <p:cNvPr id="3112" name="Picture 40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3800" y="457200"/>
              <a:ext cx="809625" cy="7335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78" name="Picture 40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72000"/>
            <a:ext cx="809625" cy="733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" name="Picture 40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667000"/>
            <a:ext cx="809625" cy="733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0" name="Group 59"/>
          <p:cNvGrpSpPr/>
          <p:nvPr/>
        </p:nvGrpSpPr>
        <p:grpSpPr>
          <a:xfrm>
            <a:off x="6477000" y="304800"/>
            <a:ext cx="955711" cy="902732"/>
            <a:chOff x="6477000" y="304800"/>
            <a:chExt cx="955711" cy="902732"/>
          </a:xfrm>
          <a:solidFill>
            <a:srgbClr val="FF9F9F"/>
          </a:solidFill>
        </p:grpSpPr>
        <p:pic>
          <p:nvPicPr>
            <p:cNvPr id="3107" name="Picture 35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5600" y="304800"/>
              <a:ext cx="600075" cy="613590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80" name="TextBox 79"/>
            <p:cNvSpPr txBox="1"/>
            <p:nvPr/>
          </p:nvSpPr>
          <p:spPr>
            <a:xfrm>
              <a:off x="6477000" y="838200"/>
              <a:ext cx="955711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latin typeface="Arial Narrow" panose="020B0606020202030204" pitchFamily="34" charset="0"/>
                </a:rPr>
                <a:t>tunguska</a:t>
              </a:r>
              <a:endParaRPr lang="en-US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1905000" y="2667000"/>
            <a:ext cx="633507" cy="826532"/>
            <a:chOff x="1905000" y="2667000"/>
            <a:chExt cx="633507" cy="826532"/>
          </a:xfrm>
        </p:grpSpPr>
        <p:pic>
          <p:nvPicPr>
            <p:cNvPr id="81" name="Picture 22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1200" y="2667000"/>
              <a:ext cx="476250" cy="534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3" name="TextBox 82"/>
            <p:cNvSpPr txBox="1"/>
            <p:nvPr/>
          </p:nvSpPr>
          <p:spPr>
            <a:xfrm>
              <a:off x="1905000" y="3124200"/>
              <a:ext cx="6335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Bohr</a:t>
              </a:r>
              <a:endParaRPr lang="en-US" dirty="0"/>
            </a:p>
          </p:txBody>
        </p:sp>
      </p:grpSp>
      <p:pic>
        <p:nvPicPr>
          <p:cNvPr id="3114" name="Picture 42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1" r="4460" b="13869"/>
          <a:stretch/>
        </p:blipFill>
        <p:spPr bwMode="auto">
          <a:xfrm>
            <a:off x="1828800" y="3733800"/>
            <a:ext cx="695081" cy="315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" name="TextBox 95"/>
          <p:cNvSpPr txBox="1"/>
          <p:nvPr/>
        </p:nvSpPr>
        <p:spPr>
          <a:xfrm>
            <a:off x="1066800" y="6324600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USSR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6" name="AutoShape 44" descr="Steamboat Willie png images | PNGWing"/>
          <p:cNvSpPr>
            <a:spLocks noChangeAspect="1" noChangeArrowheads="1"/>
          </p:cNvSpPr>
          <p:nvPr/>
        </p:nvSpPr>
        <p:spPr bwMode="auto">
          <a:xfrm>
            <a:off x="155575" y="-822325"/>
            <a:ext cx="127635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117" name="Picture 45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800600"/>
            <a:ext cx="538163" cy="72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0" name="Group 89"/>
          <p:cNvGrpSpPr/>
          <p:nvPr/>
        </p:nvGrpSpPr>
        <p:grpSpPr>
          <a:xfrm>
            <a:off x="3657600" y="4572000"/>
            <a:ext cx="748393" cy="1055132"/>
            <a:chOff x="3657600" y="4572000"/>
            <a:chExt cx="748393" cy="1055132"/>
          </a:xfrm>
        </p:grpSpPr>
        <p:pic>
          <p:nvPicPr>
            <p:cNvPr id="3118" name="Picture 46"/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0" t="7773" r="46547" b="11521"/>
            <a:stretch/>
          </p:blipFill>
          <p:spPr bwMode="auto">
            <a:xfrm>
              <a:off x="3657600" y="4572000"/>
              <a:ext cx="748393" cy="83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" name="TextBox 102"/>
            <p:cNvSpPr txBox="1"/>
            <p:nvPr/>
          </p:nvSpPr>
          <p:spPr>
            <a:xfrm>
              <a:off x="3733800" y="5257800"/>
              <a:ext cx="6062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Lucy</a:t>
              </a:r>
              <a:endParaRPr lang="en-US" dirty="0"/>
            </a:p>
          </p:txBody>
        </p:sp>
      </p:grpSp>
      <p:sp>
        <p:nvSpPr>
          <p:cNvPr id="104" name="TextBox 103"/>
          <p:cNvSpPr txBox="1"/>
          <p:nvPr/>
        </p:nvSpPr>
        <p:spPr>
          <a:xfrm>
            <a:off x="4191000" y="6019800"/>
            <a:ext cx="1048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“how-to”</a:t>
            </a:r>
            <a:endParaRPr lang="en-US" dirty="0"/>
          </a:p>
        </p:txBody>
      </p:sp>
      <p:pic>
        <p:nvPicPr>
          <p:cNvPr id="3119" name="Picture 47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648200"/>
            <a:ext cx="833711" cy="852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0" name="Picture 48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876800"/>
            <a:ext cx="1009650" cy="6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23" name="Picture 51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84" r="10558"/>
          <a:stretch/>
        </p:blipFill>
        <p:spPr bwMode="auto">
          <a:xfrm>
            <a:off x="1981200" y="5943601"/>
            <a:ext cx="519504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9" name="Group 88"/>
          <p:cNvGrpSpPr/>
          <p:nvPr/>
        </p:nvGrpSpPr>
        <p:grpSpPr>
          <a:xfrm>
            <a:off x="2743200" y="4800600"/>
            <a:ext cx="905761" cy="750332"/>
            <a:chOff x="2743200" y="4800600"/>
            <a:chExt cx="905761" cy="750332"/>
          </a:xfrm>
        </p:grpSpPr>
        <p:sp>
          <p:nvSpPr>
            <p:cNvPr id="100" name="TextBox 99"/>
            <p:cNvSpPr txBox="1"/>
            <p:nvPr/>
          </p:nvSpPr>
          <p:spPr>
            <a:xfrm>
              <a:off x="2743200" y="5181600"/>
              <a:ext cx="9057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kleenex</a:t>
              </a:r>
              <a:endParaRPr lang="en-US" dirty="0"/>
            </a:p>
          </p:txBody>
        </p:sp>
        <p:pic>
          <p:nvPicPr>
            <p:cNvPr id="3124" name="Picture 52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5600" y="4800600"/>
              <a:ext cx="614363" cy="4616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1" name="AutoShape 54" descr="Fish Finger Birds Eye Frozen Food Captain Birdseye Pea PNG, Clipart,  Advertising, Area, Bird, Birds Eye,"/>
          <p:cNvSpPr>
            <a:spLocks noChangeAspect="1" noChangeArrowheads="1"/>
          </p:cNvSpPr>
          <p:nvPr/>
        </p:nvSpPr>
        <p:spPr bwMode="auto">
          <a:xfrm>
            <a:off x="155575" y="-731838"/>
            <a:ext cx="2971800" cy="153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127" name="Picture 55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10000" r="9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943600"/>
            <a:ext cx="1304925" cy="671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29" name="Picture 57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3733800"/>
            <a:ext cx="625311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2" name="Group 71"/>
          <p:cNvGrpSpPr/>
          <p:nvPr/>
        </p:nvGrpSpPr>
        <p:grpSpPr>
          <a:xfrm>
            <a:off x="6382308" y="2438400"/>
            <a:ext cx="797078" cy="923925"/>
            <a:chOff x="6382308" y="2438400"/>
            <a:chExt cx="797078" cy="923925"/>
          </a:xfrm>
        </p:grpSpPr>
        <p:sp>
          <p:nvSpPr>
            <p:cNvPr id="94" name="TextBox 93"/>
            <p:cNvSpPr txBox="1"/>
            <p:nvPr/>
          </p:nvSpPr>
          <p:spPr>
            <a:xfrm>
              <a:off x="6382308" y="2438400"/>
              <a:ext cx="79707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Russia</a:t>
              </a:r>
            </a:p>
            <a:p>
              <a:pPr algn="ctr"/>
              <a:r>
                <a:rPr lang="en-US" dirty="0"/>
                <a:t>v</a:t>
              </a:r>
              <a:r>
                <a:rPr lang="en-US" dirty="0" smtClean="0"/>
                <a:t>s</a:t>
              </a:r>
            </a:p>
            <a:p>
              <a:pPr algn="ctr"/>
              <a:r>
                <a:rPr lang="en-US" dirty="0" err="1" smtClean="0"/>
                <a:t>Ukra</a:t>
              </a:r>
              <a:endParaRPr lang="en-US" dirty="0"/>
            </a:p>
          </p:txBody>
        </p:sp>
        <p:pic>
          <p:nvPicPr>
            <p:cNvPr id="3131" name="Picture 59" descr="Flag of the Russian SFSR (17 June 1918 – 21 January 1937)"/>
            <p:cNvPicPr>
              <a:picLocks noChangeAspect="1" noChangeArrowheads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8898" y="2438400"/>
              <a:ext cx="647702" cy="323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33" name="Picture 61" descr="https://www.crwflags.com/fotw/images/u/ua_1918.gif"/>
            <p:cNvPicPr>
              <a:picLocks noChangeAspect="1" noChangeArrowheads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3200" y="3048000"/>
              <a:ext cx="470763" cy="314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3" name="Group 72"/>
          <p:cNvGrpSpPr/>
          <p:nvPr/>
        </p:nvGrpSpPr>
        <p:grpSpPr>
          <a:xfrm>
            <a:off x="8178671" y="2510438"/>
            <a:ext cx="965329" cy="906894"/>
            <a:chOff x="8178671" y="2510438"/>
            <a:chExt cx="965329" cy="906894"/>
          </a:xfrm>
        </p:grpSpPr>
        <p:pic>
          <p:nvPicPr>
            <p:cNvPr id="3134" name="Picture 62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5800" y="2510438"/>
              <a:ext cx="676275" cy="6137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8" name="TextBox 117"/>
            <p:cNvSpPr txBox="1"/>
            <p:nvPr/>
          </p:nvSpPr>
          <p:spPr>
            <a:xfrm>
              <a:off x="8178671" y="3048000"/>
              <a:ext cx="9653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polymer</a:t>
              </a:r>
              <a:endParaRPr lang="en-US" dirty="0"/>
            </a:p>
          </p:txBody>
        </p:sp>
      </p:grpSp>
      <p:pic>
        <p:nvPicPr>
          <p:cNvPr id="3136" name="Picture 64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019800"/>
            <a:ext cx="938213" cy="260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" name="TextBox 121"/>
          <p:cNvSpPr txBox="1"/>
          <p:nvPr/>
        </p:nvSpPr>
        <p:spPr>
          <a:xfrm>
            <a:off x="1720637" y="4114800"/>
            <a:ext cx="1098763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Vitamin A</a:t>
            </a:r>
            <a:endParaRPr lang="en-US" dirty="0"/>
          </a:p>
        </p:txBody>
      </p:sp>
      <p:sp>
        <p:nvSpPr>
          <p:cNvPr id="123" name="TextBox 122"/>
          <p:cNvSpPr txBox="1"/>
          <p:nvPr/>
        </p:nvSpPr>
        <p:spPr>
          <a:xfrm>
            <a:off x="5423024" y="6019800"/>
            <a:ext cx="865943" cy="646331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“giant </a:t>
            </a: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ereditary</a:t>
            </a: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olecule”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906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11" grpId="0" animBg="1"/>
      <p:bldP spid="26" grpId="0" animBg="1"/>
      <p:bldP spid="33" grpId="0" animBg="1"/>
      <p:bldP spid="36" grpId="0" animBg="1"/>
      <p:bldP spid="37" grpId="0" animBg="1"/>
      <p:bldP spid="38" grpId="0" animBg="1"/>
      <p:bldP spid="47" grpId="0" animBg="1"/>
      <p:bldP spid="51" grpId="0" animBg="1"/>
      <p:bldP spid="52" grpId="0" animBg="1"/>
      <p:bldP spid="96" grpId="0"/>
      <p:bldP spid="104" grpId="0"/>
      <p:bldP spid="122" grpId="0" animBg="1"/>
      <p:bldP spid="1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705351" y="1223963"/>
            <a:ext cx="2409825" cy="5813425"/>
            <a:chOff x="4705351" y="1223963"/>
            <a:chExt cx="2409825" cy="5813425"/>
          </a:xfrm>
        </p:grpSpPr>
        <p:sp>
          <p:nvSpPr>
            <p:cNvPr id="210952" name="Rectangle 8"/>
            <p:cNvSpPr>
              <a:spLocks noChangeArrowheads="1"/>
            </p:cNvSpPr>
            <p:nvPr/>
          </p:nvSpPr>
          <p:spPr bwMode="auto">
            <a:xfrm>
              <a:off x="4705351" y="1223963"/>
              <a:ext cx="457200" cy="5813425"/>
            </a:xfrm>
            <a:prstGeom prst="rect">
              <a:avLst/>
            </a:prstGeom>
            <a:solidFill>
              <a:srgbClr val="FFFF99">
                <a:alpha val="50000"/>
              </a:srgb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" name="Rectangle 8"/>
            <p:cNvSpPr>
              <a:spLocks noChangeArrowheads="1"/>
            </p:cNvSpPr>
            <p:nvPr/>
          </p:nvSpPr>
          <p:spPr bwMode="auto">
            <a:xfrm>
              <a:off x="5638801" y="1223963"/>
              <a:ext cx="457200" cy="5813425"/>
            </a:xfrm>
            <a:prstGeom prst="rect">
              <a:avLst/>
            </a:prstGeom>
            <a:solidFill>
              <a:srgbClr val="FFFF99">
                <a:alpha val="50000"/>
              </a:srgb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" name="Rectangle 8"/>
            <p:cNvSpPr>
              <a:spLocks noChangeArrowheads="1"/>
            </p:cNvSpPr>
            <p:nvPr/>
          </p:nvSpPr>
          <p:spPr bwMode="auto">
            <a:xfrm>
              <a:off x="6657976" y="1223963"/>
              <a:ext cx="457200" cy="5813425"/>
            </a:xfrm>
            <a:prstGeom prst="rect">
              <a:avLst/>
            </a:prstGeom>
            <a:solidFill>
              <a:srgbClr val="FFFF99">
                <a:alpha val="50000"/>
              </a:srgb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sp>
        <p:nvSpPr>
          <p:cNvPr id="258051" name="Rectangle 7"/>
          <p:cNvSpPr>
            <a:spLocks noChangeArrowheads="1"/>
          </p:cNvSpPr>
          <p:nvPr/>
        </p:nvSpPr>
        <p:spPr bwMode="auto">
          <a:xfrm>
            <a:off x="342900" y="1179513"/>
            <a:ext cx="10556875" cy="644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122  N   LEU A  13      -3.244  25.808  19.998  1.00 16.96           N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123  CA  LEU A  13      -2.877  25.448  21.355  1.00 15.29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124  C   LEU A  13      -2.792  23.966  21.561  1.00 17.54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125  O   LEU A  13      -1.814  23.493  22.143  1.00 16.35           O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126  CB  LEU A  13      -3.907  26.164  22.268  1.00 18.72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127  CG  LEU A  13      -3.577  25.982  23.738  1.00 21.19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128  CD1 LEU A  13      -2.283  26.820  24.019  1.00 19.43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129  CD2 LEU A  13      -4.702  26.474  24.639  1.00 24.65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130  N   SER A  14      -3.677  23.149  20.979  1.00 15.96           N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131  CA  SER A  14      -3.646  21.711  21.061  1.00 18.26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132  C   SER A  14      -2.373  21.203  20.360  1.00 18.71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133  O   SER A  14      -1.747  20.315  20.930  1.00 17.47           O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134  CB  SER A  14      -4.875  21.077  20.419  1.00 17.62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135  OG ASER A  14      -4.825  19.665  20.388  0.50 20.89           O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136  OG BSER A  14      -6.027  21.408  21.164  0.50 18.67           O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137  N   LYS A  15      -2.045  21.772  19.215  1.00 18.03           N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138  CA  LYS A  15      -0.799  21.361  18.555  1.00 18.12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139  C   LYS A  15       0.446  21.707  19.351  1.00 18.81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140  O   LYS A  15       1.400  20.948  19.411  1.00 17.77           O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141  CB  LYS A  15      -0.700  22.034  17.177  1.00 14.49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142  CG  LYS A  15      -1.727  21.368  16.256  1.00 16.12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143  CD  LYS A  15      -1.663  22.147  14.936  1.00 19.40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144  CE ALYS A  15      -2.725  21.614  13.986  0.50 17.42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145  CE BLYS A  15      -1.750  21.211  13.750  0.50 17.01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146  NZ ALYS A  15      -2.346  21.674  12.559  0.50 18.61           N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147  NZ BLYS A  15      -3.052  20.513  13.741  0.50 18.76           N</a:t>
            </a:r>
          </a:p>
        </p:txBody>
      </p:sp>
      <p:sp>
        <p:nvSpPr>
          <p:cNvPr id="25805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49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The last Å: near, but far</a:t>
            </a:r>
          </a:p>
        </p:txBody>
      </p:sp>
    </p:spTree>
    <p:extLst>
      <p:ext uri="{BB962C8B-B14F-4D97-AF65-F5344CB8AC3E}">
        <p14:creationId xmlns:p14="http://schemas.microsoft.com/office/powerpoint/2010/main" val="3472364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5" name="Picture 17" descr="Mars Rover Icon Vector Isolated On White Background, Logo Concept Of Mars  Rover Sign On Transparent Background, Filled Black Symbol Royalty Free SVG,  Cliparts, Vectors, And Stock Illustration. Image 107939009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52400"/>
            <a:ext cx="64770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1143000"/>
            <a:ext cx="921758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2001   2002    2003    2004    2005    2006    2007    2008    2009    2010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3352800"/>
            <a:ext cx="91966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2011   2012    2013    2014    2015    2016    2017    2018    2019    2020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562600"/>
            <a:ext cx="937468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2021   2022    2023    2024    2025    2026    2027    2028    2029    2030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3710531">
            <a:off x="5244879" y="475474"/>
            <a:ext cx="954107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iPhone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5105400"/>
            <a:ext cx="2057400" cy="369332"/>
          </a:xfrm>
          <a:prstGeom prst="rect">
            <a:avLst/>
          </a:prstGeom>
          <a:gradFill>
            <a:gsLst>
              <a:gs pos="0">
                <a:srgbClr val="FF7D7D"/>
              </a:gs>
              <a:gs pos="50000">
                <a:srgbClr val="FF7979"/>
              </a:gs>
              <a:gs pos="100000">
                <a:schemeClr val="bg1"/>
              </a:gs>
            </a:gsLst>
            <a:lin ang="0" scaled="1"/>
          </a:gradFill>
        </p:spPr>
        <p:txBody>
          <a:bodyPr wrap="square" rtlCol="0">
            <a:spAutoFit/>
          </a:bodyPr>
          <a:lstStyle/>
          <a:p>
            <a:r>
              <a:rPr lang="en-US" dirty="0" smtClean="0"/>
              <a:t>Pandemic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057400" y="6019800"/>
            <a:ext cx="1752600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dirty="0" smtClean="0"/>
              <a:t>APS-U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962400" y="5181600"/>
            <a:ext cx="1752600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dirty="0" smtClean="0"/>
              <a:t>ALS-U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924800" y="2895600"/>
            <a:ext cx="1219200" cy="369332"/>
          </a:xfrm>
          <a:prstGeom prst="rect">
            <a:avLst/>
          </a:prstGeom>
          <a:gradFill flip="none" rotWithShape="1">
            <a:gsLst>
              <a:gs pos="0">
                <a:srgbClr val="FF7D7D"/>
              </a:gs>
              <a:gs pos="50000">
                <a:srgbClr val="FF7979"/>
              </a:gs>
              <a:gs pos="100000">
                <a:schemeClr val="bg1"/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dirty="0" smtClean="0"/>
              <a:t>Pandemic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914400" y="1524000"/>
            <a:ext cx="3938129" cy="369332"/>
          </a:xfrm>
          <a:prstGeom prst="rect">
            <a:avLst/>
          </a:prstGeom>
          <a:gradFill>
            <a:gsLst>
              <a:gs pos="32664">
                <a:srgbClr val="92D050"/>
              </a:gs>
              <a:gs pos="0">
                <a:schemeClr val="bg1"/>
              </a:gs>
              <a:gs pos="27993">
                <a:schemeClr val="bg1"/>
              </a:gs>
              <a:gs pos="100000">
                <a:schemeClr val="bg1"/>
              </a:gs>
            </a:gsLst>
            <a:lin ang="0" scaled="1"/>
          </a:gradFill>
        </p:spPr>
        <p:txBody>
          <a:bodyPr wrap="none" rtlCol="0">
            <a:spAutoFit/>
          </a:bodyPr>
          <a:lstStyle/>
          <a:p>
            <a:r>
              <a:rPr lang="en-US" dirty="0" smtClean="0"/>
              <a:t>16k PDBs:  Protein Structure Initiative -&gt;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772400" y="3733800"/>
            <a:ext cx="1241109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AlphaFold2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324600" y="3733800"/>
            <a:ext cx="1124090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AlphaFold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648200" y="5943600"/>
            <a:ext cx="2209800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dirty="0" smtClean="0"/>
              <a:t>Diamond &amp; Soleil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133600" y="3733800"/>
            <a:ext cx="968535" cy="369332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92D050"/>
              </a:gs>
            </a:gsLst>
            <a:lin ang="0" scaled="1"/>
          </a:gradFill>
        </p:spPr>
        <p:txBody>
          <a:bodyPr wrap="none" rtlCol="0">
            <a:spAutoFit/>
          </a:bodyPr>
          <a:lstStyle/>
          <a:p>
            <a:r>
              <a:rPr lang="en-US" dirty="0" smtClean="0"/>
              <a:t>PSI ends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905000" y="2743200"/>
            <a:ext cx="660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100k</a:t>
            </a:r>
          </a:p>
          <a:p>
            <a:r>
              <a:rPr lang="en-US" dirty="0" smtClean="0"/>
              <a:t>PDBs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553200" y="2819400"/>
            <a:ext cx="660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150k</a:t>
            </a:r>
          </a:p>
          <a:p>
            <a:r>
              <a:rPr lang="en-US" dirty="0" smtClean="0"/>
              <a:t>PDBs</a:t>
            </a:r>
            <a:endParaRPr lang="en-US" dirty="0"/>
          </a:p>
        </p:txBody>
      </p:sp>
      <p:grpSp>
        <p:nvGrpSpPr>
          <p:cNvPr id="39" name="Group 38"/>
          <p:cNvGrpSpPr/>
          <p:nvPr/>
        </p:nvGrpSpPr>
        <p:grpSpPr>
          <a:xfrm>
            <a:off x="5410200" y="2743200"/>
            <a:ext cx="896464" cy="642214"/>
            <a:chOff x="5410200" y="2743200"/>
            <a:chExt cx="896464" cy="642214"/>
          </a:xfrm>
        </p:grpSpPr>
        <p:sp>
          <p:nvSpPr>
            <p:cNvPr id="22" name="TextBox 21"/>
            <p:cNvSpPr txBox="1"/>
            <p:nvPr/>
          </p:nvSpPr>
          <p:spPr>
            <a:xfrm>
              <a:off x="5410200" y="2743200"/>
              <a:ext cx="896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cryoEM</a:t>
              </a:r>
              <a:endParaRPr lang="en-US" dirty="0"/>
            </a:p>
          </p:txBody>
        </p:sp>
        <p:pic>
          <p:nvPicPr>
            <p:cNvPr id="2050" name="Picture 2" descr="https://upload.wikimedia.org/wikipedia/en/e/ed/Nobel_Priz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0" y="3048000"/>
              <a:ext cx="342900" cy="3374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64" name="Group 2063"/>
          <p:cNvGrpSpPr/>
          <p:nvPr/>
        </p:nvGrpSpPr>
        <p:grpSpPr>
          <a:xfrm>
            <a:off x="7315200" y="621268"/>
            <a:ext cx="1072730" cy="597932"/>
            <a:chOff x="7315200" y="1524000"/>
            <a:chExt cx="1072730" cy="597932"/>
          </a:xfrm>
        </p:grpSpPr>
        <p:sp>
          <p:nvSpPr>
            <p:cNvPr id="13" name="TextBox 12"/>
            <p:cNvSpPr txBox="1"/>
            <p:nvPr/>
          </p:nvSpPr>
          <p:spPr>
            <a:xfrm>
              <a:off x="7315200" y="1752600"/>
              <a:ext cx="1072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ribosome</a:t>
              </a:r>
              <a:endParaRPr lang="en-US" dirty="0"/>
            </a:p>
          </p:txBody>
        </p:sp>
        <p:pic>
          <p:nvPicPr>
            <p:cNvPr id="25" name="Picture 2" descr="https://upload.wikimedia.org/wikipedia/en/e/ed/Nobel_Priz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0" y="1524000"/>
              <a:ext cx="342900" cy="3374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" name="Group 40"/>
          <p:cNvGrpSpPr/>
          <p:nvPr/>
        </p:nvGrpSpPr>
        <p:grpSpPr>
          <a:xfrm>
            <a:off x="36095" y="2514600"/>
            <a:ext cx="715260" cy="947014"/>
            <a:chOff x="36095" y="2514600"/>
            <a:chExt cx="715260" cy="947014"/>
          </a:xfrm>
        </p:grpSpPr>
        <p:sp>
          <p:nvSpPr>
            <p:cNvPr id="23" name="TextBox 22"/>
            <p:cNvSpPr txBox="1"/>
            <p:nvPr/>
          </p:nvSpPr>
          <p:spPr>
            <a:xfrm>
              <a:off x="36095" y="2514600"/>
              <a:ext cx="71526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Quasi</a:t>
              </a:r>
            </a:p>
            <a:p>
              <a:r>
                <a:rPr lang="en-US" dirty="0" err="1" smtClean="0"/>
                <a:t>Xtals</a:t>
              </a:r>
              <a:endParaRPr lang="en-US" dirty="0"/>
            </a:p>
          </p:txBody>
        </p:sp>
        <p:pic>
          <p:nvPicPr>
            <p:cNvPr id="26" name="Picture 2" descr="https://upload.wikimedia.org/wikipedia/en/e/ed/Nobel_Priz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3124200"/>
              <a:ext cx="342900" cy="3374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76200" y="1524000"/>
            <a:ext cx="625492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9/11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28600" y="838200"/>
            <a:ext cx="64633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iPod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https://upload.wikimedia.org/wikipedia/commons/thumb/3/3b/Euro_logo_plus_character.png/220px-Euro_logo_plus_character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27"/>
          <a:stretch/>
        </p:blipFill>
        <p:spPr bwMode="auto">
          <a:xfrm>
            <a:off x="1066800" y="838200"/>
            <a:ext cx="369771" cy="36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77" name="Group 2076"/>
          <p:cNvGrpSpPr/>
          <p:nvPr/>
        </p:nvGrpSpPr>
        <p:grpSpPr>
          <a:xfrm>
            <a:off x="1219200" y="76200"/>
            <a:ext cx="1009583" cy="685800"/>
            <a:chOff x="1219200" y="76200"/>
            <a:chExt cx="1009583" cy="685800"/>
          </a:xfrm>
        </p:grpSpPr>
        <p:sp>
          <p:nvSpPr>
            <p:cNvPr id="28" name="TextBox 27"/>
            <p:cNvSpPr txBox="1"/>
            <p:nvPr/>
          </p:nvSpPr>
          <p:spPr>
            <a:xfrm rot="19724525">
              <a:off x="1447800" y="76200"/>
              <a:ext cx="7809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firefox</a:t>
              </a:r>
              <a:endParaRPr lang="en-US" dirty="0"/>
            </a:p>
          </p:txBody>
        </p:sp>
        <p:pic>
          <p:nvPicPr>
            <p:cNvPr id="2054" name="Picture 6" descr="https://cdn-icons-png.flaticon.com/512/5968/5968822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200" y="381000"/>
              <a:ext cx="381000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6" name="Picture 8" descr="https://upload.wikimedia.org/wikipedia/commons/thumb/f/f3/Logo_HGP.jpg/220px-Logo_HGP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609600"/>
            <a:ext cx="571500" cy="56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Facebook f logo (2021).sv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685800"/>
            <a:ext cx="43815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upload.wikimedia.org/wikipedia/commons/thumb/0/0a/Youtube_logo.jpg/220px-Youtube_logo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01"/>
          <a:stretch/>
        </p:blipFill>
        <p:spPr bwMode="auto">
          <a:xfrm>
            <a:off x="3733800" y="914400"/>
            <a:ext cx="586339" cy="25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78" name="Group 2077"/>
          <p:cNvGrpSpPr/>
          <p:nvPr/>
        </p:nvGrpSpPr>
        <p:grpSpPr>
          <a:xfrm>
            <a:off x="3801" y="7219"/>
            <a:ext cx="1082348" cy="723797"/>
            <a:chOff x="3801" y="7219"/>
            <a:chExt cx="1082348" cy="723797"/>
          </a:xfrm>
        </p:grpSpPr>
        <p:pic>
          <p:nvPicPr>
            <p:cNvPr id="2061" name="Picture 1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7219"/>
              <a:ext cx="552450" cy="4927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TextBox 42"/>
            <p:cNvSpPr txBox="1"/>
            <p:nvPr/>
          </p:nvSpPr>
          <p:spPr>
            <a:xfrm rot="20487131">
              <a:off x="3801" y="361684"/>
              <a:ext cx="10823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wikipedia</a:t>
              </a:r>
              <a:endParaRPr lang="en-US" dirty="0"/>
            </a:p>
          </p:txBody>
        </p:sp>
      </p:grpSp>
      <p:pic>
        <p:nvPicPr>
          <p:cNvPr id="2067" name="Picture 19" descr="Twitter-logo.sv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685800"/>
            <a:ext cx="571500" cy="47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9" name="Picture 21" descr="Google Chrome.sv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85800"/>
            <a:ext cx="392201" cy="392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1" name="Picture 23" descr="Tesla Motors.sv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12210"/>
          <a:stretch/>
        </p:blipFill>
        <p:spPr bwMode="auto">
          <a:xfrm>
            <a:off x="6400800" y="609600"/>
            <a:ext cx="428625" cy="62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" name="AutoShape 29" descr="The LHC&quot; Sticker for Sale by GUS3141592 | Redbubble"/>
          <p:cNvSpPr>
            <a:spLocks noChangeAspect="1" noChangeArrowheads="1"/>
          </p:cNvSpPr>
          <p:nvPr/>
        </p:nvSpPr>
        <p:spPr bwMode="auto">
          <a:xfrm>
            <a:off x="307975" y="-784225"/>
            <a:ext cx="1952625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9" name="AutoShape 31" descr="The LHC&quot; Sticker for Sale by GUS3141592 | Redbubble"/>
          <p:cNvSpPr>
            <a:spLocks noChangeAspect="1" noChangeArrowheads="1"/>
          </p:cNvSpPr>
          <p:nvPr/>
        </p:nvSpPr>
        <p:spPr bwMode="auto">
          <a:xfrm>
            <a:off x="460375" y="-631825"/>
            <a:ext cx="1952625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1" name="AutoShape 33" descr="The LHC&quot; Sticker for Sale by GUS3141592 | Redbubble"/>
          <p:cNvSpPr>
            <a:spLocks noChangeAspect="1" noChangeArrowheads="1"/>
          </p:cNvSpPr>
          <p:nvPr/>
        </p:nvSpPr>
        <p:spPr bwMode="auto">
          <a:xfrm>
            <a:off x="612775" y="-479425"/>
            <a:ext cx="1952625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3" name="AutoShape 35" descr="Scientific Symposium to Mark the 50th Anniversary of Hadron Colliders on  October 14 at CERN"/>
          <p:cNvSpPr>
            <a:spLocks noChangeAspect="1" noChangeArrowheads="1"/>
          </p:cNvSpPr>
          <p:nvPr/>
        </p:nvSpPr>
        <p:spPr bwMode="auto">
          <a:xfrm>
            <a:off x="155575" y="-822325"/>
            <a:ext cx="173355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062" name="Group 2061"/>
          <p:cNvGrpSpPr/>
          <p:nvPr/>
        </p:nvGrpSpPr>
        <p:grpSpPr>
          <a:xfrm>
            <a:off x="6248400" y="1534308"/>
            <a:ext cx="990600" cy="446892"/>
            <a:chOff x="6248400" y="1496888"/>
            <a:chExt cx="990600" cy="446892"/>
          </a:xfrm>
        </p:grpSpPr>
        <p:pic>
          <p:nvPicPr>
            <p:cNvPr id="2086" name="Picture 38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8400" y="1524000"/>
              <a:ext cx="384061" cy="382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7" name="TextBox 2056"/>
            <p:cNvSpPr txBox="1"/>
            <p:nvPr/>
          </p:nvSpPr>
          <p:spPr>
            <a:xfrm>
              <a:off x="6528549" y="1496888"/>
              <a:ext cx="710451" cy="4468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LHC</a:t>
              </a:r>
              <a:endParaRPr lang="en-US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endParaRPr>
            </a:p>
          </p:txBody>
        </p:sp>
      </p:grpSp>
      <p:pic>
        <p:nvPicPr>
          <p:cNvPr id="2088" name="Picture 40" descr="https://upload.wikimedia.org/wikipedia/commons/thumb/5/50/Bitcoin.png/90px-Bitcoin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76200"/>
            <a:ext cx="471969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Box 61"/>
          <p:cNvSpPr txBox="1"/>
          <p:nvPr/>
        </p:nvSpPr>
        <p:spPr>
          <a:xfrm>
            <a:off x="7467600" y="1981200"/>
            <a:ext cx="1143000" cy="369332"/>
          </a:xfrm>
          <a:prstGeom prst="rect">
            <a:avLst/>
          </a:prstGeom>
          <a:gradFill>
            <a:gsLst>
              <a:gs pos="0">
                <a:srgbClr val="FF7D7D"/>
              </a:gs>
              <a:gs pos="50000">
                <a:srgbClr val="FF7979"/>
              </a:gs>
              <a:gs pos="100000">
                <a:schemeClr val="bg1"/>
              </a:gs>
            </a:gsLst>
            <a:lin ang="0" scaled="1"/>
          </a:gradFill>
        </p:spPr>
        <p:txBody>
          <a:bodyPr wrap="square" rtlCol="0">
            <a:spAutoFit/>
          </a:bodyPr>
          <a:lstStyle/>
          <a:p>
            <a:r>
              <a:rPr lang="en-US" dirty="0" smtClean="0"/>
              <a:t>Pandemic</a:t>
            </a:r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8382000" y="762000"/>
            <a:ext cx="671979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iPad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90" name="Picture 42" descr="Snapchat logo.sv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733800"/>
            <a:ext cx="419100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2" name="Picture 44" descr="File:Higgs boson.svg - Wikimedia Commons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667000"/>
            <a:ext cx="501226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3" name="Picture 4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733800"/>
            <a:ext cx="547688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66" name="AutoShape 49" descr="File:Mars (white background).jpg - Wikipedia"/>
          <p:cNvSpPr>
            <a:spLocks noChangeAspect="1" noChangeArrowheads="1"/>
          </p:cNvSpPr>
          <p:nvPr/>
        </p:nvSpPr>
        <p:spPr bwMode="auto">
          <a:xfrm>
            <a:off x="155575" y="-822325"/>
            <a:ext cx="172402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70" name="AutoShape 53" descr="File:Mars (white background).jpg - Wikipedia"/>
          <p:cNvSpPr>
            <a:spLocks noChangeAspect="1" noChangeArrowheads="1"/>
          </p:cNvSpPr>
          <p:nvPr/>
        </p:nvSpPr>
        <p:spPr bwMode="auto">
          <a:xfrm>
            <a:off x="460375" y="-517525"/>
            <a:ext cx="172402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074" name="Group 2073"/>
          <p:cNvGrpSpPr/>
          <p:nvPr/>
        </p:nvGrpSpPr>
        <p:grpSpPr>
          <a:xfrm>
            <a:off x="3707315" y="2819400"/>
            <a:ext cx="561926" cy="533400"/>
            <a:chOff x="3707315" y="2819400"/>
            <a:chExt cx="561926" cy="533400"/>
          </a:xfrm>
        </p:grpSpPr>
        <p:pic>
          <p:nvPicPr>
            <p:cNvPr id="2102" name="Picture 54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3460" y="2819400"/>
              <a:ext cx="535781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72" name="TextBox 2071"/>
            <p:cNvSpPr txBox="1"/>
            <p:nvPr/>
          </p:nvSpPr>
          <p:spPr>
            <a:xfrm>
              <a:off x="3707315" y="2895600"/>
              <a:ext cx="5598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tx2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lang="en-US" b="1" baseline="-25000" dirty="0" smtClean="0">
                  <a:solidFill>
                    <a:schemeClr val="tx2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b="1" dirty="0" smtClean="0">
                  <a:solidFill>
                    <a:schemeClr val="tx2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endParaRPr lang="en-US" b="1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75" name="AutoShape 56" descr="File:Pluto-transparent.png - Wikimedia Commons"/>
          <p:cNvSpPr>
            <a:spLocks noChangeAspect="1" noChangeArrowheads="1"/>
          </p:cNvSpPr>
          <p:nvPr/>
        </p:nvSpPr>
        <p:spPr bwMode="auto">
          <a:xfrm>
            <a:off x="155575" y="-822325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107" name="Picture 59" descr="TikTok logo.svg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90"/>
          <a:stretch/>
        </p:blipFill>
        <p:spPr bwMode="auto">
          <a:xfrm>
            <a:off x="4800600" y="3048000"/>
            <a:ext cx="36947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9" name="Picture 61" descr="JWST spacecraft model 3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709462" cy="606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1" name="Picture 63" descr="www-group.slac.stanford.edu - /met/quality/SLAC LOGOS/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524000"/>
            <a:ext cx="847725" cy="441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76" name="Group 2075"/>
          <p:cNvGrpSpPr/>
          <p:nvPr/>
        </p:nvGrpSpPr>
        <p:grpSpPr>
          <a:xfrm>
            <a:off x="8229600" y="4114800"/>
            <a:ext cx="840295" cy="674132"/>
            <a:chOff x="8229600" y="4114800"/>
            <a:chExt cx="840295" cy="674132"/>
          </a:xfrm>
        </p:grpSpPr>
        <p:sp>
          <p:nvSpPr>
            <p:cNvPr id="80" name="TextBox 79"/>
            <p:cNvSpPr txBox="1"/>
            <p:nvPr/>
          </p:nvSpPr>
          <p:spPr>
            <a:xfrm>
              <a:off x="8229600" y="4419600"/>
              <a:ext cx="8402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CRISPR</a:t>
              </a:r>
              <a:endParaRPr lang="en-US" dirty="0"/>
            </a:p>
          </p:txBody>
        </p:sp>
        <p:pic>
          <p:nvPicPr>
            <p:cNvPr id="81" name="Picture 2" descr="https://upload.wikimedia.org/wikipedia/en/e/ed/Nobel_Priz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34400" y="4114800"/>
              <a:ext cx="342900" cy="3374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3" name="TextBox 82"/>
          <p:cNvSpPr txBox="1"/>
          <p:nvPr/>
        </p:nvSpPr>
        <p:spPr>
          <a:xfrm>
            <a:off x="914400" y="6019800"/>
            <a:ext cx="899605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CASP15</a:t>
            </a:r>
            <a:endParaRPr lang="en-US" dirty="0"/>
          </a:p>
        </p:txBody>
      </p:sp>
      <p:grpSp>
        <p:nvGrpSpPr>
          <p:cNvPr id="42" name="Group 41"/>
          <p:cNvGrpSpPr/>
          <p:nvPr/>
        </p:nvGrpSpPr>
        <p:grpSpPr>
          <a:xfrm>
            <a:off x="3581400" y="3733800"/>
            <a:ext cx="990600" cy="381000"/>
            <a:chOff x="3581400" y="3733800"/>
            <a:chExt cx="990600" cy="381000"/>
          </a:xfrm>
        </p:grpSpPr>
        <p:pic>
          <p:nvPicPr>
            <p:cNvPr id="2105" name="Picture 57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1400" y="3733800"/>
              <a:ext cx="3810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4" name="TextBox 83"/>
            <p:cNvSpPr txBox="1"/>
            <p:nvPr/>
          </p:nvSpPr>
          <p:spPr>
            <a:xfrm>
              <a:off x="3894250" y="3745468"/>
              <a:ext cx="6777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pluto</a:t>
              </a:r>
              <a:endParaRPr lang="en-US" dirty="0"/>
            </a:p>
          </p:txBody>
        </p:sp>
      </p:grpSp>
      <p:grpSp>
        <p:nvGrpSpPr>
          <p:cNvPr id="2079" name="Group 2078"/>
          <p:cNvGrpSpPr/>
          <p:nvPr/>
        </p:nvGrpSpPr>
        <p:grpSpPr>
          <a:xfrm>
            <a:off x="2590800" y="2279586"/>
            <a:ext cx="889154" cy="1105599"/>
            <a:chOff x="2590800" y="2279586"/>
            <a:chExt cx="889154" cy="1105599"/>
          </a:xfrm>
        </p:grpSpPr>
        <p:pic>
          <p:nvPicPr>
            <p:cNvPr id="88" name="Picture 41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496873">
              <a:off x="2714440" y="2319395"/>
              <a:ext cx="566692" cy="487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5" name="Picture 47" descr="Rosetta mission insignia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0" y="2971800"/>
              <a:ext cx="800100" cy="413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7" name="TextBox 86"/>
            <p:cNvSpPr txBox="1"/>
            <p:nvPr/>
          </p:nvSpPr>
          <p:spPr>
            <a:xfrm>
              <a:off x="2590800" y="2667000"/>
              <a:ext cx="8891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Rosetta</a:t>
              </a:r>
              <a:endParaRPr lang="en-US" dirty="0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724400" y="3657600"/>
            <a:ext cx="539763" cy="819777"/>
            <a:chOff x="4724400" y="3657600"/>
            <a:chExt cx="539763" cy="819777"/>
          </a:xfrm>
        </p:grpSpPr>
        <p:pic>
          <p:nvPicPr>
            <p:cNvPr id="2112" name="Picture 64"/>
            <p:cNvPicPr>
              <a:picLocks noChangeAspect="1" noChangeArrowheads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74" t="6201" r="19974" b="13547"/>
            <a:stretch/>
          </p:blipFill>
          <p:spPr bwMode="auto">
            <a:xfrm>
              <a:off x="4724400" y="3962400"/>
              <a:ext cx="536737" cy="5149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" name="TextBox 90"/>
            <p:cNvSpPr txBox="1"/>
            <p:nvPr/>
          </p:nvSpPr>
          <p:spPr>
            <a:xfrm>
              <a:off x="4724400" y="3657600"/>
              <a:ext cx="5397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zika</a:t>
              </a:r>
              <a:endParaRPr lang="en-US" dirty="0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366798" y="2209800"/>
            <a:ext cx="1119602" cy="746333"/>
            <a:chOff x="4366798" y="2209800"/>
            <a:chExt cx="1119602" cy="746333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261" b="11748"/>
            <a:stretch/>
          </p:blipFill>
          <p:spPr>
            <a:xfrm>
              <a:off x="4572000" y="2590800"/>
              <a:ext cx="772844" cy="365333"/>
            </a:xfrm>
            <a:prstGeom prst="rect">
              <a:avLst/>
            </a:prstGeom>
          </p:spPr>
        </p:pic>
        <p:sp>
          <p:nvSpPr>
            <p:cNvPr id="94" name="TextBox 93"/>
            <p:cNvSpPr txBox="1"/>
            <p:nvPr/>
          </p:nvSpPr>
          <p:spPr>
            <a:xfrm>
              <a:off x="4366798" y="2209800"/>
              <a:ext cx="11196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g</a:t>
              </a:r>
              <a:r>
                <a:rPr lang="en-US" dirty="0" err="1" smtClean="0"/>
                <a:t>rav</a:t>
              </a:r>
              <a:r>
                <a:rPr lang="en-US" dirty="0" smtClean="0"/>
                <a:t> wave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7289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1" grpId="0"/>
      <p:bldP spid="24" grpId="0"/>
      <p:bldP spid="3" grpId="0" animBg="1"/>
      <p:bldP spid="35" grpId="0" animBg="1"/>
      <p:bldP spid="62" grpId="0" animBg="1"/>
      <p:bldP spid="63" grpId="0" animBg="1"/>
      <p:bldP spid="8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tailEnd type="oval"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9138</TotalTime>
  <Words>2259</Words>
  <Application>Microsoft Office PowerPoint</Application>
  <PresentationFormat>On-screen Show (4:3)</PresentationFormat>
  <Paragraphs>557</Paragraphs>
  <Slides>90</Slides>
  <Notes>4</Notes>
  <HiddenSlides>25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90</vt:i4>
      </vt:variant>
    </vt:vector>
  </HeadingPairs>
  <TitlesOfParts>
    <vt:vector size="95" baseType="lpstr">
      <vt:lpstr>Office Theme</vt:lpstr>
      <vt:lpstr>4_Office Theme</vt:lpstr>
      <vt:lpstr>13_Office Theme</vt:lpstr>
      <vt:lpstr>1_Office Theme</vt:lpstr>
      <vt:lpstr>3_Office Theme</vt:lpstr>
      <vt:lpstr>Acknowledgements</vt:lpstr>
      <vt:lpstr>From round the world</vt:lpstr>
      <vt:lpstr>From round the world</vt:lpstr>
      <vt:lpstr>From round the world</vt:lpstr>
      <vt:lpstr>Main Challenges in Structural Biology</vt:lpstr>
      <vt:lpstr>Magic Microscope</vt:lpstr>
      <vt:lpstr>Goals of Methods Development</vt:lpstr>
      <vt:lpstr>PowerPoint Presentation</vt:lpstr>
      <vt:lpstr>The last Å: near, but far</vt:lpstr>
      <vt:lpstr>The last Å: near, but far</vt:lpstr>
      <vt:lpstr>Is it Real? Or is it MLFSOM</vt:lpstr>
      <vt:lpstr>Stills should be better</vt:lpstr>
      <vt:lpstr>T-REXX beamline   - Sample environment chamber</vt:lpstr>
      <vt:lpstr>PowerPoint Presentation</vt:lpstr>
      <vt:lpstr>PowerPoint Presentation</vt:lpstr>
      <vt:lpstr>Best “round relp” simulation</vt:lpstr>
      <vt:lpstr>PowerPoint Presentation</vt:lpstr>
      <vt:lpstr>3-cluster texture simulation</vt:lpstr>
      <vt:lpstr>Texture sufficient for poor stats</vt:lpstr>
      <vt:lpstr>Prediction:</vt:lpstr>
      <vt:lpstr>Non-isomorphism </vt:lpstr>
      <vt:lpstr>Cell clustering: 100 datasets</vt:lpstr>
      <vt:lpstr>PowerPoint Presentation</vt:lpstr>
      <vt:lpstr>PowerPoint Presentation</vt:lpstr>
      <vt:lpstr>PowerPoint Presentation</vt:lpstr>
      <vt:lpstr>PowerPoint Presentation</vt:lpstr>
      <vt:lpstr>Hygrostatic gradients</vt:lpstr>
      <vt:lpstr>Non-isomorphism in lysozyme</vt:lpstr>
      <vt:lpstr>3aw6</vt:lpstr>
      <vt:lpstr>3aw6 3aw7</vt:lpstr>
      <vt:lpstr>PowerPoint Presentation</vt:lpstr>
      <vt:lpstr>3aw6 3aw7</vt:lpstr>
      <vt:lpstr>3aw6, 3aw7, “bent” 3aw6</vt:lpstr>
      <vt:lpstr>3aw7, “bent” 3aw6</vt:lpstr>
      <vt:lpstr>3aw7</vt:lpstr>
      <vt:lpstr>“bent” 3aw7</vt:lpstr>
      <vt:lpstr>3aw6</vt:lpstr>
      <vt:lpstr>PowerPoint Presentation</vt:lpstr>
      <vt:lpstr>PowerPoint Presentation</vt:lpstr>
      <vt:lpstr>Prediction:</vt:lpstr>
      <vt:lpstr>Radiation Damage</vt:lpstr>
      <vt:lpstr>0 Gy</vt:lpstr>
      <vt:lpstr>100 MGy</vt:lpstr>
      <vt:lpstr>What is the dose?</vt:lpstr>
      <vt:lpstr>Systematic error: Illumination contrast appears to “reverse” damage</vt:lpstr>
      <vt:lpstr>False Damage reversal: from “hole burning”</vt:lpstr>
      <vt:lpstr>False “Damage reversal”: from beam profile</vt:lpstr>
      <vt:lpstr>False “Damage reversal”: from beam profile</vt:lpstr>
      <vt:lpstr>False “Damage reversal”: from beam profile</vt:lpstr>
      <vt:lpstr>False “Damage reversal”: from beam profile</vt:lpstr>
      <vt:lpstr>False “Damage reversal”: from beam profile</vt:lpstr>
      <vt:lpstr>False “Damage reversal”: from drift</vt:lpstr>
      <vt:lpstr>Systematic error: Illumination contrast appears to “reverse” damage</vt:lpstr>
      <vt:lpstr>PowerPoint Presentation</vt:lpstr>
      <vt:lpstr>“rastering” to find the crystal</vt:lpstr>
      <vt:lpstr>“painting” for flat dose</vt:lpstr>
      <vt:lpstr>“painting” for virtual beam</vt:lpstr>
      <vt:lpstr>Painting with X-rays</vt:lpstr>
      <vt:lpstr>Painting with X-rays</vt:lpstr>
      <vt:lpstr>Painting with X-rays</vt:lpstr>
      <vt:lpstr>Painting with X-rays</vt:lpstr>
      <vt:lpstr>Painting with X-rays</vt:lpstr>
      <vt:lpstr>Painting with X-rays</vt:lpstr>
      <vt:lpstr>Beam Shape Dichotomy</vt:lpstr>
      <vt:lpstr>How many images?</vt:lpstr>
      <vt:lpstr>Lossless data rate</vt:lpstr>
      <vt:lpstr>How to lose information</vt:lpstr>
      <vt:lpstr>Dose slicing: is that a spot?</vt:lpstr>
      <vt:lpstr>Dose slicing: is that a spot?</vt:lpstr>
      <vt:lpstr>Dose slicing: is that a spot?</vt:lpstr>
      <vt:lpstr>Dose slicing: is that a spot?</vt:lpstr>
      <vt:lpstr>Dose slicing: is that a spot?</vt:lpstr>
      <vt:lpstr>Dose slicing: is that a spot?</vt:lpstr>
      <vt:lpstr>PowerPoint Presentation</vt:lpstr>
      <vt:lpstr>Prediction:</vt:lpstr>
      <vt:lpstr>Detector Calibration</vt:lpstr>
      <vt:lpstr>PowerPoint Presentation</vt:lpstr>
      <vt:lpstr>140-fold multiplicity</vt:lpstr>
      <vt:lpstr>Prediction:</vt:lpstr>
      <vt:lpstr>The R-factor Gap</vt:lpstr>
      <vt:lpstr>PowerPoint Presentation</vt:lpstr>
      <vt:lpstr>PowerPoint Presentation</vt:lpstr>
      <vt:lpstr>PowerPoint Presentation</vt:lpstr>
      <vt:lpstr>The UNTANGLE Challenge</vt:lpstr>
      <vt:lpstr>Prediction:</vt:lpstr>
      <vt:lpstr>Summary</vt:lpstr>
      <vt:lpstr>Dominant source of error in MX: Cowtan’s Cat</vt:lpstr>
      <vt:lpstr>key structural dynamical insight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James_Holton</dc:creator>
  <cp:lastModifiedBy>James_Holton</cp:lastModifiedBy>
  <cp:revision>100</cp:revision>
  <dcterms:created xsi:type="dcterms:W3CDTF">2022-09-26T20:50:20Z</dcterms:created>
  <dcterms:modified xsi:type="dcterms:W3CDTF">2025-09-26T14:35:05Z</dcterms:modified>
</cp:coreProperties>
</file>