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9" r:id="rId4"/>
    <p:sldId id="257" r:id="rId5"/>
    <p:sldId id="273" r:id="rId6"/>
    <p:sldId id="274" r:id="rId7"/>
    <p:sldId id="275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9" r:id="rId24"/>
    <p:sldId id="321" r:id="rId25"/>
    <p:sldId id="305" r:id="rId26"/>
    <p:sldId id="291" r:id="rId27"/>
    <p:sldId id="278" r:id="rId28"/>
    <p:sldId id="301" r:id="rId29"/>
    <p:sldId id="302" r:id="rId30"/>
    <p:sldId id="303" r:id="rId31"/>
    <p:sldId id="304" r:id="rId32"/>
    <p:sldId id="308" r:id="rId33"/>
    <p:sldId id="307" r:id="rId34"/>
    <p:sldId id="309" r:id="rId35"/>
    <p:sldId id="310" r:id="rId36"/>
    <p:sldId id="280" r:id="rId37"/>
    <p:sldId id="277" r:id="rId38"/>
    <p:sldId id="281" r:id="rId39"/>
    <p:sldId id="284" r:id="rId40"/>
    <p:sldId id="285" r:id="rId41"/>
    <p:sldId id="286" r:id="rId42"/>
    <p:sldId id="288" r:id="rId43"/>
    <p:sldId id="300" r:id="rId44"/>
    <p:sldId id="293" r:id="rId45"/>
    <p:sldId id="289" r:id="rId46"/>
    <p:sldId id="290" r:id="rId47"/>
    <p:sldId id="297" r:id="rId48"/>
    <p:sldId id="294" r:id="rId49"/>
    <p:sldId id="295" r:id="rId50"/>
    <p:sldId id="298" r:id="rId51"/>
    <p:sldId id="296" r:id="rId52"/>
    <p:sldId id="319" r:id="rId53"/>
    <p:sldId id="32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75BCD"/>
    <a:srgbClr val="A50021"/>
    <a:srgbClr val="B91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91" y="-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320192"/>
        <c:axId val="202720000"/>
      </c:scatterChart>
      <c:valAx>
        <c:axId val="189320192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2720000"/>
        <c:crossesAt val="1.0000000000000001E-5"/>
        <c:crossBetween val="midCat"/>
        <c:majorUnit val="1"/>
      </c:valAx>
      <c:valAx>
        <c:axId val="202720000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9320192"/>
        <c:crossesAt val="1.0000000000000001E-5"/>
        <c:crossBetween val="midCat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709543568464727"/>
          <c:y val="4.6199701937406856E-2"/>
          <c:w val="0.30290456431535268"/>
          <c:h val="0.31445603576751113"/>
        </c:manualLayout>
      </c:layout>
      <c:overlay val="0"/>
      <c:spPr>
        <a:noFill/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486144"/>
        <c:axId val="379033088"/>
      </c:scatterChart>
      <c:valAx>
        <c:axId val="378486144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9033088"/>
        <c:crossesAt val="1.0000000000000001E-5"/>
        <c:crossBetween val="midCat"/>
        <c:majorUnit val="1"/>
      </c:valAx>
      <c:valAx>
        <c:axId val="379033088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8486144"/>
        <c:crossesAt val="1.0000000000000001E-5"/>
        <c:crossBetween val="midCat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709543568464727"/>
          <c:y val="4.6199701937406856E-2"/>
          <c:w val="0.30290456431535268"/>
          <c:h val="0.31445603576751113"/>
        </c:manualLayout>
      </c:layout>
      <c:overlay val="0"/>
      <c:spPr>
        <a:noFill/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 params</c:v>
                </c:pt>
              </c:strCache>
            </c:strRef>
          </c:tx>
          <c:spPr>
            <a:ln w="30356">
              <a:solidFill>
                <a:srgbClr val="808000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Sheet1!$E$2:$E$306</c:f>
              <c:numCache>
                <c:formatCode>General</c:formatCode>
                <c:ptCount val="305"/>
                <c:pt idx="0">
                  <c:v>0.28280699999999998</c:v>
                </c:pt>
                <c:pt idx="1">
                  <c:v>0.37053599999999998</c:v>
                </c:pt>
                <c:pt idx="2">
                  <c:v>0.43452299999999999</c:v>
                </c:pt>
                <c:pt idx="3">
                  <c:v>0.474769</c:v>
                </c:pt>
                <c:pt idx="4">
                  <c:v>0.49127399999999999</c:v>
                </c:pt>
                <c:pt idx="5">
                  <c:v>0.48403600000000002</c:v>
                </c:pt>
                <c:pt idx="6">
                  <c:v>0.45305800000000002</c:v>
                </c:pt>
                <c:pt idx="7">
                  <c:v>0.398337</c:v>
                </c:pt>
                <c:pt idx="8">
                  <c:v>0.31987599999999999</c:v>
                </c:pt>
                <c:pt idx="9">
                  <c:v>0.217672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009920"/>
        <c:axId val="385731200"/>
      </c:scatterChart>
      <c:valAx>
        <c:axId val="383009920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5731200"/>
        <c:crossesAt val="1.0000000000000001E-5"/>
        <c:crossBetween val="midCat"/>
        <c:majorUnit val="1"/>
      </c:valAx>
      <c:valAx>
        <c:axId val="385731200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3009920"/>
        <c:crossesAt val="1.0000000000000001E-5"/>
        <c:crossBetween val="midCat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709543568464727"/>
          <c:y val="4.6199701937406856E-2"/>
          <c:w val="0.30290456431535268"/>
          <c:h val="0.31445603576751113"/>
        </c:manualLayout>
      </c:layout>
      <c:overlay val="0"/>
      <c:spPr>
        <a:noFill/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 params</c:v>
                </c:pt>
              </c:strCache>
            </c:strRef>
          </c:tx>
          <c:spPr>
            <a:ln w="30356">
              <a:solidFill>
                <a:srgbClr val="808000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Sheet1!$E$2:$E$306</c:f>
              <c:numCache>
                <c:formatCode>General</c:formatCode>
                <c:ptCount val="305"/>
                <c:pt idx="0">
                  <c:v>0.28280699999999998</c:v>
                </c:pt>
                <c:pt idx="1">
                  <c:v>0.37053599999999998</c:v>
                </c:pt>
                <c:pt idx="2">
                  <c:v>0.43452299999999999</c:v>
                </c:pt>
                <c:pt idx="3">
                  <c:v>0.474769</c:v>
                </c:pt>
                <c:pt idx="4">
                  <c:v>0.49127399999999999</c:v>
                </c:pt>
                <c:pt idx="5">
                  <c:v>0.48403600000000002</c:v>
                </c:pt>
                <c:pt idx="6">
                  <c:v>0.45305800000000002</c:v>
                </c:pt>
                <c:pt idx="7">
                  <c:v>0.398337</c:v>
                </c:pt>
                <c:pt idx="8">
                  <c:v>0.31987599999999999</c:v>
                </c:pt>
                <c:pt idx="9">
                  <c:v>0.217672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10 params</c:v>
                </c:pt>
              </c:strCache>
            </c:strRef>
          </c:tx>
          <c:spPr>
            <a:ln w="30356">
              <a:solidFill>
                <a:srgbClr val="0000FF"/>
              </a:solidFill>
              <a:prstDash val="solid"/>
            </a:ln>
          </c:spPr>
          <c:marker>
            <c:symbol val="plus"/>
            <c:size val="3"/>
            <c:spPr>
              <a:noFill/>
              <a:ln w="7589">
                <a:noFill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Sheet1!$F$2:$F$306</c:f>
              <c:numCache>
                <c:formatCode>General</c:formatCode>
                <c:ptCount val="305"/>
                <c:pt idx="10">
                  <c:v>4.5980999999999999E-3</c:v>
                </c:pt>
                <c:pt idx="11">
                  <c:v>8.0822099999999994E-3</c:v>
                </c:pt>
                <c:pt idx="12">
                  <c:v>1.3759499999999999E-2</c:v>
                </c:pt>
                <c:pt idx="13">
                  <c:v>2.2688099999999999E-2</c:v>
                </c:pt>
                <c:pt idx="14">
                  <c:v>3.6233700000000001E-2</c:v>
                </c:pt>
                <c:pt idx="15">
                  <c:v>5.6046699999999998E-2</c:v>
                </c:pt>
                <c:pt idx="16">
                  <c:v>8.3967100000000003E-2</c:v>
                </c:pt>
                <c:pt idx="17">
                  <c:v>0.12184</c:v>
                </c:pt>
                <c:pt idx="18">
                  <c:v>0.171234</c:v>
                </c:pt>
                <c:pt idx="19">
                  <c:v>0.23308400000000001</c:v>
                </c:pt>
                <c:pt idx="20">
                  <c:v>0.30729600000000001</c:v>
                </c:pt>
                <c:pt idx="21">
                  <c:v>0.39239499999999999</c:v>
                </c:pt>
                <c:pt idx="22">
                  <c:v>0.48530000000000001</c:v>
                </c:pt>
                <c:pt idx="23">
                  <c:v>0.58132499999999998</c:v>
                </c:pt>
                <c:pt idx="24">
                  <c:v>0.67444800000000005</c:v>
                </c:pt>
                <c:pt idx="25">
                  <c:v>0.75787899999999997</c:v>
                </c:pt>
                <c:pt idx="26">
                  <c:v>0.824847</c:v>
                </c:pt>
                <c:pt idx="27">
                  <c:v>0.86949799999999999</c:v>
                </c:pt>
                <c:pt idx="28">
                  <c:v>0.88774399999999998</c:v>
                </c:pt>
                <c:pt idx="29">
                  <c:v>0.87787700000000002</c:v>
                </c:pt>
                <c:pt idx="30">
                  <c:v>0.84084499999999995</c:v>
                </c:pt>
                <c:pt idx="31">
                  <c:v>0.78010999999999997</c:v>
                </c:pt>
                <c:pt idx="32">
                  <c:v>0.70114699999999996</c:v>
                </c:pt>
                <c:pt idx="33">
                  <c:v>0.610676</c:v>
                </c:pt>
                <c:pt idx="34">
                  <c:v>0.51580599999999999</c:v>
                </c:pt>
                <c:pt idx="35">
                  <c:v>0.42325800000000002</c:v>
                </c:pt>
                <c:pt idx="36">
                  <c:v>0.33880700000000002</c:v>
                </c:pt>
                <c:pt idx="37">
                  <c:v>0.26699099999999998</c:v>
                </c:pt>
                <c:pt idx="38">
                  <c:v>0.21110100000000001</c:v>
                </c:pt>
                <c:pt idx="39">
                  <c:v>0.17333399999999999</c:v>
                </c:pt>
                <c:pt idx="40">
                  <c:v>0.154999</c:v>
                </c:pt>
                <c:pt idx="41">
                  <c:v>0.15662999999999999</c:v>
                </c:pt>
                <c:pt idx="42">
                  <c:v>0.177922</c:v>
                </c:pt>
                <c:pt idx="43">
                  <c:v>0.217476</c:v>
                </c:pt>
                <c:pt idx="44">
                  <c:v>0.27244699999999999</c:v>
                </c:pt>
                <c:pt idx="45">
                  <c:v>0.33826800000000001</c:v>
                </c:pt>
                <c:pt idx="46">
                  <c:v>0.40865200000000002</c:v>
                </c:pt>
                <c:pt idx="47">
                  <c:v>0.47601599999999999</c:v>
                </c:pt>
                <c:pt idx="48">
                  <c:v>0.53237900000000005</c:v>
                </c:pt>
                <c:pt idx="49">
                  <c:v>0.57057800000000003</c:v>
                </c:pt>
                <c:pt idx="50">
                  <c:v>0.58554499999999998</c:v>
                </c:pt>
                <c:pt idx="51">
                  <c:v>0.57528999999999997</c:v>
                </c:pt>
                <c:pt idx="52">
                  <c:v>0.54132000000000002</c:v>
                </c:pt>
                <c:pt idx="53">
                  <c:v>0.48836800000000002</c:v>
                </c:pt>
                <c:pt idx="54">
                  <c:v>0.423514</c:v>
                </c:pt>
                <c:pt idx="55">
                  <c:v>0.35495500000000002</c:v>
                </c:pt>
                <c:pt idx="56">
                  <c:v>0.29075899999999999</c:v>
                </c:pt>
                <c:pt idx="57">
                  <c:v>0.23788300000000001</c:v>
                </c:pt>
                <c:pt idx="58">
                  <c:v>0.201602</c:v>
                </c:pt>
                <c:pt idx="59">
                  <c:v>0.18534999999999999</c:v>
                </c:pt>
                <c:pt idx="60">
                  <c:v>0.190826</c:v>
                </c:pt>
                <c:pt idx="61">
                  <c:v>0.21818299999999999</c:v>
                </c:pt>
                <c:pt idx="62">
                  <c:v>0.26616200000000001</c:v>
                </c:pt>
                <c:pt idx="63">
                  <c:v>0.332096</c:v>
                </c:pt>
                <c:pt idx="64">
                  <c:v>0.411854</c:v>
                </c:pt>
                <c:pt idx="65">
                  <c:v>0.49983499999999997</c:v>
                </c:pt>
                <c:pt idx="66">
                  <c:v>0.58914699999999998</c:v>
                </c:pt>
                <c:pt idx="67">
                  <c:v>0.67208299999999999</c:v>
                </c:pt>
                <c:pt idx="68">
                  <c:v>0.74088799999999999</c:v>
                </c:pt>
                <c:pt idx="69">
                  <c:v>0.78871000000000002</c:v>
                </c:pt>
                <c:pt idx="70">
                  <c:v>0.81057599999999996</c:v>
                </c:pt>
                <c:pt idx="71">
                  <c:v>0.80413999999999997</c:v>
                </c:pt>
                <c:pt idx="72">
                  <c:v>0.77005400000000002</c:v>
                </c:pt>
                <c:pt idx="73">
                  <c:v>0.71184199999999997</c:v>
                </c:pt>
                <c:pt idx="74">
                  <c:v>0.63531499999999996</c:v>
                </c:pt>
                <c:pt idx="75">
                  <c:v>0.54766499999999996</c:v>
                </c:pt>
                <c:pt idx="76">
                  <c:v>0.45644099999999999</c:v>
                </c:pt>
                <c:pt idx="77">
                  <c:v>0.36862899999999998</c:v>
                </c:pt>
                <c:pt idx="78">
                  <c:v>0.29000999999999999</c:v>
                </c:pt>
                <c:pt idx="79">
                  <c:v>0.224858</c:v>
                </c:pt>
                <c:pt idx="80">
                  <c:v>0.17596000000000001</c:v>
                </c:pt>
                <c:pt idx="81">
                  <c:v>0.14485400000000001</c:v>
                </c:pt>
                <c:pt idx="82">
                  <c:v>0.13211999999999999</c:v>
                </c:pt>
                <c:pt idx="83">
                  <c:v>0.137598</c:v>
                </c:pt>
                <c:pt idx="84">
                  <c:v>0.16042600000000001</c:v>
                </c:pt>
                <c:pt idx="85">
                  <c:v>0.19889899999999999</c:v>
                </c:pt>
                <c:pt idx="86">
                  <c:v>0.250222</c:v>
                </c:pt>
                <c:pt idx="87">
                  <c:v>0.310307</c:v>
                </c:pt>
                <c:pt idx="88">
                  <c:v>0.373774</c:v>
                </c:pt>
                <c:pt idx="89">
                  <c:v>0.43427500000000002</c:v>
                </c:pt>
                <c:pt idx="90">
                  <c:v>0.48517300000000002</c:v>
                </c:pt>
                <c:pt idx="91">
                  <c:v>0.52046999999999999</c:v>
                </c:pt>
                <c:pt idx="92">
                  <c:v>0.53578599999999998</c:v>
                </c:pt>
                <c:pt idx="93">
                  <c:v>0.52912999999999999</c:v>
                </c:pt>
                <c:pt idx="94">
                  <c:v>0.50124899999999994</c:v>
                </c:pt>
                <c:pt idx="95">
                  <c:v>0.45545099999999999</c:v>
                </c:pt>
                <c:pt idx="96">
                  <c:v>0.39693099999999998</c:v>
                </c:pt>
                <c:pt idx="97">
                  <c:v>0.33179399999999998</c:v>
                </c:pt>
                <c:pt idx="98">
                  <c:v>0.26601200000000003</c:v>
                </c:pt>
                <c:pt idx="99">
                  <c:v>0.20455499999999999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378240"/>
        <c:axId val="387028864"/>
      </c:scatterChart>
      <c:valAx>
        <c:axId val="370378240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7028864"/>
        <c:crossesAt val="1.0000000000000001E-5"/>
        <c:crossBetween val="midCat"/>
        <c:majorUnit val="1"/>
      </c:valAx>
      <c:valAx>
        <c:axId val="387028864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0378240"/>
        <c:crossesAt val="1.0000000000000001E-5"/>
        <c:crossBetween val="midCat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709543568464727"/>
          <c:y val="4.6199701937406856E-2"/>
          <c:w val="0.30290456431535268"/>
          <c:h val="0.31445603576751113"/>
        </c:manualLayout>
      </c:layout>
      <c:overlay val="0"/>
      <c:spPr>
        <a:noFill/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v>13 parameters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Sheet1!$A$1:$A$102</c:f>
              <c:numCache>
                <c:formatCode>General</c:formatCode>
                <c:ptCount val="102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</c:v>
                </c:pt>
                <c:pt idx="12">
                  <c:v>1.1000000000000001</c:v>
                </c:pt>
                <c:pt idx="13">
                  <c:v>1.2</c:v>
                </c:pt>
                <c:pt idx="14">
                  <c:v>1.3</c:v>
                </c:pt>
                <c:pt idx="15">
                  <c:v>1.4</c:v>
                </c:pt>
                <c:pt idx="16">
                  <c:v>1.5</c:v>
                </c:pt>
                <c:pt idx="17">
                  <c:v>1.6</c:v>
                </c:pt>
                <c:pt idx="18">
                  <c:v>1.7</c:v>
                </c:pt>
                <c:pt idx="19">
                  <c:v>1.8</c:v>
                </c:pt>
                <c:pt idx="20">
                  <c:v>1.9</c:v>
                </c:pt>
                <c:pt idx="21">
                  <c:v>2</c:v>
                </c:pt>
                <c:pt idx="22">
                  <c:v>2.1</c:v>
                </c:pt>
                <c:pt idx="23">
                  <c:v>2.2000000000000002</c:v>
                </c:pt>
                <c:pt idx="24">
                  <c:v>2.2999999999999998</c:v>
                </c:pt>
                <c:pt idx="25">
                  <c:v>2.4</c:v>
                </c:pt>
                <c:pt idx="26">
                  <c:v>2.5</c:v>
                </c:pt>
                <c:pt idx="27">
                  <c:v>2.6</c:v>
                </c:pt>
                <c:pt idx="28">
                  <c:v>2.7</c:v>
                </c:pt>
                <c:pt idx="29">
                  <c:v>2.8</c:v>
                </c:pt>
                <c:pt idx="30">
                  <c:v>2.9</c:v>
                </c:pt>
                <c:pt idx="31">
                  <c:v>3</c:v>
                </c:pt>
                <c:pt idx="32">
                  <c:v>3.1</c:v>
                </c:pt>
                <c:pt idx="33">
                  <c:v>3.2</c:v>
                </c:pt>
                <c:pt idx="34">
                  <c:v>3.3</c:v>
                </c:pt>
                <c:pt idx="35">
                  <c:v>3.4</c:v>
                </c:pt>
                <c:pt idx="36">
                  <c:v>3.5</c:v>
                </c:pt>
                <c:pt idx="37">
                  <c:v>3.6</c:v>
                </c:pt>
                <c:pt idx="38">
                  <c:v>3.7</c:v>
                </c:pt>
                <c:pt idx="39">
                  <c:v>3.8</c:v>
                </c:pt>
                <c:pt idx="40">
                  <c:v>3.9</c:v>
                </c:pt>
                <c:pt idx="41">
                  <c:v>4</c:v>
                </c:pt>
                <c:pt idx="42">
                  <c:v>4.0999999999999996</c:v>
                </c:pt>
                <c:pt idx="43">
                  <c:v>4.2</c:v>
                </c:pt>
                <c:pt idx="44">
                  <c:v>4.3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4.5999999999999996</c:v>
                </c:pt>
                <c:pt idx="48">
                  <c:v>4.7</c:v>
                </c:pt>
                <c:pt idx="49">
                  <c:v>4.8</c:v>
                </c:pt>
                <c:pt idx="50">
                  <c:v>4.9000000000000004</c:v>
                </c:pt>
                <c:pt idx="51">
                  <c:v>5</c:v>
                </c:pt>
                <c:pt idx="52">
                  <c:v>5.0999999999999996</c:v>
                </c:pt>
                <c:pt idx="53">
                  <c:v>5.2</c:v>
                </c:pt>
                <c:pt idx="54">
                  <c:v>5.3</c:v>
                </c:pt>
                <c:pt idx="55">
                  <c:v>5.4</c:v>
                </c:pt>
                <c:pt idx="56">
                  <c:v>5.5</c:v>
                </c:pt>
                <c:pt idx="57">
                  <c:v>5.6</c:v>
                </c:pt>
                <c:pt idx="58">
                  <c:v>5.7</c:v>
                </c:pt>
                <c:pt idx="59">
                  <c:v>5.8</c:v>
                </c:pt>
                <c:pt idx="60">
                  <c:v>5.9</c:v>
                </c:pt>
                <c:pt idx="61">
                  <c:v>6</c:v>
                </c:pt>
                <c:pt idx="62">
                  <c:v>6.1</c:v>
                </c:pt>
                <c:pt idx="63">
                  <c:v>6.2</c:v>
                </c:pt>
                <c:pt idx="64">
                  <c:v>6.3</c:v>
                </c:pt>
                <c:pt idx="65">
                  <c:v>6.4</c:v>
                </c:pt>
                <c:pt idx="66">
                  <c:v>6.5</c:v>
                </c:pt>
                <c:pt idx="67">
                  <c:v>6.6</c:v>
                </c:pt>
                <c:pt idx="68">
                  <c:v>6.7</c:v>
                </c:pt>
                <c:pt idx="69">
                  <c:v>6.8</c:v>
                </c:pt>
                <c:pt idx="70">
                  <c:v>6.9</c:v>
                </c:pt>
                <c:pt idx="71">
                  <c:v>7</c:v>
                </c:pt>
                <c:pt idx="72">
                  <c:v>7.1</c:v>
                </c:pt>
                <c:pt idx="73">
                  <c:v>7.2</c:v>
                </c:pt>
                <c:pt idx="74">
                  <c:v>7.3</c:v>
                </c:pt>
                <c:pt idx="75">
                  <c:v>7.4</c:v>
                </c:pt>
                <c:pt idx="76">
                  <c:v>7.5</c:v>
                </c:pt>
                <c:pt idx="77">
                  <c:v>7.6</c:v>
                </c:pt>
                <c:pt idx="78">
                  <c:v>7.7</c:v>
                </c:pt>
                <c:pt idx="79">
                  <c:v>7.8</c:v>
                </c:pt>
                <c:pt idx="80">
                  <c:v>7.9</c:v>
                </c:pt>
                <c:pt idx="81">
                  <c:v>8</c:v>
                </c:pt>
                <c:pt idx="82">
                  <c:v>8.1</c:v>
                </c:pt>
                <c:pt idx="83">
                  <c:v>8.1999999999999993</c:v>
                </c:pt>
                <c:pt idx="84">
                  <c:v>8.3000000000000007</c:v>
                </c:pt>
                <c:pt idx="85">
                  <c:v>8.4</c:v>
                </c:pt>
                <c:pt idx="86">
                  <c:v>8.5</c:v>
                </c:pt>
                <c:pt idx="87">
                  <c:v>8.6</c:v>
                </c:pt>
                <c:pt idx="88">
                  <c:v>8.6999999999999993</c:v>
                </c:pt>
                <c:pt idx="89">
                  <c:v>8.8000000000000007</c:v>
                </c:pt>
                <c:pt idx="90">
                  <c:v>8.9</c:v>
                </c:pt>
                <c:pt idx="91">
                  <c:v>9</c:v>
                </c:pt>
                <c:pt idx="92">
                  <c:v>9.1</c:v>
                </c:pt>
                <c:pt idx="93">
                  <c:v>9.1999999999999993</c:v>
                </c:pt>
                <c:pt idx="94">
                  <c:v>9.3000000000000007</c:v>
                </c:pt>
                <c:pt idx="95">
                  <c:v>9.4</c:v>
                </c:pt>
                <c:pt idx="96">
                  <c:v>9.5</c:v>
                </c:pt>
                <c:pt idx="97">
                  <c:v>9.6</c:v>
                </c:pt>
                <c:pt idx="98">
                  <c:v>9.6999999999999993</c:v>
                </c:pt>
                <c:pt idx="99">
                  <c:v>9.8000000000000007</c:v>
                </c:pt>
                <c:pt idx="100">
                  <c:v>9.9</c:v>
                </c:pt>
              </c:numCache>
            </c:numRef>
          </c:xVal>
          <c:yVal>
            <c:numRef>
              <c:f>Sheet1!$G:$G</c:f>
              <c:numCache>
                <c:formatCode>General</c:formatCode>
                <c:ptCount val="1048576"/>
                <c:pt idx="0">
                  <c:v>0</c:v>
                </c:pt>
                <c:pt idx="11">
                  <c:v>0.129053</c:v>
                </c:pt>
                <c:pt idx="12">
                  <c:v>0.12912299999999999</c:v>
                </c:pt>
                <c:pt idx="13">
                  <c:v>0.12932299999999999</c:v>
                </c:pt>
                <c:pt idx="14">
                  <c:v>0.12987000000000001</c:v>
                </c:pt>
                <c:pt idx="15">
                  <c:v>0.13127800000000001</c:v>
                </c:pt>
                <c:pt idx="16">
                  <c:v>0.134655</c:v>
                </c:pt>
                <c:pt idx="17">
                  <c:v>0.14210300000000001</c:v>
                </c:pt>
                <c:pt idx="18">
                  <c:v>0.15699199999999999</c:v>
                </c:pt>
                <c:pt idx="19">
                  <c:v>0.183695</c:v>
                </c:pt>
                <c:pt idx="20">
                  <c:v>0.22636000000000001</c:v>
                </c:pt>
                <c:pt idx="21">
                  <c:v>0.28692299999999998</c:v>
                </c:pt>
                <c:pt idx="22">
                  <c:v>0.36340600000000001</c:v>
                </c:pt>
                <c:pt idx="23">
                  <c:v>0.44987300000000002</c:v>
                </c:pt>
                <c:pt idx="24">
                  <c:v>0.53844199999999998</c:v>
                </c:pt>
                <c:pt idx="25">
                  <c:v>0.62219000000000002</c:v>
                </c:pt>
                <c:pt idx="26">
                  <c:v>0.69693700000000003</c:v>
                </c:pt>
                <c:pt idx="27">
                  <c:v>0.76071200000000005</c:v>
                </c:pt>
                <c:pt idx="28">
                  <c:v>0.81144499999999997</c:v>
                </c:pt>
                <c:pt idx="29">
                  <c:v>0.84483799999999998</c:v>
                </c:pt>
                <c:pt idx="30">
                  <c:v>0.85437200000000002</c:v>
                </c:pt>
                <c:pt idx="31">
                  <c:v>0.83386000000000005</c:v>
                </c:pt>
                <c:pt idx="32">
                  <c:v>0.78105500000000005</c:v>
                </c:pt>
                <c:pt idx="33">
                  <c:v>0.69993700000000003</c:v>
                </c:pt>
                <c:pt idx="34">
                  <c:v>0.60028400000000004</c:v>
                </c:pt>
                <c:pt idx="35">
                  <c:v>0.49484499999999998</c:v>
                </c:pt>
                <c:pt idx="36">
                  <c:v>0.39569700000000002</c:v>
                </c:pt>
                <c:pt idx="37">
                  <c:v>0.31143900000000002</c:v>
                </c:pt>
                <c:pt idx="38">
                  <c:v>0.246064</c:v>
                </c:pt>
                <c:pt idx="39">
                  <c:v>0.19944600000000001</c:v>
                </c:pt>
                <c:pt idx="40">
                  <c:v>0.16875499999999999</c:v>
                </c:pt>
                <c:pt idx="41">
                  <c:v>0.15004100000000001</c:v>
                </c:pt>
                <c:pt idx="42">
                  <c:v>0.13944699999999999</c:v>
                </c:pt>
                <c:pt idx="43">
                  <c:v>0.13386899999999999</c:v>
                </c:pt>
                <c:pt idx="44">
                  <c:v>0.131134</c:v>
                </c:pt>
                <c:pt idx="45">
                  <c:v>0.129885</c:v>
                </c:pt>
                <c:pt idx="46">
                  <c:v>0.12935199999999999</c:v>
                </c:pt>
                <c:pt idx="47">
                  <c:v>0.129139</c:v>
                </c:pt>
                <c:pt idx="48">
                  <c:v>0.12906000000000001</c:v>
                </c:pt>
                <c:pt idx="49">
                  <c:v>0.12903300000000001</c:v>
                </c:pt>
                <c:pt idx="50">
                  <c:v>0.129024</c:v>
                </c:pt>
                <c:pt idx="51">
                  <c:v>0.129021</c:v>
                </c:pt>
                <c:pt idx="52">
                  <c:v>0.129021</c:v>
                </c:pt>
                <c:pt idx="53">
                  <c:v>0.12902</c:v>
                </c:pt>
                <c:pt idx="54">
                  <c:v>0.12902</c:v>
                </c:pt>
                <c:pt idx="55">
                  <c:v>0.12902</c:v>
                </c:pt>
                <c:pt idx="56">
                  <c:v>0.12902</c:v>
                </c:pt>
                <c:pt idx="57">
                  <c:v>0.12902</c:v>
                </c:pt>
                <c:pt idx="58">
                  <c:v>0.12902</c:v>
                </c:pt>
                <c:pt idx="59">
                  <c:v>0.12902</c:v>
                </c:pt>
                <c:pt idx="60">
                  <c:v>0.12902</c:v>
                </c:pt>
                <c:pt idx="61">
                  <c:v>0.12902</c:v>
                </c:pt>
                <c:pt idx="62">
                  <c:v>0.12902</c:v>
                </c:pt>
                <c:pt idx="63">
                  <c:v>0.12902</c:v>
                </c:pt>
                <c:pt idx="64">
                  <c:v>0.12902</c:v>
                </c:pt>
                <c:pt idx="65">
                  <c:v>0.12902</c:v>
                </c:pt>
                <c:pt idx="66">
                  <c:v>0.12902</c:v>
                </c:pt>
                <c:pt idx="67">
                  <c:v>0.12902</c:v>
                </c:pt>
                <c:pt idx="68">
                  <c:v>0.12902</c:v>
                </c:pt>
                <c:pt idx="69">
                  <c:v>0.12902</c:v>
                </c:pt>
                <c:pt idx="70">
                  <c:v>0.12902</c:v>
                </c:pt>
                <c:pt idx="71">
                  <c:v>0.12902</c:v>
                </c:pt>
                <c:pt idx="72">
                  <c:v>0.12902</c:v>
                </c:pt>
                <c:pt idx="73">
                  <c:v>0.12902</c:v>
                </c:pt>
                <c:pt idx="74">
                  <c:v>0.12902</c:v>
                </c:pt>
                <c:pt idx="75">
                  <c:v>0.12902</c:v>
                </c:pt>
                <c:pt idx="76">
                  <c:v>0.12902</c:v>
                </c:pt>
                <c:pt idx="77">
                  <c:v>0.12902</c:v>
                </c:pt>
                <c:pt idx="78">
                  <c:v>0.12902</c:v>
                </c:pt>
                <c:pt idx="79">
                  <c:v>0.12902</c:v>
                </c:pt>
                <c:pt idx="80">
                  <c:v>0.12902</c:v>
                </c:pt>
                <c:pt idx="81">
                  <c:v>0.12902</c:v>
                </c:pt>
                <c:pt idx="82">
                  <c:v>0.12902</c:v>
                </c:pt>
                <c:pt idx="83">
                  <c:v>0.12902</c:v>
                </c:pt>
                <c:pt idx="84">
                  <c:v>0.12902</c:v>
                </c:pt>
                <c:pt idx="85">
                  <c:v>0.12902</c:v>
                </c:pt>
                <c:pt idx="86">
                  <c:v>0.12902</c:v>
                </c:pt>
                <c:pt idx="87">
                  <c:v>0.12902</c:v>
                </c:pt>
                <c:pt idx="88">
                  <c:v>0.12902</c:v>
                </c:pt>
                <c:pt idx="89">
                  <c:v>0.12902</c:v>
                </c:pt>
                <c:pt idx="90">
                  <c:v>0.12902</c:v>
                </c:pt>
                <c:pt idx="91">
                  <c:v>0.12902</c:v>
                </c:pt>
                <c:pt idx="92">
                  <c:v>0.12902</c:v>
                </c:pt>
                <c:pt idx="93">
                  <c:v>0.12902</c:v>
                </c:pt>
                <c:pt idx="94">
                  <c:v>0.12902</c:v>
                </c:pt>
                <c:pt idx="95">
                  <c:v>0.12902</c:v>
                </c:pt>
                <c:pt idx="96">
                  <c:v>0.12902</c:v>
                </c:pt>
                <c:pt idx="97">
                  <c:v>0.12902</c:v>
                </c:pt>
                <c:pt idx="98">
                  <c:v>0.12902</c:v>
                </c:pt>
                <c:pt idx="99">
                  <c:v>0.12902</c:v>
                </c:pt>
                <c:pt idx="100">
                  <c:v>0.12902</c:v>
                </c:pt>
                <c:pt idx="101">
                  <c:v>0.12902</c:v>
                </c:pt>
              </c:numCache>
            </c:numRef>
          </c:yVal>
          <c:smooth val="1"/>
        </c:ser>
        <c:ser>
          <c:idx val="2"/>
          <c:order val="2"/>
          <c:tx>
            <c:v>g1</c:v>
          </c:tx>
          <c:marker>
            <c:symbol val="none"/>
          </c:marker>
          <c:xVal>
            <c:numRef>
              <c:f>Sheet1!$A:$A</c:f>
              <c:numCache>
                <c:formatCode>General</c:formatCode>
                <c:ptCount val="1048576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</c:v>
                </c:pt>
                <c:pt idx="12">
                  <c:v>1.1000000000000001</c:v>
                </c:pt>
                <c:pt idx="13">
                  <c:v>1.2</c:v>
                </c:pt>
                <c:pt idx="14">
                  <c:v>1.3</c:v>
                </c:pt>
                <c:pt idx="15">
                  <c:v>1.4</c:v>
                </c:pt>
                <c:pt idx="16">
                  <c:v>1.5</c:v>
                </c:pt>
                <c:pt idx="17">
                  <c:v>1.6</c:v>
                </c:pt>
                <c:pt idx="18">
                  <c:v>1.7</c:v>
                </c:pt>
                <c:pt idx="19">
                  <c:v>1.8</c:v>
                </c:pt>
                <c:pt idx="20">
                  <c:v>1.9</c:v>
                </c:pt>
                <c:pt idx="21">
                  <c:v>2</c:v>
                </c:pt>
                <c:pt idx="22">
                  <c:v>2.1</c:v>
                </c:pt>
                <c:pt idx="23">
                  <c:v>2.2000000000000002</c:v>
                </c:pt>
                <c:pt idx="24">
                  <c:v>2.2999999999999998</c:v>
                </c:pt>
                <c:pt idx="25">
                  <c:v>2.4</c:v>
                </c:pt>
                <c:pt idx="26">
                  <c:v>2.5</c:v>
                </c:pt>
                <c:pt idx="27">
                  <c:v>2.6</c:v>
                </c:pt>
                <c:pt idx="28">
                  <c:v>2.7</c:v>
                </c:pt>
                <c:pt idx="29">
                  <c:v>2.8</c:v>
                </c:pt>
                <c:pt idx="30">
                  <c:v>2.9</c:v>
                </c:pt>
                <c:pt idx="31">
                  <c:v>3</c:v>
                </c:pt>
                <c:pt idx="32">
                  <c:v>3.1</c:v>
                </c:pt>
                <c:pt idx="33">
                  <c:v>3.2</c:v>
                </c:pt>
                <c:pt idx="34">
                  <c:v>3.3</c:v>
                </c:pt>
                <c:pt idx="35">
                  <c:v>3.4</c:v>
                </c:pt>
                <c:pt idx="36">
                  <c:v>3.5</c:v>
                </c:pt>
                <c:pt idx="37">
                  <c:v>3.6</c:v>
                </c:pt>
                <c:pt idx="38">
                  <c:v>3.7</c:v>
                </c:pt>
                <c:pt idx="39">
                  <c:v>3.8</c:v>
                </c:pt>
                <c:pt idx="40">
                  <c:v>3.9</c:v>
                </c:pt>
                <c:pt idx="41">
                  <c:v>4</c:v>
                </c:pt>
                <c:pt idx="42">
                  <c:v>4.0999999999999996</c:v>
                </c:pt>
                <c:pt idx="43">
                  <c:v>4.2</c:v>
                </c:pt>
                <c:pt idx="44">
                  <c:v>4.3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4.5999999999999996</c:v>
                </c:pt>
                <c:pt idx="48">
                  <c:v>4.7</c:v>
                </c:pt>
                <c:pt idx="49">
                  <c:v>4.8</c:v>
                </c:pt>
                <c:pt idx="50">
                  <c:v>4.9000000000000004</c:v>
                </c:pt>
                <c:pt idx="51">
                  <c:v>5</c:v>
                </c:pt>
                <c:pt idx="52">
                  <c:v>5.0999999999999996</c:v>
                </c:pt>
                <c:pt idx="53">
                  <c:v>5.2</c:v>
                </c:pt>
                <c:pt idx="54">
                  <c:v>5.3</c:v>
                </c:pt>
                <c:pt idx="55">
                  <c:v>5.4</c:v>
                </c:pt>
                <c:pt idx="56">
                  <c:v>5.5</c:v>
                </c:pt>
                <c:pt idx="57">
                  <c:v>5.6</c:v>
                </c:pt>
                <c:pt idx="58">
                  <c:v>5.7</c:v>
                </c:pt>
                <c:pt idx="59">
                  <c:v>5.8</c:v>
                </c:pt>
                <c:pt idx="60">
                  <c:v>5.9</c:v>
                </c:pt>
                <c:pt idx="61">
                  <c:v>6</c:v>
                </c:pt>
                <c:pt idx="62">
                  <c:v>6.1</c:v>
                </c:pt>
                <c:pt idx="63">
                  <c:v>6.2</c:v>
                </c:pt>
                <c:pt idx="64">
                  <c:v>6.3</c:v>
                </c:pt>
                <c:pt idx="65">
                  <c:v>6.4</c:v>
                </c:pt>
                <c:pt idx="66">
                  <c:v>6.5</c:v>
                </c:pt>
                <c:pt idx="67">
                  <c:v>6.6</c:v>
                </c:pt>
                <c:pt idx="68">
                  <c:v>6.7</c:v>
                </c:pt>
                <c:pt idx="69">
                  <c:v>6.8</c:v>
                </c:pt>
                <c:pt idx="70">
                  <c:v>6.9</c:v>
                </c:pt>
                <c:pt idx="71">
                  <c:v>7</c:v>
                </c:pt>
                <c:pt idx="72">
                  <c:v>7.1</c:v>
                </c:pt>
                <c:pt idx="73">
                  <c:v>7.2</c:v>
                </c:pt>
                <c:pt idx="74">
                  <c:v>7.3</c:v>
                </c:pt>
                <c:pt idx="75">
                  <c:v>7.4</c:v>
                </c:pt>
                <c:pt idx="76">
                  <c:v>7.5</c:v>
                </c:pt>
                <c:pt idx="77">
                  <c:v>7.6</c:v>
                </c:pt>
                <c:pt idx="78">
                  <c:v>7.7</c:v>
                </c:pt>
                <c:pt idx="79">
                  <c:v>7.8</c:v>
                </c:pt>
                <c:pt idx="80">
                  <c:v>7.9</c:v>
                </c:pt>
                <c:pt idx="81">
                  <c:v>8</c:v>
                </c:pt>
                <c:pt idx="82">
                  <c:v>8.1</c:v>
                </c:pt>
                <c:pt idx="83">
                  <c:v>8.1999999999999993</c:v>
                </c:pt>
                <c:pt idx="84">
                  <c:v>8.3000000000000007</c:v>
                </c:pt>
                <c:pt idx="85">
                  <c:v>8.4</c:v>
                </c:pt>
                <c:pt idx="86">
                  <c:v>8.5</c:v>
                </c:pt>
                <c:pt idx="87">
                  <c:v>8.6</c:v>
                </c:pt>
                <c:pt idx="88">
                  <c:v>8.6999999999999993</c:v>
                </c:pt>
                <c:pt idx="89">
                  <c:v>8.8000000000000007</c:v>
                </c:pt>
                <c:pt idx="90">
                  <c:v>8.9</c:v>
                </c:pt>
                <c:pt idx="91">
                  <c:v>9</c:v>
                </c:pt>
                <c:pt idx="92">
                  <c:v>9.1</c:v>
                </c:pt>
                <c:pt idx="93">
                  <c:v>9.1999999999999993</c:v>
                </c:pt>
                <c:pt idx="94">
                  <c:v>9.3000000000000007</c:v>
                </c:pt>
                <c:pt idx="95">
                  <c:v>9.4</c:v>
                </c:pt>
                <c:pt idx="96">
                  <c:v>9.5</c:v>
                </c:pt>
                <c:pt idx="97">
                  <c:v>9.6</c:v>
                </c:pt>
                <c:pt idx="98">
                  <c:v>9.6999999999999993</c:v>
                </c:pt>
                <c:pt idx="99">
                  <c:v>9.8000000000000007</c:v>
                </c:pt>
                <c:pt idx="100">
                  <c:v>9.9</c:v>
                </c:pt>
              </c:numCache>
            </c:numRef>
          </c:xVal>
          <c:yVal>
            <c:numRef>
              <c:f>Sheet1!$H:$H</c:f>
              <c:numCache>
                <c:formatCode>General</c:formatCode>
                <c:ptCount val="1048576"/>
                <c:pt idx="0">
                  <c:v>0</c:v>
                </c:pt>
                <c:pt idx="11">
                  <c:v>0.129023</c:v>
                </c:pt>
                <c:pt idx="12">
                  <c:v>0.12903000000000001</c:v>
                </c:pt>
                <c:pt idx="13">
                  <c:v>0.12905</c:v>
                </c:pt>
                <c:pt idx="14">
                  <c:v>0.129111</c:v>
                </c:pt>
                <c:pt idx="15">
                  <c:v>0.129277</c:v>
                </c:pt>
                <c:pt idx="16">
                  <c:v>0.12970200000000001</c:v>
                </c:pt>
                <c:pt idx="17">
                  <c:v>0.130715</c:v>
                </c:pt>
                <c:pt idx="18">
                  <c:v>0.13297200000000001</c:v>
                </c:pt>
                <c:pt idx="19">
                  <c:v>0.137657</c:v>
                </c:pt>
                <c:pt idx="20">
                  <c:v>0.14671899999999999</c:v>
                </c:pt>
                <c:pt idx="21">
                  <c:v>0.163025</c:v>
                </c:pt>
                <c:pt idx="22">
                  <c:v>0.190274</c:v>
                </c:pt>
                <c:pt idx="23">
                  <c:v>0.23246800000000001</c:v>
                </c:pt>
                <c:pt idx="24">
                  <c:v>0.29281699999999999</c:v>
                </c:pt>
                <c:pt idx="25">
                  <c:v>0.37217600000000001</c:v>
                </c:pt>
                <c:pt idx="26">
                  <c:v>0.46744400000000003</c:v>
                </c:pt>
                <c:pt idx="27">
                  <c:v>0.57062400000000002</c:v>
                </c:pt>
                <c:pt idx="28">
                  <c:v>0.66927700000000001</c:v>
                </c:pt>
                <c:pt idx="29">
                  <c:v>0.748695</c:v>
                </c:pt>
                <c:pt idx="30">
                  <c:v>0.79540200000000005</c:v>
                </c:pt>
                <c:pt idx="31">
                  <c:v>0.80087900000000001</c:v>
                </c:pt>
                <c:pt idx="32">
                  <c:v>0.76410100000000003</c:v>
                </c:pt>
                <c:pt idx="33">
                  <c:v>0.69184800000000002</c:v>
                </c:pt>
                <c:pt idx="34">
                  <c:v>0.59666699999999995</c:v>
                </c:pt>
                <c:pt idx="35">
                  <c:v>0.49331700000000001</c:v>
                </c:pt>
                <c:pt idx="36">
                  <c:v>0.39508599999999999</c:v>
                </c:pt>
                <c:pt idx="37">
                  <c:v>0.31120799999999998</c:v>
                </c:pt>
                <c:pt idx="38">
                  <c:v>0.24598200000000001</c:v>
                </c:pt>
                <c:pt idx="39">
                  <c:v>0.19941900000000001</c:v>
                </c:pt>
                <c:pt idx="40">
                  <c:v>0.16874700000000001</c:v>
                </c:pt>
                <c:pt idx="41">
                  <c:v>0.150038</c:v>
                </c:pt>
                <c:pt idx="42">
                  <c:v>0.13944599999999999</c:v>
                </c:pt>
                <c:pt idx="43">
                  <c:v>0.13386899999999999</c:v>
                </c:pt>
                <c:pt idx="44">
                  <c:v>0.131134</c:v>
                </c:pt>
                <c:pt idx="45">
                  <c:v>0.129885</c:v>
                </c:pt>
                <c:pt idx="46">
                  <c:v>0.12935199999999999</c:v>
                </c:pt>
                <c:pt idx="47">
                  <c:v>0.129139</c:v>
                </c:pt>
                <c:pt idx="48">
                  <c:v>0.12906000000000001</c:v>
                </c:pt>
                <c:pt idx="49">
                  <c:v>0.12903300000000001</c:v>
                </c:pt>
                <c:pt idx="50">
                  <c:v>0.129024</c:v>
                </c:pt>
                <c:pt idx="51">
                  <c:v>0.129021</c:v>
                </c:pt>
                <c:pt idx="52">
                  <c:v>0.129021</c:v>
                </c:pt>
                <c:pt idx="53">
                  <c:v>0.12902</c:v>
                </c:pt>
                <c:pt idx="54">
                  <c:v>0.12902</c:v>
                </c:pt>
                <c:pt idx="55">
                  <c:v>0.12902</c:v>
                </c:pt>
                <c:pt idx="56">
                  <c:v>0.12902</c:v>
                </c:pt>
                <c:pt idx="57">
                  <c:v>0.12902</c:v>
                </c:pt>
                <c:pt idx="58">
                  <c:v>0.12902</c:v>
                </c:pt>
                <c:pt idx="59">
                  <c:v>0.12902</c:v>
                </c:pt>
                <c:pt idx="60">
                  <c:v>0.12902</c:v>
                </c:pt>
                <c:pt idx="61">
                  <c:v>0.12902</c:v>
                </c:pt>
                <c:pt idx="62">
                  <c:v>0.12902</c:v>
                </c:pt>
                <c:pt idx="63">
                  <c:v>0.12902</c:v>
                </c:pt>
                <c:pt idx="64">
                  <c:v>0.12902</c:v>
                </c:pt>
                <c:pt idx="65">
                  <c:v>0.12902</c:v>
                </c:pt>
                <c:pt idx="66">
                  <c:v>0.12902</c:v>
                </c:pt>
                <c:pt idx="67">
                  <c:v>0.12902</c:v>
                </c:pt>
                <c:pt idx="68">
                  <c:v>0.12902</c:v>
                </c:pt>
                <c:pt idx="69">
                  <c:v>0.12902</c:v>
                </c:pt>
                <c:pt idx="70">
                  <c:v>0.12902</c:v>
                </c:pt>
                <c:pt idx="71">
                  <c:v>0.12902</c:v>
                </c:pt>
                <c:pt idx="72">
                  <c:v>0.12902</c:v>
                </c:pt>
                <c:pt idx="73">
                  <c:v>0.12902</c:v>
                </c:pt>
                <c:pt idx="74">
                  <c:v>0.12902</c:v>
                </c:pt>
                <c:pt idx="75">
                  <c:v>0.12902</c:v>
                </c:pt>
                <c:pt idx="76">
                  <c:v>0.12902</c:v>
                </c:pt>
                <c:pt idx="77">
                  <c:v>0.12902</c:v>
                </c:pt>
                <c:pt idx="78">
                  <c:v>0.12902</c:v>
                </c:pt>
                <c:pt idx="79">
                  <c:v>0.12902</c:v>
                </c:pt>
                <c:pt idx="80">
                  <c:v>0.12902</c:v>
                </c:pt>
                <c:pt idx="81">
                  <c:v>0.12902</c:v>
                </c:pt>
                <c:pt idx="82">
                  <c:v>0.12902</c:v>
                </c:pt>
                <c:pt idx="83">
                  <c:v>0.12902</c:v>
                </c:pt>
                <c:pt idx="84">
                  <c:v>0.12902</c:v>
                </c:pt>
                <c:pt idx="85">
                  <c:v>0.12902</c:v>
                </c:pt>
                <c:pt idx="86">
                  <c:v>0.12902</c:v>
                </c:pt>
                <c:pt idx="87">
                  <c:v>0.12902</c:v>
                </c:pt>
                <c:pt idx="88">
                  <c:v>0.12902</c:v>
                </c:pt>
                <c:pt idx="89">
                  <c:v>0.12902</c:v>
                </c:pt>
                <c:pt idx="90">
                  <c:v>0.12902</c:v>
                </c:pt>
                <c:pt idx="91">
                  <c:v>0.12902</c:v>
                </c:pt>
                <c:pt idx="92">
                  <c:v>0.12902</c:v>
                </c:pt>
                <c:pt idx="93">
                  <c:v>0.12902</c:v>
                </c:pt>
                <c:pt idx="94">
                  <c:v>0.12902</c:v>
                </c:pt>
                <c:pt idx="95">
                  <c:v>0.12902</c:v>
                </c:pt>
                <c:pt idx="96">
                  <c:v>0.12902</c:v>
                </c:pt>
                <c:pt idx="97">
                  <c:v>0.12902</c:v>
                </c:pt>
                <c:pt idx="98">
                  <c:v>0.12902</c:v>
                </c:pt>
                <c:pt idx="99">
                  <c:v>0.12902</c:v>
                </c:pt>
                <c:pt idx="100">
                  <c:v>0.12902</c:v>
                </c:pt>
                <c:pt idx="101">
                  <c:v>0.12902</c:v>
                </c:pt>
              </c:numCache>
            </c:numRef>
          </c:yVal>
          <c:smooth val="1"/>
        </c:ser>
        <c:ser>
          <c:idx val="3"/>
          <c:order val="3"/>
          <c:tx>
            <c:v>g2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Sheet1!$A:$A</c:f>
              <c:numCache>
                <c:formatCode>General</c:formatCode>
                <c:ptCount val="1048576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</c:v>
                </c:pt>
                <c:pt idx="12">
                  <c:v>1.1000000000000001</c:v>
                </c:pt>
                <c:pt idx="13">
                  <c:v>1.2</c:v>
                </c:pt>
                <c:pt idx="14">
                  <c:v>1.3</c:v>
                </c:pt>
                <c:pt idx="15">
                  <c:v>1.4</c:v>
                </c:pt>
                <c:pt idx="16">
                  <c:v>1.5</c:v>
                </c:pt>
                <c:pt idx="17">
                  <c:v>1.6</c:v>
                </c:pt>
                <c:pt idx="18">
                  <c:v>1.7</c:v>
                </c:pt>
                <c:pt idx="19">
                  <c:v>1.8</c:v>
                </c:pt>
                <c:pt idx="20">
                  <c:v>1.9</c:v>
                </c:pt>
                <c:pt idx="21">
                  <c:v>2</c:v>
                </c:pt>
                <c:pt idx="22">
                  <c:v>2.1</c:v>
                </c:pt>
                <c:pt idx="23">
                  <c:v>2.2000000000000002</c:v>
                </c:pt>
                <c:pt idx="24">
                  <c:v>2.2999999999999998</c:v>
                </c:pt>
                <c:pt idx="25">
                  <c:v>2.4</c:v>
                </c:pt>
                <c:pt idx="26">
                  <c:v>2.5</c:v>
                </c:pt>
                <c:pt idx="27">
                  <c:v>2.6</c:v>
                </c:pt>
                <c:pt idx="28">
                  <c:v>2.7</c:v>
                </c:pt>
                <c:pt idx="29">
                  <c:v>2.8</c:v>
                </c:pt>
                <c:pt idx="30">
                  <c:v>2.9</c:v>
                </c:pt>
                <c:pt idx="31">
                  <c:v>3</c:v>
                </c:pt>
                <c:pt idx="32">
                  <c:v>3.1</c:v>
                </c:pt>
                <c:pt idx="33">
                  <c:v>3.2</c:v>
                </c:pt>
                <c:pt idx="34">
                  <c:v>3.3</c:v>
                </c:pt>
                <c:pt idx="35">
                  <c:v>3.4</c:v>
                </c:pt>
                <c:pt idx="36">
                  <c:v>3.5</c:v>
                </c:pt>
                <c:pt idx="37">
                  <c:v>3.6</c:v>
                </c:pt>
                <c:pt idx="38">
                  <c:v>3.7</c:v>
                </c:pt>
                <c:pt idx="39">
                  <c:v>3.8</c:v>
                </c:pt>
                <c:pt idx="40">
                  <c:v>3.9</c:v>
                </c:pt>
                <c:pt idx="41">
                  <c:v>4</c:v>
                </c:pt>
                <c:pt idx="42">
                  <c:v>4.0999999999999996</c:v>
                </c:pt>
                <c:pt idx="43">
                  <c:v>4.2</c:v>
                </c:pt>
                <c:pt idx="44">
                  <c:v>4.3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4.5999999999999996</c:v>
                </c:pt>
                <c:pt idx="48">
                  <c:v>4.7</c:v>
                </c:pt>
                <c:pt idx="49">
                  <c:v>4.8</c:v>
                </c:pt>
                <c:pt idx="50">
                  <c:v>4.9000000000000004</c:v>
                </c:pt>
                <c:pt idx="51">
                  <c:v>5</c:v>
                </c:pt>
                <c:pt idx="52">
                  <c:v>5.0999999999999996</c:v>
                </c:pt>
                <c:pt idx="53">
                  <c:v>5.2</c:v>
                </c:pt>
                <c:pt idx="54">
                  <c:v>5.3</c:v>
                </c:pt>
                <c:pt idx="55">
                  <c:v>5.4</c:v>
                </c:pt>
                <c:pt idx="56">
                  <c:v>5.5</c:v>
                </c:pt>
                <c:pt idx="57">
                  <c:v>5.6</c:v>
                </c:pt>
                <c:pt idx="58">
                  <c:v>5.7</c:v>
                </c:pt>
                <c:pt idx="59">
                  <c:v>5.8</c:v>
                </c:pt>
                <c:pt idx="60">
                  <c:v>5.9</c:v>
                </c:pt>
                <c:pt idx="61">
                  <c:v>6</c:v>
                </c:pt>
                <c:pt idx="62">
                  <c:v>6.1</c:v>
                </c:pt>
                <c:pt idx="63">
                  <c:v>6.2</c:v>
                </c:pt>
                <c:pt idx="64">
                  <c:v>6.3</c:v>
                </c:pt>
                <c:pt idx="65">
                  <c:v>6.4</c:v>
                </c:pt>
                <c:pt idx="66">
                  <c:v>6.5</c:v>
                </c:pt>
                <c:pt idx="67">
                  <c:v>6.6</c:v>
                </c:pt>
                <c:pt idx="68">
                  <c:v>6.7</c:v>
                </c:pt>
                <c:pt idx="69">
                  <c:v>6.8</c:v>
                </c:pt>
                <c:pt idx="70">
                  <c:v>6.9</c:v>
                </c:pt>
                <c:pt idx="71">
                  <c:v>7</c:v>
                </c:pt>
                <c:pt idx="72">
                  <c:v>7.1</c:v>
                </c:pt>
                <c:pt idx="73">
                  <c:v>7.2</c:v>
                </c:pt>
                <c:pt idx="74">
                  <c:v>7.3</c:v>
                </c:pt>
                <c:pt idx="75">
                  <c:v>7.4</c:v>
                </c:pt>
                <c:pt idx="76">
                  <c:v>7.5</c:v>
                </c:pt>
                <c:pt idx="77">
                  <c:v>7.6</c:v>
                </c:pt>
                <c:pt idx="78">
                  <c:v>7.7</c:v>
                </c:pt>
                <c:pt idx="79">
                  <c:v>7.8</c:v>
                </c:pt>
                <c:pt idx="80">
                  <c:v>7.9</c:v>
                </c:pt>
                <c:pt idx="81">
                  <c:v>8</c:v>
                </c:pt>
                <c:pt idx="82">
                  <c:v>8.1</c:v>
                </c:pt>
                <c:pt idx="83">
                  <c:v>8.1999999999999993</c:v>
                </c:pt>
                <c:pt idx="84">
                  <c:v>8.3000000000000007</c:v>
                </c:pt>
                <c:pt idx="85">
                  <c:v>8.4</c:v>
                </c:pt>
                <c:pt idx="86">
                  <c:v>8.5</c:v>
                </c:pt>
                <c:pt idx="87">
                  <c:v>8.6</c:v>
                </c:pt>
                <c:pt idx="88">
                  <c:v>8.6999999999999993</c:v>
                </c:pt>
                <c:pt idx="89">
                  <c:v>8.8000000000000007</c:v>
                </c:pt>
                <c:pt idx="90">
                  <c:v>8.9</c:v>
                </c:pt>
                <c:pt idx="91">
                  <c:v>9</c:v>
                </c:pt>
                <c:pt idx="92">
                  <c:v>9.1</c:v>
                </c:pt>
                <c:pt idx="93">
                  <c:v>9.1999999999999993</c:v>
                </c:pt>
                <c:pt idx="94">
                  <c:v>9.3000000000000007</c:v>
                </c:pt>
                <c:pt idx="95">
                  <c:v>9.4</c:v>
                </c:pt>
                <c:pt idx="96">
                  <c:v>9.5</c:v>
                </c:pt>
                <c:pt idx="97">
                  <c:v>9.6</c:v>
                </c:pt>
                <c:pt idx="98">
                  <c:v>9.6999999999999993</c:v>
                </c:pt>
                <c:pt idx="99">
                  <c:v>9.8000000000000007</c:v>
                </c:pt>
                <c:pt idx="100">
                  <c:v>9.9</c:v>
                </c:pt>
              </c:numCache>
            </c:numRef>
          </c:xVal>
          <c:yVal>
            <c:numRef>
              <c:f>Sheet1!$J:$J</c:f>
              <c:numCache>
                <c:formatCode>General</c:formatCode>
                <c:ptCount val="1048576"/>
                <c:pt idx="0">
                  <c:v>0</c:v>
                </c:pt>
                <c:pt idx="11">
                  <c:v>0.129022</c:v>
                </c:pt>
                <c:pt idx="12">
                  <c:v>0.12903000000000001</c:v>
                </c:pt>
                <c:pt idx="13">
                  <c:v>0.12906599999999999</c:v>
                </c:pt>
                <c:pt idx="14">
                  <c:v>0.12920499999999999</c:v>
                </c:pt>
                <c:pt idx="15">
                  <c:v>0.12967699999999999</c:v>
                </c:pt>
                <c:pt idx="16">
                  <c:v>0.13104299999999999</c:v>
                </c:pt>
                <c:pt idx="17">
                  <c:v>0.13442299999999999</c:v>
                </c:pt>
                <c:pt idx="18">
                  <c:v>0.14153499999999999</c:v>
                </c:pt>
                <c:pt idx="19">
                  <c:v>0.154166</c:v>
                </c:pt>
                <c:pt idx="20">
                  <c:v>0.172842</c:v>
                </c:pt>
                <c:pt idx="21">
                  <c:v>0.19526199999999999</c:v>
                </c:pt>
                <c:pt idx="22">
                  <c:v>0.21587400000000001</c:v>
                </c:pt>
                <c:pt idx="23">
                  <c:v>0.227796</c:v>
                </c:pt>
                <c:pt idx="24">
                  <c:v>0.22645699999999999</c:v>
                </c:pt>
                <c:pt idx="25">
                  <c:v>0.21239</c:v>
                </c:pt>
                <c:pt idx="26">
                  <c:v>0.19089400000000001</c:v>
                </c:pt>
                <c:pt idx="27">
                  <c:v>0.16885</c:v>
                </c:pt>
                <c:pt idx="28">
                  <c:v>0.15126000000000001</c:v>
                </c:pt>
                <c:pt idx="29">
                  <c:v>0.139791</c:v>
                </c:pt>
                <c:pt idx="30">
                  <c:v>0.133545</c:v>
                </c:pt>
                <c:pt idx="31">
                  <c:v>0.13066900000000001</c:v>
                </c:pt>
                <c:pt idx="32">
                  <c:v>0.12954099999999999</c:v>
                </c:pt>
                <c:pt idx="33">
                  <c:v>0.129163</c:v>
                </c:pt>
                <c:pt idx="34">
                  <c:v>0.129054</c:v>
                </c:pt>
                <c:pt idx="35">
                  <c:v>0.129027</c:v>
                </c:pt>
                <c:pt idx="36">
                  <c:v>0.129022</c:v>
                </c:pt>
                <c:pt idx="37">
                  <c:v>0.129021</c:v>
                </c:pt>
                <c:pt idx="38">
                  <c:v>0.12902</c:v>
                </c:pt>
                <c:pt idx="39">
                  <c:v>0.12902</c:v>
                </c:pt>
                <c:pt idx="40">
                  <c:v>0.12902</c:v>
                </c:pt>
                <c:pt idx="41">
                  <c:v>0.12902</c:v>
                </c:pt>
                <c:pt idx="42">
                  <c:v>0.12902</c:v>
                </c:pt>
                <c:pt idx="43">
                  <c:v>0.12902</c:v>
                </c:pt>
                <c:pt idx="44">
                  <c:v>0.12902</c:v>
                </c:pt>
                <c:pt idx="45">
                  <c:v>0.12902</c:v>
                </c:pt>
                <c:pt idx="46">
                  <c:v>0.12902</c:v>
                </c:pt>
                <c:pt idx="47">
                  <c:v>0.12902</c:v>
                </c:pt>
                <c:pt idx="48">
                  <c:v>0.12902</c:v>
                </c:pt>
                <c:pt idx="49">
                  <c:v>0.12902</c:v>
                </c:pt>
                <c:pt idx="50">
                  <c:v>0.12902</c:v>
                </c:pt>
                <c:pt idx="51">
                  <c:v>0.12902</c:v>
                </c:pt>
                <c:pt idx="52">
                  <c:v>0.12902</c:v>
                </c:pt>
                <c:pt idx="53">
                  <c:v>0.12902</c:v>
                </c:pt>
                <c:pt idx="54">
                  <c:v>0.12902</c:v>
                </c:pt>
                <c:pt idx="55">
                  <c:v>0.12902</c:v>
                </c:pt>
                <c:pt idx="56">
                  <c:v>0.12902</c:v>
                </c:pt>
                <c:pt idx="57">
                  <c:v>0.12902</c:v>
                </c:pt>
                <c:pt idx="58">
                  <c:v>0.12902</c:v>
                </c:pt>
                <c:pt idx="59">
                  <c:v>0.12902</c:v>
                </c:pt>
                <c:pt idx="60">
                  <c:v>0.12902</c:v>
                </c:pt>
                <c:pt idx="61">
                  <c:v>0.12902</c:v>
                </c:pt>
                <c:pt idx="62">
                  <c:v>0.12902</c:v>
                </c:pt>
                <c:pt idx="63">
                  <c:v>0.12902</c:v>
                </c:pt>
                <c:pt idx="64">
                  <c:v>0.12902</c:v>
                </c:pt>
                <c:pt idx="65">
                  <c:v>0.12902</c:v>
                </c:pt>
                <c:pt idx="66">
                  <c:v>0.12902</c:v>
                </c:pt>
                <c:pt idx="67">
                  <c:v>0.12902</c:v>
                </c:pt>
                <c:pt idx="68">
                  <c:v>0.12902</c:v>
                </c:pt>
                <c:pt idx="69">
                  <c:v>0.12902</c:v>
                </c:pt>
                <c:pt idx="70">
                  <c:v>0.12902</c:v>
                </c:pt>
                <c:pt idx="71">
                  <c:v>0.12902</c:v>
                </c:pt>
                <c:pt idx="72">
                  <c:v>0.12902</c:v>
                </c:pt>
                <c:pt idx="73">
                  <c:v>0.12902</c:v>
                </c:pt>
                <c:pt idx="74">
                  <c:v>0.12902</c:v>
                </c:pt>
                <c:pt idx="75">
                  <c:v>0.12902</c:v>
                </c:pt>
                <c:pt idx="76">
                  <c:v>0.12902</c:v>
                </c:pt>
                <c:pt idx="77">
                  <c:v>0.12902</c:v>
                </c:pt>
                <c:pt idx="78">
                  <c:v>0.12902</c:v>
                </c:pt>
                <c:pt idx="79">
                  <c:v>0.12902</c:v>
                </c:pt>
                <c:pt idx="80">
                  <c:v>0.12902</c:v>
                </c:pt>
                <c:pt idx="81">
                  <c:v>0.12902</c:v>
                </c:pt>
                <c:pt idx="82">
                  <c:v>0.12902</c:v>
                </c:pt>
                <c:pt idx="83">
                  <c:v>0.12902</c:v>
                </c:pt>
                <c:pt idx="84">
                  <c:v>0.12902</c:v>
                </c:pt>
                <c:pt idx="85">
                  <c:v>0.12902</c:v>
                </c:pt>
                <c:pt idx="86">
                  <c:v>0.12902</c:v>
                </c:pt>
                <c:pt idx="87">
                  <c:v>0.12902</c:v>
                </c:pt>
                <c:pt idx="88">
                  <c:v>0.12902</c:v>
                </c:pt>
                <c:pt idx="89">
                  <c:v>0.12902</c:v>
                </c:pt>
                <c:pt idx="90">
                  <c:v>0.12902</c:v>
                </c:pt>
                <c:pt idx="91">
                  <c:v>0.12902</c:v>
                </c:pt>
                <c:pt idx="92">
                  <c:v>0.12902</c:v>
                </c:pt>
                <c:pt idx="93">
                  <c:v>0.12902</c:v>
                </c:pt>
                <c:pt idx="94">
                  <c:v>0.12902</c:v>
                </c:pt>
                <c:pt idx="95">
                  <c:v>0.12902</c:v>
                </c:pt>
                <c:pt idx="96">
                  <c:v>0.12902</c:v>
                </c:pt>
                <c:pt idx="97">
                  <c:v>0.12902</c:v>
                </c:pt>
                <c:pt idx="98">
                  <c:v>0.12902</c:v>
                </c:pt>
                <c:pt idx="99">
                  <c:v>0.12902</c:v>
                </c:pt>
                <c:pt idx="100">
                  <c:v>0.12902</c:v>
                </c:pt>
                <c:pt idx="101">
                  <c:v>0.12902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233600"/>
        <c:axId val="387034112"/>
      </c:scatterChart>
      <c:valAx>
        <c:axId val="378233600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7034112"/>
        <c:crossesAt val="1.0000000000000001E-5"/>
        <c:crossBetween val="midCat"/>
        <c:majorUnit val="1"/>
      </c:valAx>
      <c:valAx>
        <c:axId val="387034112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8233600"/>
        <c:crossesAt val="1.0000000000000001E-5"/>
        <c:crossBetween val="midCat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709543568464727"/>
          <c:y val="4.6199701937406856E-2"/>
          <c:w val="0.2161603173633454"/>
          <c:h val="0.22135093895746549"/>
        </c:manualLayout>
      </c:layout>
      <c:overlay val="0"/>
      <c:spPr>
        <a:noFill/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0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2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7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3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1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7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4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61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78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41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7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76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2FFB-0404-4ABC-B174-5EB869EEB1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7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1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4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36BF-4C66-49BC-B512-21EA717CED50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1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Untangling models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for less noisy maps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3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86050" y="3425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55030" y="51244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63690" y="4712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73240" y="5311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83730" y="26136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53350" y="34137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 rot="5400000">
            <a:off x="4320541" y="63398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6326716">
            <a:off x="4987291" y="547115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7719180">
            <a:off x="5238751" y="49910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7795688">
            <a:off x="6846569" y="576452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782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632960" y="5181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92830" y="4953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16630" y="52730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107180" y="6046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nut 40"/>
          <p:cNvSpPr>
            <a:spLocks noChangeAspect="1"/>
          </p:cNvSpPr>
          <p:nvPr/>
        </p:nvSpPr>
        <p:spPr>
          <a:xfrm>
            <a:off x="6770370" y="24269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Donut 41"/>
          <p:cNvSpPr>
            <a:spLocks noChangeAspect="1"/>
          </p:cNvSpPr>
          <p:nvPr/>
        </p:nvSpPr>
        <p:spPr>
          <a:xfrm>
            <a:off x="2603474" y="3953951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4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124700" y="26746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87640" y="35623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12230" y="48539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15150" y="4888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58050" y="5311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3486151" y="632078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5071110" y="57911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3627686">
            <a:off x="5634991" y="525398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7026173">
            <a:off x="7437119" y="573404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5028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86300" y="5524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7630" y="50787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65120" y="53035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73730" y="61950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59730" y="45300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804660" y="257556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47010" y="3459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2911293" y="4080698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5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26630" y="2689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951470" y="36347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728460" y="4594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68490" y="49796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486650" y="5471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hord 58"/>
          <p:cNvSpPr/>
          <p:nvPr/>
        </p:nvSpPr>
        <p:spPr>
          <a:xfrm rot="5400000">
            <a:off x="2598421" y="631697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hord 59"/>
          <p:cNvSpPr/>
          <p:nvPr/>
        </p:nvSpPr>
        <p:spPr>
          <a:xfrm rot="5400000">
            <a:off x="4663440" y="625982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hord 60"/>
          <p:cNvSpPr/>
          <p:nvPr/>
        </p:nvSpPr>
        <p:spPr>
          <a:xfrm rot="10596685">
            <a:off x="6236970" y="553592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hord 61"/>
          <p:cNvSpPr/>
          <p:nvPr/>
        </p:nvSpPr>
        <p:spPr>
          <a:xfrm rot="5400000">
            <a:off x="7799069" y="579500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515100" y="52082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438650" y="5943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703320" y="5284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32410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259330" y="6107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730240" y="4522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nut 68"/>
          <p:cNvSpPr>
            <a:spLocks noChangeAspect="1"/>
          </p:cNvSpPr>
          <p:nvPr/>
        </p:nvSpPr>
        <p:spPr>
          <a:xfrm>
            <a:off x="6960870" y="264795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739390" y="34556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nut 70"/>
          <p:cNvSpPr>
            <a:spLocks noChangeAspect="1"/>
          </p:cNvSpPr>
          <p:nvPr/>
        </p:nvSpPr>
        <p:spPr>
          <a:xfrm>
            <a:off x="2712117" y="4288928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6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79970" y="27622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6230" y="3733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84670" y="45453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15200" y="5730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1634491" y="63017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5400000">
            <a:off x="3798570" y="633602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8193790">
            <a:off x="6770370" y="565784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4761145">
            <a:off x="7654289" y="602741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819900" y="52197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32810" y="61988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83230" y="53911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992630" y="5090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493520" y="59245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97880" y="4495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512820" y="44005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949440" y="274320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39390" y="3429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nut 49"/>
          <p:cNvSpPr>
            <a:spLocks noChangeAspect="1"/>
          </p:cNvSpPr>
          <p:nvPr/>
        </p:nvSpPr>
        <p:spPr>
          <a:xfrm>
            <a:off x="1996893" y="4406623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7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76160" y="2773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43850" y="37490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48500" y="46253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2282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2628676">
            <a:off x="838202" y="579119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2701290" y="62788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7105650" y="626363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8490080">
            <a:off x="7288530" y="562736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42760" y="59397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5540" y="61036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29743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21180" y="4998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07770" y="5692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993130" y="4450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08020" y="45453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15100" y="53530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953250" y="2754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58440" y="33832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1299776" y="418934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8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699760" y="4762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51370" y="4834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53300" y="27660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2420" y="37223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759714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5291969">
            <a:off x="643891" y="523874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1699260" y="6290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6134100" y="625220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6850387">
            <a:off x="7829550" y="568451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886450" y="6096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77340" y="58940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77390" y="4987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64030" y="48158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17270" y="53263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41720" y="4453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84170" y="44996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53100" y="5372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945630" y="27317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73680" y="33299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982905" y="399921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9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214110" y="45339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59930" y="5189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85710" y="56007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53300" y="2796539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6230" y="37414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3844858">
            <a:off x="518161" y="506349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539746">
            <a:off x="670561" y="589025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5400000">
            <a:off x="5200650" y="627506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3354761">
            <a:off x="8012430" y="577595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37760" y="6031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70610" y="5737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83080" y="4987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14500" y="4617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25830" y="51015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788920" y="4427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093970" y="5330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6949440" y="2754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12720" y="32689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nut 47"/>
          <p:cNvSpPr>
            <a:spLocks noChangeAspect="1"/>
          </p:cNvSpPr>
          <p:nvPr/>
        </p:nvSpPr>
        <p:spPr>
          <a:xfrm>
            <a:off x="801836" y="399921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096000" y="45605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0370" y="53225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04710" y="5905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5200" y="2750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55820" y="52501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17670" y="5878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7294077">
            <a:off x="716280" y="506348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4198620" y="625601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5400000">
            <a:off x="7456170" y="626363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75360" y="53263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832610" y="4381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941320" y="44081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6941820" y="269748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58440" y="3211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nut 47"/>
          <p:cNvSpPr>
            <a:spLocks noChangeAspect="1"/>
          </p:cNvSpPr>
          <p:nvPr/>
        </p:nvSpPr>
        <p:spPr>
          <a:xfrm>
            <a:off x="865211" y="374572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24800" y="3657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189470" y="2712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82890" y="3581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7410" y="4617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38850" y="5490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56020" y="6130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52950" y="53911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34790" y="5650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4440715">
            <a:off x="826770" y="49072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12903020">
            <a:off x="3569970" y="569975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5400000">
            <a:off x="6522720" y="624458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188720" y="5105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57400" y="4347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181350" y="4343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43500" y="4728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hord 42"/>
          <p:cNvSpPr/>
          <p:nvPr/>
        </p:nvSpPr>
        <p:spPr>
          <a:xfrm rot="14130530">
            <a:off x="1680210" y="53492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04060" y="5181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987040" y="4461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31670" y="45567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892290" y="259842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85110" y="32346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946692" y="3573704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010400" y="2663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80660" y="53835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42560" y="60769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68190" y="5421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9288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743752">
            <a:off x="1154429" y="51587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5127452">
            <a:off x="3619500" y="5147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5524500" y="624839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20190" y="5090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326130" y="4202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ord 41"/>
          <p:cNvSpPr/>
          <p:nvPr/>
        </p:nvSpPr>
        <p:spPr>
          <a:xfrm rot="12334135">
            <a:off x="2308860" y="547878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87930" y="5212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15490" y="42633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093720" y="4423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781800" y="248412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31770" y="32232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1037225" y="326588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26680" y="3459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979" y="361446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is a beamline scientist working on refinement things?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7648" y="2257188"/>
            <a:ext cx="84176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Because: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of crystallography has alternate conformations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87" y="3827092"/>
            <a:ext cx="43683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</a:t>
            </a:r>
            <a:r>
              <a:rPr lang="en-US" sz="28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resolution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signal/noise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Problem</a:t>
            </a:r>
            <a:endParaRPr lang="en-US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0953" y="3844184"/>
            <a:ext cx="3941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signal?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Overlapping states?</a:t>
            </a:r>
          </a:p>
        </p:txBody>
      </p:sp>
    </p:spTree>
    <p:extLst>
      <p:ext uri="{BB962C8B-B14F-4D97-AF65-F5344CB8AC3E}">
        <p14:creationId xmlns:p14="http://schemas.microsoft.com/office/powerpoint/2010/main" val="40841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953250" y="25946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60970" y="3352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7299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76750" y="59550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92980" y="5345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1292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738708">
            <a:off x="1775458" y="543687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5910772">
            <a:off x="3947160" y="501776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4678680" y="629030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95500" y="5269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68980" y="43967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hord 39"/>
          <p:cNvSpPr/>
          <p:nvPr/>
        </p:nvSpPr>
        <p:spPr>
          <a:xfrm rot="10800000">
            <a:off x="2891790" y="557021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009900" y="52387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072640" y="4331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06090" y="44919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nut 43"/>
          <p:cNvSpPr>
            <a:spLocks noChangeAspect="1"/>
          </p:cNvSpPr>
          <p:nvPr/>
        </p:nvSpPr>
        <p:spPr>
          <a:xfrm>
            <a:off x="6789420" y="2373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55570" y="3242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1082494" y="3329261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903720" y="25641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11140" y="5421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11930" y="58102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32020" y="5440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30090" y="5372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1736908">
            <a:off x="2598418" y="561594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6200000">
            <a:off x="4396740" y="51053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9661170">
            <a:off x="3707130" y="614933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788920" y="5269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497580" y="42595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hord 39"/>
          <p:cNvSpPr/>
          <p:nvPr/>
        </p:nvSpPr>
        <p:spPr>
          <a:xfrm rot="8832950">
            <a:off x="3531870" y="563498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01390" y="52806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01240" y="45339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724150" y="4785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nut 43"/>
          <p:cNvSpPr>
            <a:spLocks noChangeAspect="1"/>
          </p:cNvSpPr>
          <p:nvPr/>
        </p:nvSpPr>
        <p:spPr>
          <a:xfrm>
            <a:off x="6755130" y="23126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21280" y="32880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1308830" y="353749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26680" y="3276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ensemble refine   ???</a:t>
            </a: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7470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9050"/>
            <a:ext cx="2667000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0.0823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0.1106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0.014 Å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ngle:  1.92°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49676"/>
            <a:ext cx="23622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1.15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0.49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20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1.7%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0.03%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7188" y="0"/>
            <a:ext cx="4746812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1841" y="2054696"/>
            <a:ext cx="2292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 </a:t>
            </a:r>
            <a:r>
              <a:rPr lang="el-GR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7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171"/>
            <a:ext cx="9144000" cy="6058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914400"/>
            <a:ext cx="29813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0.04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283765" y="542926"/>
            <a:ext cx="3644505" cy="1565542"/>
          </a:xfrm>
          <a:custGeom>
            <a:avLst/>
            <a:gdLst>
              <a:gd name="connsiteX0" fmla="*/ 0 w 3644505"/>
              <a:gd name="connsiteY0" fmla="*/ 79513 h 1263641"/>
              <a:gd name="connsiteX1" fmla="*/ 159026 w 3644505"/>
              <a:gd name="connsiteY1" fmla="*/ 447261 h 1263641"/>
              <a:gd name="connsiteX2" fmla="*/ 616226 w 3644505"/>
              <a:gd name="connsiteY2" fmla="*/ 695739 h 1263641"/>
              <a:gd name="connsiteX3" fmla="*/ 1451113 w 3644505"/>
              <a:gd name="connsiteY3" fmla="*/ 1133061 h 1263641"/>
              <a:gd name="connsiteX4" fmla="*/ 2146852 w 3644505"/>
              <a:gd name="connsiteY4" fmla="*/ 1222513 h 1263641"/>
              <a:gd name="connsiteX5" fmla="*/ 2773018 w 3644505"/>
              <a:gd name="connsiteY5" fmla="*/ 1182757 h 1263641"/>
              <a:gd name="connsiteX6" fmla="*/ 3597965 w 3644505"/>
              <a:gd name="connsiteY6" fmla="*/ 327991 h 1263641"/>
              <a:gd name="connsiteX7" fmla="*/ 3468757 w 3644505"/>
              <a:gd name="connsiteY7" fmla="*/ 0 h 126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05" h="1263641">
                <a:moveTo>
                  <a:pt x="0" y="79513"/>
                </a:moveTo>
                <a:cubicBezTo>
                  <a:pt x="28161" y="212035"/>
                  <a:pt x="56322" y="344557"/>
                  <a:pt x="159026" y="447261"/>
                </a:cubicBezTo>
                <a:cubicBezTo>
                  <a:pt x="261730" y="549965"/>
                  <a:pt x="616226" y="695739"/>
                  <a:pt x="616226" y="695739"/>
                </a:cubicBezTo>
                <a:cubicBezTo>
                  <a:pt x="831574" y="810039"/>
                  <a:pt x="1196009" y="1045265"/>
                  <a:pt x="1451113" y="1133061"/>
                </a:cubicBezTo>
                <a:cubicBezTo>
                  <a:pt x="1706217" y="1220857"/>
                  <a:pt x="1926535" y="1214230"/>
                  <a:pt x="2146852" y="1222513"/>
                </a:cubicBezTo>
                <a:cubicBezTo>
                  <a:pt x="2367169" y="1230796"/>
                  <a:pt x="2531166" y="1331844"/>
                  <a:pt x="2773018" y="1182757"/>
                </a:cubicBezTo>
                <a:cubicBezTo>
                  <a:pt x="3014870" y="1033670"/>
                  <a:pt x="3482009" y="525117"/>
                  <a:pt x="3597965" y="327991"/>
                </a:cubicBezTo>
                <a:cubicBezTo>
                  <a:pt x="3713922" y="130865"/>
                  <a:pt x="3591339" y="65432"/>
                  <a:pt x="3468757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46424" y="1239470"/>
            <a:ext cx="379757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e</a:t>
            </a:r>
            <a:r>
              <a:rPr lang="en-US" sz="6600" b="1" baseline="30000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5349895"/>
            <a:ext cx="2674434" cy="1508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 noise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“perfect” model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534" y="19050"/>
            <a:ext cx="86934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Hydrogen: visible at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Å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resolution!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t="13949" r="15259" b="3261"/>
          <a:stretch/>
        </p:blipFill>
        <p:spPr bwMode="auto">
          <a:xfrm>
            <a:off x="152400" y="914400"/>
            <a:ext cx="8763000" cy="551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Model building: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real</a:t>
            </a:r>
            <a:r>
              <a:rPr lang="en-US" altLang="en-US" b="1" dirty="0" smtClean="0"/>
              <a:t> vs 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sim</a:t>
            </a:r>
            <a:r>
              <a:rPr lang="en-US" altLang="en-US" b="1" dirty="0" smtClean="0"/>
              <a:t> data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Holton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(2014)  "The R-factor gap",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, 4046-4060.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5609" y="1512603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4579" y="366045"/>
            <a:ext cx="9444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9492" y="3774393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3899" y="1494090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2852" y="424440"/>
            <a:ext cx="9909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sz="2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7511" y="1132319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5802" y="1113803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8504" y="4693066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815"/>
            <a:ext cx="9144000" cy="570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Why does ensemble refinement </a:t>
            </a:r>
            <a:r>
              <a:rPr lang="en-US" dirty="0" smtClean="0">
                <a:solidFill>
                  <a:srgbClr val="C00000"/>
                </a:solidFill>
              </a:rPr>
              <a:t>suck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0380" y="5203903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30°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4181" y="5108062"/>
            <a:ext cx="157126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twist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>
            <a:stCxn id="7" idx="0"/>
          </p:cNvCxnSpPr>
          <p:nvPr/>
        </p:nvCxnSpPr>
        <p:spPr>
          <a:xfrm flipH="1" flipV="1">
            <a:off x="4650059" y="3980985"/>
            <a:ext cx="451308" cy="122291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9167" y="960344"/>
            <a:ext cx="285366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48-copy ensemble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9295" y="876693"/>
            <a:ext cx="362150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parameters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 observation!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1907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structure factor (F)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4032250" y="6424613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spot index (h)</a:t>
            </a:r>
            <a:endParaRPr lang="el-GR" altLang="en-US" sz="1800" b="1" baseline="30000">
              <a:solidFill>
                <a:srgbClr val="000000"/>
              </a:solidFill>
            </a:endParaRP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Fitting data</a:t>
            </a:r>
          </a:p>
        </p:txBody>
      </p:sp>
    </p:spTree>
    <p:extLst>
      <p:ext uri="{BB962C8B-B14F-4D97-AF65-F5344CB8AC3E}">
        <p14:creationId xmlns:p14="http://schemas.microsoft.com/office/powerpoint/2010/main" val="3157307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2931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structure factor (F)</a:t>
            </a: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4032250" y="6424613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spot index (h)</a:t>
            </a:r>
            <a:endParaRPr lang="el-GR" altLang="en-US" sz="1800" b="1" baseline="30000">
              <a:solidFill>
                <a:srgbClr val="000000"/>
              </a:solidFill>
            </a:endParaRPr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Fitting data</a:t>
            </a:r>
          </a:p>
        </p:txBody>
      </p:sp>
    </p:spTree>
    <p:extLst>
      <p:ext uri="{BB962C8B-B14F-4D97-AF65-F5344CB8AC3E}">
        <p14:creationId xmlns:p14="http://schemas.microsoft.com/office/powerpoint/2010/main" val="261867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3955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structure factor (F)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4032250" y="6424613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spot index (h)</a:t>
            </a:r>
            <a:endParaRPr lang="el-GR" altLang="en-US" sz="1800" b="1" baseline="30000">
              <a:solidFill>
                <a:srgbClr val="000000"/>
              </a:solidFill>
            </a:endParaRP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Fitting data</a:t>
            </a:r>
          </a:p>
        </p:txBody>
      </p:sp>
    </p:spTree>
    <p:extLst>
      <p:ext uri="{BB962C8B-B14F-4D97-AF65-F5344CB8AC3E}">
        <p14:creationId xmlns:p14="http://schemas.microsoft.com/office/powerpoint/2010/main" val="2212840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(1872)</a:t>
            </a:r>
          </a:p>
        </p:txBody>
      </p:sp>
      <p:pic>
        <p:nvPicPr>
          <p:cNvPr id="6148" name="Picture 4" descr="Muybridge_race_horse_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40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3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79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structure factor (F)</a:t>
            </a: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4032250" y="6424613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spot index (h)</a:t>
            </a:r>
            <a:endParaRPr lang="el-GR" altLang="en-US" sz="1800" b="1" baseline="30000">
              <a:solidFill>
                <a:srgbClr val="000000"/>
              </a:solidFill>
            </a:endParaRPr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307809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907512280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79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structure factor (F)</a:t>
            </a: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4032250" y="6424613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spot index (h)</a:t>
            </a:r>
            <a:endParaRPr lang="el-GR" altLang="en-US" sz="1800" b="1" baseline="30000">
              <a:solidFill>
                <a:srgbClr val="000000"/>
              </a:solidFill>
            </a:endParaRPr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Under-Fitting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290749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-1" y="19050"/>
            <a:ext cx="2631689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0.0823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   0.1106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0.014 Å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ngle:  1.92°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49676"/>
            <a:ext cx="23622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1.15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0.49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20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1.7%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0.03%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2114" y="0"/>
            <a:ext cx="3611886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nder-fitting:</a:t>
            </a:r>
          </a:p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4341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refinement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suck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parameters/observation and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still high!)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3549" y="4995075"/>
            <a:ext cx="5747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chains are “tangled”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05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71400" y="1447800"/>
            <a:ext cx="6572600" cy="4278510"/>
            <a:chOff x="2571400" y="1447800"/>
            <a:chExt cx="6572600" cy="42785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2571400" y="1447800"/>
              <a:ext cx="6572600" cy="4278510"/>
            </a:xfrm>
            <a:prstGeom prst="rect">
              <a:avLst/>
            </a:prstGeom>
          </p:spPr>
        </p:pic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7368540" y="3947160"/>
              <a:ext cx="255270" cy="255270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7368540" y="2954655"/>
              <a:ext cx="255270" cy="25527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51516" y="3540333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0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93642" y="2568057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6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52353" y="1447800"/>
            <a:ext cx="5674129" cy="4278510"/>
            <a:chOff x="752353" y="1447800"/>
            <a:chExt cx="5674129" cy="42785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0"/>
            <a:stretch/>
          </p:blipFill>
          <p:spPr>
            <a:xfrm>
              <a:off x="752353" y="1447800"/>
              <a:ext cx="5674129" cy="4278510"/>
            </a:xfrm>
            <a:prstGeom prst="rect">
              <a:avLst/>
            </a:prstGeom>
          </p:spPr>
        </p:pic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650105" y="3204210"/>
              <a:ext cx="255270" cy="255270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650105" y="3697605"/>
              <a:ext cx="255270" cy="25527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98671" y="2546839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0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41111" y="3584701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6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5"/>
          <a:stretch/>
        </p:blipFill>
        <p:spPr>
          <a:xfrm>
            <a:off x="578734" y="1447800"/>
            <a:ext cx="3130232" cy="427851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20455" y="370359"/>
            <a:ext cx="6250329" cy="1275554"/>
            <a:chOff x="1620455" y="370359"/>
            <a:chExt cx="6250329" cy="1275554"/>
          </a:xfrm>
        </p:grpSpPr>
        <p:sp>
          <p:nvSpPr>
            <p:cNvPr id="10" name="Freeform 9"/>
            <p:cNvSpPr/>
            <p:nvPr/>
          </p:nvSpPr>
          <p:spPr>
            <a:xfrm>
              <a:off x="1620455" y="370359"/>
              <a:ext cx="6250329" cy="1275554"/>
            </a:xfrm>
            <a:custGeom>
              <a:avLst/>
              <a:gdLst>
                <a:gd name="connsiteX0" fmla="*/ 0 w 7535580"/>
                <a:gd name="connsiteY0" fmla="*/ 1250398 h 1322037"/>
                <a:gd name="connsiteX1" fmla="*/ 2592729 w 7535580"/>
                <a:gd name="connsiteY1" fmla="*/ 1227248 h 1322037"/>
                <a:gd name="connsiteX2" fmla="*/ 3437681 w 7535580"/>
                <a:gd name="connsiteY2" fmla="*/ 324423 h 1322037"/>
                <a:gd name="connsiteX3" fmla="*/ 3796496 w 7535580"/>
                <a:gd name="connsiteY3" fmla="*/ 332 h 1322037"/>
                <a:gd name="connsiteX4" fmla="*/ 4340506 w 7535580"/>
                <a:gd name="connsiteY4" fmla="*/ 370722 h 1322037"/>
                <a:gd name="connsiteX5" fmla="*/ 4849792 w 7535580"/>
                <a:gd name="connsiteY5" fmla="*/ 1076777 h 1322037"/>
                <a:gd name="connsiteX6" fmla="*/ 7361499 w 7535580"/>
                <a:gd name="connsiteY6" fmla="*/ 1273547 h 1322037"/>
                <a:gd name="connsiteX7" fmla="*/ 7118430 w 7535580"/>
                <a:gd name="connsiteY7" fmla="*/ 1250398 h 1322037"/>
                <a:gd name="connsiteX0" fmla="*/ 0 w 7118430"/>
                <a:gd name="connsiteY0" fmla="*/ 1250398 h 1322037"/>
                <a:gd name="connsiteX1" fmla="*/ 2592729 w 7118430"/>
                <a:gd name="connsiteY1" fmla="*/ 1227248 h 1322037"/>
                <a:gd name="connsiteX2" fmla="*/ 3437681 w 7118430"/>
                <a:gd name="connsiteY2" fmla="*/ 324423 h 1322037"/>
                <a:gd name="connsiteX3" fmla="*/ 3796496 w 7118430"/>
                <a:gd name="connsiteY3" fmla="*/ 332 h 1322037"/>
                <a:gd name="connsiteX4" fmla="*/ 4340506 w 7118430"/>
                <a:gd name="connsiteY4" fmla="*/ 370722 h 1322037"/>
                <a:gd name="connsiteX5" fmla="*/ 4849792 w 7118430"/>
                <a:gd name="connsiteY5" fmla="*/ 1076777 h 1322037"/>
                <a:gd name="connsiteX6" fmla="*/ 7118430 w 7118430"/>
                <a:gd name="connsiteY6" fmla="*/ 1250398 h 1322037"/>
                <a:gd name="connsiteX0" fmla="*/ 0 w 7118430"/>
                <a:gd name="connsiteY0" fmla="*/ 1250358 h 1278502"/>
                <a:gd name="connsiteX1" fmla="*/ 2835798 w 7118430"/>
                <a:gd name="connsiteY1" fmla="*/ 1111461 h 1278502"/>
                <a:gd name="connsiteX2" fmla="*/ 3437681 w 7118430"/>
                <a:gd name="connsiteY2" fmla="*/ 324383 h 1278502"/>
                <a:gd name="connsiteX3" fmla="*/ 3796496 w 7118430"/>
                <a:gd name="connsiteY3" fmla="*/ 292 h 1278502"/>
                <a:gd name="connsiteX4" fmla="*/ 4340506 w 7118430"/>
                <a:gd name="connsiteY4" fmla="*/ 370682 h 1278502"/>
                <a:gd name="connsiteX5" fmla="*/ 4849792 w 7118430"/>
                <a:gd name="connsiteY5" fmla="*/ 1076737 h 1278502"/>
                <a:gd name="connsiteX6" fmla="*/ 7118430 w 7118430"/>
                <a:gd name="connsiteY6" fmla="*/ 1250358 h 1278502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7118430 w 7118430"/>
                <a:gd name="connsiteY7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618298 w 7118430"/>
                <a:gd name="connsiteY6" fmla="*/ 787370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796496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912243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0091 h 1255022"/>
                <a:gd name="connsiteX1" fmla="*/ 1967696 w 7118430"/>
                <a:gd name="connsiteY1" fmla="*/ 1250091 h 1255022"/>
                <a:gd name="connsiteX2" fmla="*/ 2835798 w 7118430"/>
                <a:gd name="connsiteY2" fmla="*/ 1111194 h 1255022"/>
                <a:gd name="connsiteX3" fmla="*/ 3437681 w 7118430"/>
                <a:gd name="connsiteY3" fmla="*/ 324116 h 1255022"/>
                <a:gd name="connsiteX4" fmla="*/ 3912243 w 7118430"/>
                <a:gd name="connsiteY4" fmla="*/ 25 h 1255022"/>
                <a:gd name="connsiteX5" fmla="*/ 4305782 w 7118430"/>
                <a:gd name="connsiteY5" fmla="*/ 243094 h 1255022"/>
                <a:gd name="connsiteX6" fmla="*/ 4618298 w 7118430"/>
                <a:gd name="connsiteY6" fmla="*/ 787103 h 1255022"/>
                <a:gd name="connsiteX7" fmla="*/ 5127585 w 7118430"/>
                <a:gd name="connsiteY7" fmla="*/ 1192218 h 1255022"/>
                <a:gd name="connsiteX8" fmla="*/ 7118430 w 7118430"/>
                <a:gd name="connsiteY8" fmla="*/ 1250091 h 1255022"/>
                <a:gd name="connsiteX0" fmla="*/ 0 w 7118430"/>
                <a:gd name="connsiteY0" fmla="*/ 1250082 h 1255013"/>
                <a:gd name="connsiteX1" fmla="*/ 1967696 w 7118430"/>
                <a:gd name="connsiteY1" fmla="*/ 1250082 h 1255013"/>
                <a:gd name="connsiteX2" fmla="*/ 2835798 w 7118430"/>
                <a:gd name="connsiteY2" fmla="*/ 1111185 h 1255013"/>
                <a:gd name="connsiteX3" fmla="*/ 3437681 w 7118430"/>
                <a:gd name="connsiteY3" fmla="*/ 324107 h 1255013"/>
                <a:gd name="connsiteX4" fmla="*/ 3530278 w 7118430"/>
                <a:gd name="connsiteY4" fmla="*/ 231510 h 1255013"/>
                <a:gd name="connsiteX5" fmla="*/ 3912243 w 7118430"/>
                <a:gd name="connsiteY5" fmla="*/ 16 h 1255013"/>
                <a:gd name="connsiteX6" fmla="*/ 4305782 w 7118430"/>
                <a:gd name="connsiteY6" fmla="*/ 243085 h 1255013"/>
                <a:gd name="connsiteX7" fmla="*/ 4618298 w 7118430"/>
                <a:gd name="connsiteY7" fmla="*/ 787094 h 1255013"/>
                <a:gd name="connsiteX8" fmla="*/ 5127585 w 7118430"/>
                <a:gd name="connsiteY8" fmla="*/ 1192209 h 1255013"/>
                <a:gd name="connsiteX9" fmla="*/ 7118430 w 7118430"/>
                <a:gd name="connsiteY9" fmla="*/ 1250082 h 1255013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97 h 1276291"/>
                <a:gd name="connsiteX1" fmla="*/ 1967696 w 7118430"/>
                <a:gd name="connsiteY1" fmla="*/ 1250097 h 1276291"/>
                <a:gd name="connsiteX2" fmla="*/ 3078866 w 7118430"/>
                <a:gd name="connsiteY2" fmla="*/ 879706 h 1276291"/>
                <a:gd name="connsiteX3" fmla="*/ 3530278 w 7118430"/>
                <a:gd name="connsiteY3" fmla="*/ 231525 h 1276291"/>
                <a:gd name="connsiteX4" fmla="*/ 3912243 w 7118430"/>
                <a:gd name="connsiteY4" fmla="*/ 31 h 1276291"/>
                <a:gd name="connsiteX5" fmla="*/ 4305782 w 7118430"/>
                <a:gd name="connsiteY5" fmla="*/ 243100 h 1276291"/>
                <a:gd name="connsiteX6" fmla="*/ 4618298 w 7118430"/>
                <a:gd name="connsiteY6" fmla="*/ 787109 h 1276291"/>
                <a:gd name="connsiteX7" fmla="*/ 5127585 w 7118430"/>
                <a:gd name="connsiteY7" fmla="*/ 1192224 h 1276291"/>
                <a:gd name="connsiteX8" fmla="*/ 7118430 w 7118430"/>
                <a:gd name="connsiteY8" fmla="*/ 1250097 h 1276291"/>
                <a:gd name="connsiteX0" fmla="*/ 0 w 7118430"/>
                <a:gd name="connsiteY0" fmla="*/ 1250097 h 1260158"/>
                <a:gd name="connsiteX1" fmla="*/ 2349661 w 7118430"/>
                <a:gd name="connsiteY1" fmla="*/ 1226948 h 1260158"/>
                <a:gd name="connsiteX2" fmla="*/ 3078866 w 7118430"/>
                <a:gd name="connsiteY2" fmla="*/ 879706 h 1260158"/>
                <a:gd name="connsiteX3" fmla="*/ 3530278 w 7118430"/>
                <a:gd name="connsiteY3" fmla="*/ 231525 h 1260158"/>
                <a:gd name="connsiteX4" fmla="*/ 3912243 w 7118430"/>
                <a:gd name="connsiteY4" fmla="*/ 31 h 1260158"/>
                <a:gd name="connsiteX5" fmla="*/ 4305782 w 7118430"/>
                <a:gd name="connsiteY5" fmla="*/ 243100 h 1260158"/>
                <a:gd name="connsiteX6" fmla="*/ 4618298 w 7118430"/>
                <a:gd name="connsiteY6" fmla="*/ 787109 h 1260158"/>
                <a:gd name="connsiteX7" fmla="*/ 5127585 w 7118430"/>
                <a:gd name="connsiteY7" fmla="*/ 1192224 h 1260158"/>
                <a:gd name="connsiteX8" fmla="*/ 7118430 w 7118430"/>
                <a:gd name="connsiteY8" fmla="*/ 1250097 h 1260158"/>
                <a:gd name="connsiteX0" fmla="*/ 0 w 7118430"/>
                <a:gd name="connsiteY0" fmla="*/ 1250097 h 1250097"/>
                <a:gd name="connsiteX1" fmla="*/ 2349661 w 7118430"/>
                <a:gd name="connsiteY1" fmla="*/ 1226948 h 1250097"/>
                <a:gd name="connsiteX2" fmla="*/ 3078866 w 7118430"/>
                <a:gd name="connsiteY2" fmla="*/ 879706 h 1250097"/>
                <a:gd name="connsiteX3" fmla="*/ 3530278 w 7118430"/>
                <a:gd name="connsiteY3" fmla="*/ 231525 h 1250097"/>
                <a:gd name="connsiteX4" fmla="*/ 3912243 w 7118430"/>
                <a:gd name="connsiteY4" fmla="*/ 31 h 1250097"/>
                <a:gd name="connsiteX5" fmla="*/ 4305782 w 7118430"/>
                <a:gd name="connsiteY5" fmla="*/ 243100 h 1250097"/>
                <a:gd name="connsiteX6" fmla="*/ 4618298 w 7118430"/>
                <a:gd name="connsiteY6" fmla="*/ 787109 h 1250097"/>
                <a:gd name="connsiteX7" fmla="*/ 5127585 w 7118430"/>
                <a:gd name="connsiteY7" fmla="*/ 1192224 h 1250097"/>
                <a:gd name="connsiteX8" fmla="*/ 7118430 w 7118430"/>
                <a:gd name="connsiteY8" fmla="*/ 1250097 h 1250097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6342927"/>
                <a:gd name="connsiteY0" fmla="*/ 1273247 h 1275554"/>
                <a:gd name="connsiteX1" fmla="*/ 1574158 w 6342927"/>
                <a:gd name="connsiteY1" fmla="*/ 1226948 h 1275554"/>
                <a:gd name="connsiteX2" fmla="*/ 2395961 w 6342927"/>
                <a:gd name="connsiteY2" fmla="*/ 821832 h 1275554"/>
                <a:gd name="connsiteX3" fmla="*/ 2754775 w 6342927"/>
                <a:gd name="connsiteY3" fmla="*/ 231525 h 1275554"/>
                <a:gd name="connsiteX4" fmla="*/ 3136740 w 6342927"/>
                <a:gd name="connsiteY4" fmla="*/ 31 h 1275554"/>
                <a:gd name="connsiteX5" fmla="*/ 3530279 w 6342927"/>
                <a:gd name="connsiteY5" fmla="*/ 243100 h 1275554"/>
                <a:gd name="connsiteX6" fmla="*/ 3842795 w 6342927"/>
                <a:gd name="connsiteY6" fmla="*/ 787109 h 1275554"/>
                <a:gd name="connsiteX7" fmla="*/ 4352082 w 6342927"/>
                <a:gd name="connsiteY7" fmla="*/ 1192224 h 1275554"/>
                <a:gd name="connsiteX8" fmla="*/ 6342927 w 6342927"/>
                <a:gd name="connsiteY8" fmla="*/ 1250097 h 1275554"/>
                <a:gd name="connsiteX0" fmla="*/ 0 w 6250329"/>
                <a:gd name="connsiteY0" fmla="*/ 1273247 h 1275554"/>
                <a:gd name="connsiteX1" fmla="*/ 1574158 w 6250329"/>
                <a:gd name="connsiteY1" fmla="*/ 1226948 h 1275554"/>
                <a:gd name="connsiteX2" fmla="*/ 2395961 w 6250329"/>
                <a:gd name="connsiteY2" fmla="*/ 821832 h 1275554"/>
                <a:gd name="connsiteX3" fmla="*/ 2754775 w 6250329"/>
                <a:gd name="connsiteY3" fmla="*/ 231525 h 1275554"/>
                <a:gd name="connsiteX4" fmla="*/ 3136740 w 6250329"/>
                <a:gd name="connsiteY4" fmla="*/ 31 h 1275554"/>
                <a:gd name="connsiteX5" fmla="*/ 3530279 w 6250329"/>
                <a:gd name="connsiteY5" fmla="*/ 243100 h 1275554"/>
                <a:gd name="connsiteX6" fmla="*/ 3842795 w 6250329"/>
                <a:gd name="connsiteY6" fmla="*/ 787109 h 1275554"/>
                <a:gd name="connsiteX7" fmla="*/ 4352082 w 6250329"/>
                <a:gd name="connsiteY7" fmla="*/ 1192224 h 1275554"/>
                <a:gd name="connsiteX8" fmla="*/ 6250329 w 6250329"/>
                <a:gd name="connsiteY8" fmla="*/ 1250097 h 127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0329" h="1275554">
                  <a:moveTo>
                    <a:pt x="0" y="1273247"/>
                  </a:moveTo>
                  <a:cubicBezTo>
                    <a:pt x="783220" y="1265531"/>
                    <a:pt x="1174831" y="1302184"/>
                    <a:pt x="1574158" y="1226948"/>
                  </a:cubicBezTo>
                  <a:cubicBezTo>
                    <a:pt x="1973485" y="1151712"/>
                    <a:pt x="2210766" y="1022460"/>
                    <a:pt x="2395961" y="821832"/>
                  </a:cubicBezTo>
                  <a:cubicBezTo>
                    <a:pt x="2581156" y="621204"/>
                    <a:pt x="2615879" y="378138"/>
                    <a:pt x="2754775" y="231525"/>
                  </a:cubicBezTo>
                  <a:cubicBezTo>
                    <a:pt x="2893671" y="84913"/>
                    <a:pt x="3007489" y="-1898"/>
                    <a:pt x="3136740" y="31"/>
                  </a:cubicBezTo>
                  <a:cubicBezTo>
                    <a:pt x="3265991" y="1960"/>
                    <a:pt x="3412603" y="111920"/>
                    <a:pt x="3530279" y="243100"/>
                  </a:cubicBezTo>
                  <a:cubicBezTo>
                    <a:pt x="3647955" y="374280"/>
                    <a:pt x="3705828" y="628922"/>
                    <a:pt x="3842795" y="787109"/>
                  </a:cubicBezTo>
                  <a:cubicBezTo>
                    <a:pt x="3979762" y="945296"/>
                    <a:pt x="3950826" y="1115059"/>
                    <a:pt x="4352082" y="1192224"/>
                  </a:cubicBezTo>
                  <a:cubicBezTo>
                    <a:pt x="4753338" y="1269389"/>
                    <a:pt x="5916592" y="1230806"/>
                    <a:pt x="6250329" y="125009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867400" y="381000"/>
              <a:ext cx="0" cy="12192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943600" y="762000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800" b="1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xray</a:t>
              </a:r>
              <a:endParaRPr lang="en-US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>
            <a:spLocks noChangeAspect="1"/>
          </p:cNvSpPr>
          <p:nvPr/>
        </p:nvSpPr>
        <p:spPr>
          <a:xfrm>
            <a:off x="1929765" y="3945255"/>
            <a:ext cx="255270" cy="25527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935480" y="2956560"/>
            <a:ext cx="255270" cy="25527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61258" y="3559622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6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86337" y="2542981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6000" dirty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"/>
            <a:ext cx="9144000" cy="6280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0522" y="2256116"/>
            <a:ext cx="91082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167" y="1252511"/>
            <a:ext cx="125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7603221">
            <a:off x="4609819" y="1938993"/>
            <a:ext cx="2350994" cy="161584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8164945">
            <a:off x="4980275" y="2518906"/>
            <a:ext cx="1426642" cy="1308083"/>
          </a:xfrm>
          <a:prstGeom prst="leftBrace">
            <a:avLst>
              <a:gd name="adj1" fmla="val 19169"/>
              <a:gd name="adj2" fmla="val 38338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68644" y="4267200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3640456" y="4152900"/>
            <a:ext cx="321658" cy="306478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33800" y="4795828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6" name="Arc 15"/>
          <p:cNvSpPr/>
          <p:nvPr/>
        </p:nvSpPr>
        <p:spPr>
          <a:xfrm>
            <a:off x="3048000" y="3581400"/>
            <a:ext cx="685800" cy="671151"/>
          </a:xfrm>
          <a:prstGeom prst="arc">
            <a:avLst>
              <a:gd name="adj1" fmla="val 19938659"/>
              <a:gd name="adj2" fmla="val 70091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781"/>
            <a:ext cx="9144000" cy="6280220"/>
          </a:xfrm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16129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7791" y="2334175"/>
            <a:ext cx="129554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-0.3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6167" y="1252511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 rot="7921236">
            <a:off x="4952566" y="2114376"/>
            <a:ext cx="2350994" cy="148167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7811481">
            <a:off x="4625504" y="2255484"/>
            <a:ext cx="1658052" cy="1537499"/>
          </a:xfrm>
          <a:prstGeom prst="leftBrace">
            <a:avLst>
              <a:gd name="adj1" fmla="val 19169"/>
              <a:gd name="adj2" fmla="val 570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8644" y="426720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3640456" y="4152900"/>
            <a:ext cx="321658" cy="306478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33800" y="4795828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4" name="Arc 13"/>
          <p:cNvSpPr/>
          <p:nvPr/>
        </p:nvSpPr>
        <p:spPr>
          <a:xfrm>
            <a:off x="3048000" y="3581400"/>
            <a:ext cx="685800" cy="671151"/>
          </a:xfrm>
          <a:prstGeom prst="arc">
            <a:avLst>
              <a:gd name="adj1" fmla="val 19938659"/>
              <a:gd name="adj2" fmla="val 70091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9436" y="1977340"/>
            <a:ext cx="2424960" cy="1786342"/>
            <a:chOff x="2219436" y="1977340"/>
            <a:chExt cx="2424960" cy="1786342"/>
          </a:xfrm>
        </p:grpSpPr>
        <p:sp>
          <p:nvSpPr>
            <p:cNvPr id="9" name="TextBox 8"/>
            <p:cNvSpPr txBox="1"/>
            <p:nvPr/>
          </p:nvSpPr>
          <p:spPr>
            <a:xfrm>
              <a:off x="2753893" y="197734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 rot="2699425">
              <a:off x="3117139" y="2474991"/>
              <a:ext cx="1527257" cy="1288691"/>
            </a:xfrm>
            <a:prstGeom prst="leftBrace">
              <a:avLst>
                <a:gd name="adj1" fmla="val 16775"/>
                <a:gd name="adj2" fmla="val 58259"/>
              </a:avLst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19436" y="2376409"/>
              <a:ext cx="11928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l-GR" sz="2400" b="1" baseline="-25000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-C</a:t>
              </a:r>
              <a:r>
                <a:rPr lang="el-GR" sz="2400" b="1" baseline="-25000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bond</a:t>
              </a:r>
              <a:endPara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96938" y="880946"/>
            <a:ext cx="1043876" cy="2241395"/>
            <a:chOff x="4296938" y="880946"/>
            <a:chExt cx="1043876" cy="22413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60849" y="880946"/>
              <a:ext cx="356839" cy="2241395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96938" y="1689409"/>
              <a:ext cx="10438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2.8 Å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52580" y="4283842"/>
            <a:ext cx="3536347" cy="1561791"/>
            <a:chOff x="2652580" y="4283842"/>
            <a:chExt cx="3536347" cy="1561791"/>
          </a:xfrm>
        </p:grpSpPr>
        <p:sp>
          <p:nvSpPr>
            <p:cNvPr id="20" name="Left Brace 19"/>
            <p:cNvSpPr/>
            <p:nvPr/>
          </p:nvSpPr>
          <p:spPr>
            <a:xfrm rot="15785090">
              <a:off x="2766242" y="4170180"/>
              <a:ext cx="1171932" cy="1399256"/>
            </a:xfrm>
            <a:prstGeom prst="leftBrace">
              <a:avLst>
                <a:gd name="adj1" fmla="val 16775"/>
                <a:gd name="adj2" fmla="val 58259"/>
              </a:avLst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2714" y="5260858"/>
              <a:ext cx="2646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2.7</a:t>
              </a:r>
              <a:r>
                <a:rPr lang="el-GR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torsion</a:t>
              </a:r>
              <a:endParaRPr lang="en-US" sz="32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4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=50.7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96938" y="880946"/>
            <a:ext cx="1043876" cy="2241395"/>
            <a:chOff x="4296938" y="880946"/>
            <a:chExt cx="1043876" cy="22413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60849" y="880946"/>
              <a:ext cx="356839" cy="2241395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96938" y="1689409"/>
              <a:ext cx="10438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2.8 Å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1883" y="2080996"/>
            <a:ext cx="1443797" cy="1407661"/>
            <a:chOff x="2281883" y="2080996"/>
            <a:chExt cx="1443797" cy="1407661"/>
          </a:xfrm>
        </p:grpSpPr>
        <p:sp>
          <p:nvSpPr>
            <p:cNvPr id="13" name="TextBox 12"/>
            <p:cNvSpPr txBox="1"/>
            <p:nvPr/>
          </p:nvSpPr>
          <p:spPr>
            <a:xfrm>
              <a:off x="2416727" y="2080996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flipV="1">
              <a:off x="3142385" y="2608821"/>
              <a:ext cx="583295" cy="879836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1883" y="2598062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</p:grpSp>
      <p:sp>
        <p:nvSpPr>
          <p:cNvPr id="18" name="Arc 17"/>
          <p:cNvSpPr/>
          <p:nvPr/>
        </p:nvSpPr>
        <p:spPr>
          <a:xfrm>
            <a:off x="3646280" y="3354427"/>
            <a:ext cx="685800" cy="671151"/>
          </a:xfrm>
          <a:prstGeom prst="arc">
            <a:avLst>
              <a:gd name="adj1" fmla="val 10563442"/>
              <a:gd name="adj2" fmla="val 1925899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17688" y="648182"/>
            <a:ext cx="198322" cy="247415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97880" y="1573663"/>
            <a:ext cx="10438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4423" y="4662150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4084320" y="4459604"/>
            <a:ext cx="302485" cy="482785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48232" y="4797252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8" name="Arc 17"/>
          <p:cNvSpPr/>
          <p:nvPr/>
        </p:nvSpPr>
        <p:spPr>
          <a:xfrm>
            <a:off x="3553683" y="3842468"/>
            <a:ext cx="685800" cy="671151"/>
          </a:xfrm>
          <a:prstGeom prst="arc">
            <a:avLst>
              <a:gd name="adj1" fmla="val 21521494"/>
              <a:gd name="adj2" fmla="val 9545054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53893" y="197734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4443485">
            <a:off x="3357972" y="2818105"/>
            <a:ext cx="1606347" cy="971816"/>
          </a:xfrm>
          <a:prstGeom prst="leftBrace">
            <a:avLst>
              <a:gd name="adj1" fmla="val 16775"/>
              <a:gd name="adj2" fmla="val 77073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26838" y="2376409"/>
            <a:ext cx="11928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eft Brace 21"/>
          <p:cNvSpPr/>
          <p:nvPr/>
        </p:nvSpPr>
        <p:spPr>
          <a:xfrm rot="15785090">
            <a:off x="2766242" y="4170180"/>
            <a:ext cx="1171932" cy="1399256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42714" y="5260858"/>
            <a:ext cx="26462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</a:t>
            </a:r>
            <a:r>
              <a:rPr lang="el-GR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torsion</a:t>
            </a:r>
            <a:endParaRPr lang="en-US" sz="3200" b="1" baseline="-25000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average structure: galloping horse</a:t>
            </a:r>
          </a:p>
        </p:txBody>
      </p:sp>
    </p:spTree>
    <p:extLst>
      <p:ext uri="{BB962C8B-B14F-4D97-AF65-F5344CB8AC3E}">
        <p14:creationId xmlns:p14="http://schemas.microsoft.com/office/powerpoint/2010/main" val="24823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9144000" cy="4784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197990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Tyr14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122" y="2540619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=33.1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5190" y="4025590"/>
            <a:ext cx="1460810" cy="8140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918476">
            <a:off x="1252514" y="440607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9144000" cy="4784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197990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Tyr14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5190" y="4103649"/>
            <a:ext cx="1683834" cy="73598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190397">
            <a:off x="1297118" y="451758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122" y="2540619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Challenge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1) Build better than the best: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as-good or better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non-equivalent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ensemble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2) Recover </a:t>
            </a:r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refme.mtz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true phases, auto-building allowed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cheating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(don’t use best.pdb as guide)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Prove: true ensemble is unique, and can be recovered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392" y="94003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est.pdb</a:t>
            </a:r>
            <a:endParaRPr lang="en-US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2302" y="104116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efme.mtz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73825">
            <a:off x="7351125" y="2331258"/>
            <a:ext cx="146706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$1000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73825">
            <a:off x="7241148" y="3921840"/>
            <a:ext cx="121058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4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Fake-data Ground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625"/>
            <a:ext cx="6155473" cy="506265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simple as possible: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conformers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50:50 occupancy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64 residues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78 waters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Every chance of success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1.0 Å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 thing wrong</a:t>
            </a: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715508" cy="5182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flat bulk solvent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false outliers</a:t>
            </a: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phenix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refmac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shelxl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 score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error only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perfect phases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8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388" y="-1"/>
            <a:ext cx="10963996" cy="6877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0459" y="5307297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-107°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 flipV="1">
            <a:off x="3151573" y="3941683"/>
            <a:ext cx="435005" cy="1393796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59675" y="5416509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1841466" y="3390379"/>
            <a:ext cx="1895708" cy="1855216"/>
          </a:xfrm>
          <a:prstGeom prst="arc">
            <a:avLst>
              <a:gd name="adj1" fmla="val 16024202"/>
              <a:gd name="adj2" fmla="val 214664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65" y="-3071"/>
            <a:ext cx="10937289" cy="6861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9789" y="4427216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-80°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 flipV="1">
            <a:off x="4616388" y="3080550"/>
            <a:ext cx="772359" cy="1287263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37119" y="4978363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3166945" y="2478794"/>
            <a:ext cx="1895708" cy="1855216"/>
          </a:xfrm>
          <a:prstGeom prst="arc">
            <a:avLst>
              <a:gd name="adj1" fmla="val 17667023"/>
              <a:gd name="adj2" fmla="val 21497957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10826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Glu32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Potential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27584" y="1590151"/>
                <a:ext cx="3104183" cy="118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3600" i="1" baseline="-25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l-GR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84" y="1590151"/>
                <a:ext cx="3104183" cy="11814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282921" y="1575079"/>
            <a:ext cx="35157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“energy”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model value</a:t>
            </a:r>
          </a:p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ideal value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σ</a:t>
            </a:r>
            <a:r>
              <a:rPr lang="en-US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deviation expected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320" y="3647552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Outlier problem: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0113" y="3506875"/>
            <a:ext cx="4328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 x </a:t>
            </a:r>
            <a:r>
              <a:rPr lang="en-US" sz="4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el-GR" sz="4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≈ 36x </a:t>
            </a:r>
            <a:r>
              <a:rPr lang="en-US" sz="4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sz="4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endParaRPr lang="en-US" sz="4800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801" y="4593771"/>
            <a:ext cx="46249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 weight by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“probability its not noise”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80" y="4408821"/>
            <a:ext cx="3010039" cy="229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8522" y="5821345"/>
            <a:ext cx="3510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test for average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Sensible scoring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6" y="1442301"/>
            <a:ext cx="7737028" cy="521497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potential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bonds, angles, planes, torsions, chiral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Leonard-Jones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vdW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non-bond and clashes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-&gt;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dev</a:t>
            </a:r>
          </a:p>
          <a:p>
            <a:pPr marL="914400" lvl="2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Rota,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Peptide bond </a:t>
            </a:r>
          </a:p>
          <a:p>
            <a:pPr marL="914400" lvl="2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 </a:t>
            </a:r>
          </a:p>
          <a:p>
            <a:pPr marL="914400" lvl="2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0.05 Å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26972" y="2618906"/>
            <a:ext cx="4617028" cy="3503625"/>
            <a:chOff x="4331843" y="3490598"/>
            <a:chExt cx="4617028" cy="3503625"/>
          </a:xfrm>
        </p:grpSpPr>
        <p:sp>
          <p:nvSpPr>
            <p:cNvPr id="8" name="Freeform 7"/>
            <p:cNvSpPr/>
            <p:nvPr/>
          </p:nvSpPr>
          <p:spPr>
            <a:xfrm>
              <a:off x="6261064" y="3687900"/>
              <a:ext cx="2530050" cy="2405226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7981"/>
                <a:gd name="connsiteY0" fmla="*/ 2384458 h 2389594"/>
                <a:gd name="connsiteX1" fmla="*/ 343983 w 3717981"/>
                <a:gd name="connsiteY1" fmla="*/ 2383830 h 2389594"/>
                <a:gd name="connsiteX2" fmla="*/ 592415 w 3717981"/>
                <a:gd name="connsiteY2" fmla="*/ 2312947 h 2389594"/>
                <a:gd name="connsiteX3" fmla="*/ 863778 w 3717981"/>
                <a:gd name="connsiteY3" fmla="*/ 2053248 h 2389594"/>
                <a:gd name="connsiteX4" fmla="*/ 1150430 w 3717981"/>
                <a:gd name="connsiteY4" fmla="*/ 1447283 h 2389594"/>
                <a:gd name="connsiteX5" fmla="*/ 1395039 w 3717981"/>
                <a:gd name="connsiteY5" fmla="*/ 667557 h 2389594"/>
                <a:gd name="connsiteX6" fmla="*/ 1479972 w 3717981"/>
                <a:gd name="connsiteY6" fmla="*/ 392797 h 2389594"/>
                <a:gd name="connsiteX7" fmla="*/ 1739021 w 3717981"/>
                <a:gd name="connsiteY7" fmla="*/ 197087 h 2389594"/>
                <a:gd name="connsiteX8" fmla="*/ 2369655 w 3717981"/>
                <a:gd name="connsiteY8" fmla="*/ 2000 h 2389594"/>
                <a:gd name="connsiteX9" fmla="*/ 3717981 w 3717981"/>
                <a:gd name="connsiteY9" fmla="*/ 1714174 h 2389594"/>
                <a:gd name="connsiteX0" fmla="*/ 0 w 3717981"/>
                <a:gd name="connsiteY0" fmla="*/ 2189135 h 2194271"/>
                <a:gd name="connsiteX1" fmla="*/ 343983 w 3717981"/>
                <a:gd name="connsiteY1" fmla="*/ 2188507 h 2194271"/>
                <a:gd name="connsiteX2" fmla="*/ 592415 w 3717981"/>
                <a:gd name="connsiteY2" fmla="*/ 2117624 h 2194271"/>
                <a:gd name="connsiteX3" fmla="*/ 863778 w 3717981"/>
                <a:gd name="connsiteY3" fmla="*/ 1857925 h 2194271"/>
                <a:gd name="connsiteX4" fmla="*/ 1150430 w 3717981"/>
                <a:gd name="connsiteY4" fmla="*/ 1251960 h 2194271"/>
                <a:gd name="connsiteX5" fmla="*/ 1395039 w 3717981"/>
                <a:gd name="connsiteY5" fmla="*/ 472234 h 2194271"/>
                <a:gd name="connsiteX6" fmla="*/ 1479972 w 3717981"/>
                <a:gd name="connsiteY6" fmla="*/ 197474 h 2194271"/>
                <a:gd name="connsiteX7" fmla="*/ 1739021 w 3717981"/>
                <a:gd name="connsiteY7" fmla="*/ 1764 h 2194271"/>
                <a:gd name="connsiteX8" fmla="*/ 2687673 w 3717981"/>
                <a:gd name="connsiteY8" fmla="*/ 1624572 h 2194271"/>
                <a:gd name="connsiteX9" fmla="*/ 3717981 w 3717981"/>
                <a:gd name="connsiteY9" fmla="*/ 1518851 h 2194271"/>
                <a:gd name="connsiteX0" fmla="*/ 0 w 3717981"/>
                <a:gd name="connsiteY0" fmla="*/ 2066689 h 2071825"/>
                <a:gd name="connsiteX1" fmla="*/ 343983 w 3717981"/>
                <a:gd name="connsiteY1" fmla="*/ 2066061 h 2071825"/>
                <a:gd name="connsiteX2" fmla="*/ 592415 w 3717981"/>
                <a:gd name="connsiteY2" fmla="*/ 1995178 h 2071825"/>
                <a:gd name="connsiteX3" fmla="*/ 863778 w 3717981"/>
                <a:gd name="connsiteY3" fmla="*/ 1735479 h 2071825"/>
                <a:gd name="connsiteX4" fmla="*/ 1150430 w 3717981"/>
                <a:gd name="connsiteY4" fmla="*/ 1129514 h 2071825"/>
                <a:gd name="connsiteX5" fmla="*/ 1395039 w 3717981"/>
                <a:gd name="connsiteY5" fmla="*/ 349788 h 2071825"/>
                <a:gd name="connsiteX6" fmla="*/ 1479972 w 3717981"/>
                <a:gd name="connsiteY6" fmla="*/ 75028 h 2071825"/>
                <a:gd name="connsiteX7" fmla="*/ 2121399 w 3717981"/>
                <a:gd name="connsiteY7" fmla="*/ 1674630 h 2071825"/>
                <a:gd name="connsiteX8" fmla="*/ 2687673 w 3717981"/>
                <a:gd name="connsiteY8" fmla="*/ 1502126 h 2071825"/>
                <a:gd name="connsiteX9" fmla="*/ 3717981 w 3717981"/>
                <a:gd name="connsiteY9" fmla="*/ 1396405 h 2071825"/>
                <a:gd name="connsiteX0" fmla="*/ 0 w 3717981"/>
                <a:gd name="connsiteY0" fmla="*/ 1732621 h 1737757"/>
                <a:gd name="connsiteX1" fmla="*/ 343983 w 3717981"/>
                <a:gd name="connsiteY1" fmla="*/ 1731993 h 1737757"/>
                <a:gd name="connsiteX2" fmla="*/ 592415 w 3717981"/>
                <a:gd name="connsiteY2" fmla="*/ 1661110 h 1737757"/>
                <a:gd name="connsiteX3" fmla="*/ 863778 w 3717981"/>
                <a:gd name="connsiteY3" fmla="*/ 1401411 h 1737757"/>
                <a:gd name="connsiteX4" fmla="*/ 1150430 w 3717981"/>
                <a:gd name="connsiteY4" fmla="*/ 795446 h 1737757"/>
                <a:gd name="connsiteX5" fmla="*/ 1395039 w 3717981"/>
                <a:gd name="connsiteY5" fmla="*/ 15720 h 1737757"/>
                <a:gd name="connsiteX6" fmla="*/ 1510259 w 3717981"/>
                <a:gd name="connsiteY6" fmla="*/ 1412068 h 1737757"/>
                <a:gd name="connsiteX7" fmla="*/ 2121399 w 3717981"/>
                <a:gd name="connsiteY7" fmla="*/ 1340562 h 1737757"/>
                <a:gd name="connsiteX8" fmla="*/ 2687673 w 3717981"/>
                <a:gd name="connsiteY8" fmla="*/ 1168058 h 1737757"/>
                <a:gd name="connsiteX9" fmla="*/ 3717981 w 3717981"/>
                <a:gd name="connsiteY9" fmla="*/ 1062337 h 1737757"/>
                <a:gd name="connsiteX0" fmla="*/ 0 w 3717981"/>
                <a:gd name="connsiteY0" fmla="*/ 1405035 h 1410171"/>
                <a:gd name="connsiteX1" fmla="*/ 343983 w 3717981"/>
                <a:gd name="connsiteY1" fmla="*/ 1404407 h 1410171"/>
                <a:gd name="connsiteX2" fmla="*/ 592415 w 3717981"/>
                <a:gd name="connsiteY2" fmla="*/ 1333524 h 1410171"/>
                <a:gd name="connsiteX3" fmla="*/ 863778 w 3717981"/>
                <a:gd name="connsiteY3" fmla="*/ 1073825 h 1410171"/>
                <a:gd name="connsiteX4" fmla="*/ 1150430 w 3717981"/>
                <a:gd name="connsiteY4" fmla="*/ 467860 h 1410171"/>
                <a:gd name="connsiteX5" fmla="*/ 1289033 w 3717981"/>
                <a:gd name="connsiteY5" fmla="*/ 19344 h 1410171"/>
                <a:gd name="connsiteX6" fmla="*/ 1510259 w 3717981"/>
                <a:gd name="connsiteY6" fmla="*/ 1084482 h 1410171"/>
                <a:gd name="connsiteX7" fmla="*/ 2121399 w 3717981"/>
                <a:gd name="connsiteY7" fmla="*/ 1012976 h 1410171"/>
                <a:gd name="connsiteX8" fmla="*/ 2687673 w 3717981"/>
                <a:gd name="connsiteY8" fmla="*/ 840472 h 1410171"/>
                <a:gd name="connsiteX9" fmla="*/ 3717981 w 3717981"/>
                <a:gd name="connsiteY9" fmla="*/ 734751 h 1410171"/>
                <a:gd name="connsiteX0" fmla="*/ 867156 w 3381215"/>
                <a:gd name="connsiteY0" fmla="*/ 14 h 2596448"/>
                <a:gd name="connsiteX1" fmla="*/ 7217 w 3381215"/>
                <a:gd name="connsiteY1" fmla="*/ 2596378 h 2596448"/>
                <a:gd name="connsiteX2" fmla="*/ 255649 w 3381215"/>
                <a:gd name="connsiteY2" fmla="*/ 2525495 h 2596448"/>
                <a:gd name="connsiteX3" fmla="*/ 527012 w 3381215"/>
                <a:gd name="connsiteY3" fmla="*/ 2265796 h 2596448"/>
                <a:gd name="connsiteX4" fmla="*/ 813664 w 3381215"/>
                <a:gd name="connsiteY4" fmla="*/ 1659831 h 2596448"/>
                <a:gd name="connsiteX5" fmla="*/ 952267 w 3381215"/>
                <a:gd name="connsiteY5" fmla="*/ 1211315 h 2596448"/>
                <a:gd name="connsiteX6" fmla="*/ 1173493 w 3381215"/>
                <a:gd name="connsiteY6" fmla="*/ 2276453 h 2596448"/>
                <a:gd name="connsiteX7" fmla="*/ 1784633 w 3381215"/>
                <a:gd name="connsiteY7" fmla="*/ 2204947 h 2596448"/>
                <a:gd name="connsiteX8" fmla="*/ 2350907 w 3381215"/>
                <a:gd name="connsiteY8" fmla="*/ 2032443 h 2596448"/>
                <a:gd name="connsiteX9" fmla="*/ 3381215 w 3381215"/>
                <a:gd name="connsiteY9" fmla="*/ 1926722 h 2596448"/>
                <a:gd name="connsiteX0" fmla="*/ 867360 w 3381419"/>
                <a:gd name="connsiteY0" fmla="*/ 0 h 2596442"/>
                <a:gd name="connsiteX1" fmla="*/ 7421 w 3381419"/>
                <a:gd name="connsiteY1" fmla="*/ 2596364 h 2596442"/>
                <a:gd name="connsiteX2" fmla="*/ 255853 w 3381419"/>
                <a:gd name="connsiteY2" fmla="*/ 2525481 h 2596442"/>
                <a:gd name="connsiteX3" fmla="*/ 527216 w 3381419"/>
                <a:gd name="connsiteY3" fmla="*/ 2265782 h 2596442"/>
                <a:gd name="connsiteX4" fmla="*/ 813868 w 3381419"/>
                <a:gd name="connsiteY4" fmla="*/ 1659817 h 2596442"/>
                <a:gd name="connsiteX5" fmla="*/ 952471 w 3381419"/>
                <a:gd name="connsiteY5" fmla="*/ 1211301 h 2596442"/>
                <a:gd name="connsiteX6" fmla="*/ 1173697 w 3381419"/>
                <a:gd name="connsiteY6" fmla="*/ 2276439 h 2596442"/>
                <a:gd name="connsiteX7" fmla="*/ 1784837 w 3381419"/>
                <a:gd name="connsiteY7" fmla="*/ 2204933 h 2596442"/>
                <a:gd name="connsiteX8" fmla="*/ 2351111 w 3381419"/>
                <a:gd name="connsiteY8" fmla="*/ 2032429 h 2596442"/>
                <a:gd name="connsiteX9" fmla="*/ 3381419 w 3381419"/>
                <a:gd name="connsiteY9" fmla="*/ 1926708 h 2596442"/>
                <a:gd name="connsiteX0" fmla="*/ 621666 w 3135725"/>
                <a:gd name="connsiteY0" fmla="*/ 0 h 2666748"/>
                <a:gd name="connsiteX1" fmla="*/ 10159 w 3135725"/>
                <a:gd name="connsiteY1" fmla="*/ 2525481 h 2666748"/>
                <a:gd name="connsiteX2" fmla="*/ 281522 w 3135725"/>
                <a:gd name="connsiteY2" fmla="*/ 2265782 h 2666748"/>
                <a:gd name="connsiteX3" fmla="*/ 568174 w 3135725"/>
                <a:gd name="connsiteY3" fmla="*/ 1659817 h 2666748"/>
                <a:gd name="connsiteX4" fmla="*/ 706777 w 3135725"/>
                <a:gd name="connsiteY4" fmla="*/ 1211301 h 2666748"/>
                <a:gd name="connsiteX5" fmla="*/ 928003 w 3135725"/>
                <a:gd name="connsiteY5" fmla="*/ 2276439 h 2666748"/>
                <a:gd name="connsiteX6" fmla="*/ 1539143 w 3135725"/>
                <a:gd name="connsiteY6" fmla="*/ 2204933 h 2666748"/>
                <a:gd name="connsiteX7" fmla="*/ 2105417 w 3135725"/>
                <a:gd name="connsiteY7" fmla="*/ 2032429 h 2666748"/>
                <a:gd name="connsiteX8" fmla="*/ 3135725 w 3135725"/>
                <a:gd name="connsiteY8" fmla="*/ 1926708 h 2666748"/>
                <a:gd name="connsiteX0" fmla="*/ 340402 w 2854461"/>
                <a:gd name="connsiteY0" fmla="*/ 0 h 2346370"/>
                <a:gd name="connsiteX1" fmla="*/ 258 w 2854461"/>
                <a:gd name="connsiteY1" fmla="*/ 2265782 h 2346370"/>
                <a:gd name="connsiteX2" fmla="*/ 286910 w 2854461"/>
                <a:gd name="connsiteY2" fmla="*/ 1659817 h 2346370"/>
                <a:gd name="connsiteX3" fmla="*/ 425513 w 2854461"/>
                <a:gd name="connsiteY3" fmla="*/ 1211301 h 2346370"/>
                <a:gd name="connsiteX4" fmla="*/ 646739 w 2854461"/>
                <a:gd name="connsiteY4" fmla="*/ 2276439 h 2346370"/>
                <a:gd name="connsiteX5" fmla="*/ 1257879 w 2854461"/>
                <a:gd name="connsiteY5" fmla="*/ 2204933 h 2346370"/>
                <a:gd name="connsiteX6" fmla="*/ 1824153 w 2854461"/>
                <a:gd name="connsiteY6" fmla="*/ 2032429 h 2346370"/>
                <a:gd name="connsiteX7" fmla="*/ 2854461 w 2854461"/>
                <a:gd name="connsiteY7" fmla="*/ 1926708 h 2346370"/>
                <a:gd name="connsiteX0" fmla="*/ 55761 w 2569820"/>
                <a:gd name="connsiteY0" fmla="*/ 0 h 2346370"/>
                <a:gd name="connsiteX1" fmla="*/ 2269 w 2569820"/>
                <a:gd name="connsiteY1" fmla="*/ 1659817 h 2346370"/>
                <a:gd name="connsiteX2" fmla="*/ 140872 w 2569820"/>
                <a:gd name="connsiteY2" fmla="*/ 1211301 h 2346370"/>
                <a:gd name="connsiteX3" fmla="*/ 362098 w 2569820"/>
                <a:gd name="connsiteY3" fmla="*/ 2276439 h 2346370"/>
                <a:gd name="connsiteX4" fmla="*/ 973238 w 2569820"/>
                <a:gd name="connsiteY4" fmla="*/ 2204933 h 2346370"/>
                <a:gd name="connsiteX5" fmla="*/ 1539512 w 2569820"/>
                <a:gd name="connsiteY5" fmla="*/ 2032429 h 2346370"/>
                <a:gd name="connsiteX6" fmla="*/ 2569820 w 2569820"/>
                <a:gd name="connsiteY6" fmla="*/ 1926708 h 2346370"/>
                <a:gd name="connsiteX0" fmla="*/ 0 w 2514059"/>
                <a:gd name="connsiteY0" fmla="*/ 0 h 2346370"/>
                <a:gd name="connsiteX1" fmla="*/ 85111 w 2514059"/>
                <a:gd name="connsiteY1" fmla="*/ 1211301 h 2346370"/>
                <a:gd name="connsiteX2" fmla="*/ 306337 w 2514059"/>
                <a:gd name="connsiteY2" fmla="*/ 2276439 h 2346370"/>
                <a:gd name="connsiteX3" fmla="*/ 917477 w 2514059"/>
                <a:gd name="connsiteY3" fmla="*/ 2204933 h 2346370"/>
                <a:gd name="connsiteX4" fmla="*/ 1483751 w 2514059"/>
                <a:gd name="connsiteY4" fmla="*/ 2032429 h 2346370"/>
                <a:gd name="connsiteX5" fmla="*/ 2514059 w 2514059"/>
                <a:gd name="connsiteY5" fmla="*/ 1926708 h 2346370"/>
                <a:gd name="connsiteX0" fmla="*/ 0 w 2514059"/>
                <a:gd name="connsiteY0" fmla="*/ 0 h 2403090"/>
                <a:gd name="connsiteX1" fmla="*/ 85111 w 2514059"/>
                <a:gd name="connsiteY1" fmla="*/ 1211301 h 2403090"/>
                <a:gd name="connsiteX2" fmla="*/ 306337 w 2514059"/>
                <a:gd name="connsiteY2" fmla="*/ 2276439 h 2403090"/>
                <a:gd name="connsiteX3" fmla="*/ 460656 w 2514059"/>
                <a:gd name="connsiteY3" fmla="*/ 2375109 h 2403090"/>
                <a:gd name="connsiteX4" fmla="*/ 917477 w 2514059"/>
                <a:gd name="connsiteY4" fmla="*/ 2204933 h 2403090"/>
                <a:gd name="connsiteX5" fmla="*/ 1483751 w 2514059"/>
                <a:gd name="connsiteY5" fmla="*/ 2032429 h 2403090"/>
                <a:gd name="connsiteX6" fmla="*/ 2514059 w 2514059"/>
                <a:gd name="connsiteY6" fmla="*/ 1926708 h 2403090"/>
                <a:gd name="connsiteX0" fmla="*/ 0 w 2514059"/>
                <a:gd name="connsiteY0" fmla="*/ 0 h 2391803"/>
                <a:gd name="connsiteX1" fmla="*/ 85111 w 2514059"/>
                <a:gd name="connsiteY1" fmla="*/ 1211301 h 2391803"/>
                <a:gd name="connsiteX2" fmla="*/ 306337 w 2514059"/>
                <a:gd name="connsiteY2" fmla="*/ 2276439 h 2391803"/>
                <a:gd name="connsiteX3" fmla="*/ 460656 w 2514059"/>
                <a:gd name="connsiteY3" fmla="*/ 2375109 h 2391803"/>
                <a:gd name="connsiteX4" fmla="*/ 917477 w 2514059"/>
                <a:gd name="connsiteY4" fmla="*/ 2204933 h 2391803"/>
                <a:gd name="connsiteX5" fmla="*/ 1483751 w 2514059"/>
                <a:gd name="connsiteY5" fmla="*/ 2032429 h 2391803"/>
                <a:gd name="connsiteX6" fmla="*/ 2514059 w 2514059"/>
                <a:gd name="connsiteY6" fmla="*/ 1926708 h 2391803"/>
                <a:gd name="connsiteX0" fmla="*/ 0 w 2514059"/>
                <a:gd name="connsiteY0" fmla="*/ 0 h 2403090"/>
                <a:gd name="connsiteX1" fmla="*/ 85111 w 2514059"/>
                <a:gd name="connsiteY1" fmla="*/ 1211301 h 2403090"/>
                <a:gd name="connsiteX2" fmla="*/ 306337 w 2514059"/>
                <a:gd name="connsiteY2" fmla="*/ 2276439 h 2403090"/>
                <a:gd name="connsiteX3" fmla="*/ 460656 w 2514059"/>
                <a:gd name="connsiteY3" fmla="*/ 2375109 h 2403090"/>
                <a:gd name="connsiteX4" fmla="*/ 917477 w 2514059"/>
                <a:gd name="connsiteY4" fmla="*/ 2204933 h 2403090"/>
                <a:gd name="connsiteX5" fmla="*/ 1483751 w 2514059"/>
                <a:gd name="connsiteY5" fmla="*/ 2032429 h 2403090"/>
                <a:gd name="connsiteX6" fmla="*/ 2514059 w 2514059"/>
                <a:gd name="connsiteY6" fmla="*/ 1926708 h 2403090"/>
                <a:gd name="connsiteX0" fmla="*/ 0 w 2514059"/>
                <a:gd name="connsiteY0" fmla="*/ 0 h 2376032"/>
                <a:gd name="connsiteX1" fmla="*/ 85111 w 2514059"/>
                <a:gd name="connsiteY1" fmla="*/ 1211301 h 2376032"/>
                <a:gd name="connsiteX2" fmla="*/ 238191 w 2514059"/>
                <a:gd name="connsiteY2" fmla="*/ 2125889 h 2376032"/>
                <a:gd name="connsiteX3" fmla="*/ 460656 w 2514059"/>
                <a:gd name="connsiteY3" fmla="*/ 2375109 h 2376032"/>
                <a:gd name="connsiteX4" fmla="*/ 917477 w 2514059"/>
                <a:gd name="connsiteY4" fmla="*/ 2204933 h 2376032"/>
                <a:gd name="connsiteX5" fmla="*/ 1483751 w 2514059"/>
                <a:gd name="connsiteY5" fmla="*/ 2032429 h 2376032"/>
                <a:gd name="connsiteX6" fmla="*/ 2514059 w 2514059"/>
                <a:gd name="connsiteY6" fmla="*/ 1926708 h 237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059" h="2376032">
                  <a:moveTo>
                    <a:pt x="0" y="0"/>
                  </a:moveTo>
                  <a:cubicBezTo>
                    <a:pt x="17731" y="252354"/>
                    <a:pt x="34055" y="831895"/>
                    <a:pt x="85111" y="1211301"/>
                  </a:cubicBezTo>
                  <a:cubicBezTo>
                    <a:pt x="136167" y="1590707"/>
                    <a:pt x="175600" y="1931921"/>
                    <a:pt x="238191" y="2125889"/>
                  </a:cubicBezTo>
                  <a:cubicBezTo>
                    <a:pt x="300782" y="2319857"/>
                    <a:pt x="347442" y="2361935"/>
                    <a:pt x="460656" y="2375109"/>
                  </a:cubicBezTo>
                  <a:cubicBezTo>
                    <a:pt x="573870" y="2388283"/>
                    <a:pt x="750747" y="2257028"/>
                    <a:pt x="917477" y="2204933"/>
                  </a:cubicBezTo>
                  <a:cubicBezTo>
                    <a:pt x="1084207" y="2152838"/>
                    <a:pt x="1156460" y="2105773"/>
                    <a:pt x="1483751" y="2032429"/>
                  </a:cubicBezTo>
                  <a:cubicBezTo>
                    <a:pt x="1848483" y="1962222"/>
                    <a:pt x="2287415" y="1946837"/>
                    <a:pt x="2514059" y="192670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41827" y="3668848"/>
              <a:ext cx="3738636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59487" y="349059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2870" y="4434976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9792" y="5406208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5678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88104" y="6347795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976439" y="368789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76439" y="392792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76439" y="416795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76439" y="440798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976439" y="464801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976439" y="488804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976439" y="512807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76439" y="536810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76439" y="560813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76439" y="584816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976439" y="608819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80286" y="632822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30311" y="633775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994618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458925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923232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387539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851846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316153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780463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618415" y="6347795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99966" y="3687898"/>
              <a:ext cx="3368252" cy="192657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02837"/>
                <a:gd name="connsiteY0" fmla="*/ 2479344 h 2484696"/>
                <a:gd name="connsiteX1" fmla="*/ 343983 w 3702837"/>
                <a:gd name="connsiteY1" fmla="*/ 2478716 h 2484696"/>
                <a:gd name="connsiteX2" fmla="*/ 886711 w 3702837"/>
                <a:gd name="connsiteY2" fmla="*/ 2475580 h 2484696"/>
                <a:gd name="connsiteX3" fmla="*/ 1245980 w 3702837"/>
                <a:gd name="connsiteY3" fmla="*/ 2309976 h 2484696"/>
                <a:gd name="connsiteX4" fmla="*/ 1494412 w 3702837"/>
                <a:gd name="connsiteY4" fmla="*/ 1944891 h 2484696"/>
                <a:gd name="connsiteX5" fmla="*/ 1876614 w 3702837"/>
                <a:gd name="connsiteY5" fmla="*/ 1180220 h 2484696"/>
                <a:gd name="connsiteX6" fmla="*/ 2164114 w 3702837"/>
                <a:gd name="connsiteY6" fmla="*/ 547904 h 2484696"/>
                <a:gd name="connsiteX7" fmla="*/ 2702171 w 3702837"/>
                <a:gd name="connsiteY7" fmla="*/ 47329 h 2484696"/>
                <a:gd name="connsiteX8" fmla="*/ 3702837 w 3702837"/>
                <a:gd name="connsiteY8" fmla="*/ 1778950 h 2484696"/>
                <a:gd name="connsiteX0" fmla="*/ 0 w 3702837"/>
                <a:gd name="connsiteY0" fmla="*/ 2479344 h 2484696"/>
                <a:gd name="connsiteX1" fmla="*/ 343983 w 3702837"/>
                <a:gd name="connsiteY1" fmla="*/ 2478716 h 2484696"/>
                <a:gd name="connsiteX2" fmla="*/ 886711 w 3702837"/>
                <a:gd name="connsiteY2" fmla="*/ 2475580 h 2484696"/>
                <a:gd name="connsiteX3" fmla="*/ 1245980 w 3702837"/>
                <a:gd name="connsiteY3" fmla="*/ 2309976 h 2484696"/>
                <a:gd name="connsiteX4" fmla="*/ 1494412 w 3702837"/>
                <a:gd name="connsiteY4" fmla="*/ 1944891 h 2484696"/>
                <a:gd name="connsiteX5" fmla="*/ 1876614 w 3702837"/>
                <a:gd name="connsiteY5" fmla="*/ 1180220 h 2484696"/>
                <a:gd name="connsiteX6" fmla="*/ 2164114 w 3702837"/>
                <a:gd name="connsiteY6" fmla="*/ 547904 h 2484696"/>
                <a:gd name="connsiteX7" fmla="*/ 2702171 w 3702837"/>
                <a:gd name="connsiteY7" fmla="*/ 47329 h 2484696"/>
                <a:gd name="connsiteX8" fmla="*/ 3702837 w 3702837"/>
                <a:gd name="connsiteY8" fmla="*/ 1778950 h 2484696"/>
                <a:gd name="connsiteX0" fmla="*/ 45962 w 3392923"/>
                <a:gd name="connsiteY0" fmla="*/ 14 h 2598595"/>
                <a:gd name="connsiteX1" fmla="*/ 34069 w 3392923"/>
                <a:gd name="connsiteY1" fmla="*/ 2592615 h 2598595"/>
                <a:gd name="connsiteX2" fmla="*/ 576797 w 3392923"/>
                <a:gd name="connsiteY2" fmla="*/ 2589479 h 2598595"/>
                <a:gd name="connsiteX3" fmla="*/ 936066 w 3392923"/>
                <a:gd name="connsiteY3" fmla="*/ 2423875 h 2598595"/>
                <a:gd name="connsiteX4" fmla="*/ 1184498 w 3392923"/>
                <a:gd name="connsiteY4" fmla="*/ 2058790 h 2598595"/>
                <a:gd name="connsiteX5" fmla="*/ 1566700 w 3392923"/>
                <a:gd name="connsiteY5" fmla="*/ 1294119 h 2598595"/>
                <a:gd name="connsiteX6" fmla="*/ 1854200 w 3392923"/>
                <a:gd name="connsiteY6" fmla="*/ 661803 h 2598595"/>
                <a:gd name="connsiteX7" fmla="*/ 2392257 w 3392923"/>
                <a:gd name="connsiteY7" fmla="*/ 161228 h 2598595"/>
                <a:gd name="connsiteX8" fmla="*/ 3392923 w 3392923"/>
                <a:gd name="connsiteY8" fmla="*/ 1892849 h 2598595"/>
                <a:gd name="connsiteX0" fmla="*/ 42645 w 3389606"/>
                <a:gd name="connsiteY0" fmla="*/ 0 h 2598581"/>
                <a:gd name="connsiteX1" fmla="*/ 30752 w 3389606"/>
                <a:gd name="connsiteY1" fmla="*/ 2592601 h 2598581"/>
                <a:gd name="connsiteX2" fmla="*/ 573480 w 3389606"/>
                <a:gd name="connsiteY2" fmla="*/ 2589465 h 2598581"/>
                <a:gd name="connsiteX3" fmla="*/ 932749 w 3389606"/>
                <a:gd name="connsiteY3" fmla="*/ 2423861 h 2598581"/>
                <a:gd name="connsiteX4" fmla="*/ 1181181 w 3389606"/>
                <a:gd name="connsiteY4" fmla="*/ 2058776 h 2598581"/>
                <a:gd name="connsiteX5" fmla="*/ 1563383 w 3389606"/>
                <a:gd name="connsiteY5" fmla="*/ 1294105 h 2598581"/>
                <a:gd name="connsiteX6" fmla="*/ 1850883 w 3389606"/>
                <a:gd name="connsiteY6" fmla="*/ 661789 h 2598581"/>
                <a:gd name="connsiteX7" fmla="*/ 2388940 w 3389606"/>
                <a:gd name="connsiteY7" fmla="*/ 161214 h 2598581"/>
                <a:gd name="connsiteX8" fmla="*/ 3389606 w 3389606"/>
                <a:gd name="connsiteY8" fmla="*/ 1892835 h 2598581"/>
                <a:gd name="connsiteX0" fmla="*/ 0 w 3346961"/>
                <a:gd name="connsiteY0" fmla="*/ 0 h 2691587"/>
                <a:gd name="connsiteX1" fmla="*/ 211476 w 3346961"/>
                <a:gd name="connsiteY1" fmla="*/ 947840 h 2691587"/>
                <a:gd name="connsiteX2" fmla="*/ 530835 w 3346961"/>
                <a:gd name="connsiteY2" fmla="*/ 2589465 h 2691587"/>
                <a:gd name="connsiteX3" fmla="*/ 890104 w 3346961"/>
                <a:gd name="connsiteY3" fmla="*/ 2423861 h 2691587"/>
                <a:gd name="connsiteX4" fmla="*/ 1138536 w 3346961"/>
                <a:gd name="connsiteY4" fmla="*/ 2058776 h 2691587"/>
                <a:gd name="connsiteX5" fmla="*/ 1520738 w 3346961"/>
                <a:gd name="connsiteY5" fmla="*/ 1294105 h 2691587"/>
                <a:gd name="connsiteX6" fmla="*/ 1808238 w 3346961"/>
                <a:gd name="connsiteY6" fmla="*/ 661789 h 2691587"/>
                <a:gd name="connsiteX7" fmla="*/ 2346295 w 3346961"/>
                <a:gd name="connsiteY7" fmla="*/ 161214 h 2691587"/>
                <a:gd name="connsiteX8" fmla="*/ 3346961 w 3346961"/>
                <a:gd name="connsiteY8" fmla="*/ 1892835 h 2691587"/>
                <a:gd name="connsiteX0" fmla="*/ 0 w 3346961"/>
                <a:gd name="connsiteY0" fmla="*/ 0 h 2691587"/>
                <a:gd name="connsiteX1" fmla="*/ 211476 w 3346961"/>
                <a:gd name="connsiteY1" fmla="*/ 947840 h 2691587"/>
                <a:gd name="connsiteX2" fmla="*/ 530835 w 3346961"/>
                <a:gd name="connsiteY2" fmla="*/ 2589465 h 2691587"/>
                <a:gd name="connsiteX3" fmla="*/ 890104 w 3346961"/>
                <a:gd name="connsiteY3" fmla="*/ 2423861 h 2691587"/>
                <a:gd name="connsiteX4" fmla="*/ 1138536 w 3346961"/>
                <a:gd name="connsiteY4" fmla="*/ 2058776 h 2691587"/>
                <a:gd name="connsiteX5" fmla="*/ 1520738 w 3346961"/>
                <a:gd name="connsiteY5" fmla="*/ 1294105 h 2691587"/>
                <a:gd name="connsiteX6" fmla="*/ 1808238 w 3346961"/>
                <a:gd name="connsiteY6" fmla="*/ 661789 h 2691587"/>
                <a:gd name="connsiteX7" fmla="*/ 2346295 w 3346961"/>
                <a:gd name="connsiteY7" fmla="*/ 161214 h 2691587"/>
                <a:gd name="connsiteX8" fmla="*/ 3346961 w 3346961"/>
                <a:gd name="connsiteY8" fmla="*/ 1892835 h 2691587"/>
                <a:gd name="connsiteX0" fmla="*/ 0 w 3346961"/>
                <a:gd name="connsiteY0" fmla="*/ 0 h 2761405"/>
                <a:gd name="connsiteX1" fmla="*/ 530835 w 3346961"/>
                <a:gd name="connsiteY1" fmla="*/ 2589465 h 2761405"/>
                <a:gd name="connsiteX2" fmla="*/ 890104 w 3346961"/>
                <a:gd name="connsiteY2" fmla="*/ 2423861 h 2761405"/>
                <a:gd name="connsiteX3" fmla="*/ 1138536 w 3346961"/>
                <a:gd name="connsiteY3" fmla="*/ 2058776 h 2761405"/>
                <a:gd name="connsiteX4" fmla="*/ 1520738 w 3346961"/>
                <a:gd name="connsiteY4" fmla="*/ 1294105 h 2761405"/>
                <a:gd name="connsiteX5" fmla="*/ 1808238 w 3346961"/>
                <a:gd name="connsiteY5" fmla="*/ 661789 h 2761405"/>
                <a:gd name="connsiteX6" fmla="*/ 2346295 w 3346961"/>
                <a:gd name="connsiteY6" fmla="*/ 161214 h 2761405"/>
                <a:gd name="connsiteX7" fmla="*/ 3346961 w 3346961"/>
                <a:gd name="connsiteY7" fmla="*/ 1892835 h 2761405"/>
                <a:gd name="connsiteX0" fmla="*/ 0 w 3346961"/>
                <a:gd name="connsiteY0" fmla="*/ 0 h 2436797"/>
                <a:gd name="connsiteX1" fmla="*/ 190103 w 3346961"/>
                <a:gd name="connsiteY1" fmla="*/ 884484 h 2436797"/>
                <a:gd name="connsiteX2" fmla="*/ 890104 w 3346961"/>
                <a:gd name="connsiteY2" fmla="*/ 2423861 h 2436797"/>
                <a:gd name="connsiteX3" fmla="*/ 1138536 w 3346961"/>
                <a:gd name="connsiteY3" fmla="*/ 2058776 h 2436797"/>
                <a:gd name="connsiteX4" fmla="*/ 1520738 w 3346961"/>
                <a:gd name="connsiteY4" fmla="*/ 1294105 h 2436797"/>
                <a:gd name="connsiteX5" fmla="*/ 1808238 w 3346961"/>
                <a:gd name="connsiteY5" fmla="*/ 661789 h 2436797"/>
                <a:gd name="connsiteX6" fmla="*/ 2346295 w 3346961"/>
                <a:gd name="connsiteY6" fmla="*/ 161214 h 2436797"/>
                <a:gd name="connsiteX7" fmla="*/ 3346961 w 3346961"/>
                <a:gd name="connsiteY7" fmla="*/ 1892835 h 2436797"/>
                <a:gd name="connsiteX0" fmla="*/ 0 w 3346961"/>
                <a:gd name="connsiteY0" fmla="*/ 0 h 2436597"/>
                <a:gd name="connsiteX1" fmla="*/ 190103 w 3346961"/>
                <a:gd name="connsiteY1" fmla="*/ 884484 h 2436597"/>
                <a:gd name="connsiteX2" fmla="*/ 890104 w 3346961"/>
                <a:gd name="connsiteY2" fmla="*/ 2423861 h 2436597"/>
                <a:gd name="connsiteX3" fmla="*/ 1138536 w 3346961"/>
                <a:gd name="connsiteY3" fmla="*/ 2058776 h 2436597"/>
                <a:gd name="connsiteX4" fmla="*/ 1520738 w 3346961"/>
                <a:gd name="connsiteY4" fmla="*/ 1294105 h 2436597"/>
                <a:gd name="connsiteX5" fmla="*/ 1808238 w 3346961"/>
                <a:gd name="connsiteY5" fmla="*/ 661789 h 2436597"/>
                <a:gd name="connsiteX6" fmla="*/ 2346295 w 3346961"/>
                <a:gd name="connsiteY6" fmla="*/ 161214 h 2436597"/>
                <a:gd name="connsiteX7" fmla="*/ 3346961 w 3346961"/>
                <a:gd name="connsiteY7" fmla="*/ 1892835 h 2436597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8727"/>
                <a:gd name="connsiteX1" fmla="*/ 190103 w 3346961"/>
                <a:gd name="connsiteY1" fmla="*/ 884484 h 2068727"/>
                <a:gd name="connsiteX2" fmla="*/ 564515 w 3346961"/>
                <a:gd name="connsiteY2" fmla="*/ 1682402 h 2068727"/>
                <a:gd name="connsiteX3" fmla="*/ 1138536 w 3346961"/>
                <a:gd name="connsiteY3" fmla="*/ 2058776 h 2068727"/>
                <a:gd name="connsiteX4" fmla="*/ 1520738 w 3346961"/>
                <a:gd name="connsiteY4" fmla="*/ 1294105 h 2068727"/>
                <a:gd name="connsiteX5" fmla="*/ 1808238 w 3346961"/>
                <a:gd name="connsiteY5" fmla="*/ 661789 h 2068727"/>
                <a:gd name="connsiteX6" fmla="*/ 2346295 w 3346961"/>
                <a:gd name="connsiteY6" fmla="*/ 161214 h 2068727"/>
                <a:gd name="connsiteX7" fmla="*/ 3346961 w 3346961"/>
                <a:gd name="connsiteY7" fmla="*/ 1892835 h 2068727"/>
                <a:gd name="connsiteX0" fmla="*/ 0 w 3346961"/>
                <a:gd name="connsiteY0" fmla="*/ 0 h 1905405"/>
                <a:gd name="connsiteX1" fmla="*/ 190103 w 3346961"/>
                <a:gd name="connsiteY1" fmla="*/ 884484 h 1905405"/>
                <a:gd name="connsiteX2" fmla="*/ 564515 w 3346961"/>
                <a:gd name="connsiteY2" fmla="*/ 1682402 h 1905405"/>
                <a:gd name="connsiteX3" fmla="*/ 979528 w 3346961"/>
                <a:gd name="connsiteY3" fmla="*/ 1885644 h 1905405"/>
                <a:gd name="connsiteX4" fmla="*/ 1520738 w 3346961"/>
                <a:gd name="connsiteY4" fmla="*/ 1294105 h 1905405"/>
                <a:gd name="connsiteX5" fmla="*/ 1808238 w 3346961"/>
                <a:gd name="connsiteY5" fmla="*/ 661789 h 1905405"/>
                <a:gd name="connsiteX6" fmla="*/ 2346295 w 3346961"/>
                <a:gd name="connsiteY6" fmla="*/ 161214 h 1905405"/>
                <a:gd name="connsiteX7" fmla="*/ 3346961 w 3346961"/>
                <a:gd name="connsiteY7" fmla="*/ 1892835 h 1905405"/>
                <a:gd name="connsiteX0" fmla="*/ 0 w 3346961"/>
                <a:gd name="connsiteY0" fmla="*/ 0 h 1892838"/>
                <a:gd name="connsiteX1" fmla="*/ 190103 w 3346961"/>
                <a:gd name="connsiteY1" fmla="*/ 884484 h 1892838"/>
                <a:gd name="connsiteX2" fmla="*/ 564515 w 3346961"/>
                <a:gd name="connsiteY2" fmla="*/ 1682402 h 1892838"/>
                <a:gd name="connsiteX3" fmla="*/ 979528 w 3346961"/>
                <a:gd name="connsiteY3" fmla="*/ 1885644 h 1892838"/>
                <a:gd name="connsiteX4" fmla="*/ 1520738 w 3346961"/>
                <a:gd name="connsiteY4" fmla="*/ 1294105 h 1892838"/>
                <a:gd name="connsiteX5" fmla="*/ 1808238 w 3346961"/>
                <a:gd name="connsiteY5" fmla="*/ 661789 h 1892838"/>
                <a:gd name="connsiteX6" fmla="*/ 2346295 w 3346961"/>
                <a:gd name="connsiteY6" fmla="*/ 161214 h 1892838"/>
                <a:gd name="connsiteX7" fmla="*/ 3346961 w 3346961"/>
                <a:gd name="connsiteY7" fmla="*/ 1892835 h 1892838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1808238 w 3346961"/>
                <a:gd name="connsiteY5" fmla="*/ 661789 h 1892835"/>
                <a:gd name="connsiteX6" fmla="*/ 3346961 w 3346961"/>
                <a:gd name="connsiteY6" fmla="*/ 1892835 h 1892835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3346961 w 3346961"/>
                <a:gd name="connsiteY5" fmla="*/ 1892835 h 1892835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3346961 w 3346961"/>
                <a:gd name="connsiteY5" fmla="*/ 1892835 h 1892835"/>
                <a:gd name="connsiteX0" fmla="*/ 0 w 3346961"/>
                <a:gd name="connsiteY0" fmla="*/ 0 h 1906194"/>
                <a:gd name="connsiteX1" fmla="*/ 190103 w 3346961"/>
                <a:gd name="connsiteY1" fmla="*/ 884484 h 1906194"/>
                <a:gd name="connsiteX2" fmla="*/ 564515 w 3346961"/>
                <a:gd name="connsiteY2" fmla="*/ 1682402 h 1906194"/>
                <a:gd name="connsiteX3" fmla="*/ 979528 w 3346961"/>
                <a:gd name="connsiteY3" fmla="*/ 1885644 h 1906194"/>
                <a:gd name="connsiteX4" fmla="*/ 1539668 w 3346961"/>
                <a:gd name="connsiteY4" fmla="*/ 1900070 h 1906194"/>
                <a:gd name="connsiteX5" fmla="*/ 3346961 w 3346961"/>
                <a:gd name="connsiteY5" fmla="*/ 1892835 h 1906194"/>
                <a:gd name="connsiteX0" fmla="*/ 0 w 3346961"/>
                <a:gd name="connsiteY0" fmla="*/ 0 h 1906194"/>
                <a:gd name="connsiteX1" fmla="*/ 190103 w 3346961"/>
                <a:gd name="connsiteY1" fmla="*/ 884484 h 1906194"/>
                <a:gd name="connsiteX2" fmla="*/ 564515 w 3346961"/>
                <a:gd name="connsiteY2" fmla="*/ 1682402 h 1906194"/>
                <a:gd name="connsiteX3" fmla="*/ 979528 w 3346961"/>
                <a:gd name="connsiteY3" fmla="*/ 1885644 h 1906194"/>
                <a:gd name="connsiteX4" fmla="*/ 1539668 w 3346961"/>
                <a:gd name="connsiteY4" fmla="*/ 1900070 h 1906194"/>
                <a:gd name="connsiteX5" fmla="*/ 3346961 w 3346961"/>
                <a:gd name="connsiteY5" fmla="*/ 1892835 h 1906194"/>
                <a:gd name="connsiteX0" fmla="*/ 0 w 3346961"/>
                <a:gd name="connsiteY0" fmla="*/ 0 h 1903193"/>
                <a:gd name="connsiteX1" fmla="*/ 190103 w 3346961"/>
                <a:gd name="connsiteY1" fmla="*/ 884484 h 1903193"/>
                <a:gd name="connsiteX2" fmla="*/ 564515 w 3346961"/>
                <a:gd name="connsiteY2" fmla="*/ 1682402 h 1903193"/>
                <a:gd name="connsiteX3" fmla="*/ 979528 w 3346961"/>
                <a:gd name="connsiteY3" fmla="*/ 1885644 h 1903193"/>
                <a:gd name="connsiteX4" fmla="*/ 1539668 w 3346961"/>
                <a:gd name="connsiteY4" fmla="*/ 1900070 h 1903193"/>
                <a:gd name="connsiteX5" fmla="*/ 3346961 w 3346961"/>
                <a:gd name="connsiteY5" fmla="*/ 1892835 h 190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6961" h="1903193">
                  <a:moveTo>
                    <a:pt x="0" y="0"/>
                  </a:moveTo>
                  <a:cubicBezTo>
                    <a:pt x="110591" y="539472"/>
                    <a:pt x="96017" y="604084"/>
                    <a:pt x="190103" y="884484"/>
                  </a:cubicBezTo>
                  <a:cubicBezTo>
                    <a:pt x="284189" y="1164884"/>
                    <a:pt x="432944" y="1515542"/>
                    <a:pt x="564515" y="1682402"/>
                  </a:cubicBezTo>
                  <a:cubicBezTo>
                    <a:pt x="696086" y="1849262"/>
                    <a:pt x="805645" y="1856894"/>
                    <a:pt x="979528" y="1885644"/>
                  </a:cubicBezTo>
                  <a:cubicBezTo>
                    <a:pt x="1153411" y="1914394"/>
                    <a:pt x="1145096" y="1898872"/>
                    <a:pt x="1539668" y="1900070"/>
                  </a:cubicBezTo>
                  <a:cubicBezTo>
                    <a:pt x="1934240" y="1901268"/>
                    <a:pt x="2909709" y="1877249"/>
                    <a:pt x="3346961" y="189283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5070616">
              <a:off x="5544229" y="4401189"/>
              <a:ext cx="19130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der Waals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29480" y="5136518"/>
              <a:ext cx="1936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Phenix</a:t>
              </a:r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refmac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44167" y="6624891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Atomic separation (Å)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4004349" y="5420361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00480" y="5878966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1190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7083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6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that it’s not noise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00128" y="1489668"/>
                <a:ext cx="5418022" cy="1446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600" b="0" i="1" baseline="-25000" smtClean="0">
                          <a:solidFill>
                            <a:prstClr val="black"/>
                          </a:solidFill>
                          <a:latin typeface="Cambria Math"/>
                        </a:rPr>
                        <m:t>𝑛𝑛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erf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3600" b="0" i="1" baseline="-2500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num>
                                        <m:den>
                                          <m:r>
                                            <a:rPr lang="el-GR" sz="3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3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3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3600" b="0" i="1" baseline="-25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𝑡h𝑖𝑛𝑔𝑠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28" y="1489668"/>
                <a:ext cx="5418022" cy="14469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66692" y="1565030"/>
            <a:ext cx="2924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i="1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nn</a:t>
            </a:r>
            <a:r>
              <a:rPr lang="en-US" dirty="0" smtClean="0">
                <a:solidFill>
                  <a:prstClr val="black"/>
                </a:solidFill>
              </a:rPr>
              <a:t>   </a:t>
            </a:r>
            <a:r>
              <a:rPr lang="en-US" dirty="0" smtClean="0">
                <a:solidFill>
                  <a:prstClr val="black"/>
                </a:solidFill>
              </a:rPr>
              <a:t>     </a:t>
            </a:r>
            <a:r>
              <a:rPr lang="en-US" dirty="0" smtClean="0">
                <a:solidFill>
                  <a:prstClr val="black"/>
                </a:solidFill>
              </a:rPr>
              <a:t>probability</a:t>
            </a:r>
          </a:p>
          <a:p>
            <a:r>
              <a:rPr lang="en-US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-v</a:t>
            </a:r>
            <a:r>
              <a:rPr lang="en-US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    deviation from ideal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σ        </a:t>
            </a:r>
            <a:r>
              <a:rPr lang="en-US" dirty="0" err="1" smtClean="0">
                <a:solidFill>
                  <a:prstClr val="black"/>
                </a:solidFill>
              </a:rPr>
              <a:t>rms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deviation expected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erf()  </a:t>
            </a:r>
            <a:r>
              <a:rPr lang="en-US" dirty="0" smtClean="0">
                <a:solidFill>
                  <a:prstClr val="black"/>
                </a:solidFill>
              </a:rPr>
              <a:t>integral </a:t>
            </a:r>
            <a:r>
              <a:rPr lang="en-US" dirty="0" smtClean="0">
                <a:solidFill>
                  <a:prstClr val="black"/>
                </a:solidFill>
              </a:rPr>
              <a:t>of a Gaussian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things</a:t>
            </a:r>
            <a:r>
              <a:rPr lang="en-US" dirty="0" smtClean="0">
                <a:solidFill>
                  <a:prstClr val="black"/>
                </a:solidFill>
              </a:rPr>
              <a:t>    number of trials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28244" y="3697221"/>
                <a:ext cx="3618555" cy="70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3600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rf(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.0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) = 68%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4" y="3697221"/>
                <a:ext cx="3618555" cy="700385"/>
              </a:xfrm>
              <a:prstGeom prst="rect">
                <a:avLst/>
              </a:prstGeom>
              <a:blipFill rotWithShape="1">
                <a:blip r:embed="rId3"/>
                <a:stretch>
                  <a:fillRect l="-5228" t="-3478" r="-4384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28244" y="4734448"/>
                <a:ext cx="3618555" cy="70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3600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rf(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2.0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) = 95%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4" y="4734448"/>
                <a:ext cx="3618555" cy="700385"/>
              </a:xfrm>
              <a:prstGeom prst="rect">
                <a:avLst/>
              </a:prstGeom>
              <a:blipFill rotWithShape="1">
                <a:blip r:embed="rId4"/>
                <a:stretch>
                  <a:fillRect l="-5228" t="-4348" r="-4384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429840" y="3642527"/>
                <a:ext cx="3784947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.0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2%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40" y="3642527"/>
                <a:ext cx="3784947" cy="809773"/>
              </a:xfrm>
              <a:prstGeom prst="rect">
                <a:avLst/>
              </a:prstGeom>
              <a:blipFill rotWithShape="1">
                <a:blip r:embed="rId5"/>
                <a:stretch>
                  <a:fillRect r="-386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312821" y="4679754"/>
                <a:ext cx="4018985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.0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63%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821" y="4679754"/>
                <a:ext cx="4018985" cy="809773"/>
              </a:xfrm>
              <a:prstGeom prst="rect">
                <a:avLst/>
              </a:prstGeom>
              <a:blipFill rotWithShape="1">
                <a:blip r:embed="rId6"/>
                <a:stretch>
                  <a:fillRect r="-3636" b="-27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985007" y="5656384"/>
                <a:ext cx="4674613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.0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10,000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53%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07" y="5656384"/>
                <a:ext cx="4674613" cy="809773"/>
              </a:xfrm>
              <a:prstGeom prst="rect">
                <a:avLst/>
              </a:prstGeom>
              <a:blipFill rotWithShape="1">
                <a:blip r:embed="rId7"/>
                <a:stretch>
                  <a:fillRect r="-2999" b="-27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5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weighted Energy scoring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1281926"/>
                <a:ext cx="9144000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χ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nary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prstClr val="black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baseline="-25000" dirty="0">
                          <a:solidFill>
                            <a:prstClr val="black"/>
                          </a:solidFill>
                        </a:rPr>
                        <m:t>nn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max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clip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81926"/>
                <a:ext cx="9144000" cy="14338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35375" y="2833810"/>
                <a:ext cx="3104183" cy="118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3600" i="1" baseline="-25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l-GR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75" y="2833810"/>
                <a:ext cx="3104183" cy="11814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21356" y="5772518"/>
                <a:ext cx="4383379" cy="816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2400" dirty="0" smtClean="0">
                    <a:solidFill>
                      <a:prstClr val="black"/>
                    </a:solidFill>
                  </a:rPr>
                  <a:t>c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lip(</a:t>
                </a:r>
                <a:r>
                  <a:rPr lang="en-US" sz="2400" i="1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             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&lt;10  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10+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⁡(10)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56" y="5772518"/>
                <a:ext cx="4383379" cy="816827"/>
              </a:xfrm>
              <a:prstGeom prst="rect">
                <a:avLst/>
              </a:prstGeom>
              <a:blipFill rotWithShape="1">
                <a:blip r:embed="rId4"/>
                <a:stretch>
                  <a:fillRect l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283366" y="3019367"/>
            <a:ext cx="4682593" cy="3394253"/>
            <a:chOff x="4266274" y="3711576"/>
            <a:chExt cx="4682593" cy="3394253"/>
          </a:xfrm>
        </p:grpSpPr>
        <p:sp>
          <p:nvSpPr>
            <p:cNvPr id="8" name="Freeform 7"/>
            <p:cNvSpPr/>
            <p:nvPr/>
          </p:nvSpPr>
          <p:spPr>
            <a:xfrm>
              <a:off x="5082539" y="3730287"/>
              <a:ext cx="3698738" cy="2634438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0409" h="2602463">
                  <a:moveTo>
                    <a:pt x="0" y="2597327"/>
                  </a:moveTo>
                  <a:cubicBezTo>
                    <a:pt x="50323" y="2590322"/>
                    <a:pt x="242062" y="2612381"/>
                    <a:pt x="343983" y="2596699"/>
                  </a:cubicBezTo>
                  <a:cubicBezTo>
                    <a:pt x="445904" y="2581017"/>
                    <a:pt x="495591" y="2577777"/>
                    <a:pt x="592415" y="2525816"/>
                  </a:cubicBezTo>
                  <a:cubicBezTo>
                    <a:pt x="689240" y="2473856"/>
                    <a:pt x="728733" y="2421686"/>
                    <a:pt x="863778" y="2266117"/>
                  </a:cubicBezTo>
                  <a:cubicBezTo>
                    <a:pt x="998823" y="2110548"/>
                    <a:pt x="1056790" y="1874791"/>
                    <a:pt x="1150430" y="1660152"/>
                  </a:cubicBezTo>
                  <a:cubicBezTo>
                    <a:pt x="1244070" y="1445513"/>
                    <a:pt x="1340115" y="1056174"/>
                    <a:pt x="1395039" y="880426"/>
                  </a:cubicBezTo>
                  <a:cubicBezTo>
                    <a:pt x="1449963" y="704678"/>
                    <a:pt x="1422642" y="684078"/>
                    <a:pt x="1479972" y="605666"/>
                  </a:cubicBezTo>
                  <a:cubicBezTo>
                    <a:pt x="1537302" y="527254"/>
                    <a:pt x="1590741" y="475089"/>
                    <a:pt x="1739021" y="409956"/>
                  </a:cubicBezTo>
                  <a:cubicBezTo>
                    <a:pt x="1887301" y="344823"/>
                    <a:pt x="2042364" y="288213"/>
                    <a:pt x="2369655" y="214869"/>
                  </a:cubicBezTo>
                  <a:cubicBezTo>
                    <a:pt x="2734387" y="144662"/>
                    <a:pt x="3483765" y="20129"/>
                    <a:pt x="3710409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78730" y="3711576"/>
              <a:ext cx="3703320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35844" y="4001956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43450" y="496157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20590" y="614997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5924" y="638480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00010" y="63800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013960" y="373062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013960" y="397065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13960" y="421068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3960" y="445071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13960" y="469074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13960" y="493077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013960" y="517080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013960" y="541083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13960" y="565086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013960" y="589089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013960" y="613092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17770" y="637095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62600" y="638048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22521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82442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942363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402284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862205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322126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782050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621533" y="637864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078729" y="3726477"/>
              <a:ext cx="3698738" cy="263465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0409" h="2602679">
                  <a:moveTo>
                    <a:pt x="0" y="2597327"/>
                  </a:moveTo>
                  <a:cubicBezTo>
                    <a:pt x="50323" y="2590322"/>
                    <a:pt x="242062" y="2612381"/>
                    <a:pt x="343983" y="2596699"/>
                  </a:cubicBezTo>
                  <a:cubicBezTo>
                    <a:pt x="445904" y="2581017"/>
                    <a:pt x="763132" y="2619177"/>
                    <a:pt x="886711" y="2593563"/>
                  </a:cubicBezTo>
                  <a:cubicBezTo>
                    <a:pt x="1010290" y="2567949"/>
                    <a:pt x="1110935" y="2583528"/>
                    <a:pt x="1245980" y="2427959"/>
                  </a:cubicBezTo>
                  <a:cubicBezTo>
                    <a:pt x="1381025" y="2272390"/>
                    <a:pt x="1389306" y="2251167"/>
                    <a:pt x="1494412" y="2062874"/>
                  </a:cubicBezTo>
                  <a:cubicBezTo>
                    <a:pt x="1599518" y="1874581"/>
                    <a:pt x="1821690" y="1473951"/>
                    <a:pt x="1876614" y="1298203"/>
                  </a:cubicBezTo>
                  <a:cubicBezTo>
                    <a:pt x="1950648" y="1122455"/>
                    <a:pt x="2026521" y="854702"/>
                    <a:pt x="2164114" y="665887"/>
                  </a:cubicBezTo>
                  <a:cubicBezTo>
                    <a:pt x="2301707" y="477072"/>
                    <a:pt x="2429167" y="216073"/>
                    <a:pt x="2702171" y="165312"/>
                  </a:cubicBezTo>
                  <a:cubicBezTo>
                    <a:pt x="2975175" y="114551"/>
                    <a:pt x="3299703" y="85408"/>
                    <a:pt x="3710409" y="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17355823">
              <a:off x="5683593" y="4775386"/>
              <a:ext cx="805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7785745">
              <a:off x="6540844" y="5061136"/>
              <a:ext cx="1303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6149" y="6705719"/>
              <a:ext cx="2462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ax sigma deviate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66274" y="458718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wE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48" name="TextBox 2047"/>
          <p:cNvSpPr txBox="1"/>
          <p:nvPr/>
        </p:nvSpPr>
        <p:spPr>
          <a:xfrm>
            <a:off x="478564" y="4324172"/>
            <a:ext cx="213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ax() = worst outlier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94232" y="5091869"/>
            <a:ext cx="287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over all validation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Horses have bones</a:t>
            </a:r>
            <a:endParaRPr lang="en-US" altLang="en-US" sz="4000" dirty="0" smtClean="0"/>
          </a:p>
        </p:txBody>
      </p:sp>
      <p:pic>
        <p:nvPicPr>
          <p:cNvPr id="1026" name="Picture 2" descr="Horse Skeleton Stock Illustration - Download Image Now - Animal Skeleton,  Horse, Anatom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5" b="97561" l="1961" r="98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8" y="1982915"/>
            <a:ext cx="6214404" cy="47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024785" y="4572000"/>
            <a:ext cx="1734796" cy="91440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9024" y="461473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+/- 0.01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sheet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043833"/>
              </p:ext>
            </p:extLst>
          </p:nvPr>
        </p:nvGraphicFramePr>
        <p:xfrm>
          <a:off x="685684" y="1369372"/>
          <a:ext cx="7380376" cy="5029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7934"/>
                <a:gridCol w="935665"/>
                <a:gridCol w="829340"/>
                <a:gridCol w="4727437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endParaRPr lang="en-US" sz="22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en-US" sz="22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Phenix.ensemble_refine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qFit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best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lotswrong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aniso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Simulated annealing w reversion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autobuild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(ground truth)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6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8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4268" y="1022904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9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6" cy="6858000"/>
          </a:xfrm>
        </p:spPr>
      </p:pic>
      <p:sp>
        <p:nvSpPr>
          <p:cNvPr id="6" name="TextBox 5"/>
          <p:cNvSpPr txBox="1"/>
          <p:nvPr/>
        </p:nvSpPr>
        <p:spPr>
          <a:xfrm>
            <a:off x="334268" y="1022904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=21.4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6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wap assignments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41765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low x-ray weight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14.3%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step 61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6.8%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step 62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5.7%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high x-ray weight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0260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1.2%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0.06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compromise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7.07%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Horses have bones</a:t>
            </a:r>
            <a:endParaRPr lang="en-US" altLang="en-US" sz="4000" dirty="0" smtClean="0"/>
          </a:p>
        </p:txBody>
      </p:sp>
      <p:pic>
        <p:nvPicPr>
          <p:cNvPr id="1026" name="Picture 2" descr="Horse Skeleton Stock Illustration - Download Image Now - Animal Skeleton,  Horse, Anatom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5" b="97561" l="1961" r="98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8" y="1982915"/>
            <a:ext cx="6214404" cy="47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706948">
            <a:off x="3184525" y="3877844"/>
            <a:ext cx="133705" cy="4741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595">
            <a:off x="2950679" y="4521601"/>
            <a:ext cx="133705" cy="7299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15946">
            <a:off x="2581867" y="5422094"/>
            <a:ext cx="133705" cy="5060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214219">
            <a:off x="2641386" y="6190568"/>
            <a:ext cx="133705" cy="2863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571750" y="5147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92780" y="4343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51810" y="36156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347406">
            <a:off x="3463132" y="3243208"/>
            <a:ext cx="133705" cy="5305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37610" y="3131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772733">
            <a:off x="4889117" y="2464601"/>
            <a:ext cx="133705" cy="18975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34990" y="3078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17920" y="3848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59780" y="4385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5597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97880" y="60045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53640" y="59321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1384983">
            <a:off x="5942836" y="5622405"/>
            <a:ext cx="133705" cy="3665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38520" y="4667250"/>
            <a:ext cx="133705" cy="6590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9541542">
            <a:off x="6133179" y="6217929"/>
            <a:ext cx="133705" cy="2859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199820">
            <a:off x="6114286" y="4060306"/>
            <a:ext cx="133705" cy="3665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16930" y="33832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9389382">
            <a:off x="6020332" y="3261065"/>
            <a:ext cx="133705" cy="6631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nut 29"/>
          <p:cNvSpPr>
            <a:spLocks noChangeAspect="1"/>
          </p:cNvSpPr>
          <p:nvPr/>
        </p:nvSpPr>
        <p:spPr>
          <a:xfrm>
            <a:off x="6781800" y="231648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ord 27"/>
          <p:cNvSpPr/>
          <p:nvPr/>
        </p:nvSpPr>
        <p:spPr>
          <a:xfrm rot="5400000">
            <a:off x="2621280" y="640080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ord 30"/>
          <p:cNvSpPr/>
          <p:nvPr/>
        </p:nvSpPr>
        <p:spPr>
          <a:xfrm rot="5400000">
            <a:off x="6172200" y="640080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72400" y="3307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117080" y="2392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9389382">
            <a:off x="7555163" y="2553459"/>
            <a:ext cx="100919" cy="8339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686050" y="45910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99510" y="4072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83480" y="5093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25340" y="54597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36620" y="5036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04660" y="25412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3781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63590" y="51549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/>
          <p:nvPr/>
        </p:nvSpPr>
        <p:spPr>
          <a:xfrm rot="9959765">
            <a:off x="3429000" y="5414011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4612710">
            <a:off x="3676650" y="5280661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4679114">
            <a:off x="4194810" y="539876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4679114">
            <a:off x="4987291" y="524636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07630" y="31965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nut 37"/>
          <p:cNvSpPr>
            <a:spLocks noChangeAspect="1"/>
          </p:cNvSpPr>
          <p:nvPr/>
        </p:nvSpPr>
        <p:spPr>
          <a:xfrm>
            <a:off x="6724650" y="220599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93670" y="3261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nut 39"/>
          <p:cNvSpPr>
            <a:spLocks noChangeAspect="1"/>
          </p:cNvSpPr>
          <p:nvPr/>
        </p:nvSpPr>
        <p:spPr>
          <a:xfrm>
            <a:off x="1699260" y="357378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688080" y="49568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7620" y="38900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82690" y="4903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78830" y="54635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99910" y="2522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3101002">
            <a:off x="5520692" y="5528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6906459">
            <a:off x="4732020" y="57302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2633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hord 38"/>
          <p:cNvSpPr/>
          <p:nvPr/>
        </p:nvSpPr>
        <p:spPr>
          <a:xfrm rot="13101002">
            <a:off x="5673092" y="56807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768590" y="3211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ord 41"/>
          <p:cNvSpPr/>
          <p:nvPr/>
        </p:nvSpPr>
        <p:spPr>
          <a:xfrm rot="9328716">
            <a:off x="3947160" y="54101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hord 42"/>
          <p:cNvSpPr/>
          <p:nvPr/>
        </p:nvSpPr>
        <p:spPr>
          <a:xfrm rot="15833697">
            <a:off x="4057650" y="48158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32760" y="4712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774180" y="22212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47950" y="3261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2042160" y="371856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94710" y="4842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41420" y="4278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11290" y="47320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96990" y="53835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83330" y="5044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26580" y="2548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hord 29"/>
          <p:cNvSpPr/>
          <p:nvPr/>
        </p:nvSpPr>
        <p:spPr>
          <a:xfrm rot="6256110">
            <a:off x="4777741" y="599312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ord 30"/>
          <p:cNvSpPr/>
          <p:nvPr/>
        </p:nvSpPr>
        <p:spPr>
          <a:xfrm rot="7688527">
            <a:off x="4491991" y="53759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 rot="17719180">
            <a:off x="4674871" y="47929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1306475">
            <a:off x="6191250" y="564260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57750" y="52463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44490" y="5345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33900" y="56959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97680" y="5044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49540" y="32994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nut 39"/>
          <p:cNvSpPr>
            <a:spLocks noChangeAspect="1"/>
          </p:cNvSpPr>
          <p:nvPr/>
        </p:nvSpPr>
        <p:spPr>
          <a:xfrm>
            <a:off x="6762750" y="23126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636520" y="3318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nut 41"/>
          <p:cNvSpPr>
            <a:spLocks noChangeAspect="1"/>
          </p:cNvSpPr>
          <p:nvPr/>
        </p:nvSpPr>
        <p:spPr>
          <a:xfrm>
            <a:off x="2395245" y="3863416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927</Words>
  <Application>Microsoft Office PowerPoint</Application>
  <PresentationFormat>On-screen Show (4:3)</PresentationFormat>
  <Paragraphs>332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Office Theme</vt:lpstr>
      <vt:lpstr>1_Office Theme</vt:lpstr>
      <vt:lpstr>Untangling models</vt:lpstr>
      <vt:lpstr>Why is a beamline scientist working on refinement things?</vt:lpstr>
      <vt:lpstr>Muybridge’s galloping horse (1872)</vt:lpstr>
      <vt:lpstr>average structure: galloping horse</vt:lpstr>
      <vt:lpstr>Horses have bones</vt:lpstr>
      <vt:lpstr>Horses have bones</vt:lpstr>
      <vt:lpstr>Muybridge’s galloping horse 0</vt:lpstr>
      <vt:lpstr>Muybridge’s galloping horse 1</vt:lpstr>
      <vt:lpstr>Muybridge’s galloping horse 2</vt:lpstr>
      <vt:lpstr>Muybridge’s galloping horse 3</vt:lpstr>
      <vt:lpstr>Muybridge’s galloping horse 4</vt:lpstr>
      <vt:lpstr>Muybridge’s galloping horse 5</vt:lpstr>
      <vt:lpstr>Muybridge’s galloping horse 6</vt:lpstr>
      <vt:lpstr>Muybridge’s galloping horse 7</vt:lpstr>
      <vt:lpstr>Muybridge’s galloping horse 8</vt:lpstr>
      <vt:lpstr>Muybridge’s galloping horse 9</vt:lpstr>
      <vt:lpstr>Muybridge’s galloping horse 10</vt:lpstr>
      <vt:lpstr>Muybridge’s galloping horse 11</vt:lpstr>
      <vt:lpstr>Muybridge’s galloping horse 12</vt:lpstr>
      <vt:lpstr>Muybridge’s galloping horse 13</vt:lpstr>
      <vt:lpstr>Muybridge’s galloping horse 14</vt:lpstr>
      <vt:lpstr>ensemble refine   ???</vt:lpstr>
      <vt:lpstr>PowerPoint Presentation</vt:lpstr>
      <vt:lpstr>PowerPoint Presentation</vt:lpstr>
      <vt:lpstr>Model building: real vs sim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 ensemble refinement  suck?  (3 parameters/observation and Rwork still high!)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Challenge</vt:lpstr>
      <vt:lpstr>Fake-data Ground Truth</vt:lpstr>
      <vt:lpstr>PowerPoint Presentation</vt:lpstr>
      <vt:lpstr>PowerPoint Presentation</vt:lpstr>
      <vt:lpstr>Statistical Potential</vt:lpstr>
      <vt:lpstr>Sensible scoring function</vt:lpstr>
      <vt:lpstr>Probability that it’s not noise</vt:lpstr>
      <vt:lpstr>weighted Energy scoring function</vt:lpstr>
      <vt:lpstr>Score sheet</vt:lpstr>
      <vt:lpstr>PowerPoint Presentation</vt:lpstr>
      <vt:lpstr>PowerPoint Presentation</vt:lpstr>
      <vt:lpstr>Right answer</vt:lpstr>
      <vt:lpstr>swap assignments</vt:lpstr>
      <vt:lpstr>Refine – low x-ray weight</vt:lpstr>
      <vt:lpstr>Refine – step 61</vt:lpstr>
      <vt:lpstr>Refine – step 62</vt:lpstr>
      <vt:lpstr>Refine – high x-ray weight</vt:lpstr>
      <vt:lpstr>Final compromise</vt:lpstr>
      <vt:lpstr>Right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James_Holton</cp:lastModifiedBy>
  <cp:revision>58</cp:revision>
  <dcterms:created xsi:type="dcterms:W3CDTF">2024-01-07T16:57:56Z</dcterms:created>
  <dcterms:modified xsi:type="dcterms:W3CDTF">2024-01-08T19:38:06Z</dcterms:modified>
</cp:coreProperties>
</file>