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73" r:id="rId3"/>
  </p:sldMasterIdLst>
  <p:sldIdLst>
    <p:sldId id="315" r:id="rId4"/>
    <p:sldId id="310" r:id="rId5"/>
    <p:sldId id="316" r:id="rId6"/>
    <p:sldId id="308" r:id="rId7"/>
    <p:sldId id="329" r:id="rId8"/>
    <p:sldId id="341" r:id="rId9"/>
    <p:sldId id="342" r:id="rId10"/>
    <p:sldId id="330" r:id="rId11"/>
    <p:sldId id="340" r:id="rId12"/>
    <p:sldId id="339" r:id="rId13"/>
    <p:sldId id="332" r:id="rId14"/>
    <p:sldId id="331" r:id="rId15"/>
    <p:sldId id="338" r:id="rId16"/>
    <p:sldId id="343" r:id="rId17"/>
    <p:sldId id="337" r:id="rId18"/>
    <p:sldId id="336" r:id="rId19"/>
    <p:sldId id="335" r:id="rId20"/>
    <p:sldId id="334" r:id="rId21"/>
    <p:sldId id="333" r:id="rId22"/>
    <p:sldId id="326" r:id="rId23"/>
    <p:sldId id="344" r:id="rId24"/>
    <p:sldId id="345" r:id="rId25"/>
    <p:sldId id="346" r:id="rId26"/>
    <p:sldId id="347" r:id="rId27"/>
    <p:sldId id="306" r:id="rId28"/>
    <p:sldId id="312" r:id="rId29"/>
    <p:sldId id="311" r:id="rId30"/>
    <p:sldId id="313" r:id="rId31"/>
    <p:sldId id="314" r:id="rId32"/>
    <p:sldId id="30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3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4AB5-7778-40AE-B503-377C8AF7EC90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A42A-E813-4C45-94A4-3E91378D7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7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4AB5-7778-40AE-B503-377C8AF7EC90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A42A-E813-4C45-94A4-3E91378D7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4AB5-7778-40AE-B503-377C8AF7EC90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A42A-E813-4C45-94A4-3E91378D7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6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841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321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391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354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533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149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601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54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4AB5-7778-40AE-B503-377C8AF7EC90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A42A-E813-4C45-94A4-3E91378D7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75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2706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950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160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C89ACC-B1E1-41A7-B70D-156133AD1DC8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94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F395325-2B3F-4866-B822-19692353B60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4564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845B660-87E4-44C2-9DA0-8749D0D9A5C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262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6EC5A-BDB6-4A39-B2AA-7B68AC842B9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3381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E9ECD-53B9-4D4E-8185-8A83CCB666D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1624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68C13-6EC6-4337-80E1-C996335F50B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7401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A1FF1-FF2A-4D67-8F4D-3768106D66F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05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4AB5-7778-40AE-B503-377C8AF7EC90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A42A-E813-4C45-94A4-3E91378D7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897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D5430-D48F-4880-91B9-CE80DC38939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1352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4E502C-AF76-48A7-964D-52010833947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6823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D1CB2-A06E-4EB3-92AF-D9747124F88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021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5C48C-BCE4-4842-9EAF-E7E467E10A3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8079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FAFA2-9171-4724-86DE-B3C583E3D3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971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A803B-A40D-4EA0-933B-D2E0012E532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4813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FBC32A-A832-4BB7-AD78-0F5584D954B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546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4AB5-7778-40AE-B503-377C8AF7EC90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A42A-E813-4C45-94A4-3E91378D7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95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4AB5-7778-40AE-B503-377C8AF7EC90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A42A-E813-4C45-94A4-3E91378D7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81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4AB5-7778-40AE-B503-377C8AF7EC90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A42A-E813-4C45-94A4-3E91378D7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7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4AB5-7778-40AE-B503-377C8AF7EC90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A42A-E813-4C45-94A4-3E91378D7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46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4AB5-7778-40AE-B503-377C8AF7EC90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A42A-E813-4C45-94A4-3E91378D7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18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4AB5-7778-40AE-B503-377C8AF7EC90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A42A-E813-4C45-94A4-3E91378D7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48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A4AB5-7778-40AE-B503-377C8AF7EC90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3A42A-E813-4C45-94A4-3E91378D7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65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5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6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326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26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326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326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81C572-654A-4CBD-B844-0F25304EB06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971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13492" cy="63246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724400" y="5029200"/>
            <a:ext cx="1295400" cy="1295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828800" y="5105400"/>
            <a:ext cx="1219200" cy="1295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8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501"/>
            <a:ext cx="9144000" cy="554699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447800" y="1371600"/>
            <a:ext cx="1905000" cy="8382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3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974"/>
            <a:ext cx="9144000" cy="533205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219200" y="762000"/>
            <a:ext cx="990600" cy="8382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77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974"/>
            <a:ext cx="9144000" cy="533205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143000" y="2133600"/>
            <a:ext cx="990600" cy="8382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828800" y="2971800"/>
            <a:ext cx="990600" cy="3810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4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974"/>
            <a:ext cx="9144000" cy="533205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905000" y="838200"/>
            <a:ext cx="990600" cy="8382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6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974"/>
            <a:ext cx="9144000" cy="533205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447800" y="1295400"/>
            <a:ext cx="1905000" cy="8382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0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974"/>
            <a:ext cx="9144000" cy="53320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41" y="259628"/>
            <a:ext cx="8853917" cy="633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3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974"/>
            <a:ext cx="9144000" cy="533205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667000" y="762000"/>
            <a:ext cx="990600" cy="8382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9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974"/>
            <a:ext cx="9144000" cy="533205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447800" y="1295400"/>
            <a:ext cx="1905000" cy="8382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15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974"/>
            <a:ext cx="9144000" cy="533205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352800" y="762000"/>
            <a:ext cx="990600" cy="8382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3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974"/>
            <a:ext cx="9144000" cy="533205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447800" y="1295400"/>
            <a:ext cx="1905000" cy="8382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4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475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9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DUI: scale merge refine!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763000" cy="51054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$ </a:t>
            </a:r>
            <a:r>
              <a:rPr lang="en-US" dirty="0" smtClean="0"/>
              <a:t>echo </a:t>
            </a:r>
            <a:r>
              <a:rPr lang="en-US" dirty="0"/>
              <a:t>| pointless </a:t>
            </a:r>
            <a:r>
              <a:rPr lang="en-US" dirty="0" err="1"/>
              <a:t>hklin</a:t>
            </a:r>
            <a:r>
              <a:rPr lang="en-US" dirty="0"/>
              <a:t> </a:t>
            </a:r>
            <a:r>
              <a:rPr lang="en-US" dirty="0" err="1"/>
              <a:t>hkl_out.mtz</a:t>
            </a:r>
            <a:r>
              <a:rPr lang="en-US" dirty="0"/>
              <a:t> </a:t>
            </a:r>
            <a:r>
              <a:rPr lang="en-US" dirty="0" err="1"/>
              <a:t>hklout</a:t>
            </a:r>
            <a:r>
              <a:rPr lang="en-US" dirty="0"/>
              <a:t> </a:t>
            </a:r>
            <a:r>
              <a:rPr lang="en-US" dirty="0" err="1"/>
              <a:t>pointless.mtz</a:t>
            </a:r>
            <a:r>
              <a:rPr lang="en-US" dirty="0"/>
              <a:t> </a:t>
            </a:r>
            <a:r>
              <a:rPr lang="en-US" dirty="0" smtClean="0"/>
              <a:t>|\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/>
              <a:t>tee pointless.log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$ </a:t>
            </a:r>
            <a:r>
              <a:rPr lang="en-US" dirty="0" smtClean="0"/>
              <a:t>echo </a:t>
            </a:r>
            <a:r>
              <a:rPr lang="en-US" dirty="0"/>
              <a:t>refine parallel | aimless </a:t>
            </a:r>
            <a:r>
              <a:rPr lang="en-US" dirty="0" err="1"/>
              <a:t>hklin</a:t>
            </a:r>
            <a:r>
              <a:rPr lang="en-US" dirty="0"/>
              <a:t> </a:t>
            </a:r>
            <a:r>
              <a:rPr lang="en-US" dirty="0" err="1"/>
              <a:t>pointless.mtz</a:t>
            </a:r>
            <a:r>
              <a:rPr lang="en-US" dirty="0"/>
              <a:t> </a:t>
            </a:r>
            <a:r>
              <a:rPr lang="en-US" dirty="0" smtClean="0"/>
              <a:t>\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hklout</a:t>
            </a:r>
            <a:r>
              <a:rPr lang="en-US" dirty="0" smtClean="0"/>
              <a:t> </a:t>
            </a:r>
            <a:r>
              <a:rPr lang="en-US" dirty="0" err="1"/>
              <a:t>aimless.mtz</a:t>
            </a:r>
            <a:r>
              <a:rPr lang="en-US" dirty="0"/>
              <a:t> | tee aimless.log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$ </a:t>
            </a:r>
            <a:r>
              <a:rPr lang="en-US" dirty="0" smtClean="0"/>
              <a:t>echo </a:t>
            </a:r>
            <a:r>
              <a:rPr lang="en-US" dirty="0"/>
              <a:t>| truncate </a:t>
            </a:r>
            <a:r>
              <a:rPr lang="en-US" dirty="0" err="1"/>
              <a:t>hklin</a:t>
            </a:r>
            <a:r>
              <a:rPr lang="en-US" dirty="0"/>
              <a:t> </a:t>
            </a:r>
            <a:r>
              <a:rPr lang="en-US" dirty="0" err="1"/>
              <a:t>aimless.mtz</a:t>
            </a:r>
            <a:r>
              <a:rPr lang="en-US" dirty="0"/>
              <a:t> </a:t>
            </a:r>
            <a:r>
              <a:rPr lang="en-US" dirty="0" err="1"/>
              <a:t>hklout</a:t>
            </a:r>
            <a:r>
              <a:rPr lang="en-US" dirty="0"/>
              <a:t> </a:t>
            </a:r>
            <a:r>
              <a:rPr lang="en-US" dirty="0" err="1"/>
              <a:t>truncated.mtz</a:t>
            </a:r>
            <a:r>
              <a:rPr lang="en-US" dirty="0"/>
              <a:t> </a:t>
            </a:r>
            <a:r>
              <a:rPr lang="en-US" dirty="0" smtClean="0"/>
              <a:t>|\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/>
              <a:t>tee truncate.log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$ </a:t>
            </a:r>
            <a:r>
              <a:rPr lang="en-US" dirty="0" err="1" smtClean="0"/>
              <a:t>wget</a:t>
            </a:r>
            <a:r>
              <a:rPr lang="en-US" dirty="0" smtClean="0"/>
              <a:t> </a:t>
            </a:r>
            <a:r>
              <a:rPr lang="en-US" dirty="0"/>
              <a:t>http://www.rcsb.org/pdb/files/5x9L.pdb.gz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$ </a:t>
            </a:r>
            <a:r>
              <a:rPr lang="en-US" dirty="0" err="1" smtClean="0"/>
              <a:t>gunzip</a:t>
            </a:r>
            <a:r>
              <a:rPr lang="en-US" dirty="0" smtClean="0"/>
              <a:t> </a:t>
            </a:r>
            <a:r>
              <a:rPr lang="en-US" dirty="0"/>
              <a:t>5x9L.pdb.gz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$ </a:t>
            </a:r>
            <a:r>
              <a:rPr lang="en-US" dirty="0" smtClean="0"/>
              <a:t>echo </a:t>
            </a:r>
            <a:r>
              <a:rPr lang="en-US" dirty="0"/>
              <a:t>| pointless </a:t>
            </a:r>
            <a:r>
              <a:rPr lang="en-US" dirty="0" err="1"/>
              <a:t>xyzin</a:t>
            </a:r>
            <a:r>
              <a:rPr lang="en-US" dirty="0"/>
              <a:t> 5x9L.pdb </a:t>
            </a:r>
            <a:r>
              <a:rPr lang="en-US" dirty="0" err="1"/>
              <a:t>hklin</a:t>
            </a:r>
            <a:r>
              <a:rPr lang="en-US" dirty="0"/>
              <a:t> </a:t>
            </a:r>
            <a:r>
              <a:rPr lang="en-US" dirty="0" err="1"/>
              <a:t>truncated.mtz</a:t>
            </a:r>
            <a:r>
              <a:rPr lang="en-US" dirty="0"/>
              <a:t> </a:t>
            </a:r>
            <a:r>
              <a:rPr lang="en-US" dirty="0" smtClean="0"/>
              <a:t>\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hklout</a:t>
            </a:r>
            <a:r>
              <a:rPr lang="en-US" dirty="0" smtClean="0"/>
              <a:t> </a:t>
            </a:r>
            <a:r>
              <a:rPr lang="en-US" dirty="0" err="1"/>
              <a:t>reindexed.mtz</a:t>
            </a:r>
            <a:r>
              <a:rPr lang="en-US" dirty="0"/>
              <a:t> | tee reindex.log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$ </a:t>
            </a:r>
            <a:r>
              <a:rPr lang="en-US" dirty="0" err="1" smtClean="0"/>
              <a:t>uniqueify</a:t>
            </a:r>
            <a:r>
              <a:rPr lang="en-US" dirty="0" smtClean="0"/>
              <a:t> </a:t>
            </a:r>
            <a:r>
              <a:rPr lang="en-US" dirty="0" err="1"/>
              <a:t>reindexed.mtz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$ </a:t>
            </a:r>
            <a:r>
              <a:rPr lang="en-US" dirty="0" smtClean="0"/>
              <a:t>echo </a:t>
            </a:r>
            <a:r>
              <a:rPr lang="en-US" dirty="0"/>
              <a:t>| refmac5 </a:t>
            </a:r>
            <a:r>
              <a:rPr lang="en-US" dirty="0" err="1"/>
              <a:t>hklin</a:t>
            </a:r>
            <a:r>
              <a:rPr lang="en-US" dirty="0"/>
              <a:t> </a:t>
            </a:r>
            <a:r>
              <a:rPr lang="en-US" dirty="0" err="1"/>
              <a:t>reindexed-unique.mtz</a:t>
            </a:r>
            <a:r>
              <a:rPr lang="en-US" dirty="0"/>
              <a:t> </a:t>
            </a:r>
            <a:r>
              <a:rPr lang="en-US" dirty="0" err="1"/>
              <a:t>xyzin</a:t>
            </a:r>
            <a:r>
              <a:rPr lang="en-US" dirty="0"/>
              <a:t> 5x9L.pdb \</a:t>
            </a:r>
          </a:p>
          <a:p>
            <a:pPr marL="0" indent="0">
              <a:buNone/>
            </a:pPr>
            <a:r>
              <a:rPr lang="en-US" dirty="0"/>
              <a:t>               </a:t>
            </a:r>
            <a:r>
              <a:rPr lang="en-US" dirty="0" err="1"/>
              <a:t>hklout</a:t>
            </a:r>
            <a:r>
              <a:rPr lang="en-US" dirty="0"/>
              <a:t> </a:t>
            </a:r>
            <a:r>
              <a:rPr lang="en-US" dirty="0" err="1"/>
              <a:t>refmacout.mtz</a:t>
            </a:r>
            <a:r>
              <a:rPr lang="en-US" dirty="0"/>
              <a:t> </a:t>
            </a:r>
            <a:r>
              <a:rPr lang="en-US" dirty="0" err="1"/>
              <a:t>xyzout</a:t>
            </a:r>
            <a:r>
              <a:rPr lang="en-US" dirty="0"/>
              <a:t> refmacout.pdb </a:t>
            </a:r>
            <a:r>
              <a:rPr lang="en-US" dirty="0" smtClean="0"/>
              <a:t>|\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/>
              <a:t>tee refmac.log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06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to run DIALS the easy way: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90678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source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/Applications/dials-v1-10-2/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dials_env.csh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ia2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mosflm_beam_centre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=151.4,144.8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/data/blah/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yourname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xtal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/dataset/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dials.reciprocal_space_viewer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19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How to run DIALS the hard way: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067800" cy="5486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dials.import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/home/ …. /MLYS/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dials.find_spots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datablock.json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nproc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=8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dials.reciprocal_space_viewer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datablock.json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strong.pickle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&amp;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dials.image_viewer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datablock.json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&amp;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dials.generate_mask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untrusted.polygon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=1958,2024,0,2005,0,2151,1956,2125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untrusted.circle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=1964,2073,200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% open –t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datablock.json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12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281" y="0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to run DIALS the hard way: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067800" cy="5562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% open -t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datablock.json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Change origin to -144.8,151.4,-200</a:t>
            </a:r>
          </a:p>
          <a:p>
            <a:pPr marL="400050" lvl="1" indent="0">
              <a:buNone/>
            </a:pP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edit mask = </a:t>
            </a:r>
            <a:r>
              <a:rPr lang="en-US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mask.pickle</a:t>
            </a:r>
            <a:endParaRPr lang="en-US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dials.find_spots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datablock.json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nproc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=8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dials.index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datablock.json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strong.pickle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\        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space_group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=P21 \ 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unit_cell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=27.28,62.44,59.82,90,90.615,90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dials.integrate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experiments.json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indexed.pickle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dials.image_viewer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integrated.pickle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\ 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integrated_experiments.json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94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021" y="0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to run DIALS the hard way: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067800" cy="5562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dials.export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integrated_experiments.json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integrated.pickle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% pointless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hklin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integrated.mtz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hklout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ptls.mtz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| 	tee pointless.log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grep</a:t>
            </a: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Best|twin</a:t>
            </a: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pointless.log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% echo “refine parallel” |\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aimless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hklin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ptls.mtz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hklout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amls.mtz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|\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tee aimless.log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% truncate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hklin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amls.mtz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hklout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truncated.mtz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US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phenix.autosol</a:t>
            </a: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truncated.mtz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02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1253" cy="70104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124200" y="5867400"/>
            <a:ext cx="3886200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90600" y="331556"/>
            <a:ext cx="3156798" cy="1381575"/>
            <a:chOff x="990600" y="331556"/>
            <a:chExt cx="3156798" cy="1381575"/>
          </a:xfrm>
        </p:grpSpPr>
        <p:sp>
          <p:nvSpPr>
            <p:cNvPr id="5" name="TextBox 4"/>
            <p:cNvSpPr txBox="1"/>
            <p:nvPr/>
          </p:nvSpPr>
          <p:spPr>
            <a:xfrm>
              <a:off x="990600" y="1066800"/>
              <a:ext cx="21852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Left</a:t>
              </a:r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click</a:t>
              </a:r>
              <a:endPara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38901" y="331556"/>
              <a:ext cx="1908497" cy="805705"/>
            </a:xfrm>
            <a:custGeom>
              <a:avLst/>
              <a:gdLst>
                <a:gd name="connsiteX0" fmla="*/ 585230 w 585230"/>
                <a:gd name="connsiteY0" fmla="*/ 0 h 478565"/>
                <a:gd name="connsiteX1" fmla="*/ 38299 w 585230"/>
                <a:gd name="connsiteY1" fmla="*/ 119641 h 478565"/>
                <a:gd name="connsiteX2" fmla="*/ 89574 w 585230"/>
                <a:gd name="connsiteY2" fmla="*/ 478565 h 478565"/>
                <a:gd name="connsiteX0" fmla="*/ 550232 w 1482684"/>
                <a:gd name="connsiteY0" fmla="*/ 0 h 133697"/>
                <a:gd name="connsiteX1" fmla="*/ 3301 w 1482684"/>
                <a:gd name="connsiteY1" fmla="*/ 119641 h 133697"/>
                <a:gd name="connsiteX2" fmla="*/ 1482684 w 1482684"/>
                <a:gd name="connsiteY2" fmla="*/ 47050 h 133697"/>
                <a:gd name="connsiteX0" fmla="*/ 51631 w 984083"/>
                <a:gd name="connsiteY0" fmla="*/ 0 h 123872"/>
                <a:gd name="connsiteX1" fmla="*/ 367729 w 984083"/>
                <a:gd name="connsiteY1" fmla="*/ 109367 h 123872"/>
                <a:gd name="connsiteX2" fmla="*/ 984083 w 984083"/>
                <a:gd name="connsiteY2" fmla="*/ 47050 h 123872"/>
                <a:gd name="connsiteX0" fmla="*/ 51631 w 984083"/>
                <a:gd name="connsiteY0" fmla="*/ 0 h 147996"/>
                <a:gd name="connsiteX1" fmla="*/ 367729 w 984083"/>
                <a:gd name="connsiteY1" fmla="*/ 109367 h 147996"/>
                <a:gd name="connsiteX2" fmla="*/ 984083 w 984083"/>
                <a:gd name="connsiteY2" fmla="*/ 47050 h 147996"/>
                <a:gd name="connsiteX0" fmla="*/ 86196 w 1018648"/>
                <a:gd name="connsiteY0" fmla="*/ 0 h 147996"/>
                <a:gd name="connsiteX1" fmla="*/ 402294 w 1018648"/>
                <a:gd name="connsiteY1" fmla="*/ 109367 h 147996"/>
                <a:gd name="connsiteX2" fmla="*/ 1018648 w 1018648"/>
                <a:gd name="connsiteY2" fmla="*/ 47050 h 147996"/>
                <a:gd name="connsiteX0" fmla="*/ 86196 w 1018648"/>
                <a:gd name="connsiteY0" fmla="*/ 0 h 147996"/>
                <a:gd name="connsiteX1" fmla="*/ 402294 w 1018648"/>
                <a:gd name="connsiteY1" fmla="*/ 109367 h 147996"/>
                <a:gd name="connsiteX2" fmla="*/ 1018648 w 1018648"/>
                <a:gd name="connsiteY2" fmla="*/ 47050 h 147996"/>
                <a:gd name="connsiteX0" fmla="*/ 94507 w 1026959"/>
                <a:gd name="connsiteY0" fmla="*/ 996 h 110578"/>
                <a:gd name="connsiteX1" fmla="*/ 410605 w 1026959"/>
                <a:gd name="connsiteY1" fmla="*/ 110363 h 110578"/>
                <a:gd name="connsiteX2" fmla="*/ 1026959 w 1026959"/>
                <a:gd name="connsiteY2" fmla="*/ 48046 h 110578"/>
                <a:gd name="connsiteX0" fmla="*/ 93044 w 1950170"/>
                <a:gd name="connsiteY0" fmla="*/ 466482 h 595084"/>
                <a:gd name="connsiteX1" fmla="*/ 409142 w 1950170"/>
                <a:gd name="connsiteY1" fmla="*/ 575849 h 595084"/>
                <a:gd name="connsiteX2" fmla="*/ 1950170 w 1950170"/>
                <a:gd name="connsiteY2" fmla="*/ 20372 h 595084"/>
                <a:gd name="connsiteX0" fmla="*/ 93044 w 1950170"/>
                <a:gd name="connsiteY0" fmla="*/ 446110 h 574712"/>
                <a:gd name="connsiteX1" fmla="*/ 409142 w 1950170"/>
                <a:gd name="connsiteY1" fmla="*/ 555477 h 574712"/>
                <a:gd name="connsiteX2" fmla="*/ 1950170 w 1950170"/>
                <a:gd name="connsiteY2" fmla="*/ 0 h 574712"/>
                <a:gd name="connsiteX0" fmla="*/ 85306 w 1993803"/>
                <a:gd name="connsiteY0" fmla="*/ 805705 h 807662"/>
                <a:gd name="connsiteX1" fmla="*/ 452775 w 1993803"/>
                <a:gd name="connsiteY1" fmla="*/ 555477 h 807662"/>
                <a:gd name="connsiteX2" fmla="*/ 1993803 w 1993803"/>
                <a:gd name="connsiteY2" fmla="*/ 0 h 807662"/>
                <a:gd name="connsiteX0" fmla="*/ 41408 w 1949905"/>
                <a:gd name="connsiteY0" fmla="*/ 805705 h 806567"/>
                <a:gd name="connsiteX1" fmla="*/ 932859 w 1949905"/>
                <a:gd name="connsiteY1" fmla="*/ 360268 h 806567"/>
                <a:gd name="connsiteX2" fmla="*/ 1949905 w 1949905"/>
                <a:gd name="connsiteY2" fmla="*/ 0 h 806567"/>
                <a:gd name="connsiteX0" fmla="*/ 0 w 1908497"/>
                <a:gd name="connsiteY0" fmla="*/ 805705 h 805705"/>
                <a:gd name="connsiteX1" fmla="*/ 891451 w 1908497"/>
                <a:gd name="connsiteY1" fmla="*/ 360268 h 805705"/>
                <a:gd name="connsiteX2" fmla="*/ 1908497 w 1908497"/>
                <a:gd name="connsiteY2" fmla="*/ 0 h 805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8497" h="805705">
                  <a:moveTo>
                    <a:pt x="0" y="805705"/>
                  </a:moveTo>
                  <a:cubicBezTo>
                    <a:pt x="363740" y="486597"/>
                    <a:pt x="573368" y="494552"/>
                    <a:pt x="891451" y="360268"/>
                  </a:cubicBezTo>
                  <a:cubicBezTo>
                    <a:pt x="1209534" y="225984"/>
                    <a:pt x="1399767" y="312481"/>
                    <a:pt x="1908497" y="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90600" y="5791200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 click</a:t>
            </a:r>
          </a:p>
        </p:txBody>
      </p:sp>
    </p:spTree>
    <p:extLst>
      <p:ext uri="{BB962C8B-B14F-4D97-AF65-F5344CB8AC3E}">
        <p14:creationId xmlns:p14="http://schemas.microsoft.com/office/powerpoint/2010/main" val="154603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" t="7488" r="5486" b="15060"/>
          <a:stretch/>
        </p:blipFill>
        <p:spPr>
          <a:xfrm>
            <a:off x="457200" y="1752600"/>
            <a:ext cx="8352890" cy="288703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362200" y="3276586"/>
            <a:ext cx="6420124" cy="2768277"/>
            <a:chOff x="717551" y="1374995"/>
            <a:chExt cx="6420124" cy="2768277"/>
          </a:xfrm>
        </p:grpSpPr>
        <p:sp>
          <p:nvSpPr>
            <p:cNvPr id="8" name="Freeform 7"/>
            <p:cNvSpPr/>
            <p:nvPr/>
          </p:nvSpPr>
          <p:spPr>
            <a:xfrm>
              <a:off x="717551" y="1374995"/>
              <a:ext cx="3875853" cy="2038633"/>
            </a:xfrm>
            <a:custGeom>
              <a:avLst/>
              <a:gdLst>
                <a:gd name="connsiteX0" fmla="*/ 585230 w 585230"/>
                <a:gd name="connsiteY0" fmla="*/ 0 h 478565"/>
                <a:gd name="connsiteX1" fmla="*/ 38299 w 585230"/>
                <a:gd name="connsiteY1" fmla="*/ 119641 h 478565"/>
                <a:gd name="connsiteX2" fmla="*/ 89574 w 585230"/>
                <a:gd name="connsiteY2" fmla="*/ 478565 h 478565"/>
                <a:gd name="connsiteX0" fmla="*/ 550232 w 1482684"/>
                <a:gd name="connsiteY0" fmla="*/ 0 h 133697"/>
                <a:gd name="connsiteX1" fmla="*/ 3301 w 1482684"/>
                <a:gd name="connsiteY1" fmla="*/ 119641 h 133697"/>
                <a:gd name="connsiteX2" fmla="*/ 1482684 w 1482684"/>
                <a:gd name="connsiteY2" fmla="*/ 47050 h 133697"/>
                <a:gd name="connsiteX0" fmla="*/ 51631 w 984083"/>
                <a:gd name="connsiteY0" fmla="*/ 0 h 123872"/>
                <a:gd name="connsiteX1" fmla="*/ 367729 w 984083"/>
                <a:gd name="connsiteY1" fmla="*/ 109367 h 123872"/>
                <a:gd name="connsiteX2" fmla="*/ 984083 w 984083"/>
                <a:gd name="connsiteY2" fmla="*/ 47050 h 123872"/>
                <a:gd name="connsiteX0" fmla="*/ 51631 w 984083"/>
                <a:gd name="connsiteY0" fmla="*/ 0 h 147996"/>
                <a:gd name="connsiteX1" fmla="*/ 367729 w 984083"/>
                <a:gd name="connsiteY1" fmla="*/ 109367 h 147996"/>
                <a:gd name="connsiteX2" fmla="*/ 984083 w 984083"/>
                <a:gd name="connsiteY2" fmla="*/ 47050 h 147996"/>
                <a:gd name="connsiteX0" fmla="*/ 86196 w 1018648"/>
                <a:gd name="connsiteY0" fmla="*/ 0 h 147996"/>
                <a:gd name="connsiteX1" fmla="*/ 402294 w 1018648"/>
                <a:gd name="connsiteY1" fmla="*/ 109367 h 147996"/>
                <a:gd name="connsiteX2" fmla="*/ 1018648 w 1018648"/>
                <a:gd name="connsiteY2" fmla="*/ 47050 h 147996"/>
                <a:gd name="connsiteX0" fmla="*/ 86196 w 1018648"/>
                <a:gd name="connsiteY0" fmla="*/ 0 h 147996"/>
                <a:gd name="connsiteX1" fmla="*/ 402294 w 1018648"/>
                <a:gd name="connsiteY1" fmla="*/ 109367 h 147996"/>
                <a:gd name="connsiteX2" fmla="*/ 1018648 w 1018648"/>
                <a:gd name="connsiteY2" fmla="*/ 47050 h 147996"/>
                <a:gd name="connsiteX0" fmla="*/ 94507 w 1026959"/>
                <a:gd name="connsiteY0" fmla="*/ 996 h 110578"/>
                <a:gd name="connsiteX1" fmla="*/ 410605 w 1026959"/>
                <a:gd name="connsiteY1" fmla="*/ 110363 h 110578"/>
                <a:gd name="connsiteX2" fmla="*/ 1026959 w 1026959"/>
                <a:gd name="connsiteY2" fmla="*/ 48046 h 110578"/>
                <a:gd name="connsiteX0" fmla="*/ 93044 w 1950170"/>
                <a:gd name="connsiteY0" fmla="*/ 466482 h 595084"/>
                <a:gd name="connsiteX1" fmla="*/ 409142 w 1950170"/>
                <a:gd name="connsiteY1" fmla="*/ 575849 h 595084"/>
                <a:gd name="connsiteX2" fmla="*/ 1950170 w 1950170"/>
                <a:gd name="connsiteY2" fmla="*/ 20372 h 595084"/>
                <a:gd name="connsiteX0" fmla="*/ 93044 w 1950170"/>
                <a:gd name="connsiteY0" fmla="*/ 446110 h 574712"/>
                <a:gd name="connsiteX1" fmla="*/ 409142 w 1950170"/>
                <a:gd name="connsiteY1" fmla="*/ 555477 h 574712"/>
                <a:gd name="connsiteX2" fmla="*/ 1950170 w 1950170"/>
                <a:gd name="connsiteY2" fmla="*/ 0 h 574712"/>
                <a:gd name="connsiteX0" fmla="*/ 85306 w 1993803"/>
                <a:gd name="connsiteY0" fmla="*/ 805705 h 807662"/>
                <a:gd name="connsiteX1" fmla="*/ 452775 w 1993803"/>
                <a:gd name="connsiteY1" fmla="*/ 555477 h 807662"/>
                <a:gd name="connsiteX2" fmla="*/ 1993803 w 1993803"/>
                <a:gd name="connsiteY2" fmla="*/ 0 h 807662"/>
                <a:gd name="connsiteX0" fmla="*/ 41408 w 1949905"/>
                <a:gd name="connsiteY0" fmla="*/ 805705 h 806567"/>
                <a:gd name="connsiteX1" fmla="*/ 932859 w 1949905"/>
                <a:gd name="connsiteY1" fmla="*/ 360268 h 806567"/>
                <a:gd name="connsiteX2" fmla="*/ 1949905 w 1949905"/>
                <a:gd name="connsiteY2" fmla="*/ 0 h 806567"/>
                <a:gd name="connsiteX0" fmla="*/ 0 w 1908497"/>
                <a:gd name="connsiteY0" fmla="*/ 805705 h 805705"/>
                <a:gd name="connsiteX1" fmla="*/ 891451 w 1908497"/>
                <a:gd name="connsiteY1" fmla="*/ 360268 h 805705"/>
                <a:gd name="connsiteX2" fmla="*/ 1908497 w 1908497"/>
                <a:gd name="connsiteY2" fmla="*/ 0 h 805705"/>
                <a:gd name="connsiteX0" fmla="*/ 3120989 w 3150880"/>
                <a:gd name="connsiteY0" fmla="*/ 36601 h 1908510"/>
                <a:gd name="connsiteX1" fmla="*/ 77438 w 3150880"/>
                <a:gd name="connsiteY1" fmla="*/ 1820656 h 1908510"/>
                <a:gd name="connsiteX2" fmla="*/ 1094484 w 3150880"/>
                <a:gd name="connsiteY2" fmla="*/ 1460388 h 1908510"/>
                <a:gd name="connsiteX0" fmla="*/ 3120989 w 3120989"/>
                <a:gd name="connsiteY0" fmla="*/ 0 h 1871909"/>
                <a:gd name="connsiteX1" fmla="*/ 77438 w 3120989"/>
                <a:gd name="connsiteY1" fmla="*/ 1784055 h 1871909"/>
                <a:gd name="connsiteX2" fmla="*/ 1094484 w 3120989"/>
                <a:gd name="connsiteY2" fmla="*/ 1423787 h 1871909"/>
                <a:gd name="connsiteX0" fmla="*/ 6292716 w 6292716"/>
                <a:gd name="connsiteY0" fmla="*/ 127611 h 1911938"/>
                <a:gd name="connsiteX1" fmla="*/ 3249165 w 6292716"/>
                <a:gd name="connsiteY1" fmla="*/ 1911666 h 1911938"/>
                <a:gd name="connsiteX2" fmla="*/ 64081 w 6292716"/>
                <a:gd name="connsiteY2" fmla="*/ 0 h 1911938"/>
                <a:gd name="connsiteX0" fmla="*/ 6228635 w 6228635"/>
                <a:gd name="connsiteY0" fmla="*/ 127625 h 1911952"/>
                <a:gd name="connsiteX1" fmla="*/ 3185084 w 6228635"/>
                <a:gd name="connsiteY1" fmla="*/ 1911680 h 1911952"/>
                <a:gd name="connsiteX2" fmla="*/ 0 w 6228635"/>
                <a:gd name="connsiteY2" fmla="*/ 14 h 1911952"/>
                <a:gd name="connsiteX0" fmla="*/ 6341651 w 6341651"/>
                <a:gd name="connsiteY0" fmla="*/ 96803 h 1881015"/>
                <a:gd name="connsiteX1" fmla="*/ 3298100 w 6341651"/>
                <a:gd name="connsiteY1" fmla="*/ 1880858 h 1881015"/>
                <a:gd name="connsiteX2" fmla="*/ 0 w 6341651"/>
                <a:gd name="connsiteY2" fmla="*/ 15 h 1881015"/>
                <a:gd name="connsiteX0" fmla="*/ 3875853 w 3875853"/>
                <a:gd name="connsiteY0" fmla="*/ 2038621 h 2330933"/>
                <a:gd name="connsiteX1" fmla="*/ 3298100 w 3875853"/>
                <a:gd name="connsiteY1" fmla="*/ 1880860 h 2330933"/>
                <a:gd name="connsiteX2" fmla="*/ 0 w 3875853"/>
                <a:gd name="connsiteY2" fmla="*/ 17 h 2330933"/>
                <a:gd name="connsiteX0" fmla="*/ 3875853 w 3875853"/>
                <a:gd name="connsiteY0" fmla="*/ 2038621 h 2038621"/>
                <a:gd name="connsiteX1" fmla="*/ 3298100 w 3875853"/>
                <a:gd name="connsiteY1" fmla="*/ 1880860 h 2038621"/>
                <a:gd name="connsiteX2" fmla="*/ 0 w 3875853"/>
                <a:gd name="connsiteY2" fmla="*/ 17 h 2038621"/>
                <a:gd name="connsiteX0" fmla="*/ 3875853 w 3875853"/>
                <a:gd name="connsiteY0" fmla="*/ 2038633 h 2038633"/>
                <a:gd name="connsiteX1" fmla="*/ 2568635 w 3875853"/>
                <a:gd name="connsiteY1" fmla="*/ 1243874 h 2038633"/>
                <a:gd name="connsiteX2" fmla="*/ 0 w 3875853"/>
                <a:gd name="connsiteY2" fmla="*/ 29 h 203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75853" h="2038633">
                  <a:moveTo>
                    <a:pt x="3875853" y="2038633"/>
                  </a:moveTo>
                  <a:cubicBezTo>
                    <a:pt x="3242999" y="1657879"/>
                    <a:pt x="3214610" y="1583641"/>
                    <a:pt x="2568635" y="1243874"/>
                  </a:cubicBezTo>
                  <a:cubicBezTo>
                    <a:pt x="1922660" y="904107"/>
                    <a:pt x="1885148" y="-5989"/>
                    <a:pt x="0" y="29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79951" y="3127609"/>
              <a:ext cx="245772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ype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(with keyboard)</a:t>
              </a:r>
              <a:endPara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889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659"/>
            <a:ext cx="9144000" cy="571268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17551" y="1375009"/>
            <a:ext cx="6639589" cy="1881015"/>
            <a:chOff x="717551" y="1375009"/>
            <a:chExt cx="6639589" cy="1881015"/>
          </a:xfrm>
        </p:grpSpPr>
        <p:sp>
          <p:nvSpPr>
            <p:cNvPr id="4" name="Freeform 3"/>
            <p:cNvSpPr/>
            <p:nvPr/>
          </p:nvSpPr>
          <p:spPr>
            <a:xfrm>
              <a:off x="717551" y="1375009"/>
              <a:ext cx="6341651" cy="1881015"/>
            </a:xfrm>
            <a:custGeom>
              <a:avLst/>
              <a:gdLst>
                <a:gd name="connsiteX0" fmla="*/ 585230 w 585230"/>
                <a:gd name="connsiteY0" fmla="*/ 0 h 478565"/>
                <a:gd name="connsiteX1" fmla="*/ 38299 w 585230"/>
                <a:gd name="connsiteY1" fmla="*/ 119641 h 478565"/>
                <a:gd name="connsiteX2" fmla="*/ 89574 w 585230"/>
                <a:gd name="connsiteY2" fmla="*/ 478565 h 478565"/>
                <a:gd name="connsiteX0" fmla="*/ 550232 w 1482684"/>
                <a:gd name="connsiteY0" fmla="*/ 0 h 133697"/>
                <a:gd name="connsiteX1" fmla="*/ 3301 w 1482684"/>
                <a:gd name="connsiteY1" fmla="*/ 119641 h 133697"/>
                <a:gd name="connsiteX2" fmla="*/ 1482684 w 1482684"/>
                <a:gd name="connsiteY2" fmla="*/ 47050 h 133697"/>
                <a:gd name="connsiteX0" fmla="*/ 51631 w 984083"/>
                <a:gd name="connsiteY0" fmla="*/ 0 h 123872"/>
                <a:gd name="connsiteX1" fmla="*/ 367729 w 984083"/>
                <a:gd name="connsiteY1" fmla="*/ 109367 h 123872"/>
                <a:gd name="connsiteX2" fmla="*/ 984083 w 984083"/>
                <a:gd name="connsiteY2" fmla="*/ 47050 h 123872"/>
                <a:gd name="connsiteX0" fmla="*/ 51631 w 984083"/>
                <a:gd name="connsiteY0" fmla="*/ 0 h 147996"/>
                <a:gd name="connsiteX1" fmla="*/ 367729 w 984083"/>
                <a:gd name="connsiteY1" fmla="*/ 109367 h 147996"/>
                <a:gd name="connsiteX2" fmla="*/ 984083 w 984083"/>
                <a:gd name="connsiteY2" fmla="*/ 47050 h 147996"/>
                <a:gd name="connsiteX0" fmla="*/ 86196 w 1018648"/>
                <a:gd name="connsiteY0" fmla="*/ 0 h 147996"/>
                <a:gd name="connsiteX1" fmla="*/ 402294 w 1018648"/>
                <a:gd name="connsiteY1" fmla="*/ 109367 h 147996"/>
                <a:gd name="connsiteX2" fmla="*/ 1018648 w 1018648"/>
                <a:gd name="connsiteY2" fmla="*/ 47050 h 147996"/>
                <a:gd name="connsiteX0" fmla="*/ 86196 w 1018648"/>
                <a:gd name="connsiteY0" fmla="*/ 0 h 147996"/>
                <a:gd name="connsiteX1" fmla="*/ 402294 w 1018648"/>
                <a:gd name="connsiteY1" fmla="*/ 109367 h 147996"/>
                <a:gd name="connsiteX2" fmla="*/ 1018648 w 1018648"/>
                <a:gd name="connsiteY2" fmla="*/ 47050 h 147996"/>
                <a:gd name="connsiteX0" fmla="*/ 94507 w 1026959"/>
                <a:gd name="connsiteY0" fmla="*/ 996 h 110578"/>
                <a:gd name="connsiteX1" fmla="*/ 410605 w 1026959"/>
                <a:gd name="connsiteY1" fmla="*/ 110363 h 110578"/>
                <a:gd name="connsiteX2" fmla="*/ 1026959 w 1026959"/>
                <a:gd name="connsiteY2" fmla="*/ 48046 h 110578"/>
                <a:gd name="connsiteX0" fmla="*/ 93044 w 1950170"/>
                <a:gd name="connsiteY0" fmla="*/ 466482 h 595084"/>
                <a:gd name="connsiteX1" fmla="*/ 409142 w 1950170"/>
                <a:gd name="connsiteY1" fmla="*/ 575849 h 595084"/>
                <a:gd name="connsiteX2" fmla="*/ 1950170 w 1950170"/>
                <a:gd name="connsiteY2" fmla="*/ 20372 h 595084"/>
                <a:gd name="connsiteX0" fmla="*/ 93044 w 1950170"/>
                <a:gd name="connsiteY0" fmla="*/ 446110 h 574712"/>
                <a:gd name="connsiteX1" fmla="*/ 409142 w 1950170"/>
                <a:gd name="connsiteY1" fmla="*/ 555477 h 574712"/>
                <a:gd name="connsiteX2" fmla="*/ 1950170 w 1950170"/>
                <a:gd name="connsiteY2" fmla="*/ 0 h 574712"/>
                <a:gd name="connsiteX0" fmla="*/ 85306 w 1993803"/>
                <a:gd name="connsiteY0" fmla="*/ 805705 h 807662"/>
                <a:gd name="connsiteX1" fmla="*/ 452775 w 1993803"/>
                <a:gd name="connsiteY1" fmla="*/ 555477 h 807662"/>
                <a:gd name="connsiteX2" fmla="*/ 1993803 w 1993803"/>
                <a:gd name="connsiteY2" fmla="*/ 0 h 807662"/>
                <a:gd name="connsiteX0" fmla="*/ 41408 w 1949905"/>
                <a:gd name="connsiteY0" fmla="*/ 805705 h 806567"/>
                <a:gd name="connsiteX1" fmla="*/ 932859 w 1949905"/>
                <a:gd name="connsiteY1" fmla="*/ 360268 h 806567"/>
                <a:gd name="connsiteX2" fmla="*/ 1949905 w 1949905"/>
                <a:gd name="connsiteY2" fmla="*/ 0 h 806567"/>
                <a:gd name="connsiteX0" fmla="*/ 0 w 1908497"/>
                <a:gd name="connsiteY0" fmla="*/ 805705 h 805705"/>
                <a:gd name="connsiteX1" fmla="*/ 891451 w 1908497"/>
                <a:gd name="connsiteY1" fmla="*/ 360268 h 805705"/>
                <a:gd name="connsiteX2" fmla="*/ 1908497 w 1908497"/>
                <a:gd name="connsiteY2" fmla="*/ 0 h 805705"/>
                <a:gd name="connsiteX0" fmla="*/ 3120989 w 3150880"/>
                <a:gd name="connsiteY0" fmla="*/ 36601 h 1908510"/>
                <a:gd name="connsiteX1" fmla="*/ 77438 w 3150880"/>
                <a:gd name="connsiteY1" fmla="*/ 1820656 h 1908510"/>
                <a:gd name="connsiteX2" fmla="*/ 1094484 w 3150880"/>
                <a:gd name="connsiteY2" fmla="*/ 1460388 h 1908510"/>
                <a:gd name="connsiteX0" fmla="*/ 3120989 w 3120989"/>
                <a:gd name="connsiteY0" fmla="*/ 0 h 1871909"/>
                <a:gd name="connsiteX1" fmla="*/ 77438 w 3120989"/>
                <a:gd name="connsiteY1" fmla="*/ 1784055 h 1871909"/>
                <a:gd name="connsiteX2" fmla="*/ 1094484 w 3120989"/>
                <a:gd name="connsiteY2" fmla="*/ 1423787 h 1871909"/>
                <a:gd name="connsiteX0" fmla="*/ 6292716 w 6292716"/>
                <a:gd name="connsiteY0" fmla="*/ 127611 h 1911938"/>
                <a:gd name="connsiteX1" fmla="*/ 3249165 w 6292716"/>
                <a:gd name="connsiteY1" fmla="*/ 1911666 h 1911938"/>
                <a:gd name="connsiteX2" fmla="*/ 64081 w 6292716"/>
                <a:gd name="connsiteY2" fmla="*/ 0 h 1911938"/>
                <a:gd name="connsiteX0" fmla="*/ 6228635 w 6228635"/>
                <a:gd name="connsiteY0" fmla="*/ 127625 h 1911952"/>
                <a:gd name="connsiteX1" fmla="*/ 3185084 w 6228635"/>
                <a:gd name="connsiteY1" fmla="*/ 1911680 h 1911952"/>
                <a:gd name="connsiteX2" fmla="*/ 0 w 6228635"/>
                <a:gd name="connsiteY2" fmla="*/ 14 h 1911952"/>
                <a:gd name="connsiteX0" fmla="*/ 6341651 w 6341651"/>
                <a:gd name="connsiteY0" fmla="*/ 96803 h 1881015"/>
                <a:gd name="connsiteX1" fmla="*/ 3298100 w 6341651"/>
                <a:gd name="connsiteY1" fmla="*/ 1880858 h 1881015"/>
                <a:gd name="connsiteX2" fmla="*/ 0 w 6341651"/>
                <a:gd name="connsiteY2" fmla="*/ 15 h 188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1651" h="1881015">
                  <a:moveTo>
                    <a:pt x="6341651" y="96803"/>
                  </a:moveTo>
                  <a:cubicBezTo>
                    <a:pt x="5564959" y="671546"/>
                    <a:pt x="4355042" y="1896989"/>
                    <a:pt x="3298100" y="1880858"/>
                  </a:cubicBezTo>
                  <a:cubicBezTo>
                    <a:pt x="2241158" y="1864727"/>
                    <a:pt x="1885148" y="-6003"/>
                    <a:pt x="0" y="15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172200" y="2133600"/>
              <a:ext cx="11849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drag</a:t>
              </a:r>
              <a:endPara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388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042"/>
            <a:ext cx="9144000" cy="56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0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8" y="0"/>
            <a:ext cx="90146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9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569"/>
            <a:ext cx="11915372" cy="609343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990600" y="2667000"/>
            <a:ext cx="5029200" cy="1361420"/>
            <a:chOff x="1524000" y="2133600"/>
            <a:chExt cx="5105400" cy="1361420"/>
          </a:xfrm>
        </p:grpSpPr>
        <p:sp>
          <p:nvSpPr>
            <p:cNvPr id="6" name="Right Brace 5"/>
            <p:cNvSpPr/>
            <p:nvPr/>
          </p:nvSpPr>
          <p:spPr>
            <a:xfrm rot="5400000">
              <a:off x="3695700" y="-38100"/>
              <a:ext cx="762000" cy="5105400"/>
            </a:xfrm>
            <a:prstGeom prst="rightBrac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48000" y="2971800"/>
              <a:ext cx="25202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“prompt”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553200" y="2514600"/>
            <a:ext cx="1827009" cy="1571589"/>
            <a:chOff x="7050024" y="1929384"/>
            <a:chExt cx="1963077" cy="1571589"/>
          </a:xfrm>
        </p:grpSpPr>
        <p:sp>
          <p:nvSpPr>
            <p:cNvPr id="9" name="TextBox 8"/>
            <p:cNvSpPr txBox="1"/>
            <p:nvPr/>
          </p:nvSpPr>
          <p:spPr>
            <a:xfrm>
              <a:off x="7315200" y="2362200"/>
              <a:ext cx="1697901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Cursor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does not move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with mouse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7050024" y="1929384"/>
              <a:ext cx="420624" cy="457200"/>
            </a:xfrm>
            <a:custGeom>
              <a:avLst/>
              <a:gdLst>
                <a:gd name="connsiteX0" fmla="*/ 420624 w 420624"/>
                <a:gd name="connsiteY0" fmla="*/ 457200 h 457200"/>
                <a:gd name="connsiteX1" fmla="*/ 283464 w 420624"/>
                <a:gd name="connsiteY1" fmla="*/ 146304 h 457200"/>
                <a:gd name="connsiteX2" fmla="*/ 0 w 420624"/>
                <a:gd name="connsiteY2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24" h="457200">
                  <a:moveTo>
                    <a:pt x="420624" y="457200"/>
                  </a:moveTo>
                  <a:cubicBezTo>
                    <a:pt x="387096" y="339852"/>
                    <a:pt x="353568" y="222504"/>
                    <a:pt x="283464" y="146304"/>
                  </a:cubicBezTo>
                  <a:cubicBezTo>
                    <a:pt x="213360" y="70104"/>
                    <a:pt x="106680" y="35052"/>
                    <a:pt x="0" y="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657600" y="4267200"/>
            <a:ext cx="2743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Mouse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used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select and paste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all pasted text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Goes to the cursor</a:t>
            </a:r>
          </a:p>
        </p:txBody>
      </p:sp>
    </p:spTree>
    <p:extLst>
      <p:ext uri="{BB962C8B-B14F-4D97-AF65-F5344CB8AC3E}">
        <p14:creationId xmlns:p14="http://schemas.microsoft.com/office/powerpoint/2010/main" val="223859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JMHolton@lbl.gov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01288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DIALS demo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4582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~]$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~]$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dials_tutorial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~]$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cd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dials_tutorial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~]$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pc="-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ln –sf /home/data/course_2019 .</a:t>
            </a:r>
            <a:endParaRPr lang="en-US" spc="-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~]$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dui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ight Arrow 5"/>
          <p:cNvSpPr/>
          <p:nvPr/>
        </p:nvSpPr>
        <p:spPr>
          <a:xfrm rot="5400000">
            <a:off x="2819400" y="2057400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Space!</a:t>
            </a:r>
          </a:p>
        </p:txBody>
      </p:sp>
      <p:sp>
        <p:nvSpPr>
          <p:cNvPr id="7" name="Right Arrow 6"/>
          <p:cNvSpPr/>
          <p:nvPr/>
        </p:nvSpPr>
        <p:spPr>
          <a:xfrm rot="5400000">
            <a:off x="4267200" y="1828800"/>
            <a:ext cx="1143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underscore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1905000"/>
            <a:ext cx="990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prompt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type!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10400" y="2590800"/>
            <a:ext cx="762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endParaRPr lang="en-US" sz="11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5400000">
            <a:off x="8153400" y="3200400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Space!</a:t>
            </a:r>
          </a:p>
        </p:txBody>
      </p:sp>
    </p:spTree>
    <p:extLst>
      <p:ext uri="{BB962C8B-B14F-4D97-AF65-F5344CB8AC3E}">
        <p14:creationId xmlns:p14="http://schemas.microsoft.com/office/powerpoint/2010/main" val="398785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 animBg="1"/>
      <p:bldP spid="7" grpId="0" uiExpand="1" animBg="1"/>
      <p:bldP spid="9" grpId="0" uiExpand="1" animBg="1"/>
      <p:bldP spid="10" grpId="0" uiExpand="1" animBg="1"/>
      <p:bldP spid="11" grpId="0" uiExpan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501"/>
            <a:ext cx="9144000" cy="554699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362200" y="2209800"/>
            <a:ext cx="1905000" cy="8382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1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501"/>
            <a:ext cx="9144000" cy="55469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7" y="608957"/>
            <a:ext cx="8015526" cy="564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72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501"/>
            <a:ext cx="9144000" cy="55469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7" y="608957"/>
            <a:ext cx="8015526" cy="564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9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501"/>
            <a:ext cx="9144000" cy="554699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447800" y="1371600"/>
            <a:ext cx="1905000" cy="8382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8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501"/>
            <a:ext cx="9144000" cy="554699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33400" y="838200"/>
            <a:ext cx="990600" cy="8382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9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5536</TotalTime>
  <Words>237</Words>
  <Application>Microsoft Office PowerPoint</Application>
  <PresentationFormat>On-screen Show (4:3)</PresentationFormat>
  <Paragraphs>73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Courier New</vt:lpstr>
      <vt:lpstr>Times New Roman</vt:lpstr>
      <vt:lpstr>Office Theme</vt:lpstr>
      <vt:lpstr>1_Office Theme</vt:lpstr>
      <vt:lpstr>6_Default Design</vt:lpstr>
      <vt:lpstr>PowerPoint Presentation</vt:lpstr>
      <vt:lpstr>PowerPoint Presentation</vt:lpstr>
      <vt:lpstr>PowerPoint Presentation</vt:lpstr>
      <vt:lpstr>DIALS demo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After DUI: scale merge refine!</vt:lpstr>
      <vt:lpstr>How to run DIALS the easy way:</vt:lpstr>
      <vt:lpstr>How to run DIALS the hard way:</vt:lpstr>
      <vt:lpstr>How to run DIALS the hard way:</vt:lpstr>
      <vt:lpstr>How to run DIALS the hard way: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James_Holton</dc:creator>
  <cp:lastModifiedBy>JMHolton</cp:lastModifiedBy>
  <cp:revision>33</cp:revision>
  <dcterms:created xsi:type="dcterms:W3CDTF">2018-04-24T18:45:50Z</dcterms:created>
  <dcterms:modified xsi:type="dcterms:W3CDTF">2019-01-15T05:15:43Z</dcterms:modified>
</cp:coreProperties>
</file>