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14" r:id="rId3"/>
    <p:sldMasterId id="2147483755" r:id="rId4"/>
    <p:sldMasterId id="2147483781" r:id="rId5"/>
    <p:sldMasterId id="2147483882" r:id="rId6"/>
    <p:sldMasterId id="2147483897" r:id="rId7"/>
    <p:sldMasterId id="2147483923" r:id="rId8"/>
    <p:sldMasterId id="2147484091" r:id="rId9"/>
    <p:sldMasterId id="2147484107" r:id="rId10"/>
    <p:sldMasterId id="2147484120" r:id="rId11"/>
    <p:sldMasterId id="2147484134" r:id="rId12"/>
    <p:sldMasterId id="2147484149" r:id="rId13"/>
    <p:sldMasterId id="2147484163" r:id="rId14"/>
    <p:sldMasterId id="2147484246" r:id="rId15"/>
    <p:sldMasterId id="2147484289" r:id="rId16"/>
    <p:sldMasterId id="2147484301" r:id="rId17"/>
    <p:sldMasterId id="2147484488" r:id="rId18"/>
    <p:sldMasterId id="2147484503" r:id="rId19"/>
  </p:sldMasterIdLst>
  <p:notesMasterIdLst>
    <p:notesMasterId r:id="rId152"/>
  </p:notesMasterIdLst>
  <p:handoutMasterIdLst>
    <p:handoutMasterId r:id="rId153"/>
  </p:handoutMasterIdLst>
  <p:sldIdLst>
    <p:sldId id="1595" r:id="rId20"/>
    <p:sldId id="1591" r:id="rId21"/>
    <p:sldId id="1528" r:id="rId22"/>
    <p:sldId id="1596" r:id="rId23"/>
    <p:sldId id="257" r:id="rId24"/>
    <p:sldId id="1218" r:id="rId25"/>
    <p:sldId id="1219" r:id="rId26"/>
    <p:sldId id="1220" r:id="rId27"/>
    <p:sldId id="1221" r:id="rId28"/>
    <p:sldId id="1222" r:id="rId29"/>
    <p:sldId id="1223" r:id="rId30"/>
    <p:sldId id="1224" r:id="rId31"/>
    <p:sldId id="1225" r:id="rId32"/>
    <p:sldId id="1226" r:id="rId33"/>
    <p:sldId id="1538" r:id="rId34"/>
    <p:sldId id="1539" r:id="rId35"/>
    <p:sldId id="1540" r:id="rId36"/>
    <p:sldId id="1541" r:id="rId37"/>
    <p:sldId id="1542" r:id="rId38"/>
    <p:sldId id="1543" r:id="rId39"/>
    <p:sldId id="1544" r:id="rId40"/>
    <p:sldId id="1545" r:id="rId41"/>
    <p:sldId id="1546" r:id="rId42"/>
    <p:sldId id="1547" r:id="rId43"/>
    <p:sldId id="1548" r:id="rId44"/>
    <p:sldId id="1549" r:id="rId45"/>
    <p:sldId id="1550" r:id="rId46"/>
    <p:sldId id="1551" r:id="rId47"/>
    <p:sldId id="1552" r:id="rId48"/>
    <p:sldId id="1553" r:id="rId49"/>
    <p:sldId id="1554" r:id="rId50"/>
    <p:sldId id="1555" r:id="rId51"/>
    <p:sldId id="1556" r:id="rId52"/>
    <p:sldId id="1557" r:id="rId53"/>
    <p:sldId id="1558" r:id="rId54"/>
    <p:sldId id="1559" r:id="rId55"/>
    <p:sldId id="1560" r:id="rId56"/>
    <p:sldId id="1561" r:id="rId57"/>
    <p:sldId id="1562" r:id="rId58"/>
    <p:sldId id="1563" r:id="rId59"/>
    <p:sldId id="1564" r:id="rId60"/>
    <p:sldId id="1565" r:id="rId61"/>
    <p:sldId id="1566" r:id="rId62"/>
    <p:sldId id="1567" r:id="rId63"/>
    <p:sldId id="1568" r:id="rId64"/>
    <p:sldId id="1569" r:id="rId65"/>
    <p:sldId id="1570" r:id="rId66"/>
    <p:sldId id="1571" r:id="rId67"/>
    <p:sldId id="1572" r:id="rId68"/>
    <p:sldId id="1573" r:id="rId69"/>
    <p:sldId id="1574" r:id="rId70"/>
    <p:sldId id="1575" r:id="rId71"/>
    <p:sldId id="1576" r:id="rId72"/>
    <p:sldId id="1577" r:id="rId73"/>
    <p:sldId id="1578" r:id="rId74"/>
    <p:sldId id="1579" r:id="rId75"/>
    <p:sldId id="1580" r:id="rId76"/>
    <p:sldId id="1581" r:id="rId77"/>
    <p:sldId id="1582" r:id="rId78"/>
    <p:sldId id="1583" r:id="rId79"/>
    <p:sldId id="1584" r:id="rId80"/>
    <p:sldId id="1585" r:id="rId81"/>
    <p:sldId id="1586" r:id="rId82"/>
    <p:sldId id="1587" r:id="rId83"/>
    <p:sldId id="1241" r:id="rId84"/>
    <p:sldId id="1242" r:id="rId85"/>
    <p:sldId id="1243" r:id="rId86"/>
    <p:sldId id="1244" r:id="rId87"/>
    <p:sldId id="1593" r:id="rId88"/>
    <p:sldId id="839" r:id="rId89"/>
    <p:sldId id="1526" r:id="rId90"/>
    <p:sldId id="856" r:id="rId91"/>
    <p:sldId id="857" r:id="rId92"/>
    <p:sldId id="1532" r:id="rId93"/>
    <p:sldId id="858" r:id="rId94"/>
    <p:sldId id="859" r:id="rId95"/>
    <p:sldId id="1155" r:id="rId96"/>
    <p:sldId id="1590" r:id="rId97"/>
    <p:sldId id="1154" r:id="rId98"/>
    <p:sldId id="1592" r:id="rId99"/>
    <p:sldId id="1597" r:id="rId100"/>
    <p:sldId id="1524" r:id="rId101"/>
    <p:sldId id="1525" r:id="rId102"/>
    <p:sldId id="840" r:id="rId103"/>
    <p:sldId id="1157" r:id="rId104"/>
    <p:sldId id="1158" r:id="rId105"/>
    <p:sldId id="1156" r:id="rId106"/>
    <p:sldId id="846" r:id="rId107"/>
    <p:sldId id="847" r:id="rId108"/>
    <p:sldId id="1589" r:id="rId109"/>
    <p:sldId id="1529" r:id="rId110"/>
    <p:sldId id="1151" r:id="rId111"/>
    <p:sldId id="1152" r:id="rId112"/>
    <p:sldId id="1252" r:id="rId113"/>
    <p:sldId id="1520" r:id="rId114"/>
    <p:sldId id="836" r:id="rId115"/>
    <p:sldId id="1523" r:id="rId116"/>
    <p:sldId id="1522" r:id="rId117"/>
    <p:sldId id="1521" r:id="rId118"/>
    <p:sldId id="1392" r:id="rId119"/>
    <p:sldId id="1393" r:id="rId120"/>
    <p:sldId id="1432" r:id="rId121"/>
    <p:sldId id="1527" r:id="rId122"/>
    <p:sldId id="1270" r:id="rId123"/>
    <p:sldId id="1166" r:id="rId124"/>
    <p:sldId id="1167" r:id="rId125"/>
    <p:sldId id="1267" r:id="rId126"/>
    <p:sldId id="1265" r:id="rId127"/>
    <p:sldId id="1168" r:id="rId128"/>
    <p:sldId id="1169" r:id="rId129"/>
    <p:sldId id="1170" r:id="rId130"/>
    <p:sldId id="1171" r:id="rId131"/>
    <p:sldId id="1172" r:id="rId132"/>
    <p:sldId id="1173" r:id="rId133"/>
    <p:sldId id="1175" r:id="rId134"/>
    <p:sldId id="1176" r:id="rId135"/>
    <p:sldId id="1177" r:id="rId136"/>
    <p:sldId id="1178" r:id="rId137"/>
    <p:sldId id="1179" r:id="rId138"/>
    <p:sldId id="1530" r:id="rId139"/>
    <p:sldId id="1535" r:id="rId140"/>
    <p:sldId id="1519" r:id="rId141"/>
    <p:sldId id="1518" r:id="rId142"/>
    <p:sldId id="1536" r:id="rId143"/>
    <p:sldId id="855" r:id="rId144"/>
    <p:sldId id="1533" r:id="rId145"/>
    <p:sldId id="1182" r:id="rId146"/>
    <p:sldId id="1183" r:id="rId147"/>
    <p:sldId id="960" r:id="rId148"/>
    <p:sldId id="1534" r:id="rId149"/>
    <p:sldId id="1272" r:id="rId150"/>
    <p:sldId id="1594" r:id="rId15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91" y="-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38" Type="http://schemas.openxmlformats.org/officeDocument/2006/relationships/slide" Target="slides/slide119.xml"/><Relationship Id="rId15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144" Type="http://schemas.openxmlformats.org/officeDocument/2006/relationships/slide" Target="slides/slide125.xml"/><Relationship Id="rId149" Type="http://schemas.openxmlformats.org/officeDocument/2006/relationships/slide" Target="slides/slide13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slide" Target="slides/slide115.xml"/><Relationship Id="rId139" Type="http://schemas.openxmlformats.org/officeDocument/2006/relationships/slide" Target="slides/slide12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40" Type="http://schemas.openxmlformats.org/officeDocument/2006/relationships/slide" Target="slides/slide121.xml"/><Relationship Id="rId145" Type="http://schemas.openxmlformats.org/officeDocument/2006/relationships/slide" Target="slides/slide126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slide" Target="slides/slide116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151" Type="http://schemas.openxmlformats.org/officeDocument/2006/relationships/slide" Target="slides/slide132.xml"/><Relationship Id="rId15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141" Type="http://schemas.openxmlformats.org/officeDocument/2006/relationships/slide" Target="slides/slide122.xml"/><Relationship Id="rId146" Type="http://schemas.openxmlformats.org/officeDocument/2006/relationships/slide" Target="slides/slide12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157" Type="http://schemas.openxmlformats.org/officeDocument/2006/relationships/tableStyles" Target="tableStyles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8692810457513"/>
          <c:y val="6.5079365079365084E-2"/>
          <c:w val="0.83769063180827874"/>
          <c:h val="0.80793650793650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CCright</c:v>
                </c:pt>
              </c:strCache>
            </c:strRef>
          </c:tx>
          <c:spPr>
            <a:ln w="3662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Sheet1!$A$2:$A$2022</c:f>
              <c:numCache>
                <c:formatCode>General</c:formatCode>
                <c:ptCount val="2021"/>
                <c:pt idx="0">
                  <c:v>2.2082700000000002</c:v>
                </c:pt>
                <c:pt idx="1">
                  <c:v>2.2084999999999999</c:v>
                </c:pt>
                <c:pt idx="2">
                  <c:v>2.20892</c:v>
                </c:pt>
                <c:pt idx="3">
                  <c:v>2.20946</c:v>
                </c:pt>
                <c:pt idx="4">
                  <c:v>2.2097600000000002</c:v>
                </c:pt>
                <c:pt idx="5">
                  <c:v>2.2101500000000001</c:v>
                </c:pt>
                <c:pt idx="6">
                  <c:v>2.2104400000000002</c:v>
                </c:pt>
                <c:pt idx="7">
                  <c:v>2.2107700000000001</c:v>
                </c:pt>
                <c:pt idx="8">
                  <c:v>2.2109999999999999</c:v>
                </c:pt>
                <c:pt idx="9">
                  <c:v>2.2111999999999998</c:v>
                </c:pt>
                <c:pt idx="10">
                  <c:v>2.21156</c:v>
                </c:pt>
                <c:pt idx="11">
                  <c:v>2.2121300000000002</c:v>
                </c:pt>
                <c:pt idx="12">
                  <c:v>2.2128399999999999</c:v>
                </c:pt>
                <c:pt idx="13">
                  <c:v>2.2130700000000001</c:v>
                </c:pt>
                <c:pt idx="14">
                  <c:v>2.2134</c:v>
                </c:pt>
                <c:pt idx="15">
                  <c:v>2.21366</c:v>
                </c:pt>
                <c:pt idx="16">
                  <c:v>2.2138</c:v>
                </c:pt>
                <c:pt idx="17">
                  <c:v>2.21407</c:v>
                </c:pt>
                <c:pt idx="18">
                  <c:v>2.2145600000000001</c:v>
                </c:pt>
                <c:pt idx="19">
                  <c:v>2.2147999999999999</c:v>
                </c:pt>
                <c:pt idx="20">
                  <c:v>2.21516</c:v>
                </c:pt>
                <c:pt idx="21">
                  <c:v>2.2153700000000001</c:v>
                </c:pt>
                <c:pt idx="22">
                  <c:v>2.21583</c:v>
                </c:pt>
                <c:pt idx="23">
                  <c:v>2.2161300000000002</c:v>
                </c:pt>
                <c:pt idx="24">
                  <c:v>2.21645</c:v>
                </c:pt>
                <c:pt idx="25">
                  <c:v>2.2168999999999999</c:v>
                </c:pt>
                <c:pt idx="26">
                  <c:v>2.21739</c:v>
                </c:pt>
                <c:pt idx="27">
                  <c:v>2.21794</c:v>
                </c:pt>
                <c:pt idx="28">
                  <c:v>2.2180900000000001</c:v>
                </c:pt>
                <c:pt idx="29">
                  <c:v>2.2183600000000001</c:v>
                </c:pt>
                <c:pt idx="30">
                  <c:v>2.21875</c:v>
                </c:pt>
                <c:pt idx="31">
                  <c:v>2.2190799999999999</c:v>
                </c:pt>
                <c:pt idx="32">
                  <c:v>2.2193800000000001</c:v>
                </c:pt>
                <c:pt idx="33">
                  <c:v>2.2201300000000002</c:v>
                </c:pt>
                <c:pt idx="34">
                  <c:v>2.22037</c:v>
                </c:pt>
                <c:pt idx="35">
                  <c:v>2.2206700000000001</c:v>
                </c:pt>
                <c:pt idx="36">
                  <c:v>2.22106</c:v>
                </c:pt>
                <c:pt idx="37">
                  <c:v>2.2212499999999999</c:v>
                </c:pt>
                <c:pt idx="38">
                  <c:v>2.2216399999999998</c:v>
                </c:pt>
                <c:pt idx="39">
                  <c:v>2.22194</c:v>
                </c:pt>
                <c:pt idx="40">
                  <c:v>2.2222900000000001</c:v>
                </c:pt>
                <c:pt idx="41">
                  <c:v>2.22248</c:v>
                </c:pt>
                <c:pt idx="42">
                  <c:v>2.22281</c:v>
                </c:pt>
                <c:pt idx="43">
                  <c:v>2.2231900000000002</c:v>
                </c:pt>
                <c:pt idx="44">
                  <c:v>2.2242199999999999</c:v>
                </c:pt>
                <c:pt idx="45">
                  <c:v>2.2249699999999999</c:v>
                </c:pt>
                <c:pt idx="46">
                  <c:v>2.2252000000000001</c:v>
                </c:pt>
                <c:pt idx="47">
                  <c:v>2.2255699999999998</c:v>
                </c:pt>
                <c:pt idx="48">
                  <c:v>2.2259699999999998</c:v>
                </c:pt>
                <c:pt idx="49">
                  <c:v>2.2263500000000001</c:v>
                </c:pt>
                <c:pt idx="50">
                  <c:v>2.2267299999999999</c:v>
                </c:pt>
                <c:pt idx="51">
                  <c:v>2.2270300000000001</c:v>
                </c:pt>
                <c:pt idx="52">
                  <c:v>2.2273700000000001</c:v>
                </c:pt>
                <c:pt idx="53">
                  <c:v>2.2277999999999998</c:v>
                </c:pt>
                <c:pt idx="54">
                  <c:v>2.2280799999999998</c:v>
                </c:pt>
                <c:pt idx="55">
                  <c:v>2.2285599999999999</c:v>
                </c:pt>
                <c:pt idx="56">
                  <c:v>2.2288800000000002</c:v>
                </c:pt>
                <c:pt idx="57">
                  <c:v>2.22912</c:v>
                </c:pt>
                <c:pt idx="58">
                  <c:v>2.2294499999999999</c:v>
                </c:pt>
                <c:pt idx="59">
                  <c:v>2.2299199999999999</c:v>
                </c:pt>
                <c:pt idx="60">
                  <c:v>2.2301299999999999</c:v>
                </c:pt>
                <c:pt idx="61">
                  <c:v>2.23034</c:v>
                </c:pt>
                <c:pt idx="62">
                  <c:v>2.2307999999999999</c:v>
                </c:pt>
                <c:pt idx="63">
                  <c:v>2.2313700000000001</c:v>
                </c:pt>
                <c:pt idx="64">
                  <c:v>2.2315900000000002</c:v>
                </c:pt>
                <c:pt idx="65">
                  <c:v>2.2318600000000002</c:v>
                </c:pt>
                <c:pt idx="66">
                  <c:v>2.23238</c:v>
                </c:pt>
                <c:pt idx="67">
                  <c:v>2.2325699999999999</c:v>
                </c:pt>
                <c:pt idx="68">
                  <c:v>2.2331400000000001</c:v>
                </c:pt>
                <c:pt idx="69">
                  <c:v>2.2332800000000002</c:v>
                </c:pt>
                <c:pt idx="70">
                  <c:v>2.2338100000000001</c:v>
                </c:pt>
                <c:pt idx="71">
                  <c:v>2.2340499999999999</c:v>
                </c:pt>
                <c:pt idx="72">
                  <c:v>2.2343199999999999</c:v>
                </c:pt>
                <c:pt idx="73">
                  <c:v>2.2345299999999999</c:v>
                </c:pt>
                <c:pt idx="74">
                  <c:v>2.2346699999999999</c:v>
                </c:pt>
                <c:pt idx="75">
                  <c:v>2.2351000000000001</c:v>
                </c:pt>
                <c:pt idx="76">
                  <c:v>2.2354699999999998</c:v>
                </c:pt>
                <c:pt idx="77">
                  <c:v>2.2363300000000002</c:v>
                </c:pt>
                <c:pt idx="78">
                  <c:v>2.23691</c:v>
                </c:pt>
                <c:pt idx="79">
                  <c:v>2.2374399999999999</c:v>
                </c:pt>
                <c:pt idx="80">
                  <c:v>2.23794</c:v>
                </c:pt>
                <c:pt idx="81">
                  <c:v>2.2384200000000001</c:v>
                </c:pt>
                <c:pt idx="82">
                  <c:v>2.2388599999999999</c:v>
                </c:pt>
                <c:pt idx="83">
                  <c:v>2.2392599999999998</c:v>
                </c:pt>
                <c:pt idx="84">
                  <c:v>2.2395999999999998</c:v>
                </c:pt>
                <c:pt idx="85">
                  <c:v>2.2400699999999998</c:v>
                </c:pt>
                <c:pt idx="86">
                  <c:v>2.2406700000000002</c:v>
                </c:pt>
                <c:pt idx="87">
                  <c:v>2.2411300000000001</c:v>
                </c:pt>
                <c:pt idx="88">
                  <c:v>2.2414499999999999</c:v>
                </c:pt>
                <c:pt idx="89">
                  <c:v>2.2418800000000001</c:v>
                </c:pt>
                <c:pt idx="90">
                  <c:v>2.2420499999999999</c:v>
                </c:pt>
                <c:pt idx="91">
                  <c:v>2.24247</c:v>
                </c:pt>
                <c:pt idx="92">
                  <c:v>2.2428900000000001</c:v>
                </c:pt>
                <c:pt idx="93">
                  <c:v>2.2429899999999998</c:v>
                </c:pt>
                <c:pt idx="94">
                  <c:v>2.2433299999999998</c:v>
                </c:pt>
                <c:pt idx="95">
                  <c:v>2.2437900000000002</c:v>
                </c:pt>
                <c:pt idx="96">
                  <c:v>2.2441</c:v>
                </c:pt>
                <c:pt idx="97">
                  <c:v>2.2446700000000002</c:v>
                </c:pt>
                <c:pt idx="98">
                  <c:v>2.2450700000000001</c:v>
                </c:pt>
                <c:pt idx="99">
                  <c:v>2.24532</c:v>
                </c:pt>
                <c:pt idx="100">
                  <c:v>2.2454800000000001</c:v>
                </c:pt>
                <c:pt idx="101">
                  <c:v>2.2461799999999998</c:v>
                </c:pt>
                <c:pt idx="102">
                  <c:v>2.2462499999999999</c:v>
                </c:pt>
                <c:pt idx="103">
                  <c:v>2.2468300000000001</c:v>
                </c:pt>
                <c:pt idx="104">
                  <c:v>2.2469299999999999</c:v>
                </c:pt>
                <c:pt idx="105">
                  <c:v>2.24716</c:v>
                </c:pt>
                <c:pt idx="106">
                  <c:v>2.24749</c:v>
                </c:pt>
                <c:pt idx="107">
                  <c:v>2.2475800000000001</c:v>
                </c:pt>
                <c:pt idx="108">
                  <c:v>2.2481200000000001</c:v>
                </c:pt>
                <c:pt idx="109">
                  <c:v>2.2484199999999999</c:v>
                </c:pt>
                <c:pt idx="110">
                  <c:v>2.2491599999999998</c:v>
                </c:pt>
                <c:pt idx="111">
                  <c:v>2.2495799999999999</c:v>
                </c:pt>
                <c:pt idx="112">
                  <c:v>2.25007</c:v>
                </c:pt>
                <c:pt idx="113">
                  <c:v>2.2505000000000002</c:v>
                </c:pt>
                <c:pt idx="114">
                  <c:v>2.25116</c:v>
                </c:pt>
                <c:pt idx="115">
                  <c:v>2.2515399999999999</c:v>
                </c:pt>
                <c:pt idx="116">
                  <c:v>2.25176</c:v>
                </c:pt>
                <c:pt idx="117">
                  <c:v>2.2521100000000001</c:v>
                </c:pt>
                <c:pt idx="118">
                  <c:v>2.2524600000000001</c:v>
                </c:pt>
                <c:pt idx="119">
                  <c:v>2.25298</c:v>
                </c:pt>
                <c:pt idx="120">
                  <c:v>2.25345</c:v>
                </c:pt>
                <c:pt idx="121">
                  <c:v>2.2538900000000002</c:v>
                </c:pt>
                <c:pt idx="122">
                  <c:v>2.2542800000000001</c:v>
                </c:pt>
                <c:pt idx="123">
                  <c:v>2.2545299999999999</c:v>
                </c:pt>
                <c:pt idx="124">
                  <c:v>2.2549199999999998</c:v>
                </c:pt>
                <c:pt idx="125">
                  <c:v>2.2555399999999999</c:v>
                </c:pt>
                <c:pt idx="126">
                  <c:v>2.2561599999999999</c:v>
                </c:pt>
                <c:pt idx="127">
                  <c:v>2.2566099999999998</c:v>
                </c:pt>
                <c:pt idx="128">
                  <c:v>2.2569599999999999</c:v>
                </c:pt>
                <c:pt idx="129">
                  <c:v>2.2572000000000001</c:v>
                </c:pt>
                <c:pt idx="130">
                  <c:v>2.2578200000000002</c:v>
                </c:pt>
                <c:pt idx="131">
                  <c:v>2.2582800000000001</c:v>
                </c:pt>
                <c:pt idx="132">
                  <c:v>2.25868</c:v>
                </c:pt>
                <c:pt idx="133">
                  <c:v>2.2590400000000002</c:v>
                </c:pt>
                <c:pt idx="134">
                  <c:v>2.25936</c:v>
                </c:pt>
                <c:pt idx="135">
                  <c:v>2.2596699999999998</c:v>
                </c:pt>
                <c:pt idx="136">
                  <c:v>2.26004</c:v>
                </c:pt>
                <c:pt idx="137">
                  <c:v>2.2602799999999998</c:v>
                </c:pt>
                <c:pt idx="138">
                  <c:v>2.2604799999999998</c:v>
                </c:pt>
                <c:pt idx="139">
                  <c:v>2.2609599999999999</c:v>
                </c:pt>
                <c:pt idx="140">
                  <c:v>2.2615599999999998</c:v>
                </c:pt>
                <c:pt idx="141">
                  <c:v>2.26214</c:v>
                </c:pt>
                <c:pt idx="142">
                  <c:v>2.2625999999999999</c:v>
                </c:pt>
                <c:pt idx="143">
                  <c:v>2.2633000000000001</c:v>
                </c:pt>
                <c:pt idx="144">
                  <c:v>2.2634400000000001</c:v>
                </c:pt>
                <c:pt idx="145">
                  <c:v>2.26363</c:v>
                </c:pt>
                <c:pt idx="146">
                  <c:v>2.26397</c:v>
                </c:pt>
                <c:pt idx="147">
                  <c:v>2.2645300000000002</c:v>
                </c:pt>
                <c:pt idx="148">
                  <c:v>2.2649400000000002</c:v>
                </c:pt>
                <c:pt idx="149">
                  <c:v>2.2651300000000001</c:v>
                </c:pt>
                <c:pt idx="150">
                  <c:v>2.2655099999999999</c:v>
                </c:pt>
                <c:pt idx="151">
                  <c:v>2.2658200000000002</c:v>
                </c:pt>
                <c:pt idx="152">
                  <c:v>2.2660900000000002</c:v>
                </c:pt>
                <c:pt idx="153">
                  <c:v>2.2665899999999999</c:v>
                </c:pt>
                <c:pt idx="154">
                  <c:v>2.26702</c:v>
                </c:pt>
                <c:pt idx="155">
                  <c:v>2.2673199999999998</c:v>
                </c:pt>
                <c:pt idx="156">
                  <c:v>2.2675299999999998</c:v>
                </c:pt>
                <c:pt idx="157">
                  <c:v>2.2681100000000001</c:v>
                </c:pt>
                <c:pt idx="158">
                  <c:v>2.2685399999999998</c:v>
                </c:pt>
                <c:pt idx="159">
                  <c:v>2.2692700000000001</c:v>
                </c:pt>
                <c:pt idx="160">
                  <c:v>2.2696399999999999</c:v>
                </c:pt>
                <c:pt idx="161">
                  <c:v>2.2705500000000001</c:v>
                </c:pt>
                <c:pt idx="162">
                  <c:v>2.2709199999999998</c:v>
                </c:pt>
                <c:pt idx="163">
                  <c:v>2.27136</c:v>
                </c:pt>
                <c:pt idx="164">
                  <c:v>2.2715999999999998</c:v>
                </c:pt>
                <c:pt idx="165">
                  <c:v>2.2720400000000001</c:v>
                </c:pt>
                <c:pt idx="166">
                  <c:v>2.27257</c:v>
                </c:pt>
                <c:pt idx="167">
                  <c:v>2.2727499999999998</c:v>
                </c:pt>
                <c:pt idx="168">
                  <c:v>2.2732399999999999</c:v>
                </c:pt>
                <c:pt idx="169">
                  <c:v>2.27379</c:v>
                </c:pt>
                <c:pt idx="170">
                  <c:v>2.2744</c:v>
                </c:pt>
                <c:pt idx="171">
                  <c:v>2.2745500000000001</c:v>
                </c:pt>
                <c:pt idx="172">
                  <c:v>2.2749999999999999</c:v>
                </c:pt>
                <c:pt idx="173">
                  <c:v>2.27583</c:v>
                </c:pt>
                <c:pt idx="174">
                  <c:v>2.2763200000000001</c:v>
                </c:pt>
                <c:pt idx="175">
                  <c:v>2.2766500000000001</c:v>
                </c:pt>
                <c:pt idx="176">
                  <c:v>2.2770000000000001</c:v>
                </c:pt>
                <c:pt idx="177">
                  <c:v>2.2772600000000001</c:v>
                </c:pt>
                <c:pt idx="178">
                  <c:v>2.2775099999999999</c:v>
                </c:pt>
                <c:pt idx="179">
                  <c:v>2.2778399999999999</c:v>
                </c:pt>
                <c:pt idx="180">
                  <c:v>2.27807</c:v>
                </c:pt>
                <c:pt idx="181">
                  <c:v>2.2786599999999999</c:v>
                </c:pt>
                <c:pt idx="182">
                  <c:v>2.27895</c:v>
                </c:pt>
                <c:pt idx="183">
                  <c:v>2.2791399999999999</c:v>
                </c:pt>
                <c:pt idx="184">
                  <c:v>2.2794300000000001</c:v>
                </c:pt>
                <c:pt idx="185">
                  <c:v>2.27963</c:v>
                </c:pt>
                <c:pt idx="186">
                  <c:v>2.2802199999999999</c:v>
                </c:pt>
                <c:pt idx="187">
                  <c:v>2.28044</c:v>
                </c:pt>
                <c:pt idx="188">
                  <c:v>2.2808299999999999</c:v>
                </c:pt>
                <c:pt idx="189">
                  <c:v>2.2810999999999999</c:v>
                </c:pt>
                <c:pt idx="190">
                  <c:v>2.28172</c:v>
                </c:pt>
                <c:pt idx="191">
                  <c:v>2.2821099999999999</c:v>
                </c:pt>
                <c:pt idx="192">
                  <c:v>2.2824599999999999</c:v>
                </c:pt>
                <c:pt idx="193">
                  <c:v>2.2827799999999998</c:v>
                </c:pt>
                <c:pt idx="194">
                  <c:v>2.28348</c:v>
                </c:pt>
                <c:pt idx="195">
                  <c:v>2.2839800000000001</c:v>
                </c:pt>
                <c:pt idx="196">
                  <c:v>2.2845800000000001</c:v>
                </c:pt>
                <c:pt idx="197">
                  <c:v>2.28491</c:v>
                </c:pt>
                <c:pt idx="198">
                  <c:v>2.2852399999999999</c:v>
                </c:pt>
                <c:pt idx="199">
                  <c:v>2.28559</c:v>
                </c:pt>
                <c:pt idx="200">
                  <c:v>2.2858700000000001</c:v>
                </c:pt>
                <c:pt idx="201">
                  <c:v>2.2862300000000002</c:v>
                </c:pt>
                <c:pt idx="202">
                  <c:v>2.2869700000000002</c:v>
                </c:pt>
                <c:pt idx="203">
                  <c:v>2.2876099999999999</c:v>
                </c:pt>
                <c:pt idx="204">
                  <c:v>2.2877800000000001</c:v>
                </c:pt>
                <c:pt idx="205">
                  <c:v>2.2881200000000002</c:v>
                </c:pt>
                <c:pt idx="206">
                  <c:v>2.2885300000000002</c:v>
                </c:pt>
                <c:pt idx="207">
                  <c:v>2.2888500000000001</c:v>
                </c:pt>
                <c:pt idx="208">
                  <c:v>2.2890600000000001</c:v>
                </c:pt>
                <c:pt idx="209">
                  <c:v>2.2894700000000001</c:v>
                </c:pt>
                <c:pt idx="210">
                  <c:v>2.2900800000000001</c:v>
                </c:pt>
                <c:pt idx="211">
                  <c:v>2.2902999999999998</c:v>
                </c:pt>
                <c:pt idx="212">
                  <c:v>2.2908300000000001</c:v>
                </c:pt>
                <c:pt idx="213">
                  <c:v>2.29101</c:v>
                </c:pt>
                <c:pt idx="214">
                  <c:v>2.2916099999999999</c:v>
                </c:pt>
                <c:pt idx="215">
                  <c:v>2.29176</c:v>
                </c:pt>
                <c:pt idx="216">
                  <c:v>2.2920799999999999</c:v>
                </c:pt>
                <c:pt idx="217">
                  <c:v>2.29264</c:v>
                </c:pt>
                <c:pt idx="218">
                  <c:v>2.2930899999999999</c:v>
                </c:pt>
                <c:pt idx="219">
                  <c:v>2.2935300000000001</c:v>
                </c:pt>
                <c:pt idx="220">
                  <c:v>2.2937799999999999</c:v>
                </c:pt>
                <c:pt idx="221">
                  <c:v>2.2941400000000001</c:v>
                </c:pt>
                <c:pt idx="222">
                  <c:v>2.29454</c:v>
                </c:pt>
                <c:pt idx="223">
                  <c:v>2.29495</c:v>
                </c:pt>
                <c:pt idx="224">
                  <c:v>2.29549</c:v>
                </c:pt>
                <c:pt idx="225">
                  <c:v>2.2960500000000001</c:v>
                </c:pt>
                <c:pt idx="226">
                  <c:v>2.2964799999999999</c:v>
                </c:pt>
                <c:pt idx="227">
                  <c:v>2.2966700000000002</c:v>
                </c:pt>
                <c:pt idx="228">
                  <c:v>2.2973300000000001</c:v>
                </c:pt>
                <c:pt idx="229">
                  <c:v>2.29772</c:v>
                </c:pt>
                <c:pt idx="230">
                  <c:v>2.2982100000000001</c:v>
                </c:pt>
                <c:pt idx="231">
                  <c:v>2.2986800000000001</c:v>
                </c:pt>
                <c:pt idx="232">
                  <c:v>2.29895</c:v>
                </c:pt>
                <c:pt idx="233">
                  <c:v>2.2993199999999998</c:v>
                </c:pt>
                <c:pt idx="234">
                  <c:v>2.2995899999999998</c:v>
                </c:pt>
                <c:pt idx="235">
                  <c:v>2.3003300000000002</c:v>
                </c:pt>
                <c:pt idx="236">
                  <c:v>2.3008600000000001</c:v>
                </c:pt>
                <c:pt idx="237">
                  <c:v>2.30152</c:v>
                </c:pt>
                <c:pt idx="238">
                  <c:v>2.3018700000000001</c:v>
                </c:pt>
                <c:pt idx="239">
                  <c:v>2.3021500000000001</c:v>
                </c:pt>
                <c:pt idx="240">
                  <c:v>2.3023600000000002</c:v>
                </c:pt>
                <c:pt idx="241">
                  <c:v>2.3026</c:v>
                </c:pt>
                <c:pt idx="242">
                  <c:v>2.3030300000000001</c:v>
                </c:pt>
                <c:pt idx="243">
                  <c:v>2.3036699999999999</c:v>
                </c:pt>
                <c:pt idx="244">
                  <c:v>2.30396</c:v>
                </c:pt>
                <c:pt idx="245">
                  <c:v>2.3044799999999999</c:v>
                </c:pt>
                <c:pt idx="246">
                  <c:v>2.3048299999999999</c:v>
                </c:pt>
                <c:pt idx="247">
                  <c:v>2.3053300000000001</c:v>
                </c:pt>
                <c:pt idx="248">
                  <c:v>2.3056299999999998</c:v>
                </c:pt>
                <c:pt idx="249">
                  <c:v>2.3060499999999999</c:v>
                </c:pt>
                <c:pt idx="250">
                  <c:v>2.3066800000000001</c:v>
                </c:pt>
                <c:pt idx="251">
                  <c:v>2.3072699999999999</c:v>
                </c:pt>
                <c:pt idx="252">
                  <c:v>2.3077399999999999</c:v>
                </c:pt>
                <c:pt idx="253">
                  <c:v>2.3080500000000002</c:v>
                </c:pt>
                <c:pt idx="254">
                  <c:v>2.3083499999999999</c:v>
                </c:pt>
                <c:pt idx="255">
                  <c:v>2.30897</c:v>
                </c:pt>
                <c:pt idx="256">
                  <c:v>2.3093300000000001</c:v>
                </c:pt>
                <c:pt idx="257">
                  <c:v>2.3100200000000002</c:v>
                </c:pt>
                <c:pt idx="258">
                  <c:v>2.31054</c:v>
                </c:pt>
                <c:pt idx="259">
                  <c:v>2.3109700000000002</c:v>
                </c:pt>
                <c:pt idx="260">
                  <c:v>2.3111700000000002</c:v>
                </c:pt>
                <c:pt idx="261">
                  <c:v>2.31169</c:v>
                </c:pt>
                <c:pt idx="262">
                  <c:v>2.3119800000000001</c:v>
                </c:pt>
                <c:pt idx="263">
                  <c:v>2.3125499999999999</c:v>
                </c:pt>
                <c:pt idx="264">
                  <c:v>2.31311</c:v>
                </c:pt>
                <c:pt idx="265">
                  <c:v>2.31332</c:v>
                </c:pt>
                <c:pt idx="266">
                  <c:v>2.31406</c:v>
                </c:pt>
                <c:pt idx="267">
                  <c:v>2.3145899999999999</c:v>
                </c:pt>
                <c:pt idx="268">
                  <c:v>2.31548</c:v>
                </c:pt>
                <c:pt idx="269">
                  <c:v>2.3159700000000001</c:v>
                </c:pt>
                <c:pt idx="270">
                  <c:v>2.3167200000000001</c:v>
                </c:pt>
                <c:pt idx="271">
                  <c:v>2.3171200000000001</c:v>
                </c:pt>
                <c:pt idx="272">
                  <c:v>2.3174700000000001</c:v>
                </c:pt>
                <c:pt idx="273">
                  <c:v>2.3176999999999999</c:v>
                </c:pt>
                <c:pt idx="274">
                  <c:v>2.31799</c:v>
                </c:pt>
                <c:pt idx="275">
                  <c:v>2.31826</c:v>
                </c:pt>
                <c:pt idx="276">
                  <c:v>2.31867</c:v>
                </c:pt>
                <c:pt idx="277">
                  <c:v>2.3192599999999999</c:v>
                </c:pt>
                <c:pt idx="278">
                  <c:v>2.3195899999999998</c:v>
                </c:pt>
                <c:pt idx="279">
                  <c:v>2.3203800000000001</c:v>
                </c:pt>
                <c:pt idx="280">
                  <c:v>2.3209200000000001</c:v>
                </c:pt>
                <c:pt idx="281">
                  <c:v>2.32125</c:v>
                </c:pt>
                <c:pt idx="282">
                  <c:v>2.32158</c:v>
                </c:pt>
                <c:pt idx="283">
                  <c:v>2.3217699999999999</c:v>
                </c:pt>
                <c:pt idx="284">
                  <c:v>2.3222499999999999</c:v>
                </c:pt>
                <c:pt idx="285">
                  <c:v>2.3227899999999999</c:v>
                </c:pt>
                <c:pt idx="286">
                  <c:v>2.3231700000000002</c:v>
                </c:pt>
                <c:pt idx="287">
                  <c:v>2.32362</c:v>
                </c:pt>
                <c:pt idx="288">
                  <c:v>2.3241000000000001</c:v>
                </c:pt>
                <c:pt idx="289">
                  <c:v>2.3247900000000001</c:v>
                </c:pt>
                <c:pt idx="290">
                  <c:v>2.32552</c:v>
                </c:pt>
                <c:pt idx="291">
                  <c:v>2.3258399999999999</c:v>
                </c:pt>
                <c:pt idx="292">
                  <c:v>2.3260999999999998</c:v>
                </c:pt>
                <c:pt idx="293">
                  <c:v>2.3264100000000001</c:v>
                </c:pt>
                <c:pt idx="294">
                  <c:v>2.3267699999999998</c:v>
                </c:pt>
                <c:pt idx="295">
                  <c:v>2.32714</c:v>
                </c:pt>
                <c:pt idx="296">
                  <c:v>2.3279700000000001</c:v>
                </c:pt>
                <c:pt idx="297">
                  <c:v>2.3284099999999999</c:v>
                </c:pt>
                <c:pt idx="298">
                  <c:v>2.3286199999999999</c:v>
                </c:pt>
                <c:pt idx="299">
                  <c:v>2.3293400000000002</c:v>
                </c:pt>
                <c:pt idx="300">
                  <c:v>2.3297500000000002</c:v>
                </c:pt>
                <c:pt idx="301">
                  <c:v>2.3304999999999998</c:v>
                </c:pt>
                <c:pt idx="302">
                  <c:v>2.3310399999999998</c:v>
                </c:pt>
                <c:pt idx="303">
                  <c:v>2.3316300000000001</c:v>
                </c:pt>
                <c:pt idx="304">
                  <c:v>2.3321299999999998</c:v>
                </c:pt>
                <c:pt idx="305">
                  <c:v>2.33263</c:v>
                </c:pt>
                <c:pt idx="306">
                  <c:v>2.33297</c:v>
                </c:pt>
                <c:pt idx="307">
                  <c:v>2.3332700000000002</c:v>
                </c:pt>
                <c:pt idx="308">
                  <c:v>2.3335300000000001</c:v>
                </c:pt>
                <c:pt idx="309">
                  <c:v>2.3340399999999999</c:v>
                </c:pt>
                <c:pt idx="310">
                  <c:v>2.3346200000000001</c:v>
                </c:pt>
                <c:pt idx="311">
                  <c:v>2.3347799999999999</c:v>
                </c:pt>
                <c:pt idx="312">
                  <c:v>2.3355299999999999</c:v>
                </c:pt>
                <c:pt idx="313">
                  <c:v>2.33575</c:v>
                </c:pt>
                <c:pt idx="314">
                  <c:v>2.3359899999999998</c:v>
                </c:pt>
                <c:pt idx="315">
                  <c:v>2.3363499999999999</c:v>
                </c:pt>
                <c:pt idx="316">
                  <c:v>2.3367100000000001</c:v>
                </c:pt>
                <c:pt idx="317">
                  <c:v>2.3372899999999999</c:v>
                </c:pt>
                <c:pt idx="318">
                  <c:v>2.3377699999999999</c:v>
                </c:pt>
                <c:pt idx="319">
                  <c:v>2.3384</c:v>
                </c:pt>
                <c:pt idx="320">
                  <c:v>2.3388800000000001</c:v>
                </c:pt>
                <c:pt idx="321">
                  <c:v>2.3390200000000001</c:v>
                </c:pt>
                <c:pt idx="322">
                  <c:v>2.3395600000000001</c:v>
                </c:pt>
                <c:pt idx="323">
                  <c:v>2.3399700000000001</c:v>
                </c:pt>
                <c:pt idx="324">
                  <c:v>2.34049</c:v>
                </c:pt>
                <c:pt idx="325">
                  <c:v>2.34118</c:v>
                </c:pt>
                <c:pt idx="326">
                  <c:v>2.3415900000000001</c:v>
                </c:pt>
                <c:pt idx="327">
                  <c:v>2.3421799999999999</c:v>
                </c:pt>
                <c:pt idx="328">
                  <c:v>2.3424100000000001</c:v>
                </c:pt>
                <c:pt idx="329">
                  <c:v>2.343</c:v>
                </c:pt>
                <c:pt idx="330">
                  <c:v>2.34328</c:v>
                </c:pt>
                <c:pt idx="331">
                  <c:v>2.3438099999999999</c:v>
                </c:pt>
                <c:pt idx="332">
                  <c:v>2.34409</c:v>
                </c:pt>
                <c:pt idx="333">
                  <c:v>2.34416</c:v>
                </c:pt>
                <c:pt idx="334">
                  <c:v>2.3448899999999999</c:v>
                </c:pt>
                <c:pt idx="335">
                  <c:v>2.3455599999999999</c:v>
                </c:pt>
                <c:pt idx="336">
                  <c:v>2.3460000000000001</c:v>
                </c:pt>
                <c:pt idx="337">
                  <c:v>2.3465400000000001</c:v>
                </c:pt>
                <c:pt idx="338">
                  <c:v>2.3473000000000002</c:v>
                </c:pt>
                <c:pt idx="339">
                  <c:v>2.34795</c:v>
                </c:pt>
                <c:pt idx="340">
                  <c:v>2.3487499999999999</c:v>
                </c:pt>
                <c:pt idx="341">
                  <c:v>2.3492299999999999</c:v>
                </c:pt>
                <c:pt idx="342">
                  <c:v>2.3498299999999999</c:v>
                </c:pt>
                <c:pt idx="343">
                  <c:v>2.35025</c:v>
                </c:pt>
                <c:pt idx="344">
                  <c:v>2.3507400000000001</c:v>
                </c:pt>
                <c:pt idx="345">
                  <c:v>2.35128</c:v>
                </c:pt>
                <c:pt idx="346">
                  <c:v>2.35154</c:v>
                </c:pt>
                <c:pt idx="347">
                  <c:v>2.3521899999999998</c:v>
                </c:pt>
                <c:pt idx="348">
                  <c:v>2.3525499999999999</c:v>
                </c:pt>
                <c:pt idx="349">
                  <c:v>2.35303</c:v>
                </c:pt>
                <c:pt idx="350">
                  <c:v>2.3534199999999998</c:v>
                </c:pt>
                <c:pt idx="351">
                  <c:v>2.3538199999999998</c:v>
                </c:pt>
                <c:pt idx="352">
                  <c:v>2.3543500000000002</c:v>
                </c:pt>
                <c:pt idx="353">
                  <c:v>2.3546399999999998</c:v>
                </c:pt>
                <c:pt idx="354">
                  <c:v>2.3549199999999999</c:v>
                </c:pt>
                <c:pt idx="355">
                  <c:v>2.3552900000000001</c:v>
                </c:pt>
                <c:pt idx="356">
                  <c:v>2.3557399999999999</c:v>
                </c:pt>
                <c:pt idx="357">
                  <c:v>2.3563399999999999</c:v>
                </c:pt>
                <c:pt idx="358">
                  <c:v>2.3570799999999998</c:v>
                </c:pt>
                <c:pt idx="359">
                  <c:v>2.3579500000000002</c:v>
                </c:pt>
                <c:pt idx="360">
                  <c:v>2.3584399999999999</c:v>
                </c:pt>
                <c:pt idx="361">
                  <c:v>2.3588800000000001</c:v>
                </c:pt>
                <c:pt idx="362">
                  <c:v>2.3589699999999998</c:v>
                </c:pt>
                <c:pt idx="363">
                  <c:v>2.3591299999999999</c:v>
                </c:pt>
                <c:pt idx="364">
                  <c:v>2.3597899999999998</c:v>
                </c:pt>
                <c:pt idx="365">
                  <c:v>2.3602300000000001</c:v>
                </c:pt>
                <c:pt idx="366">
                  <c:v>2.3606799999999999</c:v>
                </c:pt>
                <c:pt idx="367">
                  <c:v>2.3613499999999998</c:v>
                </c:pt>
                <c:pt idx="368">
                  <c:v>2.3618899999999998</c:v>
                </c:pt>
                <c:pt idx="369">
                  <c:v>2.36219</c:v>
                </c:pt>
                <c:pt idx="370">
                  <c:v>2.36253</c:v>
                </c:pt>
                <c:pt idx="371">
                  <c:v>2.3635199999999998</c:v>
                </c:pt>
                <c:pt idx="372">
                  <c:v>2.3640599999999998</c:v>
                </c:pt>
                <c:pt idx="373">
                  <c:v>2.3648500000000001</c:v>
                </c:pt>
                <c:pt idx="374">
                  <c:v>2.36571</c:v>
                </c:pt>
                <c:pt idx="375">
                  <c:v>2.3665400000000001</c:v>
                </c:pt>
                <c:pt idx="376">
                  <c:v>2.367</c:v>
                </c:pt>
                <c:pt idx="377">
                  <c:v>2.3675299999999999</c:v>
                </c:pt>
                <c:pt idx="378">
                  <c:v>2.3678900000000001</c:v>
                </c:pt>
                <c:pt idx="379">
                  <c:v>2.3683000000000001</c:v>
                </c:pt>
                <c:pt idx="380">
                  <c:v>2.3689200000000001</c:v>
                </c:pt>
                <c:pt idx="381">
                  <c:v>2.3691800000000001</c:v>
                </c:pt>
                <c:pt idx="382">
                  <c:v>2.3695599999999999</c:v>
                </c:pt>
                <c:pt idx="383">
                  <c:v>2.3696299999999999</c:v>
                </c:pt>
                <c:pt idx="384">
                  <c:v>2.37</c:v>
                </c:pt>
                <c:pt idx="385">
                  <c:v>2.3704800000000001</c:v>
                </c:pt>
                <c:pt idx="386">
                  <c:v>2.37087</c:v>
                </c:pt>
                <c:pt idx="387">
                  <c:v>2.3715299999999999</c:v>
                </c:pt>
                <c:pt idx="388">
                  <c:v>2.3719399999999999</c:v>
                </c:pt>
                <c:pt idx="389">
                  <c:v>2.37242</c:v>
                </c:pt>
                <c:pt idx="390">
                  <c:v>2.37283</c:v>
                </c:pt>
                <c:pt idx="391">
                  <c:v>2.3731100000000001</c:v>
                </c:pt>
                <c:pt idx="392">
                  <c:v>2.3738999999999999</c:v>
                </c:pt>
                <c:pt idx="393">
                  <c:v>2.3742399999999999</c:v>
                </c:pt>
                <c:pt idx="394">
                  <c:v>2.37493</c:v>
                </c:pt>
                <c:pt idx="395">
                  <c:v>2.37548</c:v>
                </c:pt>
                <c:pt idx="396">
                  <c:v>2.3756400000000002</c:v>
                </c:pt>
                <c:pt idx="397">
                  <c:v>2.3761100000000002</c:v>
                </c:pt>
                <c:pt idx="398">
                  <c:v>2.37656</c:v>
                </c:pt>
                <c:pt idx="399">
                  <c:v>2.3770799999999999</c:v>
                </c:pt>
                <c:pt idx="400">
                  <c:v>2.37738</c:v>
                </c:pt>
                <c:pt idx="401">
                  <c:v>2.3778000000000001</c:v>
                </c:pt>
                <c:pt idx="402">
                  <c:v>2.3785599999999998</c:v>
                </c:pt>
                <c:pt idx="403">
                  <c:v>2.3790900000000001</c:v>
                </c:pt>
                <c:pt idx="404">
                  <c:v>2.3798499999999998</c:v>
                </c:pt>
                <c:pt idx="405">
                  <c:v>2.3802699999999999</c:v>
                </c:pt>
                <c:pt idx="406">
                  <c:v>2.38063</c:v>
                </c:pt>
                <c:pt idx="407">
                  <c:v>2.38117</c:v>
                </c:pt>
                <c:pt idx="408">
                  <c:v>2.3818999999999999</c:v>
                </c:pt>
                <c:pt idx="409">
                  <c:v>2.3826000000000001</c:v>
                </c:pt>
                <c:pt idx="410">
                  <c:v>2.3829600000000002</c:v>
                </c:pt>
                <c:pt idx="411">
                  <c:v>2.3835899999999999</c:v>
                </c:pt>
                <c:pt idx="412">
                  <c:v>2.3840599999999998</c:v>
                </c:pt>
                <c:pt idx="413">
                  <c:v>2.3843800000000002</c:v>
                </c:pt>
                <c:pt idx="414">
                  <c:v>2.38462</c:v>
                </c:pt>
                <c:pt idx="415">
                  <c:v>2.3850899999999999</c:v>
                </c:pt>
                <c:pt idx="416">
                  <c:v>2.3852500000000001</c:v>
                </c:pt>
                <c:pt idx="417">
                  <c:v>2.3856899999999999</c:v>
                </c:pt>
                <c:pt idx="418">
                  <c:v>2.3863099999999999</c:v>
                </c:pt>
                <c:pt idx="419">
                  <c:v>2.3867500000000001</c:v>
                </c:pt>
                <c:pt idx="420">
                  <c:v>2.3873899999999999</c:v>
                </c:pt>
                <c:pt idx="421">
                  <c:v>2.3879800000000002</c:v>
                </c:pt>
                <c:pt idx="422">
                  <c:v>2.3883700000000001</c:v>
                </c:pt>
                <c:pt idx="423">
                  <c:v>2.3887700000000001</c:v>
                </c:pt>
                <c:pt idx="424">
                  <c:v>2.38924</c:v>
                </c:pt>
                <c:pt idx="425">
                  <c:v>2.3895300000000002</c:v>
                </c:pt>
                <c:pt idx="426">
                  <c:v>2.3899699999999999</c:v>
                </c:pt>
                <c:pt idx="427">
                  <c:v>2.3905699999999999</c:v>
                </c:pt>
                <c:pt idx="428">
                  <c:v>2.3916499999999998</c:v>
                </c:pt>
                <c:pt idx="429">
                  <c:v>2.39222</c:v>
                </c:pt>
                <c:pt idx="430">
                  <c:v>2.3925100000000001</c:v>
                </c:pt>
                <c:pt idx="431">
                  <c:v>2.3929200000000002</c:v>
                </c:pt>
                <c:pt idx="432">
                  <c:v>2.3930899999999999</c:v>
                </c:pt>
                <c:pt idx="433">
                  <c:v>2.3933200000000001</c:v>
                </c:pt>
                <c:pt idx="434">
                  <c:v>2.3937900000000001</c:v>
                </c:pt>
                <c:pt idx="435">
                  <c:v>2.39472</c:v>
                </c:pt>
                <c:pt idx="436">
                  <c:v>2.3955199999999999</c:v>
                </c:pt>
                <c:pt idx="437">
                  <c:v>2.39595</c:v>
                </c:pt>
                <c:pt idx="438">
                  <c:v>2.3965900000000002</c:v>
                </c:pt>
                <c:pt idx="439">
                  <c:v>2.3972500000000001</c:v>
                </c:pt>
                <c:pt idx="440">
                  <c:v>2.39764</c:v>
                </c:pt>
                <c:pt idx="441">
                  <c:v>2.3980299999999999</c:v>
                </c:pt>
                <c:pt idx="442">
                  <c:v>2.39879</c:v>
                </c:pt>
                <c:pt idx="443">
                  <c:v>2.3992800000000001</c:v>
                </c:pt>
                <c:pt idx="444">
                  <c:v>2.4002599999999998</c:v>
                </c:pt>
                <c:pt idx="445">
                  <c:v>2.4009</c:v>
                </c:pt>
                <c:pt idx="446">
                  <c:v>2.40124</c:v>
                </c:pt>
                <c:pt idx="447">
                  <c:v>2.40158</c:v>
                </c:pt>
                <c:pt idx="448">
                  <c:v>2.4019599999999999</c:v>
                </c:pt>
                <c:pt idx="449">
                  <c:v>2.4021599999999999</c:v>
                </c:pt>
                <c:pt idx="450">
                  <c:v>2.4024700000000001</c:v>
                </c:pt>
                <c:pt idx="451">
                  <c:v>2.40293</c:v>
                </c:pt>
                <c:pt idx="452">
                  <c:v>2.40327</c:v>
                </c:pt>
                <c:pt idx="453">
                  <c:v>2.40354</c:v>
                </c:pt>
                <c:pt idx="454">
                  <c:v>2.4042599999999998</c:v>
                </c:pt>
                <c:pt idx="455">
                  <c:v>2.40496</c:v>
                </c:pt>
                <c:pt idx="456">
                  <c:v>2.4055900000000001</c:v>
                </c:pt>
                <c:pt idx="457">
                  <c:v>2.4061499999999998</c:v>
                </c:pt>
                <c:pt idx="458">
                  <c:v>2.4066000000000001</c:v>
                </c:pt>
                <c:pt idx="459">
                  <c:v>2.4069099999999999</c:v>
                </c:pt>
                <c:pt idx="460">
                  <c:v>2.4072100000000001</c:v>
                </c:pt>
                <c:pt idx="461">
                  <c:v>2.4079199999999998</c:v>
                </c:pt>
                <c:pt idx="462">
                  <c:v>2.40848</c:v>
                </c:pt>
                <c:pt idx="463">
                  <c:v>2.40876</c:v>
                </c:pt>
                <c:pt idx="464">
                  <c:v>2.4093800000000001</c:v>
                </c:pt>
                <c:pt idx="465">
                  <c:v>2.4095300000000002</c:v>
                </c:pt>
                <c:pt idx="466">
                  <c:v>2.41</c:v>
                </c:pt>
                <c:pt idx="467">
                  <c:v>2.41073</c:v>
                </c:pt>
                <c:pt idx="468">
                  <c:v>2.4114399999999998</c:v>
                </c:pt>
                <c:pt idx="469">
                  <c:v>2.41228</c:v>
                </c:pt>
                <c:pt idx="470">
                  <c:v>2.41275</c:v>
                </c:pt>
                <c:pt idx="471">
                  <c:v>2.4133</c:v>
                </c:pt>
                <c:pt idx="472">
                  <c:v>2.4140700000000002</c:v>
                </c:pt>
                <c:pt idx="473">
                  <c:v>2.4146200000000002</c:v>
                </c:pt>
                <c:pt idx="474">
                  <c:v>2.4151799999999999</c:v>
                </c:pt>
                <c:pt idx="475">
                  <c:v>2.4155899999999999</c:v>
                </c:pt>
                <c:pt idx="476">
                  <c:v>2.41615</c:v>
                </c:pt>
                <c:pt idx="477">
                  <c:v>2.4166699999999999</c:v>
                </c:pt>
                <c:pt idx="478">
                  <c:v>2.4172799999999999</c:v>
                </c:pt>
                <c:pt idx="479">
                  <c:v>2.4176799999999998</c:v>
                </c:pt>
                <c:pt idx="480">
                  <c:v>2.4180899999999999</c:v>
                </c:pt>
                <c:pt idx="481">
                  <c:v>2.4189799999999999</c:v>
                </c:pt>
                <c:pt idx="482">
                  <c:v>2.41927</c:v>
                </c:pt>
                <c:pt idx="483">
                  <c:v>2.4193600000000002</c:v>
                </c:pt>
                <c:pt idx="484">
                  <c:v>2.42015</c:v>
                </c:pt>
                <c:pt idx="485">
                  <c:v>2.4206099999999999</c:v>
                </c:pt>
                <c:pt idx="486">
                  <c:v>2.4208699999999999</c:v>
                </c:pt>
                <c:pt idx="487">
                  <c:v>2.4217200000000001</c:v>
                </c:pt>
                <c:pt idx="488">
                  <c:v>2.4224700000000001</c:v>
                </c:pt>
                <c:pt idx="489">
                  <c:v>2.4233500000000001</c:v>
                </c:pt>
                <c:pt idx="490">
                  <c:v>2.4236900000000001</c:v>
                </c:pt>
                <c:pt idx="491">
                  <c:v>2.4241000000000001</c:v>
                </c:pt>
                <c:pt idx="492">
                  <c:v>2.42448</c:v>
                </c:pt>
                <c:pt idx="493">
                  <c:v>2.4247999999999998</c:v>
                </c:pt>
                <c:pt idx="494">
                  <c:v>2.4251900000000002</c:v>
                </c:pt>
                <c:pt idx="495">
                  <c:v>2.4255300000000002</c:v>
                </c:pt>
                <c:pt idx="496">
                  <c:v>2.4258799999999998</c:v>
                </c:pt>
                <c:pt idx="497">
                  <c:v>2.4264899999999998</c:v>
                </c:pt>
                <c:pt idx="498">
                  <c:v>2.42685</c:v>
                </c:pt>
                <c:pt idx="499">
                  <c:v>2.4277899999999999</c:v>
                </c:pt>
                <c:pt idx="500">
                  <c:v>2.4284699999999999</c:v>
                </c:pt>
                <c:pt idx="501">
                  <c:v>2.4289399999999999</c:v>
                </c:pt>
                <c:pt idx="502">
                  <c:v>2.4295499999999999</c:v>
                </c:pt>
                <c:pt idx="503">
                  <c:v>2.4302199999999998</c:v>
                </c:pt>
                <c:pt idx="504">
                  <c:v>2.4306399999999999</c:v>
                </c:pt>
                <c:pt idx="505">
                  <c:v>2.4311500000000001</c:v>
                </c:pt>
                <c:pt idx="506">
                  <c:v>2.4316300000000002</c:v>
                </c:pt>
                <c:pt idx="507">
                  <c:v>2.4322900000000001</c:v>
                </c:pt>
                <c:pt idx="508">
                  <c:v>2.43255</c:v>
                </c:pt>
                <c:pt idx="509">
                  <c:v>2.4330099999999999</c:v>
                </c:pt>
                <c:pt idx="510">
                  <c:v>2.4335399999999998</c:v>
                </c:pt>
                <c:pt idx="511">
                  <c:v>2.4340299999999999</c:v>
                </c:pt>
                <c:pt idx="512">
                  <c:v>2.4344999999999999</c:v>
                </c:pt>
                <c:pt idx="513">
                  <c:v>2.43485</c:v>
                </c:pt>
                <c:pt idx="514">
                  <c:v>2.43573</c:v>
                </c:pt>
                <c:pt idx="515">
                  <c:v>2.4366699999999999</c:v>
                </c:pt>
                <c:pt idx="516">
                  <c:v>2.43676</c:v>
                </c:pt>
                <c:pt idx="517">
                  <c:v>2.4375100000000001</c:v>
                </c:pt>
                <c:pt idx="518">
                  <c:v>2.4380600000000001</c:v>
                </c:pt>
                <c:pt idx="519">
                  <c:v>2.4384000000000001</c:v>
                </c:pt>
                <c:pt idx="520">
                  <c:v>2.4392</c:v>
                </c:pt>
                <c:pt idx="521">
                  <c:v>2.4396300000000002</c:v>
                </c:pt>
                <c:pt idx="522">
                  <c:v>2.4403299999999999</c:v>
                </c:pt>
                <c:pt idx="523">
                  <c:v>2.44055</c:v>
                </c:pt>
                <c:pt idx="524">
                  <c:v>2.4409900000000002</c:v>
                </c:pt>
                <c:pt idx="525">
                  <c:v>2.44137</c:v>
                </c:pt>
                <c:pt idx="526">
                  <c:v>2.4417900000000001</c:v>
                </c:pt>
                <c:pt idx="527">
                  <c:v>2.4422600000000001</c:v>
                </c:pt>
                <c:pt idx="528">
                  <c:v>2.44293</c:v>
                </c:pt>
                <c:pt idx="529">
                  <c:v>2.4433400000000001</c:v>
                </c:pt>
                <c:pt idx="530">
                  <c:v>2.4440200000000001</c:v>
                </c:pt>
                <c:pt idx="531">
                  <c:v>2.4444900000000001</c:v>
                </c:pt>
                <c:pt idx="532">
                  <c:v>2.4456199999999999</c:v>
                </c:pt>
                <c:pt idx="533">
                  <c:v>2.4461400000000002</c:v>
                </c:pt>
                <c:pt idx="534">
                  <c:v>2.4468200000000002</c:v>
                </c:pt>
                <c:pt idx="535">
                  <c:v>2.4473099999999999</c:v>
                </c:pt>
                <c:pt idx="536">
                  <c:v>2.44794</c:v>
                </c:pt>
                <c:pt idx="537">
                  <c:v>2.4484400000000002</c:v>
                </c:pt>
                <c:pt idx="538">
                  <c:v>2.4491200000000002</c:v>
                </c:pt>
                <c:pt idx="539">
                  <c:v>2.4498099999999998</c:v>
                </c:pt>
                <c:pt idx="540">
                  <c:v>2.4504100000000002</c:v>
                </c:pt>
                <c:pt idx="541">
                  <c:v>2.45078</c:v>
                </c:pt>
                <c:pt idx="542">
                  <c:v>2.45126</c:v>
                </c:pt>
                <c:pt idx="543">
                  <c:v>2.4518200000000001</c:v>
                </c:pt>
                <c:pt idx="544">
                  <c:v>2.4523299999999999</c:v>
                </c:pt>
                <c:pt idx="545">
                  <c:v>2.4528099999999999</c:v>
                </c:pt>
                <c:pt idx="546">
                  <c:v>2.4532400000000001</c:v>
                </c:pt>
                <c:pt idx="547">
                  <c:v>2.4537100000000001</c:v>
                </c:pt>
                <c:pt idx="548">
                  <c:v>2.4545699999999999</c:v>
                </c:pt>
                <c:pt idx="549">
                  <c:v>2.4548399999999999</c:v>
                </c:pt>
                <c:pt idx="550">
                  <c:v>2.4552900000000002</c:v>
                </c:pt>
                <c:pt idx="551">
                  <c:v>2.4557199999999999</c:v>
                </c:pt>
                <c:pt idx="552">
                  <c:v>2.4565100000000002</c:v>
                </c:pt>
                <c:pt idx="553">
                  <c:v>2.45695</c:v>
                </c:pt>
                <c:pt idx="554">
                  <c:v>2.45723</c:v>
                </c:pt>
                <c:pt idx="555">
                  <c:v>2.4575</c:v>
                </c:pt>
                <c:pt idx="556">
                  <c:v>2.4578600000000002</c:v>
                </c:pt>
                <c:pt idx="557">
                  <c:v>2.4582700000000002</c:v>
                </c:pt>
                <c:pt idx="558">
                  <c:v>2.4587500000000002</c:v>
                </c:pt>
                <c:pt idx="559">
                  <c:v>2.45939</c:v>
                </c:pt>
                <c:pt idx="560">
                  <c:v>2.4601899999999999</c:v>
                </c:pt>
                <c:pt idx="561">
                  <c:v>2.4607199999999998</c:v>
                </c:pt>
                <c:pt idx="562">
                  <c:v>2.4613299999999998</c:v>
                </c:pt>
                <c:pt idx="563">
                  <c:v>2.4618000000000002</c:v>
                </c:pt>
                <c:pt idx="564">
                  <c:v>2.4621400000000002</c:v>
                </c:pt>
                <c:pt idx="565">
                  <c:v>2.4628800000000002</c:v>
                </c:pt>
                <c:pt idx="566">
                  <c:v>2.4634499999999999</c:v>
                </c:pt>
                <c:pt idx="567">
                  <c:v>2.4642900000000001</c:v>
                </c:pt>
                <c:pt idx="568">
                  <c:v>2.46516</c:v>
                </c:pt>
                <c:pt idx="569">
                  <c:v>2.4657399999999998</c:v>
                </c:pt>
                <c:pt idx="570">
                  <c:v>2.4663200000000001</c:v>
                </c:pt>
                <c:pt idx="571">
                  <c:v>2.4670299999999998</c:v>
                </c:pt>
                <c:pt idx="572">
                  <c:v>2.4677199999999999</c:v>
                </c:pt>
                <c:pt idx="573">
                  <c:v>2.46834</c:v>
                </c:pt>
                <c:pt idx="574">
                  <c:v>2.4687700000000001</c:v>
                </c:pt>
                <c:pt idx="575">
                  <c:v>2.4693399999999999</c:v>
                </c:pt>
                <c:pt idx="576">
                  <c:v>2.4704600000000001</c:v>
                </c:pt>
                <c:pt idx="577">
                  <c:v>2.47105</c:v>
                </c:pt>
                <c:pt idx="578">
                  <c:v>2.4714900000000002</c:v>
                </c:pt>
                <c:pt idx="579">
                  <c:v>2.47194</c:v>
                </c:pt>
                <c:pt idx="580">
                  <c:v>2.4724900000000001</c:v>
                </c:pt>
                <c:pt idx="581">
                  <c:v>2.4729800000000002</c:v>
                </c:pt>
                <c:pt idx="582">
                  <c:v>2.4734400000000001</c:v>
                </c:pt>
                <c:pt idx="583">
                  <c:v>2.47424</c:v>
                </c:pt>
                <c:pt idx="584">
                  <c:v>2.4748100000000002</c:v>
                </c:pt>
                <c:pt idx="585">
                  <c:v>2.4760499999999999</c:v>
                </c:pt>
                <c:pt idx="586">
                  <c:v>2.4763500000000001</c:v>
                </c:pt>
                <c:pt idx="587">
                  <c:v>2.47655</c:v>
                </c:pt>
                <c:pt idx="588">
                  <c:v>2.4770799999999999</c:v>
                </c:pt>
                <c:pt idx="589">
                  <c:v>2.4776199999999999</c:v>
                </c:pt>
                <c:pt idx="590">
                  <c:v>2.4779300000000002</c:v>
                </c:pt>
                <c:pt idx="591">
                  <c:v>2.4784700000000002</c:v>
                </c:pt>
                <c:pt idx="592">
                  <c:v>2.4796</c:v>
                </c:pt>
                <c:pt idx="593">
                  <c:v>2.4801799999999998</c:v>
                </c:pt>
                <c:pt idx="594">
                  <c:v>2.4805799999999998</c:v>
                </c:pt>
                <c:pt idx="595">
                  <c:v>2.48156</c:v>
                </c:pt>
                <c:pt idx="596">
                  <c:v>2.4816799999999999</c:v>
                </c:pt>
                <c:pt idx="597">
                  <c:v>2.4819599999999999</c:v>
                </c:pt>
                <c:pt idx="598">
                  <c:v>2.4823300000000001</c:v>
                </c:pt>
                <c:pt idx="599">
                  <c:v>2.48285</c:v>
                </c:pt>
                <c:pt idx="600">
                  <c:v>2.4835099999999999</c:v>
                </c:pt>
                <c:pt idx="601">
                  <c:v>2.48428</c:v>
                </c:pt>
                <c:pt idx="602">
                  <c:v>2.4849399999999999</c:v>
                </c:pt>
                <c:pt idx="603">
                  <c:v>2.4855900000000002</c:v>
                </c:pt>
                <c:pt idx="604">
                  <c:v>2.4859900000000001</c:v>
                </c:pt>
                <c:pt idx="605">
                  <c:v>2.4863599999999999</c:v>
                </c:pt>
                <c:pt idx="606">
                  <c:v>2.4868199999999998</c:v>
                </c:pt>
                <c:pt idx="607">
                  <c:v>2.48726</c:v>
                </c:pt>
                <c:pt idx="608">
                  <c:v>2.4876399999999999</c:v>
                </c:pt>
                <c:pt idx="609">
                  <c:v>2.48874</c:v>
                </c:pt>
                <c:pt idx="610">
                  <c:v>2.4893000000000001</c:v>
                </c:pt>
                <c:pt idx="611">
                  <c:v>2.4904000000000002</c:v>
                </c:pt>
                <c:pt idx="612">
                  <c:v>2.4907900000000001</c:v>
                </c:pt>
                <c:pt idx="613">
                  <c:v>2.4914399999999999</c:v>
                </c:pt>
                <c:pt idx="614">
                  <c:v>2.4919099999999998</c:v>
                </c:pt>
                <c:pt idx="615">
                  <c:v>2.49343</c:v>
                </c:pt>
                <c:pt idx="616">
                  <c:v>2.49458</c:v>
                </c:pt>
                <c:pt idx="617">
                  <c:v>2.4953699999999999</c:v>
                </c:pt>
                <c:pt idx="618">
                  <c:v>2.49613</c:v>
                </c:pt>
                <c:pt idx="619">
                  <c:v>2.49654</c:v>
                </c:pt>
                <c:pt idx="620">
                  <c:v>2.4967899999999998</c:v>
                </c:pt>
                <c:pt idx="621">
                  <c:v>2.4973299999999998</c:v>
                </c:pt>
                <c:pt idx="622">
                  <c:v>2.4981</c:v>
                </c:pt>
                <c:pt idx="623">
                  <c:v>2.4985200000000001</c:v>
                </c:pt>
                <c:pt idx="624">
                  <c:v>2.4996100000000001</c:v>
                </c:pt>
                <c:pt idx="625">
                  <c:v>2.5002499999999999</c:v>
                </c:pt>
                <c:pt idx="626">
                  <c:v>2.50068</c:v>
                </c:pt>
                <c:pt idx="627">
                  <c:v>2.5011800000000002</c:v>
                </c:pt>
                <c:pt idx="628">
                  <c:v>2.50183</c:v>
                </c:pt>
                <c:pt idx="629">
                  <c:v>2.5021399999999998</c:v>
                </c:pt>
                <c:pt idx="630">
                  <c:v>2.5025900000000001</c:v>
                </c:pt>
                <c:pt idx="631">
                  <c:v>2.5032399999999999</c:v>
                </c:pt>
                <c:pt idx="632">
                  <c:v>2.5040300000000002</c:v>
                </c:pt>
                <c:pt idx="633">
                  <c:v>2.5047100000000002</c:v>
                </c:pt>
                <c:pt idx="634">
                  <c:v>2.5052300000000001</c:v>
                </c:pt>
                <c:pt idx="635">
                  <c:v>2.5057100000000001</c:v>
                </c:pt>
                <c:pt idx="636">
                  <c:v>2.5063</c:v>
                </c:pt>
                <c:pt idx="637">
                  <c:v>2.50664</c:v>
                </c:pt>
                <c:pt idx="638">
                  <c:v>2.5070100000000002</c:v>
                </c:pt>
                <c:pt idx="639">
                  <c:v>2.5073300000000001</c:v>
                </c:pt>
                <c:pt idx="640">
                  <c:v>2.5078800000000001</c:v>
                </c:pt>
                <c:pt idx="641">
                  <c:v>2.5083299999999999</c:v>
                </c:pt>
                <c:pt idx="642">
                  <c:v>2.50867</c:v>
                </c:pt>
                <c:pt idx="643">
                  <c:v>2.5091299999999999</c:v>
                </c:pt>
                <c:pt idx="644">
                  <c:v>2.5100799999999999</c:v>
                </c:pt>
                <c:pt idx="645">
                  <c:v>2.5107200000000001</c:v>
                </c:pt>
                <c:pt idx="646">
                  <c:v>2.5118</c:v>
                </c:pt>
                <c:pt idx="647">
                  <c:v>2.5122</c:v>
                </c:pt>
                <c:pt idx="648">
                  <c:v>2.5137399999999999</c:v>
                </c:pt>
                <c:pt idx="649">
                  <c:v>2.5152199999999998</c:v>
                </c:pt>
                <c:pt idx="650">
                  <c:v>2.51614</c:v>
                </c:pt>
                <c:pt idx="651">
                  <c:v>2.51633</c:v>
                </c:pt>
                <c:pt idx="652">
                  <c:v>2.5168699999999999</c:v>
                </c:pt>
                <c:pt idx="653">
                  <c:v>2.5173700000000001</c:v>
                </c:pt>
                <c:pt idx="654">
                  <c:v>2.5175399999999999</c:v>
                </c:pt>
                <c:pt idx="655">
                  <c:v>2.5184099999999998</c:v>
                </c:pt>
                <c:pt idx="656">
                  <c:v>2.51898</c:v>
                </c:pt>
                <c:pt idx="657">
                  <c:v>2.52041</c:v>
                </c:pt>
                <c:pt idx="658">
                  <c:v>2.5206900000000001</c:v>
                </c:pt>
                <c:pt idx="659">
                  <c:v>2.5216699999999999</c:v>
                </c:pt>
                <c:pt idx="660">
                  <c:v>2.5219399999999998</c:v>
                </c:pt>
                <c:pt idx="661">
                  <c:v>2.5221300000000002</c:v>
                </c:pt>
                <c:pt idx="662">
                  <c:v>2.5226500000000001</c:v>
                </c:pt>
                <c:pt idx="663">
                  <c:v>2.5235799999999999</c:v>
                </c:pt>
                <c:pt idx="664">
                  <c:v>2.52433</c:v>
                </c:pt>
                <c:pt idx="665">
                  <c:v>2.5251100000000002</c:v>
                </c:pt>
                <c:pt idx="666">
                  <c:v>2.5257399999999999</c:v>
                </c:pt>
                <c:pt idx="667">
                  <c:v>2.5264199999999999</c:v>
                </c:pt>
                <c:pt idx="668">
                  <c:v>2.52677</c:v>
                </c:pt>
                <c:pt idx="669">
                  <c:v>2.52712</c:v>
                </c:pt>
                <c:pt idx="670">
                  <c:v>2.5275599999999998</c:v>
                </c:pt>
                <c:pt idx="671">
                  <c:v>2.5281099999999999</c:v>
                </c:pt>
                <c:pt idx="672">
                  <c:v>2.5284599999999999</c:v>
                </c:pt>
                <c:pt idx="673">
                  <c:v>2.5289199999999998</c:v>
                </c:pt>
                <c:pt idx="674">
                  <c:v>2.5292300000000001</c:v>
                </c:pt>
                <c:pt idx="675">
                  <c:v>2.5296400000000001</c:v>
                </c:pt>
                <c:pt idx="676">
                  <c:v>2.5303200000000001</c:v>
                </c:pt>
                <c:pt idx="677">
                  <c:v>2.53078</c:v>
                </c:pt>
                <c:pt idx="678">
                  <c:v>2.5317699999999999</c:v>
                </c:pt>
                <c:pt idx="679">
                  <c:v>2.5327999999999999</c:v>
                </c:pt>
                <c:pt idx="680">
                  <c:v>2.5335299999999998</c:v>
                </c:pt>
                <c:pt idx="681">
                  <c:v>2.5346000000000002</c:v>
                </c:pt>
                <c:pt idx="682">
                  <c:v>2.5354700000000001</c:v>
                </c:pt>
                <c:pt idx="683">
                  <c:v>2.5363000000000002</c:v>
                </c:pt>
                <c:pt idx="684">
                  <c:v>2.5369199999999998</c:v>
                </c:pt>
                <c:pt idx="685">
                  <c:v>2.53735</c:v>
                </c:pt>
                <c:pt idx="686">
                  <c:v>2.5380500000000001</c:v>
                </c:pt>
                <c:pt idx="687">
                  <c:v>2.5383100000000001</c:v>
                </c:pt>
                <c:pt idx="688">
                  <c:v>2.5388500000000001</c:v>
                </c:pt>
                <c:pt idx="689">
                  <c:v>2.5395300000000001</c:v>
                </c:pt>
                <c:pt idx="690">
                  <c:v>2.5404300000000002</c:v>
                </c:pt>
                <c:pt idx="691">
                  <c:v>2.5411100000000002</c:v>
                </c:pt>
                <c:pt idx="692">
                  <c:v>2.5418799999999999</c:v>
                </c:pt>
                <c:pt idx="693">
                  <c:v>2.5422500000000001</c:v>
                </c:pt>
                <c:pt idx="694">
                  <c:v>2.5426799999999998</c:v>
                </c:pt>
                <c:pt idx="695">
                  <c:v>2.5432800000000002</c:v>
                </c:pt>
                <c:pt idx="696">
                  <c:v>2.5440999999999998</c:v>
                </c:pt>
                <c:pt idx="697">
                  <c:v>2.54481</c:v>
                </c:pt>
                <c:pt idx="698">
                  <c:v>2.5452400000000002</c:v>
                </c:pt>
                <c:pt idx="699">
                  <c:v>2.5460699999999998</c:v>
                </c:pt>
                <c:pt idx="700">
                  <c:v>2.5470799999999998</c:v>
                </c:pt>
                <c:pt idx="701">
                  <c:v>2.5473499999999998</c:v>
                </c:pt>
                <c:pt idx="702">
                  <c:v>2.5476800000000002</c:v>
                </c:pt>
                <c:pt idx="703">
                  <c:v>2.5481199999999999</c:v>
                </c:pt>
                <c:pt idx="704">
                  <c:v>2.5484399999999998</c:v>
                </c:pt>
                <c:pt idx="705">
                  <c:v>2.5486499999999999</c:v>
                </c:pt>
                <c:pt idx="706">
                  <c:v>2.5490499999999998</c:v>
                </c:pt>
                <c:pt idx="707">
                  <c:v>2.5494300000000001</c:v>
                </c:pt>
                <c:pt idx="708">
                  <c:v>2.5498099999999999</c:v>
                </c:pt>
                <c:pt idx="709">
                  <c:v>2.55097</c:v>
                </c:pt>
                <c:pt idx="710">
                  <c:v>2.55185</c:v>
                </c:pt>
                <c:pt idx="711">
                  <c:v>2.55274</c:v>
                </c:pt>
                <c:pt idx="712">
                  <c:v>2.5533999999999999</c:v>
                </c:pt>
                <c:pt idx="713">
                  <c:v>2.5542199999999999</c:v>
                </c:pt>
                <c:pt idx="714">
                  <c:v>2.55524</c:v>
                </c:pt>
                <c:pt idx="715">
                  <c:v>2.5555099999999999</c:v>
                </c:pt>
                <c:pt idx="716">
                  <c:v>2.5561799999999999</c:v>
                </c:pt>
                <c:pt idx="717">
                  <c:v>2.55708</c:v>
                </c:pt>
                <c:pt idx="718">
                  <c:v>2.5576300000000001</c:v>
                </c:pt>
                <c:pt idx="719">
                  <c:v>2.55816</c:v>
                </c:pt>
                <c:pt idx="720">
                  <c:v>2.5590000000000002</c:v>
                </c:pt>
                <c:pt idx="721">
                  <c:v>2.55931</c:v>
                </c:pt>
                <c:pt idx="722">
                  <c:v>2.5600399999999999</c:v>
                </c:pt>
                <c:pt idx="723">
                  <c:v>2.5606100000000001</c:v>
                </c:pt>
                <c:pt idx="724">
                  <c:v>2.56135</c:v>
                </c:pt>
                <c:pt idx="725">
                  <c:v>2.5617399999999999</c:v>
                </c:pt>
                <c:pt idx="726">
                  <c:v>2.56271</c:v>
                </c:pt>
                <c:pt idx="727">
                  <c:v>2.5635599999999998</c:v>
                </c:pt>
                <c:pt idx="728">
                  <c:v>2.5641099999999999</c:v>
                </c:pt>
                <c:pt idx="729">
                  <c:v>2.5651000000000002</c:v>
                </c:pt>
                <c:pt idx="730">
                  <c:v>2.5657100000000002</c:v>
                </c:pt>
                <c:pt idx="731">
                  <c:v>2.5662099999999999</c:v>
                </c:pt>
                <c:pt idx="732">
                  <c:v>2.5672199999999998</c:v>
                </c:pt>
                <c:pt idx="733">
                  <c:v>2.5685799999999999</c:v>
                </c:pt>
                <c:pt idx="734">
                  <c:v>2.5688800000000001</c:v>
                </c:pt>
                <c:pt idx="735">
                  <c:v>2.5693299999999999</c:v>
                </c:pt>
                <c:pt idx="736">
                  <c:v>2.5697399999999999</c:v>
                </c:pt>
                <c:pt idx="737">
                  <c:v>2.5702199999999999</c:v>
                </c:pt>
                <c:pt idx="738">
                  <c:v>2.5706600000000002</c:v>
                </c:pt>
                <c:pt idx="739">
                  <c:v>2.5717699999999999</c:v>
                </c:pt>
                <c:pt idx="740">
                  <c:v>2.5722299999999998</c:v>
                </c:pt>
                <c:pt idx="741">
                  <c:v>2.5729199999999999</c:v>
                </c:pt>
                <c:pt idx="742">
                  <c:v>2.5741200000000002</c:v>
                </c:pt>
                <c:pt idx="743">
                  <c:v>2.5747200000000001</c:v>
                </c:pt>
                <c:pt idx="744">
                  <c:v>2.5754299999999999</c:v>
                </c:pt>
                <c:pt idx="745">
                  <c:v>2.5766499999999999</c:v>
                </c:pt>
                <c:pt idx="746">
                  <c:v>2.5775299999999999</c:v>
                </c:pt>
                <c:pt idx="747">
                  <c:v>2.57795</c:v>
                </c:pt>
                <c:pt idx="748">
                  <c:v>2.57843</c:v>
                </c:pt>
                <c:pt idx="749">
                  <c:v>2.5790700000000002</c:v>
                </c:pt>
                <c:pt idx="750">
                  <c:v>2.5795599999999999</c:v>
                </c:pt>
                <c:pt idx="751">
                  <c:v>2.58026</c:v>
                </c:pt>
                <c:pt idx="752">
                  <c:v>2.5805400000000001</c:v>
                </c:pt>
                <c:pt idx="753">
                  <c:v>2.5819899999999998</c:v>
                </c:pt>
                <c:pt idx="754">
                  <c:v>2.5823900000000002</c:v>
                </c:pt>
                <c:pt idx="755">
                  <c:v>2.5828899999999999</c:v>
                </c:pt>
                <c:pt idx="756">
                  <c:v>2.5832000000000002</c:v>
                </c:pt>
                <c:pt idx="757">
                  <c:v>2.5837300000000001</c:v>
                </c:pt>
                <c:pt idx="758">
                  <c:v>2.5842499999999999</c:v>
                </c:pt>
                <c:pt idx="759">
                  <c:v>2.5851099999999998</c:v>
                </c:pt>
                <c:pt idx="760">
                  <c:v>2.58588</c:v>
                </c:pt>
                <c:pt idx="761">
                  <c:v>2.5861499999999999</c:v>
                </c:pt>
                <c:pt idx="762">
                  <c:v>2.5873900000000001</c:v>
                </c:pt>
                <c:pt idx="763">
                  <c:v>2.5878700000000001</c:v>
                </c:pt>
                <c:pt idx="764">
                  <c:v>2.5884499999999999</c:v>
                </c:pt>
                <c:pt idx="765">
                  <c:v>2.58955</c:v>
                </c:pt>
                <c:pt idx="766">
                  <c:v>2.5904500000000001</c:v>
                </c:pt>
                <c:pt idx="767">
                  <c:v>2.5909599999999999</c:v>
                </c:pt>
                <c:pt idx="768">
                  <c:v>2.5913599999999999</c:v>
                </c:pt>
                <c:pt idx="769">
                  <c:v>2.59178</c:v>
                </c:pt>
                <c:pt idx="770">
                  <c:v>2.5923699999999998</c:v>
                </c:pt>
                <c:pt idx="771">
                  <c:v>2.59314</c:v>
                </c:pt>
                <c:pt idx="772">
                  <c:v>2.5942799999999999</c:v>
                </c:pt>
                <c:pt idx="773">
                  <c:v>2.5946600000000002</c:v>
                </c:pt>
                <c:pt idx="774">
                  <c:v>2.5955599999999999</c:v>
                </c:pt>
                <c:pt idx="775">
                  <c:v>2.5963099999999999</c:v>
                </c:pt>
                <c:pt idx="776">
                  <c:v>2.5971500000000001</c:v>
                </c:pt>
                <c:pt idx="777">
                  <c:v>2.59795</c:v>
                </c:pt>
                <c:pt idx="778">
                  <c:v>2.59917</c:v>
                </c:pt>
                <c:pt idx="779">
                  <c:v>2.59999</c:v>
                </c:pt>
                <c:pt idx="780">
                  <c:v>2.6008</c:v>
                </c:pt>
                <c:pt idx="781">
                  <c:v>2.60168</c:v>
                </c:pt>
                <c:pt idx="782">
                  <c:v>2.6022099999999999</c:v>
                </c:pt>
                <c:pt idx="783">
                  <c:v>2.6030899999999999</c:v>
                </c:pt>
                <c:pt idx="784">
                  <c:v>2.6036000000000001</c:v>
                </c:pt>
                <c:pt idx="785">
                  <c:v>2.6041400000000001</c:v>
                </c:pt>
                <c:pt idx="786">
                  <c:v>2.60493</c:v>
                </c:pt>
                <c:pt idx="787">
                  <c:v>2.60568</c:v>
                </c:pt>
                <c:pt idx="788">
                  <c:v>2.60602</c:v>
                </c:pt>
                <c:pt idx="789">
                  <c:v>2.6066699999999998</c:v>
                </c:pt>
                <c:pt idx="790">
                  <c:v>2.6074099999999998</c:v>
                </c:pt>
                <c:pt idx="791">
                  <c:v>2.6080299999999998</c:v>
                </c:pt>
                <c:pt idx="792">
                  <c:v>2.6084399999999999</c:v>
                </c:pt>
                <c:pt idx="793">
                  <c:v>2.6090499999999999</c:v>
                </c:pt>
                <c:pt idx="794">
                  <c:v>2.6093500000000001</c:v>
                </c:pt>
                <c:pt idx="795">
                  <c:v>2.6099600000000001</c:v>
                </c:pt>
                <c:pt idx="796">
                  <c:v>2.61029</c:v>
                </c:pt>
                <c:pt idx="797">
                  <c:v>2.6107800000000001</c:v>
                </c:pt>
                <c:pt idx="798">
                  <c:v>2.61164</c:v>
                </c:pt>
                <c:pt idx="799">
                  <c:v>2.6118800000000002</c:v>
                </c:pt>
                <c:pt idx="800">
                  <c:v>2.61252</c:v>
                </c:pt>
                <c:pt idx="801">
                  <c:v>2.61355</c:v>
                </c:pt>
                <c:pt idx="802">
                  <c:v>2.61388</c:v>
                </c:pt>
                <c:pt idx="803">
                  <c:v>2.6141999999999999</c:v>
                </c:pt>
                <c:pt idx="804">
                  <c:v>2.61469</c:v>
                </c:pt>
                <c:pt idx="805">
                  <c:v>2.6153</c:v>
                </c:pt>
                <c:pt idx="806">
                  <c:v>2.6156600000000001</c:v>
                </c:pt>
                <c:pt idx="807">
                  <c:v>2.6163699999999999</c:v>
                </c:pt>
                <c:pt idx="808">
                  <c:v>2.61707</c:v>
                </c:pt>
                <c:pt idx="809">
                  <c:v>2.6182400000000001</c:v>
                </c:pt>
                <c:pt idx="810">
                  <c:v>2.6190799999999999</c:v>
                </c:pt>
                <c:pt idx="811">
                  <c:v>2.6196999999999999</c:v>
                </c:pt>
                <c:pt idx="812">
                  <c:v>2.6203799999999999</c:v>
                </c:pt>
                <c:pt idx="813">
                  <c:v>2.6213899999999999</c:v>
                </c:pt>
                <c:pt idx="814">
                  <c:v>2.62344</c:v>
                </c:pt>
                <c:pt idx="815">
                  <c:v>2.6240299999999999</c:v>
                </c:pt>
                <c:pt idx="816">
                  <c:v>2.6251799999999998</c:v>
                </c:pt>
                <c:pt idx="817">
                  <c:v>2.62561</c:v>
                </c:pt>
                <c:pt idx="818">
                  <c:v>2.6261999999999999</c:v>
                </c:pt>
                <c:pt idx="819">
                  <c:v>2.6265499999999999</c:v>
                </c:pt>
                <c:pt idx="820">
                  <c:v>2.6272799999999998</c:v>
                </c:pt>
                <c:pt idx="821">
                  <c:v>2.62798</c:v>
                </c:pt>
                <c:pt idx="822">
                  <c:v>2.6289199999999999</c:v>
                </c:pt>
                <c:pt idx="823">
                  <c:v>2.6301399999999999</c:v>
                </c:pt>
                <c:pt idx="824">
                  <c:v>2.63042</c:v>
                </c:pt>
                <c:pt idx="825">
                  <c:v>2.6310899999999999</c:v>
                </c:pt>
                <c:pt idx="826">
                  <c:v>2.6317499999999998</c:v>
                </c:pt>
                <c:pt idx="827">
                  <c:v>2.6323400000000001</c:v>
                </c:pt>
                <c:pt idx="828">
                  <c:v>2.6329099999999999</c:v>
                </c:pt>
                <c:pt idx="829">
                  <c:v>2.63361</c:v>
                </c:pt>
                <c:pt idx="830">
                  <c:v>2.6343100000000002</c:v>
                </c:pt>
                <c:pt idx="831">
                  <c:v>2.6353</c:v>
                </c:pt>
                <c:pt idx="832">
                  <c:v>2.6355599999999999</c:v>
                </c:pt>
                <c:pt idx="833">
                  <c:v>2.6361599999999998</c:v>
                </c:pt>
                <c:pt idx="834">
                  <c:v>2.6371000000000002</c:v>
                </c:pt>
                <c:pt idx="835">
                  <c:v>2.6378599999999999</c:v>
                </c:pt>
                <c:pt idx="836">
                  <c:v>2.63863</c:v>
                </c:pt>
                <c:pt idx="837">
                  <c:v>2.6391</c:v>
                </c:pt>
                <c:pt idx="838">
                  <c:v>2.6396099999999998</c:v>
                </c:pt>
                <c:pt idx="839">
                  <c:v>2.64011</c:v>
                </c:pt>
                <c:pt idx="840">
                  <c:v>2.6408</c:v>
                </c:pt>
                <c:pt idx="841">
                  <c:v>2.6414800000000001</c:v>
                </c:pt>
                <c:pt idx="842">
                  <c:v>2.6421800000000002</c:v>
                </c:pt>
                <c:pt idx="843">
                  <c:v>2.6431399999999998</c:v>
                </c:pt>
                <c:pt idx="844">
                  <c:v>2.64378</c:v>
                </c:pt>
                <c:pt idx="845">
                  <c:v>2.6442999999999999</c:v>
                </c:pt>
                <c:pt idx="846">
                  <c:v>2.6453500000000001</c:v>
                </c:pt>
                <c:pt idx="847">
                  <c:v>2.6469499999999999</c:v>
                </c:pt>
                <c:pt idx="848">
                  <c:v>2.6478000000000002</c:v>
                </c:pt>
                <c:pt idx="849">
                  <c:v>2.6492900000000001</c:v>
                </c:pt>
                <c:pt idx="850">
                  <c:v>2.6499000000000001</c:v>
                </c:pt>
                <c:pt idx="851">
                  <c:v>2.6504699999999999</c:v>
                </c:pt>
                <c:pt idx="852">
                  <c:v>2.6512600000000002</c:v>
                </c:pt>
                <c:pt idx="853">
                  <c:v>2.65198</c:v>
                </c:pt>
                <c:pt idx="854">
                  <c:v>2.6526900000000002</c:v>
                </c:pt>
                <c:pt idx="855">
                  <c:v>2.6536599999999999</c:v>
                </c:pt>
                <c:pt idx="856">
                  <c:v>2.65462</c:v>
                </c:pt>
                <c:pt idx="857">
                  <c:v>2.6549200000000002</c:v>
                </c:pt>
                <c:pt idx="858">
                  <c:v>2.6556000000000002</c:v>
                </c:pt>
                <c:pt idx="859">
                  <c:v>2.6561900000000001</c:v>
                </c:pt>
                <c:pt idx="860">
                  <c:v>2.6571799999999999</c:v>
                </c:pt>
                <c:pt idx="861">
                  <c:v>2.6577700000000002</c:v>
                </c:pt>
                <c:pt idx="862">
                  <c:v>2.6589800000000001</c:v>
                </c:pt>
                <c:pt idx="863">
                  <c:v>2.6601400000000002</c:v>
                </c:pt>
                <c:pt idx="864">
                  <c:v>2.6612399999999998</c:v>
                </c:pt>
                <c:pt idx="865">
                  <c:v>2.66168</c:v>
                </c:pt>
                <c:pt idx="866">
                  <c:v>2.6623800000000002</c:v>
                </c:pt>
                <c:pt idx="867">
                  <c:v>2.6629399999999999</c:v>
                </c:pt>
                <c:pt idx="868">
                  <c:v>2.66411</c:v>
                </c:pt>
                <c:pt idx="869">
                  <c:v>2.66533</c:v>
                </c:pt>
                <c:pt idx="870">
                  <c:v>2.6659199999999998</c:v>
                </c:pt>
                <c:pt idx="871">
                  <c:v>2.6664699999999999</c:v>
                </c:pt>
                <c:pt idx="872">
                  <c:v>2.6674000000000002</c:v>
                </c:pt>
                <c:pt idx="873">
                  <c:v>2.6680199999999998</c:v>
                </c:pt>
                <c:pt idx="874">
                  <c:v>2.66933</c:v>
                </c:pt>
                <c:pt idx="875">
                  <c:v>2.6697600000000001</c:v>
                </c:pt>
                <c:pt idx="876">
                  <c:v>2.6709800000000001</c:v>
                </c:pt>
                <c:pt idx="877">
                  <c:v>2.6714099999999998</c:v>
                </c:pt>
                <c:pt idx="878">
                  <c:v>2.6718600000000001</c:v>
                </c:pt>
                <c:pt idx="879">
                  <c:v>2.6725599999999998</c:v>
                </c:pt>
                <c:pt idx="880">
                  <c:v>2.6730800000000001</c:v>
                </c:pt>
                <c:pt idx="881">
                  <c:v>2.6738</c:v>
                </c:pt>
                <c:pt idx="882">
                  <c:v>2.6754500000000001</c:v>
                </c:pt>
                <c:pt idx="883">
                  <c:v>2.6761900000000001</c:v>
                </c:pt>
                <c:pt idx="884">
                  <c:v>2.67699</c:v>
                </c:pt>
                <c:pt idx="885">
                  <c:v>2.6776</c:v>
                </c:pt>
                <c:pt idx="886">
                  <c:v>2.6783399999999999</c:v>
                </c:pt>
                <c:pt idx="887">
                  <c:v>2.6788400000000001</c:v>
                </c:pt>
                <c:pt idx="888">
                  <c:v>2.6800999999999999</c:v>
                </c:pt>
                <c:pt idx="889">
                  <c:v>2.6806199999999998</c:v>
                </c:pt>
                <c:pt idx="890">
                  <c:v>2.6813199999999999</c:v>
                </c:pt>
                <c:pt idx="891">
                  <c:v>2.6821199999999998</c:v>
                </c:pt>
                <c:pt idx="892">
                  <c:v>2.6833900000000002</c:v>
                </c:pt>
                <c:pt idx="893">
                  <c:v>2.6842700000000002</c:v>
                </c:pt>
                <c:pt idx="894">
                  <c:v>2.68458</c:v>
                </c:pt>
                <c:pt idx="895">
                  <c:v>2.6853400000000001</c:v>
                </c:pt>
                <c:pt idx="896">
                  <c:v>2.68668</c:v>
                </c:pt>
                <c:pt idx="897">
                  <c:v>2.6873</c:v>
                </c:pt>
                <c:pt idx="898">
                  <c:v>2.68818</c:v>
                </c:pt>
                <c:pt idx="899">
                  <c:v>2.6893199999999999</c:v>
                </c:pt>
                <c:pt idx="900">
                  <c:v>2.6899000000000002</c:v>
                </c:pt>
                <c:pt idx="901">
                  <c:v>2.6911</c:v>
                </c:pt>
                <c:pt idx="902">
                  <c:v>2.6918899999999999</c:v>
                </c:pt>
                <c:pt idx="903">
                  <c:v>2.69231</c:v>
                </c:pt>
                <c:pt idx="904">
                  <c:v>2.6928399999999999</c:v>
                </c:pt>
                <c:pt idx="905">
                  <c:v>2.69353</c:v>
                </c:pt>
                <c:pt idx="906">
                  <c:v>2.694</c:v>
                </c:pt>
                <c:pt idx="907">
                  <c:v>2.6955900000000002</c:v>
                </c:pt>
                <c:pt idx="908">
                  <c:v>2.6962899999999999</c:v>
                </c:pt>
                <c:pt idx="909">
                  <c:v>2.6974900000000002</c:v>
                </c:pt>
                <c:pt idx="910">
                  <c:v>2.6982499999999998</c:v>
                </c:pt>
                <c:pt idx="911">
                  <c:v>2.6989399999999999</c:v>
                </c:pt>
                <c:pt idx="912">
                  <c:v>2.6994600000000002</c:v>
                </c:pt>
                <c:pt idx="913">
                  <c:v>2.6998899999999999</c:v>
                </c:pt>
                <c:pt idx="914">
                  <c:v>2.7004299999999999</c:v>
                </c:pt>
                <c:pt idx="915">
                  <c:v>2.7010999999999998</c:v>
                </c:pt>
                <c:pt idx="916">
                  <c:v>2.70208</c:v>
                </c:pt>
                <c:pt idx="917">
                  <c:v>2.70329</c:v>
                </c:pt>
                <c:pt idx="918">
                  <c:v>2.70397</c:v>
                </c:pt>
                <c:pt idx="919">
                  <c:v>2.7044899999999998</c:v>
                </c:pt>
                <c:pt idx="920">
                  <c:v>2.7050700000000001</c:v>
                </c:pt>
                <c:pt idx="921">
                  <c:v>2.7060599999999999</c:v>
                </c:pt>
                <c:pt idx="922">
                  <c:v>2.7066699999999999</c:v>
                </c:pt>
                <c:pt idx="923">
                  <c:v>2.7079599999999999</c:v>
                </c:pt>
                <c:pt idx="924">
                  <c:v>2.7084700000000002</c:v>
                </c:pt>
                <c:pt idx="925">
                  <c:v>2.7100300000000002</c:v>
                </c:pt>
                <c:pt idx="926">
                  <c:v>2.7107899999999998</c:v>
                </c:pt>
                <c:pt idx="927">
                  <c:v>2.7110099999999999</c:v>
                </c:pt>
                <c:pt idx="928">
                  <c:v>2.7112799999999999</c:v>
                </c:pt>
                <c:pt idx="929">
                  <c:v>2.7124299999999999</c:v>
                </c:pt>
                <c:pt idx="930">
                  <c:v>2.7131799999999999</c:v>
                </c:pt>
                <c:pt idx="931">
                  <c:v>2.71427</c:v>
                </c:pt>
                <c:pt idx="932">
                  <c:v>2.71515</c:v>
                </c:pt>
                <c:pt idx="933">
                  <c:v>2.7162099999999998</c:v>
                </c:pt>
                <c:pt idx="934">
                  <c:v>2.71705</c:v>
                </c:pt>
                <c:pt idx="935">
                  <c:v>2.71766</c:v>
                </c:pt>
                <c:pt idx="936">
                  <c:v>2.7187000000000001</c:v>
                </c:pt>
                <c:pt idx="937">
                  <c:v>2.71943</c:v>
                </c:pt>
                <c:pt idx="938">
                  <c:v>2.7202000000000002</c:v>
                </c:pt>
                <c:pt idx="939">
                  <c:v>2.72126</c:v>
                </c:pt>
                <c:pt idx="940">
                  <c:v>2.7222599999999999</c:v>
                </c:pt>
                <c:pt idx="941">
                  <c:v>2.7231999999999998</c:v>
                </c:pt>
                <c:pt idx="942">
                  <c:v>2.72403</c:v>
                </c:pt>
                <c:pt idx="943">
                  <c:v>2.7251400000000001</c:v>
                </c:pt>
                <c:pt idx="944">
                  <c:v>2.72601</c:v>
                </c:pt>
                <c:pt idx="945">
                  <c:v>2.7271000000000001</c:v>
                </c:pt>
                <c:pt idx="946">
                  <c:v>2.7275900000000002</c:v>
                </c:pt>
                <c:pt idx="947">
                  <c:v>2.7283300000000001</c:v>
                </c:pt>
                <c:pt idx="948">
                  <c:v>2.7284999999999999</c:v>
                </c:pt>
                <c:pt idx="949">
                  <c:v>2.72959</c:v>
                </c:pt>
                <c:pt idx="950">
                  <c:v>2.7309000000000001</c:v>
                </c:pt>
                <c:pt idx="951">
                  <c:v>2.7319300000000002</c:v>
                </c:pt>
                <c:pt idx="952">
                  <c:v>2.7325300000000001</c:v>
                </c:pt>
                <c:pt idx="953">
                  <c:v>2.7330899999999998</c:v>
                </c:pt>
                <c:pt idx="954">
                  <c:v>2.7345100000000002</c:v>
                </c:pt>
                <c:pt idx="955">
                  <c:v>2.7353900000000002</c:v>
                </c:pt>
                <c:pt idx="956">
                  <c:v>2.7366100000000002</c:v>
                </c:pt>
                <c:pt idx="957">
                  <c:v>2.7368999999999999</c:v>
                </c:pt>
                <c:pt idx="958">
                  <c:v>2.7376800000000001</c:v>
                </c:pt>
                <c:pt idx="959">
                  <c:v>2.73895</c:v>
                </c:pt>
                <c:pt idx="960">
                  <c:v>2.7394599999999998</c:v>
                </c:pt>
                <c:pt idx="961">
                  <c:v>2.7401</c:v>
                </c:pt>
                <c:pt idx="962">
                  <c:v>2.7408600000000001</c:v>
                </c:pt>
                <c:pt idx="963">
                  <c:v>2.7415699999999998</c:v>
                </c:pt>
                <c:pt idx="964">
                  <c:v>2.7427199999999998</c:v>
                </c:pt>
                <c:pt idx="965">
                  <c:v>2.7431100000000002</c:v>
                </c:pt>
                <c:pt idx="966">
                  <c:v>2.7448899999999998</c:v>
                </c:pt>
                <c:pt idx="967">
                  <c:v>2.74539</c:v>
                </c:pt>
                <c:pt idx="968">
                  <c:v>2.7461700000000002</c:v>
                </c:pt>
                <c:pt idx="969">
                  <c:v>2.7473000000000001</c:v>
                </c:pt>
                <c:pt idx="970">
                  <c:v>2.7485300000000001</c:v>
                </c:pt>
                <c:pt idx="971">
                  <c:v>2.74932</c:v>
                </c:pt>
                <c:pt idx="972">
                  <c:v>2.7506300000000001</c:v>
                </c:pt>
                <c:pt idx="973">
                  <c:v>2.7512099999999999</c:v>
                </c:pt>
                <c:pt idx="974">
                  <c:v>2.7519</c:v>
                </c:pt>
                <c:pt idx="975">
                  <c:v>2.7526899999999999</c:v>
                </c:pt>
                <c:pt idx="976">
                  <c:v>2.7535799999999999</c:v>
                </c:pt>
                <c:pt idx="977">
                  <c:v>2.7546200000000001</c:v>
                </c:pt>
                <c:pt idx="978">
                  <c:v>2.7555299999999998</c:v>
                </c:pt>
                <c:pt idx="979">
                  <c:v>2.75665</c:v>
                </c:pt>
                <c:pt idx="980">
                  <c:v>2.7573300000000001</c:v>
                </c:pt>
                <c:pt idx="981">
                  <c:v>2.7582800000000001</c:v>
                </c:pt>
                <c:pt idx="982">
                  <c:v>2.75936</c:v>
                </c:pt>
                <c:pt idx="983">
                  <c:v>2.7602500000000001</c:v>
                </c:pt>
                <c:pt idx="984">
                  <c:v>2.7615799999999999</c:v>
                </c:pt>
                <c:pt idx="985">
                  <c:v>2.7622800000000001</c:v>
                </c:pt>
                <c:pt idx="986">
                  <c:v>2.7626200000000001</c:v>
                </c:pt>
                <c:pt idx="987">
                  <c:v>2.76396</c:v>
                </c:pt>
                <c:pt idx="988">
                  <c:v>2.76491</c:v>
                </c:pt>
                <c:pt idx="989">
                  <c:v>2.7655400000000001</c:v>
                </c:pt>
                <c:pt idx="990">
                  <c:v>2.76641</c:v>
                </c:pt>
                <c:pt idx="991">
                  <c:v>2.76722</c:v>
                </c:pt>
                <c:pt idx="992">
                  <c:v>2.7684199999999999</c:v>
                </c:pt>
                <c:pt idx="993">
                  <c:v>2.7689599999999999</c:v>
                </c:pt>
                <c:pt idx="994">
                  <c:v>2.7701099999999999</c:v>
                </c:pt>
                <c:pt idx="995">
                  <c:v>2.7706</c:v>
                </c:pt>
                <c:pt idx="996">
                  <c:v>2.7713100000000002</c:v>
                </c:pt>
                <c:pt idx="997">
                  <c:v>2.7725200000000001</c:v>
                </c:pt>
                <c:pt idx="998">
                  <c:v>2.7735699999999999</c:v>
                </c:pt>
                <c:pt idx="999">
                  <c:v>2.77468</c:v>
                </c:pt>
                <c:pt idx="1000">
                  <c:v>2.7751399999999999</c:v>
                </c:pt>
                <c:pt idx="1001">
                  <c:v>2.7759100000000001</c:v>
                </c:pt>
                <c:pt idx="1002">
                  <c:v>2.7767200000000001</c:v>
                </c:pt>
                <c:pt idx="1003">
                  <c:v>2.7775500000000002</c:v>
                </c:pt>
                <c:pt idx="1004">
                  <c:v>2.7783600000000002</c:v>
                </c:pt>
                <c:pt idx="1005">
                  <c:v>2.77888</c:v>
                </c:pt>
                <c:pt idx="1006">
                  <c:v>2.7792400000000002</c:v>
                </c:pt>
                <c:pt idx="1007">
                  <c:v>2.7797700000000001</c:v>
                </c:pt>
                <c:pt idx="1008">
                  <c:v>2.7807599999999999</c:v>
                </c:pt>
                <c:pt idx="1009">
                  <c:v>2.78206</c:v>
                </c:pt>
                <c:pt idx="1010">
                  <c:v>2.7829899999999999</c:v>
                </c:pt>
                <c:pt idx="1011">
                  <c:v>2.7836400000000001</c:v>
                </c:pt>
                <c:pt idx="1012">
                  <c:v>2.78464</c:v>
                </c:pt>
                <c:pt idx="1013">
                  <c:v>2.7852999999999999</c:v>
                </c:pt>
                <c:pt idx="1014">
                  <c:v>2.7865700000000002</c:v>
                </c:pt>
                <c:pt idx="1015">
                  <c:v>2.7876300000000001</c:v>
                </c:pt>
                <c:pt idx="1016">
                  <c:v>2.78878</c:v>
                </c:pt>
                <c:pt idx="1017">
                  <c:v>2.7900200000000002</c:v>
                </c:pt>
                <c:pt idx="1018">
                  <c:v>2.79087</c:v>
                </c:pt>
                <c:pt idx="1019">
                  <c:v>2.7913399999999999</c:v>
                </c:pt>
                <c:pt idx="1020">
                  <c:v>2.79175</c:v>
                </c:pt>
                <c:pt idx="1021">
                  <c:v>2.7925800000000001</c:v>
                </c:pt>
                <c:pt idx="1022">
                  <c:v>2.7934299999999999</c:v>
                </c:pt>
                <c:pt idx="1023">
                  <c:v>2.7947899999999999</c:v>
                </c:pt>
                <c:pt idx="1024">
                  <c:v>2.7957399999999999</c:v>
                </c:pt>
                <c:pt idx="1025">
                  <c:v>2.7966799999999998</c:v>
                </c:pt>
                <c:pt idx="1026">
                  <c:v>2.7970000000000002</c:v>
                </c:pt>
                <c:pt idx="1027">
                  <c:v>2.79793</c:v>
                </c:pt>
                <c:pt idx="1028">
                  <c:v>2.7989700000000002</c:v>
                </c:pt>
                <c:pt idx="1029">
                  <c:v>2.8001800000000001</c:v>
                </c:pt>
                <c:pt idx="1030">
                  <c:v>2.8010000000000002</c:v>
                </c:pt>
                <c:pt idx="1031">
                  <c:v>2.8023400000000001</c:v>
                </c:pt>
                <c:pt idx="1032">
                  <c:v>2.8030300000000001</c:v>
                </c:pt>
                <c:pt idx="1033">
                  <c:v>2.80396</c:v>
                </c:pt>
                <c:pt idx="1034">
                  <c:v>2.8047300000000002</c:v>
                </c:pt>
                <c:pt idx="1035">
                  <c:v>2.8055099999999999</c:v>
                </c:pt>
                <c:pt idx="1036">
                  <c:v>2.8060499999999999</c:v>
                </c:pt>
                <c:pt idx="1037">
                  <c:v>2.8071299999999999</c:v>
                </c:pt>
                <c:pt idx="1038">
                  <c:v>2.8075199999999998</c:v>
                </c:pt>
                <c:pt idx="1039">
                  <c:v>2.8089300000000001</c:v>
                </c:pt>
                <c:pt idx="1040">
                  <c:v>2.8094299999999999</c:v>
                </c:pt>
                <c:pt idx="1041">
                  <c:v>2.8101500000000001</c:v>
                </c:pt>
                <c:pt idx="1042">
                  <c:v>2.81168</c:v>
                </c:pt>
                <c:pt idx="1043">
                  <c:v>2.8126199999999999</c:v>
                </c:pt>
                <c:pt idx="1044">
                  <c:v>2.81338</c:v>
                </c:pt>
                <c:pt idx="1045">
                  <c:v>2.81393</c:v>
                </c:pt>
                <c:pt idx="1046">
                  <c:v>2.8150499999999998</c:v>
                </c:pt>
                <c:pt idx="1047">
                  <c:v>2.8158300000000001</c:v>
                </c:pt>
                <c:pt idx="1048">
                  <c:v>2.81677</c:v>
                </c:pt>
                <c:pt idx="1049">
                  <c:v>2.8180100000000001</c:v>
                </c:pt>
                <c:pt idx="1050">
                  <c:v>2.819</c:v>
                </c:pt>
                <c:pt idx="1051">
                  <c:v>2.8200599999999998</c:v>
                </c:pt>
                <c:pt idx="1052">
                  <c:v>2.8210000000000002</c:v>
                </c:pt>
                <c:pt idx="1053">
                  <c:v>2.82179</c:v>
                </c:pt>
                <c:pt idx="1054">
                  <c:v>2.8225199999999999</c:v>
                </c:pt>
                <c:pt idx="1055">
                  <c:v>2.8236699999999999</c:v>
                </c:pt>
                <c:pt idx="1056">
                  <c:v>2.82484</c:v>
                </c:pt>
                <c:pt idx="1057">
                  <c:v>2.8255300000000001</c:v>
                </c:pt>
                <c:pt idx="1058">
                  <c:v>2.8263199999999999</c:v>
                </c:pt>
                <c:pt idx="1059">
                  <c:v>2.82707</c:v>
                </c:pt>
                <c:pt idx="1060">
                  <c:v>2.82796</c:v>
                </c:pt>
                <c:pt idx="1061">
                  <c:v>2.8298999999999999</c:v>
                </c:pt>
                <c:pt idx="1062">
                  <c:v>2.8319999999999999</c:v>
                </c:pt>
                <c:pt idx="1063">
                  <c:v>2.8324699999999998</c:v>
                </c:pt>
                <c:pt idx="1064">
                  <c:v>2.8334600000000001</c:v>
                </c:pt>
                <c:pt idx="1065">
                  <c:v>2.8344900000000002</c:v>
                </c:pt>
                <c:pt idx="1066">
                  <c:v>2.8352599999999999</c:v>
                </c:pt>
                <c:pt idx="1067">
                  <c:v>2.83589</c:v>
                </c:pt>
                <c:pt idx="1068">
                  <c:v>2.83656</c:v>
                </c:pt>
                <c:pt idx="1069">
                  <c:v>2.8376899999999998</c:v>
                </c:pt>
                <c:pt idx="1070">
                  <c:v>2.8385899999999999</c:v>
                </c:pt>
                <c:pt idx="1071">
                  <c:v>2.83961</c:v>
                </c:pt>
                <c:pt idx="1072">
                  <c:v>2.8412899999999999</c:v>
                </c:pt>
                <c:pt idx="1073">
                  <c:v>2.8418100000000002</c:v>
                </c:pt>
                <c:pt idx="1074">
                  <c:v>2.8422700000000001</c:v>
                </c:pt>
                <c:pt idx="1075">
                  <c:v>2.8439700000000001</c:v>
                </c:pt>
                <c:pt idx="1076">
                  <c:v>2.84571</c:v>
                </c:pt>
                <c:pt idx="1077">
                  <c:v>2.84619</c:v>
                </c:pt>
                <c:pt idx="1078">
                  <c:v>2.8466399999999998</c:v>
                </c:pt>
                <c:pt idx="1079">
                  <c:v>2.84755</c:v>
                </c:pt>
                <c:pt idx="1080">
                  <c:v>2.84856</c:v>
                </c:pt>
                <c:pt idx="1081">
                  <c:v>2.8502900000000002</c:v>
                </c:pt>
                <c:pt idx="1082">
                  <c:v>2.8512499999999998</c:v>
                </c:pt>
                <c:pt idx="1083">
                  <c:v>2.85229</c:v>
                </c:pt>
                <c:pt idx="1084">
                  <c:v>2.8539699999999999</c:v>
                </c:pt>
                <c:pt idx="1085">
                  <c:v>2.8549500000000001</c:v>
                </c:pt>
                <c:pt idx="1086">
                  <c:v>2.8563800000000001</c:v>
                </c:pt>
                <c:pt idx="1087">
                  <c:v>2.8574299999999999</c:v>
                </c:pt>
                <c:pt idx="1088">
                  <c:v>2.8584399999999999</c:v>
                </c:pt>
                <c:pt idx="1089">
                  <c:v>2.8594200000000001</c:v>
                </c:pt>
                <c:pt idx="1090">
                  <c:v>2.86015</c:v>
                </c:pt>
                <c:pt idx="1091">
                  <c:v>2.8607499999999999</c:v>
                </c:pt>
                <c:pt idx="1092">
                  <c:v>2.8618600000000001</c:v>
                </c:pt>
                <c:pt idx="1093">
                  <c:v>2.8624700000000001</c:v>
                </c:pt>
                <c:pt idx="1094">
                  <c:v>2.86374</c:v>
                </c:pt>
                <c:pt idx="1095">
                  <c:v>2.86578</c:v>
                </c:pt>
                <c:pt idx="1096">
                  <c:v>2.8661599999999998</c:v>
                </c:pt>
                <c:pt idx="1097">
                  <c:v>2.8677000000000001</c:v>
                </c:pt>
                <c:pt idx="1098">
                  <c:v>2.8687499999999999</c:v>
                </c:pt>
                <c:pt idx="1099">
                  <c:v>2.8694600000000001</c:v>
                </c:pt>
                <c:pt idx="1100">
                  <c:v>2.8704499999999999</c:v>
                </c:pt>
                <c:pt idx="1101">
                  <c:v>2.87113</c:v>
                </c:pt>
                <c:pt idx="1102">
                  <c:v>2.87209</c:v>
                </c:pt>
                <c:pt idx="1103">
                  <c:v>2.8733599999999999</c:v>
                </c:pt>
                <c:pt idx="1104">
                  <c:v>2.8742700000000001</c:v>
                </c:pt>
                <c:pt idx="1105">
                  <c:v>2.8752300000000002</c:v>
                </c:pt>
                <c:pt idx="1106">
                  <c:v>2.8755899999999999</c:v>
                </c:pt>
                <c:pt idx="1107">
                  <c:v>2.8763700000000001</c:v>
                </c:pt>
                <c:pt idx="1108">
                  <c:v>2.87791</c:v>
                </c:pt>
                <c:pt idx="1109">
                  <c:v>2.8791899999999999</c:v>
                </c:pt>
                <c:pt idx="1110">
                  <c:v>2.88028</c:v>
                </c:pt>
                <c:pt idx="1111">
                  <c:v>2.88083</c:v>
                </c:pt>
                <c:pt idx="1112">
                  <c:v>2.88185</c:v>
                </c:pt>
                <c:pt idx="1113">
                  <c:v>2.8826000000000001</c:v>
                </c:pt>
                <c:pt idx="1114">
                  <c:v>2.8843700000000001</c:v>
                </c:pt>
                <c:pt idx="1115">
                  <c:v>2.8850600000000002</c:v>
                </c:pt>
                <c:pt idx="1116">
                  <c:v>2.8862899999999998</c:v>
                </c:pt>
                <c:pt idx="1117">
                  <c:v>2.8884500000000002</c:v>
                </c:pt>
                <c:pt idx="1118">
                  <c:v>2.88903</c:v>
                </c:pt>
                <c:pt idx="1119">
                  <c:v>2.8908700000000001</c:v>
                </c:pt>
                <c:pt idx="1120">
                  <c:v>2.89255</c:v>
                </c:pt>
                <c:pt idx="1121">
                  <c:v>2.8935300000000002</c:v>
                </c:pt>
                <c:pt idx="1122">
                  <c:v>2.8944000000000001</c:v>
                </c:pt>
                <c:pt idx="1123">
                  <c:v>2.8952200000000001</c:v>
                </c:pt>
                <c:pt idx="1124">
                  <c:v>2.89602</c:v>
                </c:pt>
                <c:pt idx="1125">
                  <c:v>2.8976099999999998</c:v>
                </c:pt>
                <c:pt idx="1126">
                  <c:v>2.8994200000000001</c:v>
                </c:pt>
                <c:pt idx="1127">
                  <c:v>2.8997999999999999</c:v>
                </c:pt>
                <c:pt idx="1128">
                  <c:v>2.9006099999999999</c:v>
                </c:pt>
                <c:pt idx="1129">
                  <c:v>2.9010699999999998</c:v>
                </c:pt>
                <c:pt idx="1130">
                  <c:v>2.9024399999999999</c:v>
                </c:pt>
                <c:pt idx="1131">
                  <c:v>2.90299</c:v>
                </c:pt>
                <c:pt idx="1132">
                  <c:v>2.90456</c:v>
                </c:pt>
                <c:pt idx="1133">
                  <c:v>2.9064299999999998</c:v>
                </c:pt>
                <c:pt idx="1134">
                  <c:v>2.9072300000000002</c:v>
                </c:pt>
                <c:pt idx="1135">
                  <c:v>2.9077500000000001</c:v>
                </c:pt>
                <c:pt idx="1136">
                  <c:v>2.9087999999999998</c:v>
                </c:pt>
                <c:pt idx="1137">
                  <c:v>2.9095499999999999</c:v>
                </c:pt>
                <c:pt idx="1138">
                  <c:v>2.9106299999999998</c:v>
                </c:pt>
                <c:pt idx="1139">
                  <c:v>2.9109400000000001</c:v>
                </c:pt>
                <c:pt idx="1140">
                  <c:v>2.91153</c:v>
                </c:pt>
                <c:pt idx="1141">
                  <c:v>2.91228</c:v>
                </c:pt>
                <c:pt idx="1142">
                  <c:v>2.9129999999999998</c:v>
                </c:pt>
                <c:pt idx="1143">
                  <c:v>2.9144399999999999</c:v>
                </c:pt>
                <c:pt idx="1144">
                  <c:v>2.9163899999999998</c:v>
                </c:pt>
                <c:pt idx="1145">
                  <c:v>2.9179200000000001</c:v>
                </c:pt>
                <c:pt idx="1146">
                  <c:v>2.9192499999999999</c:v>
                </c:pt>
                <c:pt idx="1147">
                  <c:v>2.9200699999999999</c:v>
                </c:pt>
                <c:pt idx="1148">
                  <c:v>2.9206799999999999</c:v>
                </c:pt>
                <c:pt idx="1149">
                  <c:v>2.92177</c:v>
                </c:pt>
                <c:pt idx="1150">
                  <c:v>2.9237000000000002</c:v>
                </c:pt>
                <c:pt idx="1151">
                  <c:v>2.9239899999999999</c:v>
                </c:pt>
                <c:pt idx="1152">
                  <c:v>2.92578</c:v>
                </c:pt>
                <c:pt idx="1153">
                  <c:v>2.9277799999999998</c:v>
                </c:pt>
                <c:pt idx="1154">
                  <c:v>2.9291100000000001</c:v>
                </c:pt>
                <c:pt idx="1155">
                  <c:v>2.9296799999999998</c:v>
                </c:pt>
                <c:pt idx="1156">
                  <c:v>2.9306199999999998</c:v>
                </c:pt>
                <c:pt idx="1157">
                  <c:v>2.9316399999999998</c:v>
                </c:pt>
                <c:pt idx="1158">
                  <c:v>2.9335499999999999</c:v>
                </c:pt>
                <c:pt idx="1159">
                  <c:v>2.9357099999999998</c:v>
                </c:pt>
                <c:pt idx="1160">
                  <c:v>2.9370599999999998</c:v>
                </c:pt>
                <c:pt idx="1161">
                  <c:v>2.9383599999999999</c:v>
                </c:pt>
                <c:pt idx="1162">
                  <c:v>2.9389599999999998</c:v>
                </c:pt>
                <c:pt idx="1163">
                  <c:v>2.93953</c:v>
                </c:pt>
                <c:pt idx="1164">
                  <c:v>2.9397500000000001</c:v>
                </c:pt>
                <c:pt idx="1165">
                  <c:v>2.9413100000000001</c:v>
                </c:pt>
                <c:pt idx="1166">
                  <c:v>2.94279</c:v>
                </c:pt>
                <c:pt idx="1167">
                  <c:v>2.94367</c:v>
                </c:pt>
                <c:pt idx="1168">
                  <c:v>2.9456699999999998</c:v>
                </c:pt>
                <c:pt idx="1169">
                  <c:v>2.9460700000000002</c:v>
                </c:pt>
                <c:pt idx="1170">
                  <c:v>2.9473699999999998</c:v>
                </c:pt>
                <c:pt idx="1171">
                  <c:v>2.9485100000000002</c:v>
                </c:pt>
                <c:pt idx="1172">
                  <c:v>2.94963</c:v>
                </c:pt>
                <c:pt idx="1173">
                  <c:v>2.9507599999999998</c:v>
                </c:pt>
                <c:pt idx="1174">
                  <c:v>2.9517799999999998</c:v>
                </c:pt>
                <c:pt idx="1175">
                  <c:v>2.9527299999999999</c:v>
                </c:pt>
                <c:pt idx="1176">
                  <c:v>2.9538600000000002</c:v>
                </c:pt>
                <c:pt idx="1177">
                  <c:v>2.9557600000000002</c:v>
                </c:pt>
                <c:pt idx="1178">
                  <c:v>2.95703</c:v>
                </c:pt>
                <c:pt idx="1179">
                  <c:v>2.9583599999999999</c:v>
                </c:pt>
                <c:pt idx="1180">
                  <c:v>2.9592200000000002</c:v>
                </c:pt>
                <c:pt idx="1181">
                  <c:v>2.9603799999999998</c:v>
                </c:pt>
                <c:pt idx="1182">
                  <c:v>2.9611100000000001</c:v>
                </c:pt>
                <c:pt idx="1183">
                  <c:v>2.96305</c:v>
                </c:pt>
                <c:pt idx="1184">
                  <c:v>2.9635899999999999</c:v>
                </c:pt>
                <c:pt idx="1185">
                  <c:v>2.96448</c:v>
                </c:pt>
                <c:pt idx="1186">
                  <c:v>2.9656099999999999</c:v>
                </c:pt>
                <c:pt idx="1187">
                  <c:v>2.9669099999999999</c:v>
                </c:pt>
                <c:pt idx="1188">
                  <c:v>2.9677899999999999</c:v>
                </c:pt>
                <c:pt idx="1189">
                  <c:v>2.9686300000000001</c:v>
                </c:pt>
                <c:pt idx="1190">
                  <c:v>2.9703599999999999</c:v>
                </c:pt>
                <c:pt idx="1191">
                  <c:v>2.97173</c:v>
                </c:pt>
                <c:pt idx="1192">
                  <c:v>2.9726400000000002</c:v>
                </c:pt>
                <c:pt idx="1193">
                  <c:v>2.9744000000000002</c:v>
                </c:pt>
                <c:pt idx="1194">
                  <c:v>2.9757799999999999</c:v>
                </c:pt>
                <c:pt idx="1195">
                  <c:v>2.9767700000000001</c:v>
                </c:pt>
                <c:pt idx="1196">
                  <c:v>2.97742</c:v>
                </c:pt>
                <c:pt idx="1197">
                  <c:v>2.9781499999999999</c:v>
                </c:pt>
                <c:pt idx="1198">
                  <c:v>2.9792800000000002</c:v>
                </c:pt>
                <c:pt idx="1199">
                  <c:v>2.9801899999999999</c:v>
                </c:pt>
                <c:pt idx="1200">
                  <c:v>2.9807899999999998</c:v>
                </c:pt>
                <c:pt idx="1201">
                  <c:v>2.9826999999999999</c:v>
                </c:pt>
                <c:pt idx="1202">
                  <c:v>2.9835500000000001</c:v>
                </c:pt>
                <c:pt idx="1203">
                  <c:v>2.9856199999999999</c:v>
                </c:pt>
                <c:pt idx="1204">
                  <c:v>2.98651</c:v>
                </c:pt>
                <c:pt idx="1205">
                  <c:v>2.9883099999999998</c:v>
                </c:pt>
                <c:pt idx="1206">
                  <c:v>2.9907699999999999</c:v>
                </c:pt>
                <c:pt idx="1207">
                  <c:v>2.9919500000000001</c:v>
                </c:pt>
                <c:pt idx="1208">
                  <c:v>2.9925999999999999</c:v>
                </c:pt>
                <c:pt idx="1209">
                  <c:v>2.9938500000000001</c:v>
                </c:pt>
                <c:pt idx="1210">
                  <c:v>2.99437</c:v>
                </c:pt>
                <c:pt idx="1211">
                  <c:v>2.9954999999999998</c:v>
                </c:pt>
                <c:pt idx="1212">
                  <c:v>2.9960499999999999</c:v>
                </c:pt>
                <c:pt idx="1213">
                  <c:v>2.9971100000000002</c:v>
                </c:pt>
                <c:pt idx="1214">
                  <c:v>2.9985200000000001</c:v>
                </c:pt>
                <c:pt idx="1215">
                  <c:v>3.0002399999999998</c:v>
                </c:pt>
                <c:pt idx="1216">
                  <c:v>3.0018500000000001</c:v>
                </c:pt>
                <c:pt idx="1217">
                  <c:v>3.0030399999999999</c:v>
                </c:pt>
                <c:pt idx="1218">
                  <c:v>3.0036999999999998</c:v>
                </c:pt>
                <c:pt idx="1219">
                  <c:v>3.0043299999999999</c:v>
                </c:pt>
                <c:pt idx="1220">
                  <c:v>3.0051399999999999</c:v>
                </c:pt>
                <c:pt idx="1221">
                  <c:v>3.00624</c:v>
                </c:pt>
                <c:pt idx="1222">
                  <c:v>3.00753</c:v>
                </c:pt>
                <c:pt idx="1223">
                  <c:v>3.00908</c:v>
                </c:pt>
                <c:pt idx="1224">
                  <c:v>3.0103399999999998</c:v>
                </c:pt>
                <c:pt idx="1225">
                  <c:v>3.0112199999999998</c:v>
                </c:pt>
                <c:pt idx="1226">
                  <c:v>3.0119500000000001</c:v>
                </c:pt>
                <c:pt idx="1227">
                  <c:v>3.01349</c:v>
                </c:pt>
                <c:pt idx="1228">
                  <c:v>3.0148100000000002</c:v>
                </c:pt>
                <c:pt idx="1229">
                  <c:v>3.0158499999999999</c:v>
                </c:pt>
                <c:pt idx="1230">
                  <c:v>3.0169600000000001</c:v>
                </c:pt>
                <c:pt idx="1231">
                  <c:v>3.0188600000000001</c:v>
                </c:pt>
                <c:pt idx="1232">
                  <c:v>3.0208300000000001</c:v>
                </c:pt>
                <c:pt idx="1233">
                  <c:v>3.0217100000000001</c:v>
                </c:pt>
                <c:pt idx="1234">
                  <c:v>3.0225200000000001</c:v>
                </c:pt>
                <c:pt idx="1235">
                  <c:v>3.0236499999999999</c:v>
                </c:pt>
                <c:pt idx="1236">
                  <c:v>3.0251199999999998</c:v>
                </c:pt>
                <c:pt idx="1237">
                  <c:v>3.0260099999999999</c:v>
                </c:pt>
                <c:pt idx="1238">
                  <c:v>3.02773</c:v>
                </c:pt>
                <c:pt idx="1239">
                  <c:v>3.03003</c:v>
                </c:pt>
                <c:pt idx="1240">
                  <c:v>3.03132</c:v>
                </c:pt>
                <c:pt idx="1241">
                  <c:v>3.03213</c:v>
                </c:pt>
                <c:pt idx="1242">
                  <c:v>3.0335000000000001</c:v>
                </c:pt>
                <c:pt idx="1243">
                  <c:v>3.0338799999999999</c:v>
                </c:pt>
                <c:pt idx="1244">
                  <c:v>3.0348099999999998</c:v>
                </c:pt>
                <c:pt idx="1245">
                  <c:v>3.0357799999999999</c:v>
                </c:pt>
                <c:pt idx="1246">
                  <c:v>3.03654</c:v>
                </c:pt>
                <c:pt idx="1247">
                  <c:v>3.0379800000000001</c:v>
                </c:pt>
                <c:pt idx="1248">
                  <c:v>3.0398200000000002</c:v>
                </c:pt>
                <c:pt idx="1249">
                  <c:v>3.0415299999999998</c:v>
                </c:pt>
                <c:pt idx="1250">
                  <c:v>3.04331</c:v>
                </c:pt>
                <c:pt idx="1251">
                  <c:v>3.0443899999999999</c:v>
                </c:pt>
                <c:pt idx="1252">
                  <c:v>3.0455800000000002</c:v>
                </c:pt>
                <c:pt idx="1253">
                  <c:v>3.0462099999999999</c:v>
                </c:pt>
                <c:pt idx="1254">
                  <c:v>3.0476800000000002</c:v>
                </c:pt>
                <c:pt idx="1255">
                  <c:v>3.0492599999999999</c:v>
                </c:pt>
                <c:pt idx="1256">
                  <c:v>3.0498799999999999</c:v>
                </c:pt>
                <c:pt idx="1257">
                  <c:v>3.0511699999999999</c:v>
                </c:pt>
                <c:pt idx="1258">
                  <c:v>3.05206</c:v>
                </c:pt>
                <c:pt idx="1259">
                  <c:v>3.0523400000000001</c:v>
                </c:pt>
                <c:pt idx="1260">
                  <c:v>3.0546099999999998</c:v>
                </c:pt>
                <c:pt idx="1261">
                  <c:v>3.0563799999999999</c:v>
                </c:pt>
                <c:pt idx="1262">
                  <c:v>3.0575000000000001</c:v>
                </c:pt>
                <c:pt idx="1263">
                  <c:v>3.0586500000000001</c:v>
                </c:pt>
                <c:pt idx="1264">
                  <c:v>3.0605899999999999</c:v>
                </c:pt>
                <c:pt idx="1265">
                  <c:v>3.0626699999999998</c:v>
                </c:pt>
                <c:pt idx="1266">
                  <c:v>3.0637799999999999</c:v>
                </c:pt>
                <c:pt idx="1267">
                  <c:v>3.06508</c:v>
                </c:pt>
                <c:pt idx="1268">
                  <c:v>3.0658300000000001</c:v>
                </c:pt>
                <c:pt idx="1269">
                  <c:v>3.0664899999999999</c:v>
                </c:pt>
                <c:pt idx="1270">
                  <c:v>3.06759</c:v>
                </c:pt>
                <c:pt idx="1271">
                  <c:v>3.0696099999999999</c:v>
                </c:pt>
                <c:pt idx="1272">
                  <c:v>3.0715599999999998</c:v>
                </c:pt>
                <c:pt idx="1273">
                  <c:v>3.0727099999999998</c:v>
                </c:pt>
                <c:pt idx="1274">
                  <c:v>3.0734400000000002</c:v>
                </c:pt>
                <c:pt idx="1275">
                  <c:v>3.07477</c:v>
                </c:pt>
                <c:pt idx="1276">
                  <c:v>3.0753499999999998</c:v>
                </c:pt>
                <c:pt idx="1277">
                  <c:v>3.07734</c:v>
                </c:pt>
                <c:pt idx="1278">
                  <c:v>3.0784899999999999</c:v>
                </c:pt>
                <c:pt idx="1279">
                  <c:v>3.07986</c:v>
                </c:pt>
                <c:pt idx="1280">
                  <c:v>3.0808300000000002</c:v>
                </c:pt>
                <c:pt idx="1281">
                  <c:v>3.08222</c:v>
                </c:pt>
                <c:pt idx="1282">
                  <c:v>3.0842000000000001</c:v>
                </c:pt>
                <c:pt idx="1283">
                  <c:v>3.0855700000000001</c:v>
                </c:pt>
                <c:pt idx="1284">
                  <c:v>3.0869</c:v>
                </c:pt>
                <c:pt idx="1285">
                  <c:v>3.08819</c:v>
                </c:pt>
                <c:pt idx="1286">
                  <c:v>3.0896499999999998</c:v>
                </c:pt>
                <c:pt idx="1287">
                  <c:v>3.09205</c:v>
                </c:pt>
                <c:pt idx="1288">
                  <c:v>3.0928300000000002</c:v>
                </c:pt>
                <c:pt idx="1289">
                  <c:v>3.0943200000000002</c:v>
                </c:pt>
                <c:pt idx="1290">
                  <c:v>3.0968</c:v>
                </c:pt>
                <c:pt idx="1291">
                  <c:v>3.0978500000000002</c:v>
                </c:pt>
                <c:pt idx="1292">
                  <c:v>3.0990099999999998</c:v>
                </c:pt>
                <c:pt idx="1293">
                  <c:v>3.1003400000000001</c:v>
                </c:pt>
                <c:pt idx="1294">
                  <c:v>3.1027399999999998</c:v>
                </c:pt>
                <c:pt idx="1295">
                  <c:v>3.1041500000000002</c:v>
                </c:pt>
                <c:pt idx="1296">
                  <c:v>3.1051500000000001</c:v>
                </c:pt>
                <c:pt idx="1297">
                  <c:v>3.1066199999999999</c:v>
                </c:pt>
                <c:pt idx="1298">
                  <c:v>3.10799</c:v>
                </c:pt>
                <c:pt idx="1299">
                  <c:v>3.1087899999999999</c:v>
                </c:pt>
                <c:pt idx="1300">
                  <c:v>3.1104699999999998</c:v>
                </c:pt>
                <c:pt idx="1301">
                  <c:v>3.1112899999999999</c:v>
                </c:pt>
                <c:pt idx="1302">
                  <c:v>3.11273</c:v>
                </c:pt>
                <c:pt idx="1303">
                  <c:v>3.1143900000000002</c:v>
                </c:pt>
                <c:pt idx="1304">
                  <c:v>3.1160800000000002</c:v>
                </c:pt>
                <c:pt idx="1305">
                  <c:v>3.1178400000000002</c:v>
                </c:pt>
                <c:pt idx="1306">
                  <c:v>3.11829</c:v>
                </c:pt>
                <c:pt idx="1307">
                  <c:v>3.1189499999999999</c:v>
                </c:pt>
                <c:pt idx="1308">
                  <c:v>3.1198000000000001</c:v>
                </c:pt>
                <c:pt idx="1309">
                  <c:v>3.1208399999999998</c:v>
                </c:pt>
                <c:pt idx="1310">
                  <c:v>3.1227</c:v>
                </c:pt>
                <c:pt idx="1311">
                  <c:v>3.1243099999999999</c:v>
                </c:pt>
                <c:pt idx="1312">
                  <c:v>3.1265399999999999</c:v>
                </c:pt>
                <c:pt idx="1313">
                  <c:v>3.12704</c:v>
                </c:pt>
                <c:pt idx="1314">
                  <c:v>3.1291500000000001</c:v>
                </c:pt>
                <c:pt idx="1315">
                  <c:v>3.1302599999999998</c:v>
                </c:pt>
                <c:pt idx="1316">
                  <c:v>3.1323699999999999</c:v>
                </c:pt>
                <c:pt idx="1317">
                  <c:v>3.1345700000000001</c:v>
                </c:pt>
                <c:pt idx="1318">
                  <c:v>3.13551</c:v>
                </c:pt>
                <c:pt idx="1319">
                  <c:v>3.13748</c:v>
                </c:pt>
                <c:pt idx="1320">
                  <c:v>3.13923</c:v>
                </c:pt>
                <c:pt idx="1321">
                  <c:v>3.1396700000000002</c:v>
                </c:pt>
                <c:pt idx="1322">
                  <c:v>3.1424699999999999</c:v>
                </c:pt>
                <c:pt idx="1323">
                  <c:v>3.14507</c:v>
                </c:pt>
                <c:pt idx="1324">
                  <c:v>3.1458699999999999</c:v>
                </c:pt>
                <c:pt idx="1325">
                  <c:v>3.14771</c:v>
                </c:pt>
                <c:pt idx="1326">
                  <c:v>3.1485699999999999</c:v>
                </c:pt>
                <c:pt idx="1327">
                  <c:v>3.1507999999999998</c:v>
                </c:pt>
                <c:pt idx="1328">
                  <c:v>3.1519699999999999</c:v>
                </c:pt>
                <c:pt idx="1329">
                  <c:v>3.1531099999999999</c:v>
                </c:pt>
                <c:pt idx="1330">
                  <c:v>3.1555300000000002</c:v>
                </c:pt>
                <c:pt idx="1331">
                  <c:v>3.1569500000000001</c:v>
                </c:pt>
                <c:pt idx="1332">
                  <c:v>3.1577099999999998</c:v>
                </c:pt>
                <c:pt idx="1333">
                  <c:v>3.1589700000000001</c:v>
                </c:pt>
                <c:pt idx="1334">
                  <c:v>3.1597</c:v>
                </c:pt>
                <c:pt idx="1335">
                  <c:v>3.1621700000000001</c:v>
                </c:pt>
                <c:pt idx="1336">
                  <c:v>3.1651199999999999</c:v>
                </c:pt>
                <c:pt idx="1337">
                  <c:v>3.1660900000000001</c:v>
                </c:pt>
                <c:pt idx="1338">
                  <c:v>3.1678000000000002</c:v>
                </c:pt>
                <c:pt idx="1339">
                  <c:v>3.1684700000000001</c:v>
                </c:pt>
                <c:pt idx="1340">
                  <c:v>3.1706500000000002</c:v>
                </c:pt>
                <c:pt idx="1341">
                  <c:v>3.17191</c:v>
                </c:pt>
                <c:pt idx="1342">
                  <c:v>3.1731400000000001</c:v>
                </c:pt>
                <c:pt idx="1343">
                  <c:v>3.1746500000000002</c:v>
                </c:pt>
                <c:pt idx="1344">
                  <c:v>3.1758700000000002</c:v>
                </c:pt>
                <c:pt idx="1345">
                  <c:v>3.1772800000000001</c:v>
                </c:pt>
                <c:pt idx="1346">
                  <c:v>3.1783299999999999</c:v>
                </c:pt>
                <c:pt idx="1347">
                  <c:v>3.18038</c:v>
                </c:pt>
                <c:pt idx="1348">
                  <c:v>3.1811400000000001</c:v>
                </c:pt>
                <c:pt idx="1349">
                  <c:v>3.1842000000000001</c:v>
                </c:pt>
                <c:pt idx="1350">
                  <c:v>3.1859199999999999</c:v>
                </c:pt>
                <c:pt idx="1351">
                  <c:v>3.1868500000000002</c:v>
                </c:pt>
                <c:pt idx="1352">
                  <c:v>3.1886199999999998</c:v>
                </c:pt>
                <c:pt idx="1353">
                  <c:v>3.1901899999999999</c:v>
                </c:pt>
                <c:pt idx="1354">
                  <c:v>3.1914099999999999</c:v>
                </c:pt>
                <c:pt idx="1355">
                  <c:v>3.1939199999999999</c:v>
                </c:pt>
                <c:pt idx="1356">
                  <c:v>3.1959499999999998</c:v>
                </c:pt>
                <c:pt idx="1357">
                  <c:v>3.19692</c:v>
                </c:pt>
                <c:pt idx="1358">
                  <c:v>3.19794</c:v>
                </c:pt>
                <c:pt idx="1359">
                  <c:v>3.1996500000000001</c:v>
                </c:pt>
                <c:pt idx="1360">
                  <c:v>3.20146</c:v>
                </c:pt>
                <c:pt idx="1361">
                  <c:v>3.2021099999999998</c:v>
                </c:pt>
                <c:pt idx="1362">
                  <c:v>3.2035100000000001</c:v>
                </c:pt>
                <c:pt idx="1363">
                  <c:v>3.2055199999999999</c:v>
                </c:pt>
                <c:pt idx="1364">
                  <c:v>3.2066699999999999</c:v>
                </c:pt>
                <c:pt idx="1365">
                  <c:v>3.2082799999999998</c:v>
                </c:pt>
                <c:pt idx="1366">
                  <c:v>3.20974</c:v>
                </c:pt>
                <c:pt idx="1367">
                  <c:v>3.2104499999999998</c:v>
                </c:pt>
                <c:pt idx="1368">
                  <c:v>3.21332</c:v>
                </c:pt>
                <c:pt idx="1369">
                  <c:v>3.2173600000000002</c:v>
                </c:pt>
                <c:pt idx="1370">
                  <c:v>3.2180200000000001</c:v>
                </c:pt>
                <c:pt idx="1371">
                  <c:v>3.2193800000000001</c:v>
                </c:pt>
                <c:pt idx="1372">
                  <c:v>3.21997</c:v>
                </c:pt>
                <c:pt idx="1373">
                  <c:v>3.22254</c:v>
                </c:pt>
                <c:pt idx="1374">
                  <c:v>3.2238099999999998</c:v>
                </c:pt>
                <c:pt idx="1375">
                  <c:v>3.2267800000000002</c:v>
                </c:pt>
                <c:pt idx="1376">
                  <c:v>3.2285699999999999</c:v>
                </c:pt>
                <c:pt idx="1377">
                  <c:v>3.2299899999999999</c:v>
                </c:pt>
                <c:pt idx="1378">
                  <c:v>3.23055</c:v>
                </c:pt>
                <c:pt idx="1379">
                  <c:v>3.2324000000000002</c:v>
                </c:pt>
                <c:pt idx="1380">
                  <c:v>3.2336900000000002</c:v>
                </c:pt>
                <c:pt idx="1381">
                  <c:v>3.2346900000000001</c:v>
                </c:pt>
                <c:pt idx="1382">
                  <c:v>3.2364899999999999</c:v>
                </c:pt>
                <c:pt idx="1383">
                  <c:v>3.2372399999999999</c:v>
                </c:pt>
                <c:pt idx="1384">
                  <c:v>3.2390400000000001</c:v>
                </c:pt>
                <c:pt idx="1385">
                  <c:v>3.2407499999999998</c:v>
                </c:pt>
                <c:pt idx="1386">
                  <c:v>3.2423000000000002</c:v>
                </c:pt>
                <c:pt idx="1387">
                  <c:v>3.2442799999999998</c:v>
                </c:pt>
                <c:pt idx="1388">
                  <c:v>3.2457799999999999</c:v>
                </c:pt>
                <c:pt idx="1389">
                  <c:v>3.24756</c:v>
                </c:pt>
                <c:pt idx="1390">
                  <c:v>3.2490100000000002</c:v>
                </c:pt>
                <c:pt idx="1391">
                  <c:v>3.2497699999999998</c:v>
                </c:pt>
                <c:pt idx="1392">
                  <c:v>3.2530700000000001</c:v>
                </c:pt>
                <c:pt idx="1393">
                  <c:v>3.25474</c:v>
                </c:pt>
                <c:pt idx="1394">
                  <c:v>3.2560699999999998</c:v>
                </c:pt>
                <c:pt idx="1395">
                  <c:v>3.2583500000000001</c:v>
                </c:pt>
                <c:pt idx="1396">
                  <c:v>3.2595999999999998</c:v>
                </c:pt>
                <c:pt idx="1397">
                  <c:v>3.2603800000000001</c:v>
                </c:pt>
                <c:pt idx="1398">
                  <c:v>3.2629700000000001</c:v>
                </c:pt>
                <c:pt idx="1399">
                  <c:v>3.2643300000000002</c:v>
                </c:pt>
                <c:pt idx="1400">
                  <c:v>3.2658399999999999</c:v>
                </c:pt>
                <c:pt idx="1401">
                  <c:v>3.2681100000000001</c:v>
                </c:pt>
                <c:pt idx="1402">
                  <c:v>3.2711199999999998</c:v>
                </c:pt>
                <c:pt idx="1403">
                  <c:v>3.2718699999999998</c:v>
                </c:pt>
                <c:pt idx="1404">
                  <c:v>3.2732000000000001</c:v>
                </c:pt>
                <c:pt idx="1405">
                  <c:v>3.2745199999999999</c:v>
                </c:pt>
                <c:pt idx="1406">
                  <c:v>3.2765900000000001</c:v>
                </c:pt>
                <c:pt idx="1407">
                  <c:v>3.27759</c:v>
                </c:pt>
                <c:pt idx="1408">
                  <c:v>3.2811900000000001</c:v>
                </c:pt>
                <c:pt idx="1409">
                  <c:v>3.2840600000000002</c:v>
                </c:pt>
                <c:pt idx="1410">
                  <c:v>3.2854299999999999</c:v>
                </c:pt>
                <c:pt idx="1411">
                  <c:v>3.2861500000000001</c:v>
                </c:pt>
                <c:pt idx="1412">
                  <c:v>3.2882799999999999</c:v>
                </c:pt>
                <c:pt idx="1413">
                  <c:v>3.2891599999999999</c:v>
                </c:pt>
                <c:pt idx="1414">
                  <c:v>3.29</c:v>
                </c:pt>
                <c:pt idx="1415">
                  <c:v>3.2905899999999999</c:v>
                </c:pt>
                <c:pt idx="1416">
                  <c:v>3.2928899999999999</c:v>
                </c:pt>
                <c:pt idx="1417">
                  <c:v>3.2944200000000001</c:v>
                </c:pt>
                <c:pt idx="1418">
                  <c:v>3.2954599999999998</c:v>
                </c:pt>
                <c:pt idx="1419">
                  <c:v>3.2970199999999998</c:v>
                </c:pt>
                <c:pt idx="1420">
                  <c:v>3.29861</c:v>
                </c:pt>
                <c:pt idx="1421">
                  <c:v>3.3001399999999999</c:v>
                </c:pt>
                <c:pt idx="1422">
                  <c:v>3.30166</c:v>
                </c:pt>
                <c:pt idx="1423">
                  <c:v>3.30348</c:v>
                </c:pt>
                <c:pt idx="1424">
                  <c:v>3.3046799999999998</c:v>
                </c:pt>
                <c:pt idx="1425">
                  <c:v>3.3071899999999999</c:v>
                </c:pt>
                <c:pt idx="1426">
                  <c:v>3.3088899999999999</c:v>
                </c:pt>
                <c:pt idx="1427">
                  <c:v>3.3112300000000001</c:v>
                </c:pt>
                <c:pt idx="1428">
                  <c:v>3.3133599999999999</c:v>
                </c:pt>
                <c:pt idx="1429">
                  <c:v>3.3145600000000002</c:v>
                </c:pt>
                <c:pt idx="1430">
                  <c:v>3.3154599999999999</c:v>
                </c:pt>
                <c:pt idx="1431">
                  <c:v>3.3185600000000002</c:v>
                </c:pt>
                <c:pt idx="1432">
                  <c:v>3.32029</c:v>
                </c:pt>
                <c:pt idx="1433">
                  <c:v>3.3218200000000002</c:v>
                </c:pt>
                <c:pt idx="1434">
                  <c:v>3.3235999999999999</c:v>
                </c:pt>
                <c:pt idx="1435">
                  <c:v>3.32491</c:v>
                </c:pt>
                <c:pt idx="1436">
                  <c:v>3.327</c:v>
                </c:pt>
                <c:pt idx="1437">
                  <c:v>3.3293900000000001</c:v>
                </c:pt>
                <c:pt idx="1438">
                  <c:v>3.3319000000000001</c:v>
                </c:pt>
                <c:pt idx="1439">
                  <c:v>3.3336999999999999</c:v>
                </c:pt>
                <c:pt idx="1440">
                  <c:v>3.33446</c:v>
                </c:pt>
                <c:pt idx="1441">
                  <c:v>3.3365499999999999</c:v>
                </c:pt>
                <c:pt idx="1442">
                  <c:v>3.3403200000000002</c:v>
                </c:pt>
                <c:pt idx="1443">
                  <c:v>3.3408799999999998</c:v>
                </c:pt>
                <c:pt idx="1444">
                  <c:v>3.3428599999999999</c:v>
                </c:pt>
                <c:pt idx="1445">
                  <c:v>3.3466399999999998</c:v>
                </c:pt>
                <c:pt idx="1446">
                  <c:v>3.3479299999999999</c:v>
                </c:pt>
                <c:pt idx="1447">
                  <c:v>3.34883</c:v>
                </c:pt>
                <c:pt idx="1448">
                  <c:v>3.3499400000000001</c:v>
                </c:pt>
                <c:pt idx="1449">
                  <c:v>3.3542000000000001</c:v>
                </c:pt>
                <c:pt idx="1450">
                  <c:v>3.3549500000000001</c:v>
                </c:pt>
                <c:pt idx="1451">
                  <c:v>3.3565299999999998</c:v>
                </c:pt>
                <c:pt idx="1452">
                  <c:v>3.3578700000000001</c:v>
                </c:pt>
                <c:pt idx="1453">
                  <c:v>3.3598699999999999</c:v>
                </c:pt>
                <c:pt idx="1454">
                  <c:v>3.3615599999999999</c:v>
                </c:pt>
                <c:pt idx="1455">
                  <c:v>3.36347</c:v>
                </c:pt>
                <c:pt idx="1456">
                  <c:v>3.3653</c:v>
                </c:pt>
                <c:pt idx="1457">
                  <c:v>3.3667799999999999</c:v>
                </c:pt>
                <c:pt idx="1458">
                  <c:v>3.3678400000000002</c:v>
                </c:pt>
                <c:pt idx="1459">
                  <c:v>3.3694999999999999</c:v>
                </c:pt>
                <c:pt idx="1460">
                  <c:v>3.3734500000000001</c:v>
                </c:pt>
                <c:pt idx="1461">
                  <c:v>3.3751199999999999</c:v>
                </c:pt>
                <c:pt idx="1462">
                  <c:v>3.3765700000000001</c:v>
                </c:pt>
                <c:pt idx="1463">
                  <c:v>3.3774000000000002</c:v>
                </c:pt>
                <c:pt idx="1464">
                  <c:v>3.3802699999999999</c:v>
                </c:pt>
                <c:pt idx="1465">
                  <c:v>3.3833199999999999</c:v>
                </c:pt>
                <c:pt idx="1466">
                  <c:v>3.3854899999999999</c:v>
                </c:pt>
                <c:pt idx="1467">
                  <c:v>3.3870200000000001</c:v>
                </c:pt>
                <c:pt idx="1468">
                  <c:v>3.3886799999999999</c:v>
                </c:pt>
                <c:pt idx="1469">
                  <c:v>3.3906000000000001</c:v>
                </c:pt>
                <c:pt idx="1470">
                  <c:v>3.3923399999999999</c:v>
                </c:pt>
                <c:pt idx="1471">
                  <c:v>3.3966099999999999</c:v>
                </c:pt>
                <c:pt idx="1472">
                  <c:v>3.3983699999999999</c:v>
                </c:pt>
                <c:pt idx="1473">
                  <c:v>3.39994</c:v>
                </c:pt>
                <c:pt idx="1474">
                  <c:v>3.4013100000000001</c:v>
                </c:pt>
                <c:pt idx="1475">
                  <c:v>3.4039299999999999</c:v>
                </c:pt>
                <c:pt idx="1476">
                  <c:v>3.40523</c:v>
                </c:pt>
                <c:pt idx="1477">
                  <c:v>3.4072100000000001</c:v>
                </c:pt>
                <c:pt idx="1478">
                  <c:v>3.4111600000000002</c:v>
                </c:pt>
                <c:pt idx="1479">
                  <c:v>3.41269</c:v>
                </c:pt>
                <c:pt idx="1480">
                  <c:v>3.4135499999999999</c:v>
                </c:pt>
                <c:pt idx="1481">
                  <c:v>3.4158900000000001</c:v>
                </c:pt>
                <c:pt idx="1482">
                  <c:v>3.4191799999999999</c:v>
                </c:pt>
                <c:pt idx="1483">
                  <c:v>3.4208500000000002</c:v>
                </c:pt>
                <c:pt idx="1484">
                  <c:v>3.4237000000000002</c:v>
                </c:pt>
                <c:pt idx="1485">
                  <c:v>3.4243100000000002</c:v>
                </c:pt>
                <c:pt idx="1486">
                  <c:v>3.42713</c:v>
                </c:pt>
                <c:pt idx="1487">
                  <c:v>3.4289299999999998</c:v>
                </c:pt>
                <c:pt idx="1488">
                  <c:v>3.4300099999999998</c:v>
                </c:pt>
                <c:pt idx="1489">
                  <c:v>3.4308999999999998</c:v>
                </c:pt>
                <c:pt idx="1490">
                  <c:v>3.4333900000000002</c:v>
                </c:pt>
                <c:pt idx="1491">
                  <c:v>3.43519</c:v>
                </c:pt>
                <c:pt idx="1492">
                  <c:v>3.4376899999999999</c:v>
                </c:pt>
                <c:pt idx="1493">
                  <c:v>3.44082</c:v>
                </c:pt>
                <c:pt idx="1494">
                  <c:v>3.4425300000000001</c:v>
                </c:pt>
                <c:pt idx="1495">
                  <c:v>3.4442699999999999</c:v>
                </c:pt>
                <c:pt idx="1496">
                  <c:v>3.4453399999999998</c:v>
                </c:pt>
                <c:pt idx="1497">
                  <c:v>3.4488799999999999</c:v>
                </c:pt>
                <c:pt idx="1498">
                  <c:v>3.45166</c:v>
                </c:pt>
                <c:pt idx="1499">
                  <c:v>3.4541599999999999</c:v>
                </c:pt>
                <c:pt idx="1500">
                  <c:v>3.4578199999999999</c:v>
                </c:pt>
                <c:pt idx="1501">
                  <c:v>3.45919</c:v>
                </c:pt>
                <c:pt idx="1502">
                  <c:v>3.4605199999999998</c:v>
                </c:pt>
                <c:pt idx="1503">
                  <c:v>3.4619200000000001</c:v>
                </c:pt>
                <c:pt idx="1504">
                  <c:v>3.4674499999999999</c:v>
                </c:pt>
                <c:pt idx="1505">
                  <c:v>3.46991</c:v>
                </c:pt>
                <c:pt idx="1506">
                  <c:v>3.4727000000000001</c:v>
                </c:pt>
                <c:pt idx="1507">
                  <c:v>3.4740099999999998</c:v>
                </c:pt>
                <c:pt idx="1508">
                  <c:v>3.4758599999999999</c:v>
                </c:pt>
                <c:pt idx="1509">
                  <c:v>3.4787400000000002</c:v>
                </c:pt>
                <c:pt idx="1510">
                  <c:v>3.4801600000000001</c:v>
                </c:pt>
                <c:pt idx="1511">
                  <c:v>3.4823</c:v>
                </c:pt>
                <c:pt idx="1512">
                  <c:v>3.4831599999999998</c:v>
                </c:pt>
                <c:pt idx="1513">
                  <c:v>3.48624</c:v>
                </c:pt>
                <c:pt idx="1514">
                  <c:v>3.4887199999999998</c:v>
                </c:pt>
                <c:pt idx="1515">
                  <c:v>3.4906899999999998</c:v>
                </c:pt>
                <c:pt idx="1516">
                  <c:v>3.4922800000000001</c:v>
                </c:pt>
                <c:pt idx="1517">
                  <c:v>3.4950000000000001</c:v>
                </c:pt>
                <c:pt idx="1518">
                  <c:v>3.4956399999999999</c:v>
                </c:pt>
                <c:pt idx="1519">
                  <c:v>3.49857</c:v>
                </c:pt>
                <c:pt idx="1520">
                  <c:v>3.50014</c:v>
                </c:pt>
                <c:pt idx="1521">
                  <c:v>3.5024199999999999</c:v>
                </c:pt>
                <c:pt idx="1522">
                  <c:v>3.5053700000000001</c:v>
                </c:pt>
                <c:pt idx="1523">
                  <c:v>3.5077099999999999</c:v>
                </c:pt>
                <c:pt idx="1524">
                  <c:v>3.5099499999999999</c:v>
                </c:pt>
                <c:pt idx="1525">
                  <c:v>3.5123199999999999</c:v>
                </c:pt>
                <c:pt idx="1526">
                  <c:v>3.5141300000000002</c:v>
                </c:pt>
                <c:pt idx="1527">
                  <c:v>3.5164</c:v>
                </c:pt>
                <c:pt idx="1528">
                  <c:v>3.5179900000000002</c:v>
                </c:pt>
                <c:pt idx="1529">
                  <c:v>3.5200499999999999</c:v>
                </c:pt>
                <c:pt idx="1530">
                  <c:v>3.5228100000000002</c:v>
                </c:pt>
                <c:pt idx="1531">
                  <c:v>3.5251800000000002</c:v>
                </c:pt>
                <c:pt idx="1532">
                  <c:v>3.5263</c:v>
                </c:pt>
                <c:pt idx="1533">
                  <c:v>3.5308899999999999</c:v>
                </c:pt>
                <c:pt idx="1534">
                  <c:v>3.5321400000000001</c:v>
                </c:pt>
                <c:pt idx="1535">
                  <c:v>3.5356399999999999</c:v>
                </c:pt>
                <c:pt idx="1536">
                  <c:v>3.5371199999999998</c:v>
                </c:pt>
                <c:pt idx="1537">
                  <c:v>3.54108</c:v>
                </c:pt>
                <c:pt idx="1538">
                  <c:v>3.5428099999999998</c:v>
                </c:pt>
                <c:pt idx="1539">
                  <c:v>3.54467</c:v>
                </c:pt>
                <c:pt idx="1540">
                  <c:v>3.5456599999999998</c:v>
                </c:pt>
                <c:pt idx="1541">
                  <c:v>3.54732</c:v>
                </c:pt>
                <c:pt idx="1542">
                  <c:v>3.5508500000000001</c:v>
                </c:pt>
                <c:pt idx="1543">
                  <c:v>3.5521500000000001</c:v>
                </c:pt>
                <c:pt idx="1544">
                  <c:v>3.5549200000000001</c:v>
                </c:pt>
                <c:pt idx="1545">
                  <c:v>3.5558999999999998</c:v>
                </c:pt>
                <c:pt idx="1546">
                  <c:v>3.5601400000000001</c:v>
                </c:pt>
                <c:pt idx="1547">
                  <c:v>3.5637099999999999</c:v>
                </c:pt>
                <c:pt idx="1548">
                  <c:v>3.56562</c:v>
                </c:pt>
                <c:pt idx="1549">
                  <c:v>3.5664899999999999</c:v>
                </c:pt>
                <c:pt idx="1550">
                  <c:v>3.5693100000000002</c:v>
                </c:pt>
                <c:pt idx="1551">
                  <c:v>3.5712000000000002</c:v>
                </c:pt>
                <c:pt idx="1552">
                  <c:v>3.5741399999999999</c:v>
                </c:pt>
                <c:pt idx="1553">
                  <c:v>3.5760399999999999</c:v>
                </c:pt>
                <c:pt idx="1554">
                  <c:v>3.5793699999999999</c:v>
                </c:pt>
                <c:pt idx="1555">
                  <c:v>3.58277</c:v>
                </c:pt>
                <c:pt idx="1556">
                  <c:v>3.5848599999999999</c:v>
                </c:pt>
                <c:pt idx="1557">
                  <c:v>3.5875699999999999</c:v>
                </c:pt>
                <c:pt idx="1558">
                  <c:v>3.5900699999999999</c:v>
                </c:pt>
                <c:pt idx="1559">
                  <c:v>3.5929500000000001</c:v>
                </c:pt>
                <c:pt idx="1560">
                  <c:v>3.5964800000000001</c:v>
                </c:pt>
                <c:pt idx="1561">
                  <c:v>3.5976300000000001</c:v>
                </c:pt>
                <c:pt idx="1562">
                  <c:v>3.6003500000000002</c:v>
                </c:pt>
                <c:pt idx="1563">
                  <c:v>3.6027399999999998</c:v>
                </c:pt>
                <c:pt idx="1564">
                  <c:v>3.6043599999999998</c:v>
                </c:pt>
                <c:pt idx="1565">
                  <c:v>3.6060599999999998</c:v>
                </c:pt>
                <c:pt idx="1566">
                  <c:v>3.60846</c:v>
                </c:pt>
                <c:pt idx="1567">
                  <c:v>3.6112099999999998</c:v>
                </c:pt>
                <c:pt idx="1568">
                  <c:v>3.6145</c:v>
                </c:pt>
                <c:pt idx="1569">
                  <c:v>3.6161699999999999</c:v>
                </c:pt>
                <c:pt idx="1570">
                  <c:v>3.6199499999999998</c:v>
                </c:pt>
                <c:pt idx="1571">
                  <c:v>3.62154</c:v>
                </c:pt>
                <c:pt idx="1572">
                  <c:v>3.6225900000000002</c:v>
                </c:pt>
                <c:pt idx="1573">
                  <c:v>3.62432</c:v>
                </c:pt>
                <c:pt idx="1574">
                  <c:v>3.6258699999999999</c:v>
                </c:pt>
                <c:pt idx="1575">
                  <c:v>3.6289400000000001</c:v>
                </c:pt>
                <c:pt idx="1576">
                  <c:v>3.63035</c:v>
                </c:pt>
                <c:pt idx="1577">
                  <c:v>3.6333899999999999</c:v>
                </c:pt>
                <c:pt idx="1578">
                  <c:v>3.63611</c:v>
                </c:pt>
                <c:pt idx="1579">
                  <c:v>3.63991</c:v>
                </c:pt>
                <c:pt idx="1580">
                  <c:v>3.6438700000000002</c:v>
                </c:pt>
                <c:pt idx="1581">
                  <c:v>3.6450300000000002</c:v>
                </c:pt>
                <c:pt idx="1582">
                  <c:v>3.64703</c:v>
                </c:pt>
                <c:pt idx="1583">
                  <c:v>3.6509399999999999</c:v>
                </c:pt>
                <c:pt idx="1584">
                  <c:v>3.6544699999999999</c:v>
                </c:pt>
                <c:pt idx="1585">
                  <c:v>3.6561300000000001</c:v>
                </c:pt>
                <c:pt idx="1586">
                  <c:v>3.6579999999999999</c:v>
                </c:pt>
                <c:pt idx="1587">
                  <c:v>3.6608499999999999</c:v>
                </c:pt>
                <c:pt idx="1588">
                  <c:v>3.6625800000000002</c:v>
                </c:pt>
                <c:pt idx="1589">
                  <c:v>3.6660499999999998</c:v>
                </c:pt>
                <c:pt idx="1590">
                  <c:v>3.6688100000000001</c:v>
                </c:pt>
                <c:pt idx="1591">
                  <c:v>3.6724299999999999</c:v>
                </c:pt>
                <c:pt idx="1592">
                  <c:v>3.67469</c:v>
                </c:pt>
                <c:pt idx="1593">
                  <c:v>3.6769400000000001</c:v>
                </c:pt>
                <c:pt idx="1594">
                  <c:v>3.6793100000000001</c:v>
                </c:pt>
                <c:pt idx="1595">
                  <c:v>3.6857600000000001</c:v>
                </c:pt>
                <c:pt idx="1596">
                  <c:v>3.68797</c:v>
                </c:pt>
                <c:pt idx="1597">
                  <c:v>3.6889799999999999</c:v>
                </c:pt>
                <c:pt idx="1598">
                  <c:v>3.6922299999999999</c:v>
                </c:pt>
                <c:pt idx="1599">
                  <c:v>3.69381</c:v>
                </c:pt>
                <c:pt idx="1600">
                  <c:v>3.6985399999999999</c:v>
                </c:pt>
                <c:pt idx="1601">
                  <c:v>3.6995900000000002</c:v>
                </c:pt>
                <c:pt idx="1602">
                  <c:v>3.7018399999999998</c:v>
                </c:pt>
                <c:pt idx="1603">
                  <c:v>3.7053199999999999</c:v>
                </c:pt>
                <c:pt idx="1604">
                  <c:v>3.7071800000000001</c:v>
                </c:pt>
                <c:pt idx="1605">
                  <c:v>3.7090100000000001</c:v>
                </c:pt>
                <c:pt idx="1606">
                  <c:v>3.71313</c:v>
                </c:pt>
                <c:pt idx="1607">
                  <c:v>3.71427</c:v>
                </c:pt>
                <c:pt idx="1608">
                  <c:v>3.7173699999999998</c:v>
                </c:pt>
                <c:pt idx="1609">
                  <c:v>3.7197800000000001</c:v>
                </c:pt>
                <c:pt idx="1610">
                  <c:v>3.7218200000000001</c:v>
                </c:pt>
                <c:pt idx="1611">
                  <c:v>3.72567</c:v>
                </c:pt>
                <c:pt idx="1612">
                  <c:v>3.7301799999999998</c:v>
                </c:pt>
                <c:pt idx="1613">
                  <c:v>3.7337099999999999</c:v>
                </c:pt>
                <c:pt idx="1614">
                  <c:v>3.7360000000000002</c:v>
                </c:pt>
                <c:pt idx="1615">
                  <c:v>3.73983</c:v>
                </c:pt>
                <c:pt idx="1616">
                  <c:v>3.7429100000000002</c:v>
                </c:pt>
                <c:pt idx="1617">
                  <c:v>3.7502499999999999</c:v>
                </c:pt>
                <c:pt idx="1618">
                  <c:v>3.75088</c:v>
                </c:pt>
                <c:pt idx="1619">
                  <c:v>3.75169</c:v>
                </c:pt>
                <c:pt idx="1620">
                  <c:v>3.75448</c:v>
                </c:pt>
                <c:pt idx="1621">
                  <c:v>3.7571500000000002</c:v>
                </c:pt>
                <c:pt idx="1622">
                  <c:v>3.7603599999999999</c:v>
                </c:pt>
                <c:pt idx="1623">
                  <c:v>3.7637399999999999</c:v>
                </c:pt>
                <c:pt idx="1624">
                  <c:v>3.7674500000000002</c:v>
                </c:pt>
                <c:pt idx="1625">
                  <c:v>3.7703600000000002</c:v>
                </c:pt>
                <c:pt idx="1626">
                  <c:v>3.7713700000000001</c:v>
                </c:pt>
                <c:pt idx="1627">
                  <c:v>3.77393</c:v>
                </c:pt>
                <c:pt idx="1628">
                  <c:v>3.7808199999999998</c:v>
                </c:pt>
                <c:pt idx="1629">
                  <c:v>3.7847599999999999</c:v>
                </c:pt>
                <c:pt idx="1630">
                  <c:v>3.7858200000000002</c:v>
                </c:pt>
                <c:pt idx="1631">
                  <c:v>3.7879200000000002</c:v>
                </c:pt>
                <c:pt idx="1632">
                  <c:v>3.7908400000000002</c:v>
                </c:pt>
                <c:pt idx="1633">
                  <c:v>3.7953399999999999</c:v>
                </c:pt>
                <c:pt idx="1634">
                  <c:v>3.7980800000000001</c:v>
                </c:pt>
                <c:pt idx="1635">
                  <c:v>3.7999499999999999</c:v>
                </c:pt>
                <c:pt idx="1636">
                  <c:v>3.8028599999999999</c:v>
                </c:pt>
                <c:pt idx="1637">
                  <c:v>3.8040500000000002</c:v>
                </c:pt>
                <c:pt idx="1638">
                  <c:v>3.81053</c:v>
                </c:pt>
                <c:pt idx="1639">
                  <c:v>3.8145199999999999</c:v>
                </c:pt>
                <c:pt idx="1640">
                  <c:v>3.81691</c:v>
                </c:pt>
                <c:pt idx="1641">
                  <c:v>3.82097</c:v>
                </c:pt>
                <c:pt idx="1642">
                  <c:v>3.8237999999999999</c:v>
                </c:pt>
                <c:pt idx="1643">
                  <c:v>3.82782</c:v>
                </c:pt>
                <c:pt idx="1644">
                  <c:v>3.8300999999999998</c:v>
                </c:pt>
                <c:pt idx="1645">
                  <c:v>3.8342100000000001</c:v>
                </c:pt>
                <c:pt idx="1646">
                  <c:v>3.8366500000000001</c:v>
                </c:pt>
                <c:pt idx="1647">
                  <c:v>3.83908</c:v>
                </c:pt>
                <c:pt idx="1648">
                  <c:v>3.8428399999999998</c:v>
                </c:pt>
                <c:pt idx="1649">
                  <c:v>3.8450600000000001</c:v>
                </c:pt>
                <c:pt idx="1650">
                  <c:v>3.8532299999999999</c:v>
                </c:pt>
                <c:pt idx="1651">
                  <c:v>3.8553799999999998</c:v>
                </c:pt>
                <c:pt idx="1652">
                  <c:v>3.8573599999999999</c:v>
                </c:pt>
                <c:pt idx="1653">
                  <c:v>3.85886</c:v>
                </c:pt>
                <c:pt idx="1654">
                  <c:v>3.8622399999999999</c:v>
                </c:pt>
                <c:pt idx="1655">
                  <c:v>3.8650699999999998</c:v>
                </c:pt>
                <c:pt idx="1656">
                  <c:v>3.8681000000000001</c:v>
                </c:pt>
                <c:pt idx="1657">
                  <c:v>3.87155</c:v>
                </c:pt>
                <c:pt idx="1658">
                  <c:v>3.8753299999999999</c:v>
                </c:pt>
                <c:pt idx="1659">
                  <c:v>3.8770099999999998</c:v>
                </c:pt>
                <c:pt idx="1660">
                  <c:v>3.8808400000000001</c:v>
                </c:pt>
                <c:pt idx="1661">
                  <c:v>3.8840499999999998</c:v>
                </c:pt>
                <c:pt idx="1662">
                  <c:v>3.89018</c:v>
                </c:pt>
                <c:pt idx="1663">
                  <c:v>3.8943300000000001</c:v>
                </c:pt>
                <c:pt idx="1664">
                  <c:v>3.8948200000000002</c:v>
                </c:pt>
                <c:pt idx="1665">
                  <c:v>3.8977300000000001</c:v>
                </c:pt>
                <c:pt idx="1666">
                  <c:v>3.9011399999999998</c:v>
                </c:pt>
                <c:pt idx="1667">
                  <c:v>3.9044699999999999</c:v>
                </c:pt>
                <c:pt idx="1668">
                  <c:v>3.90937</c:v>
                </c:pt>
                <c:pt idx="1669">
                  <c:v>3.9115799999999998</c:v>
                </c:pt>
                <c:pt idx="1670">
                  <c:v>3.9140999999999999</c:v>
                </c:pt>
                <c:pt idx="1671">
                  <c:v>3.9197500000000001</c:v>
                </c:pt>
                <c:pt idx="1672">
                  <c:v>3.9226100000000002</c:v>
                </c:pt>
                <c:pt idx="1673">
                  <c:v>3.9277299999999999</c:v>
                </c:pt>
                <c:pt idx="1674">
                  <c:v>3.9312</c:v>
                </c:pt>
                <c:pt idx="1675">
                  <c:v>3.9345699999999999</c:v>
                </c:pt>
                <c:pt idx="1676">
                  <c:v>3.9395799999999999</c:v>
                </c:pt>
                <c:pt idx="1677">
                  <c:v>3.94041</c:v>
                </c:pt>
                <c:pt idx="1678">
                  <c:v>3.9457100000000001</c:v>
                </c:pt>
                <c:pt idx="1679">
                  <c:v>3.9477000000000002</c:v>
                </c:pt>
                <c:pt idx="1680">
                  <c:v>3.9503599999999999</c:v>
                </c:pt>
                <c:pt idx="1681">
                  <c:v>3.9525399999999999</c:v>
                </c:pt>
                <c:pt idx="1682">
                  <c:v>3.9559099999999998</c:v>
                </c:pt>
                <c:pt idx="1683">
                  <c:v>3.9615499999999999</c:v>
                </c:pt>
                <c:pt idx="1684">
                  <c:v>3.9669699999999999</c:v>
                </c:pt>
                <c:pt idx="1685">
                  <c:v>3.9700199999999999</c:v>
                </c:pt>
                <c:pt idx="1686">
                  <c:v>3.9733299999999998</c:v>
                </c:pt>
                <c:pt idx="1687">
                  <c:v>3.9774400000000001</c:v>
                </c:pt>
                <c:pt idx="1688">
                  <c:v>3.9817100000000001</c:v>
                </c:pt>
                <c:pt idx="1689">
                  <c:v>3.9837400000000001</c:v>
                </c:pt>
                <c:pt idx="1690">
                  <c:v>3.9866299999999999</c:v>
                </c:pt>
                <c:pt idx="1691">
                  <c:v>3.9887000000000001</c:v>
                </c:pt>
                <c:pt idx="1692">
                  <c:v>3.9919099999999998</c:v>
                </c:pt>
                <c:pt idx="1693">
                  <c:v>3.99736</c:v>
                </c:pt>
                <c:pt idx="1694">
                  <c:v>4.0002899999999997</c:v>
                </c:pt>
                <c:pt idx="1695">
                  <c:v>4.0050100000000004</c:v>
                </c:pt>
                <c:pt idx="1696">
                  <c:v>4.0120199999999997</c:v>
                </c:pt>
                <c:pt idx="1697">
                  <c:v>4.0130400000000002</c:v>
                </c:pt>
                <c:pt idx="1698">
                  <c:v>4.0145999999999997</c:v>
                </c:pt>
                <c:pt idx="1699">
                  <c:v>4.01851</c:v>
                </c:pt>
                <c:pt idx="1700">
                  <c:v>4.0204500000000003</c:v>
                </c:pt>
                <c:pt idx="1701">
                  <c:v>4.0290900000000001</c:v>
                </c:pt>
                <c:pt idx="1702">
                  <c:v>4.03125</c:v>
                </c:pt>
                <c:pt idx="1703">
                  <c:v>4.0353000000000003</c:v>
                </c:pt>
                <c:pt idx="1704">
                  <c:v>4.0364199999999997</c:v>
                </c:pt>
                <c:pt idx="1705">
                  <c:v>4.0391300000000001</c:v>
                </c:pt>
                <c:pt idx="1706">
                  <c:v>4.0439100000000003</c:v>
                </c:pt>
                <c:pt idx="1707">
                  <c:v>4.04941</c:v>
                </c:pt>
                <c:pt idx="1708">
                  <c:v>4.0536700000000003</c:v>
                </c:pt>
                <c:pt idx="1709">
                  <c:v>4.0559399999999997</c:v>
                </c:pt>
                <c:pt idx="1710">
                  <c:v>4.0586900000000004</c:v>
                </c:pt>
                <c:pt idx="1711">
                  <c:v>4.0625200000000001</c:v>
                </c:pt>
                <c:pt idx="1712">
                  <c:v>4.0654000000000003</c:v>
                </c:pt>
                <c:pt idx="1713">
                  <c:v>4.0690499999999998</c:v>
                </c:pt>
                <c:pt idx="1714">
                  <c:v>4.0751299999999997</c:v>
                </c:pt>
                <c:pt idx="1715">
                  <c:v>4.0780000000000003</c:v>
                </c:pt>
                <c:pt idx="1716">
                  <c:v>4.0829800000000001</c:v>
                </c:pt>
                <c:pt idx="1717">
                  <c:v>4.0875500000000002</c:v>
                </c:pt>
                <c:pt idx="1718">
                  <c:v>4.0926900000000002</c:v>
                </c:pt>
                <c:pt idx="1719">
                  <c:v>4.0979099999999997</c:v>
                </c:pt>
                <c:pt idx="1720">
                  <c:v>4.10243</c:v>
                </c:pt>
                <c:pt idx="1721">
                  <c:v>4.1056699999999999</c:v>
                </c:pt>
                <c:pt idx="1722">
                  <c:v>4.1121400000000001</c:v>
                </c:pt>
                <c:pt idx="1723">
                  <c:v>4.1149800000000001</c:v>
                </c:pt>
                <c:pt idx="1724">
                  <c:v>4.11754</c:v>
                </c:pt>
                <c:pt idx="1725">
                  <c:v>4.1216299999999997</c:v>
                </c:pt>
                <c:pt idx="1726">
                  <c:v>4.1276599999999997</c:v>
                </c:pt>
                <c:pt idx="1727">
                  <c:v>4.1347399999999999</c:v>
                </c:pt>
                <c:pt idx="1728">
                  <c:v>4.1397399999999998</c:v>
                </c:pt>
                <c:pt idx="1729">
                  <c:v>4.1438899999999999</c:v>
                </c:pt>
                <c:pt idx="1730">
                  <c:v>4.1517299999999997</c:v>
                </c:pt>
                <c:pt idx="1731">
                  <c:v>4.1546200000000004</c:v>
                </c:pt>
                <c:pt idx="1732">
                  <c:v>4.1588399999999996</c:v>
                </c:pt>
                <c:pt idx="1733">
                  <c:v>4.1601800000000004</c:v>
                </c:pt>
                <c:pt idx="1734">
                  <c:v>4.1659100000000002</c:v>
                </c:pt>
                <c:pt idx="1735">
                  <c:v>4.17197</c:v>
                </c:pt>
                <c:pt idx="1736">
                  <c:v>4.1752000000000002</c:v>
                </c:pt>
                <c:pt idx="1737">
                  <c:v>4.1782199999999996</c:v>
                </c:pt>
                <c:pt idx="1738">
                  <c:v>4.18018</c:v>
                </c:pt>
                <c:pt idx="1739">
                  <c:v>4.1836200000000003</c:v>
                </c:pt>
                <c:pt idx="1740">
                  <c:v>4.1910699999999999</c:v>
                </c:pt>
                <c:pt idx="1741">
                  <c:v>4.1984399999999997</c:v>
                </c:pt>
                <c:pt idx="1742">
                  <c:v>4.19923</c:v>
                </c:pt>
                <c:pt idx="1743">
                  <c:v>4.2058600000000004</c:v>
                </c:pt>
                <c:pt idx="1744">
                  <c:v>4.2068399999999997</c:v>
                </c:pt>
                <c:pt idx="1745">
                  <c:v>4.2093600000000002</c:v>
                </c:pt>
                <c:pt idx="1746">
                  <c:v>4.2140199999999997</c:v>
                </c:pt>
                <c:pt idx="1747">
                  <c:v>4.22417</c:v>
                </c:pt>
                <c:pt idx="1748">
                  <c:v>4.2260600000000004</c:v>
                </c:pt>
                <c:pt idx="1749">
                  <c:v>4.2302499999999998</c:v>
                </c:pt>
                <c:pt idx="1750">
                  <c:v>4.2321499999999999</c:v>
                </c:pt>
                <c:pt idx="1751">
                  <c:v>4.2385000000000002</c:v>
                </c:pt>
                <c:pt idx="1752">
                  <c:v>4.24315</c:v>
                </c:pt>
                <c:pt idx="1753">
                  <c:v>4.2494300000000003</c:v>
                </c:pt>
                <c:pt idx="1754">
                  <c:v>4.2507299999999999</c:v>
                </c:pt>
                <c:pt idx="1755">
                  <c:v>4.25854</c:v>
                </c:pt>
                <c:pt idx="1756">
                  <c:v>4.26248</c:v>
                </c:pt>
                <c:pt idx="1757">
                  <c:v>4.26492</c:v>
                </c:pt>
                <c:pt idx="1758">
                  <c:v>4.2698</c:v>
                </c:pt>
                <c:pt idx="1759">
                  <c:v>4.2774599999999996</c:v>
                </c:pt>
                <c:pt idx="1760">
                  <c:v>4.28728</c:v>
                </c:pt>
                <c:pt idx="1761">
                  <c:v>4.2931999999999997</c:v>
                </c:pt>
                <c:pt idx="1762">
                  <c:v>4.2946900000000001</c:v>
                </c:pt>
                <c:pt idx="1763">
                  <c:v>4.3050499999999996</c:v>
                </c:pt>
                <c:pt idx="1764">
                  <c:v>4.3092199999999998</c:v>
                </c:pt>
                <c:pt idx="1765">
                  <c:v>4.3122699999999998</c:v>
                </c:pt>
                <c:pt idx="1766">
                  <c:v>4.3152900000000001</c:v>
                </c:pt>
                <c:pt idx="1767">
                  <c:v>4.32395</c:v>
                </c:pt>
                <c:pt idx="1768">
                  <c:v>4.3291500000000003</c:v>
                </c:pt>
                <c:pt idx="1769">
                  <c:v>4.3350200000000001</c:v>
                </c:pt>
                <c:pt idx="1770">
                  <c:v>4.3382199999999997</c:v>
                </c:pt>
                <c:pt idx="1771">
                  <c:v>4.3436700000000004</c:v>
                </c:pt>
                <c:pt idx="1772">
                  <c:v>4.3507199999999999</c:v>
                </c:pt>
                <c:pt idx="1773">
                  <c:v>4.3559000000000001</c:v>
                </c:pt>
                <c:pt idx="1774">
                  <c:v>4.3624599999999996</c:v>
                </c:pt>
                <c:pt idx="1775">
                  <c:v>4.3638199999999996</c:v>
                </c:pt>
                <c:pt idx="1776">
                  <c:v>4.3709600000000002</c:v>
                </c:pt>
                <c:pt idx="1777">
                  <c:v>4.3766499999999997</c:v>
                </c:pt>
                <c:pt idx="1778">
                  <c:v>4.3805399999999999</c:v>
                </c:pt>
                <c:pt idx="1779">
                  <c:v>4.3862300000000003</c:v>
                </c:pt>
                <c:pt idx="1780">
                  <c:v>4.3914900000000001</c:v>
                </c:pt>
                <c:pt idx="1781">
                  <c:v>4.3931899999999997</c:v>
                </c:pt>
                <c:pt idx="1782">
                  <c:v>4.3979499999999998</c:v>
                </c:pt>
                <c:pt idx="1783">
                  <c:v>4.4028700000000001</c:v>
                </c:pt>
                <c:pt idx="1784">
                  <c:v>4.4090999999999996</c:v>
                </c:pt>
                <c:pt idx="1785">
                  <c:v>4.4123999999999999</c:v>
                </c:pt>
                <c:pt idx="1786">
                  <c:v>4.41934</c:v>
                </c:pt>
                <c:pt idx="1787">
                  <c:v>4.42136</c:v>
                </c:pt>
                <c:pt idx="1788">
                  <c:v>4.4276600000000004</c:v>
                </c:pt>
                <c:pt idx="1789">
                  <c:v>4.4370200000000004</c:v>
                </c:pt>
                <c:pt idx="1790">
                  <c:v>4.4400399999999998</c:v>
                </c:pt>
                <c:pt idx="1791">
                  <c:v>4.4466900000000003</c:v>
                </c:pt>
                <c:pt idx="1792">
                  <c:v>4.4537300000000002</c:v>
                </c:pt>
                <c:pt idx="1793">
                  <c:v>4.4620800000000003</c:v>
                </c:pt>
                <c:pt idx="1794">
                  <c:v>4.4666800000000002</c:v>
                </c:pt>
                <c:pt idx="1795">
                  <c:v>4.4704699999999997</c:v>
                </c:pt>
                <c:pt idx="1796">
                  <c:v>4.4752400000000003</c:v>
                </c:pt>
                <c:pt idx="1797">
                  <c:v>4.4803199999999999</c:v>
                </c:pt>
                <c:pt idx="1798">
                  <c:v>4.4857699999999996</c:v>
                </c:pt>
                <c:pt idx="1799">
                  <c:v>4.4905499999999998</c:v>
                </c:pt>
                <c:pt idx="1800">
                  <c:v>4.5002599999999999</c:v>
                </c:pt>
                <c:pt idx="1801">
                  <c:v>4.50258</c:v>
                </c:pt>
                <c:pt idx="1802">
                  <c:v>4.5108100000000002</c:v>
                </c:pt>
                <c:pt idx="1803">
                  <c:v>4.5130800000000004</c:v>
                </c:pt>
                <c:pt idx="1804">
                  <c:v>4.5202900000000001</c:v>
                </c:pt>
                <c:pt idx="1805">
                  <c:v>4.5295800000000002</c:v>
                </c:pt>
                <c:pt idx="1806">
                  <c:v>4.5360800000000001</c:v>
                </c:pt>
                <c:pt idx="1807">
                  <c:v>4.5386199999999999</c:v>
                </c:pt>
                <c:pt idx="1808">
                  <c:v>4.5405600000000002</c:v>
                </c:pt>
                <c:pt idx="1809">
                  <c:v>4.5514200000000002</c:v>
                </c:pt>
                <c:pt idx="1810">
                  <c:v>4.5591100000000004</c:v>
                </c:pt>
                <c:pt idx="1811">
                  <c:v>4.5664999999999996</c:v>
                </c:pt>
                <c:pt idx="1812">
                  <c:v>4.5724900000000002</c:v>
                </c:pt>
                <c:pt idx="1813">
                  <c:v>4.5788500000000001</c:v>
                </c:pt>
                <c:pt idx="1814">
                  <c:v>4.5817399999999999</c:v>
                </c:pt>
                <c:pt idx="1815">
                  <c:v>4.5880599999999996</c:v>
                </c:pt>
                <c:pt idx="1816">
                  <c:v>4.5958399999999999</c:v>
                </c:pt>
                <c:pt idx="1817">
                  <c:v>4.6085500000000001</c:v>
                </c:pt>
                <c:pt idx="1818">
                  <c:v>4.6129300000000004</c:v>
                </c:pt>
                <c:pt idx="1819">
                  <c:v>4.6165200000000004</c:v>
                </c:pt>
                <c:pt idx="1820">
                  <c:v>4.6228300000000004</c:v>
                </c:pt>
                <c:pt idx="1821">
                  <c:v>4.6291799999999999</c:v>
                </c:pt>
                <c:pt idx="1822">
                  <c:v>4.6413000000000002</c:v>
                </c:pt>
                <c:pt idx="1823">
                  <c:v>4.64588</c:v>
                </c:pt>
                <c:pt idx="1824">
                  <c:v>4.6519899999999996</c:v>
                </c:pt>
                <c:pt idx="1825">
                  <c:v>4.6586299999999996</c:v>
                </c:pt>
                <c:pt idx="1826">
                  <c:v>4.66364</c:v>
                </c:pt>
                <c:pt idx="1827">
                  <c:v>4.6734</c:v>
                </c:pt>
                <c:pt idx="1828">
                  <c:v>4.6819600000000001</c:v>
                </c:pt>
                <c:pt idx="1829">
                  <c:v>4.6863900000000003</c:v>
                </c:pt>
                <c:pt idx="1830">
                  <c:v>4.6945499999999996</c:v>
                </c:pt>
                <c:pt idx="1831">
                  <c:v>4.7030500000000002</c:v>
                </c:pt>
                <c:pt idx="1832">
                  <c:v>4.7099700000000002</c:v>
                </c:pt>
                <c:pt idx="1833">
                  <c:v>4.71326</c:v>
                </c:pt>
                <c:pt idx="1834">
                  <c:v>4.7181199999999999</c:v>
                </c:pt>
                <c:pt idx="1835">
                  <c:v>4.7239500000000003</c:v>
                </c:pt>
                <c:pt idx="1836">
                  <c:v>4.7304300000000001</c:v>
                </c:pt>
                <c:pt idx="1837">
                  <c:v>4.7374999999999998</c:v>
                </c:pt>
                <c:pt idx="1838">
                  <c:v>4.7441700000000004</c:v>
                </c:pt>
                <c:pt idx="1839">
                  <c:v>4.7520199999999999</c:v>
                </c:pt>
                <c:pt idx="1840">
                  <c:v>4.7562199999999999</c:v>
                </c:pt>
                <c:pt idx="1841">
                  <c:v>4.7613599999999998</c:v>
                </c:pt>
                <c:pt idx="1842">
                  <c:v>4.7698099999999997</c:v>
                </c:pt>
                <c:pt idx="1843">
                  <c:v>4.7755400000000003</c:v>
                </c:pt>
                <c:pt idx="1844">
                  <c:v>4.7834899999999996</c:v>
                </c:pt>
                <c:pt idx="1845">
                  <c:v>4.7991200000000003</c:v>
                </c:pt>
                <c:pt idx="1846">
                  <c:v>4.81189</c:v>
                </c:pt>
                <c:pt idx="1847">
                  <c:v>4.8158799999999999</c:v>
                </c:pt>
                <c:pt idx="1848">
                  <c:v>4.8286499999999997</c:v>
                </c:pt>
                <c:pt idx="1849">
                  <c:v>4.83744</c:v>
                </c:pt>
                <c:pt idx="1850">
                  <c:v>4.8510400000000002</c:v>
                </c:pt>
                <c:pt idx="1851">
                  <c:v>4.8558500000000002</c:v>
                </c:pt>
                <c:pt idx="1852">
                  <c:v>4.8576100000000002</c:v>
                </c:pt>
                <c:pt idx="1853">
                  <c:v>4.8696000000000002</c:v>
                </c:pt>
                <c:pt idx="1854">
                  <c:v>4.8823800000000004</c:v>
                </c:pt>
                <c:pt idx="1855">
                  <c:v>4.8888400000000001</c:v>
                </c:pt>
                <c:pt idx="1856">
                  <c:v>4.8954199999999997</c:v>
                </c:pt>
                <c:pt idx="1857">
                  <c:v>4.9006400000000001</c:v>
                </c:pt>
                <c:pt idx="1858">
                  <c:v>4.9086800000000004</c:v>
                </c:pt>
                <c:pt idx="1859">
                  <c:v>4.9128600000000002</c:v>
                </c:pt>
                <c:pt idx="1860">
                  <c:v>4.9220499999999996</c:v>
                </c:pt>
                <c:pt idx="1861">
                  <c:v>4.9311100000000003</c:v>
                </c:pt>
                <c:pt idx="1862">
                  <c:v>4.9402799999999996</c:v>
                </c:pt>
                <c:pt idx="1863">
                  <c:v>4.9473799999999999</c:v>
                </c:pt>
                <c:pt idx="1864">
                  <c:v>4.9592799999999997</c:v>
                </c:pt>
                <c:pt idx="1865">
                  <c:v>4.9687900000000003</c:v>
                </c:pt>
                <c:pt idx="1866">
                  <c:v>4.9719199999999999</c:v>
                </c:pt>
                <c:pt idx="1867">
                  <c:v>4.9793900000000004</c:v>
                </c:pt>
                <c:pt idx="1868">
                  <c:v>4.9862299999999999</c:v>
                </c:pt>
                <c:pt idx="1869">
                  <c:v>4.9969700000000001</c:v>
                </c:pt>
                <c:pt idx="1870">
                  <c:v>5.0080200000000001</c:v>
                </c:pt>
                <c:pt idx="1871">
                  <c:v>5.0147700000000004</c:v>
                </c:pt>
                <c:pt idx="1872">
                  <c:v>5.0204300000000002</c:v>
                </c:pt>
                <c:pt idx="1873">
                  <c:v>5.0309499999999998</c:v>
                </c:pt>
                <c:pt idx="1874">
                  <c:v>5.0428600000000001</c:v>
                </c:pt>
                <c:pt idx="1875">
                  <c:v>5.0441799999999999</c:v>
                </c:pt>
                <c:pt idx="1876">
                  <c:v>5.0518799999999997</c:v>
                </c:pt>
                <c:pt idx="1877">
                  <c:v>5.0584899999999999</c:v>
                </c:pt>
                <c:pt idx="1878">
                  <c:v>5.08474</c:v>
                </c:pt>
                <c:pt idx="1879">
                  <c:v>5.09253</c:v>
                </c:pt>
                <c:pt idx="1880">
                  <c:v>5.0964799999999997</c:v>
                </c:pt>
                <c:pt idx="1881">
                  <c:v>5.1112799999999998</c:v>
                </c:pt>
                <c:pt idx="1882">
                  <c:v>5.1257000000000001</c:v>
                </c:pt>
                <c:pt idx="1883">
                  <c:v>5.1352399999999996</c:v>
                </c:pt>
                <c:pt idx="1884">
                  <c:v>5.1434800000000003</c:v>
                </c:pt>
                <c:pt idx="1885">
                  <c:v>5.1473300000000002</c:v>
                </c:pt>
                <c:pt idx="1886">
                  <c:v>5.1636600000000001</c:v>
                </c:pt>
                <c:pt idx="1887">
                  <c:v>5.1788100000000004</c:v>
                </c:pt>
                <c:pt idx="1888">
                  <c:v>5.18093</c:v>
                </c:pt>
                <c:pt idx="1889">
                  <c:v>5.1911500000000004</c:v>
                </c:pt>
                <c:pt idx="1890">
                  <c:v>5.2064000000000004</c:v>
                </c:pt>
                <c:pt idx="1891">
                  <c:v>5.2145799999999998</c:v>
                </c:pt>
                <c:pt idx="1892">
                  <c:v>5.22105</c:v>
                </c:pt>
                <c:pt idx="1893">
                  <c:v>5.2332099999999997</c:v>
                </c:pt>
                <c:pt idx="1894">
                  <c:v>5.2411399999999997</c:v>
                </c:pt>
                <c:pt idx="1895">
                  <c:v>5.2507599999999996</c:v>
                </c:pt>
                <c:pt idx="1896">
                  <c:v>5.2591299999999999</c:v>
                </c:pt>
                <c:pt idx="1897">
                  <c:v>5.27224</c:v>
                </c:pt>
                <c:pt idx="1898">
                  <c:v>5.2965900000000001</c:v>
                </c:pt>
                <c:pt idx="1899">
                  <c:v>5.3068</c:v>
                </c:pt>
                <c:pt idx="1900">
                  <c:v>5.31393</c:v>
                </c:pt>
                <c:pt idx="1901">
                  <c:v>5.32538</c:v>
                </c:pt>
                <c:pt idx="1902">
                  <c:v>5.3346600000000004</c:v>
                </c:pt>
                <c:pt idx="1903">
                  <c:v>5.3473600000000001</c:v>
                </c:pt>
                <c:pt idx="1904">
                  <c:v>5.3579699999999999</c:v>
                </c:pt>
                <c:pt idx="1905">
                  <c:v>5.3665900000000004</c:v>
                </c:pt>
                <c:pt idx="1906">
                  <c:v>5.37866</c:v>
                </c:pt>
                <c:pt idx="1907">
                  <c:v>5.3899800000000004</c:v>
                </c:pt>
                <c:pt idx="1908">
                  <c:v>5.3967900000000002</c:v>
                </c:pt>
                <c:pt idx="1909">
                  <c:v>5.40794</c:v>
                </c:pt>
                <c:pt idx="1910">
                  <c:v>5.41622</c:v>
                </c:pt>
                <c:pt idx="1911">
                  <c:v>5.4374900000000004</c:v>
                </c:pt>
                <c:pt idx="1912">
                  <c:v>5.4483800000000002</c:v>
                </c:pt>
                <c:pt idx="1913">
                  <c:v>5.4544499999999996</c:v>
                </c:pt>
                <c:pt idx="1914">
                  <c:v>5.4795400000000001</c:v>
                </c:pt>
                <c:pt idx="1915">
                  <c:v>5.4958900000000002</c:v>
                </c:pt>
                <c:pt idx="1916">
                  <c:v>5.5074500000000004</c:v>
                </c:pt>
                <c:pt idx="1917">
                  <c:v>5.51966</c:v>
                </c:pt>
                <c:pt idx="1918">
                  <c:v>5.53003</c:v>
                </c:pt>
                <c:pt idx="1919">
                  <c:v>5.5434900000000003</c:v>
                </c:pt>
                <c:pt idx="1920">
                  <c:v>5.5562399999999998</c:v>
                </c:pt>
                <c:pt idx="1921">
                  <c:v>5.5641800000000003</c:v>
                </c:pt>
                <c:pt idx="1922">
                  <c:v>5.5734599999999999</c:v>
                </c:pt>
                <c:pt idx="1923">
                  <c:v>5.6023699999999996</c:v>
                </c:pt>
                <c:pt idx="1924">
                  <c:v>5.6093900000000003</c:v>
                </c:pt>
                <c:pt idx="1925">
                  <c:v>5.6244800000000001</c:v>
                </c:pt>
                <c:pt idx="1926">
                  <c:v>5.6446699999999996</c:v>
                </c:pt>
                <c:pt idx="1927">
                  <c:v>5.65726</c:v>
                </c:pt>
                <c:pt idx="1928">
                  <c:v>5.6651999999999996</c:v>
                </c:pt>
                <c:pt idx="1929">
                  <c:v>5.67849</c:v>
                </c:pt>
                <c:pt idx="1930">
                  <c:v>5.70092</c:v>
                </c:pt>
                <c:pt idx="1931">
                  <c:v>5.7280499999999996</c:v>
                </c:pt>
                <c:pt idx="1932">
                  <c:v>5.7448300000000003</c:v>
                </c:pt>
                <c:pt idx="1933">
                  <c:v>5.7483899999999997</c:v>
                </c:pt>
                <c:pt idx="1934">
                  <c:v>5.7606000000000002</c:v>
                </c:pt>
                <c:pt idx="1935">
                  <c:v>5.7776100000000001</c:v>
                </c:pt>
                <c:pt idx="1936">
                  <c:v>5.7918099999999999</c:v>
                </c:pt>
                <c:pt idx="1937">
                  <c:v>5.8070599999999999</c:v>
                </c:pt>
                <c:pt idx="1938">
                  <c:v>5.8214199999999998</c:v>
                </c:pt>
                <c:pt idx="1939">
                  <c:v>5.8371700000000004</c:v>
                </c:pt>
                <c:pt idx="1940">
                  <c:v>5.8492199999999999</c:v>
                </c:pt>
                <c:pt idx="1941">
                  <c:v>5.8560699999999999</c:v>
                </c:pt>
                <c:pt idx="1942">
                  <c:v>5.8791599999999997</c:v>
                </c:pt>
                <c:pt idx="1943">
                  <c:v>5.8904899999999998</c:v>
                </c:pt>
                <c:pt idx="1944">
                  <c:v>5.90259</c:v>
                </c:pt>
                <c:pt idx="1945">
                  <c:v>5.9219600000000003</c:v>
                </c:pt>
                <c:pt idx="1946">
                  <c:v>5.93344</c:v>
                </c:pt>
                <c:pt idx="1947">
                  <c:v>5.9824599999999997</c:v>
                </c:pt>
                <c:pt idx="1948">
                  <c:v>5.9986899999999999</c:v>
                </c:pt>
                <c:pt idx="1949">
                  <c:v>6.0222199999999999</c:v>
                </c:pt>
                <c:pt idx="1950">
                  <c:v>6.0376000000000003</c:v>
                </c:pt>
                <c:pt idx="1951">
                  <c:v>6.0507799999999996</c:v>
                </c:pt>
                <c:pt idx="1952">
                  <c:v>6.06907</c:v>
                </c:pt>
                <c:pt idx="1953">
                  <c:v>6.0988199999999999</c:v>
                </c:pt>
                <c:pt idx="1954">
                  <c:v>6.1198499999999996</c:v>
                </c:pt>
                <c:pt idx="1955">
                  <c:v>6.13096</c:v>
                </c:pt>
                <c:pt idx="1956">
                  <c:v>6.1531799999999999</c:v>
                </c:pt>
                <c:pt idx="1957">
                  <c:v>6.1678600000000001</c:v>
                </c:pt>
                <c:pt idx="1958">
                  <c:v>6.19055</c:v>
                </c:pt>
                <c:pt idx="1959">
                  <c:v>6.2108299999999996</c:v>
                </c:pt>
                <c:pt idx="1960">
                  <c:v>6.2345199999999998</c:v>
                </c:pt>
                <c:pt idx="1961">
                  <c:v>6.2460199999999997</c:v>
                </c:pt>
                <c:pt idx="1962">
                  <c:v>6.2742599999999999</c:v>
                </c:pt>
                <c:pt idx="1963">
                  <c:v>6.2991400000000004</c:v>
                </c:pt>
                <c:pt idx="1964">
                  <c:v>6.3184100000000001</c:v>
                </c:pt>
                <c:pt idx="1965">
                  <c:v>6.3334700000000002</c:v>
                </c:pt>
                <c:pt idx="1966">
                  <c:v>6.3459899999999996</c:v>
                </c:pt>
                <c:pt idx="1967">
                  <c:v>6.3804999999999996</c:v>
                </c:pt>
                <c:pt idx="1968">
                  <c:v>6.4115500000000001</c:v>
                </c:pt>
                <c:pt idx="1969">
                  <c:v>6.4221599999999999</c:v>
                </c:pt>
                <c:pt idx="1970">
                  <c:v>6.4628399999999999</c:v>
                </c:pt>
                <c:pt idx="1971">
                  <c:v>6.4777300000000002</c:v>
                </c:pt>
                <c:pt idx="1972">
                  <c:v>6.5067399999999997</c:v>
                </c:pt>
                <c:pt idx="1973">
                  <c:v>6.5205099999999998</c:v>
                </c:pt>
                <c:pt idx="1974">
                  <c:v>6.5513700000000004</c:v>
                </c:pt>
                <c:pt idx="1975">
                  <c:v>6.5818099999999999</c:v>
                </c:pt>
                <c:pt idx="1976">
                  <c:v>6.59978</c:v>
                </c:pt>
                <c:pt idx="1977">
                  <c:v>6.6136100000000004</c:v>
                </c:pt>
                <c:pt idx="1978">
                  <c:v>6.6425700000000001</c:v>
                </c:pt>
                <c:pt idx="1979">
                  <c:v>6.65923</c:v>
                </c:pt>
                <c:pt idx="1980">
                  <c:v>6.6968399999999999</c:v>
                </c:pt>
                <c:pt idx="1981">
                  <c:v>6.7208699999999997</c:v>
                </c:pt>
                <c:pt idx="1982">
                  <c:v>6.7674200000000004</c:v>
                </c:pt>
                <c:pt idx="1983">
                  <c:v>6.7927999999999997</c:v>
                </c:pt>
                <c:pt idx="1984">
                  <c:v>6.8197599999999996</c:v>
                </c:pt>
                <c:pt idx="1985">
                  <c:v>6.8495699999999999</c:v>
                </c:pt>
                <c:pt idx="1986">
                  <c:v>6.8816300000000004</c:v>
                </c:pt>
                <c:pt idx="1987">
                  <c:v>6.9241700000000002</c:v>
                </c:pt>
                <c:pt idx="1988">
                  <c:v>6.94137</c:v>
                </c:pt>
                <c:pt idx="1989">
                  <c:v>7.0051699999999997</c:v>
                </c:pt>
                <c:pt idx="1990">
                  <c:v>7.0327000000000002</c:v>
                </c:pt>
                <c:pt idx="1991">
                  <c:v>7.0648499999999999</c:v>
                </c:pt>
                <c:pt idx="1992">
                  <c:v>7.1010299999999997</c:v>
                </c:pt>
                <c:pt idx="1993">
                  <c:v>7.1280099999999997</c:v>
                </c:pt>
                <c:pt idx="1994">
                  <c:v>7.1601999999999997</c:v>
                </c:pt>
                <c:pt idx="1995">
                  <c:v>7.2079599999999999</c:v>
                </c:pt>
                <c:pt idx="1996">
                  <c:v>7.2344999999999997</c:v>
                </c:pt>
                <c:pt idx="1997">
                  <c:v>7.2774599999999996</c:v>
                </c:pt>
                <c:pt idx="1998">
                  <c:v>7.2961099999999997</c:v>
                </c:pt>
                <c:pt idx="1999">
                  <c:v>7.3250599999999997</c:v>
                </c:pt>
                <c:pt idx="2000">
                  <c:v>7.3855300000000002</c:v>
                </c:pt>
                <c:pt idx="2001">
                  <c:v>7.4752799999999997</c:v>
                </c:pt>
                <c:pt idx="2002">
                  <c:v>7.5045799999999998</c:v>
                </c:pt>
                <c:pt idx="2003">
                  <c:v>7.5591699999999999</c:v>
                </c:pt>
                <c:pt idx="2004">
                  <c:v>7.5885800000000003</c:v>
                </c:pt>
                <c:pt idx="2005">
                  <c:v>7.62486</c:v>
                </c:pt>
                <c:pt idx="2006">
                  <c:v>7.6441699999999999</c:v>
                </c:pt>
                <c:pt idx="2007">
                  <c:v>7.7368800000000002</c:v>
                </c:pt>
                <c:pt idx="2008">
                  <c:v>7.78538</c:v>
                </c:pt>
                <c:pt idx="2009">
                  <c:v>7.8340800000000002</c:v>
                </c:pt>
                <c:pt idx="2010">
                  <c:v>7.8690300000000004</c:v>
                </c:pt>
                <c:pt idx="2011">
                  <c:v>7.9028</c:v>
                </c:pt>
                <c:pt idx="2012">
                  <c:v>7.9660299999999999</c:v>
                </c:pt>
                <c:pt idx="2013">
                  <c:v>8.01464</c:v>
                </c:pt>
                <c:pt idx="2014">
                  <c:v>8.0579000000000001</c:v>
                </c:pt>
                <c:pt idx="2015">
                  <c:v>8.1212400000000002</c:v>
                </c:pt>
                <c:pt idx="2016">
                  <c:v>8.1919199999999996</c:v>
                </c:pt>
                <c:pt idx="2017">
                  <c:v>8.2497299999999996</c:v>
                </c:pt>
                <c:pt idx="2018">
                  <c:v>8.3088999999999995</c:v>
                </c:pt>
                <c:pt idx="2019">
                  <c:v>8.3725400000000008</c:v>
                </c:pt>
                <c:pt idx="2020">
                  <c:v>8.4613399999999999</c:v>
                </c:pt>
              </c:numCache>
            </c:numRef>
          </c:xVal>
          <c:yVal>
            <c:numRef>
              <c:f>Sheet1!$B$2:$B$2022</c:f>
              <c:numCache>
                <c:formatCode>General</c:formatCode>
                <c:ptCount val="2021"/>
                <c:pt idx="0">
                  <c:v>7.5349799999999995E-2</c:v>
                </c:pt>
                <c:pt idx="1">
                  <c:v>4.7264500000000001E-2</c:v>
                </c:pt>
                <c:pt idx="2">
                  <c:v>4.0676699999999998E-3</c:v>
                </c:pt>
                <c:pt idx="3">
                  <c:v>5.5270100000000003E-2</c:v>
                </c:pt>
                <c:pt idx="4">
                  <c:v>6.9911699999999993E-2</c:v>
                </c:pt>
                <c:pt idx="5">
                  <c:v>7.3400999999999994E-2</c:v>
                </c:pt>
                <c:pt idx="6">
                  <c:v>6.0531300000000003E-2</c:v>
                </c:pt>
                <c:pt idx="7">
                  <c:v>7.4670500000000001E-2</c:v>
                </c:pt>
                <c:pt idx="8">
                  <c:v>7.3696499999999998E-2</c:v>
                </c:pt>
                <c:pt idx="9">
                  <c:v>7.34649E-2</c:v>
                </c:pt>
                <c:pt idx="10">
                  <c:v>5.9047299999999997E-2</c:v>
                </c:pt>
                <c:pt idx="11">
                  <c:v>4.6808099999999998E-2</c:v>
                </c:pt>
                <c:pt idx="12">
                  <c:v>4.66255E-2</c:v>
                </c:pt>
                <c:pt idx="13">
                  <c:v>4.2623899999999999E-2</c:v>
                </c:pt>
                <c:pt idx="14">
                  <c:v>3.7328300000000002E-2</c:v>
                </c:pt>
                <c:pt idx="15">
                  <c:v>1.46979E-2</c:v>
                </c:pt>
                <c:pt idx="16">
                  <c:v>2.5800699999999999E-2</c:v>
                </c:pt>
                <c:pt idx="17">
                  <c:v>2.9236600000000001E-2</c:v>
                </c:pt>
                <c:pt idx="18">
                  <c:v>1.14053E-2</c:v>
                </c:pt>
                <c:pt idx="19">
                  <c:v>4.1423300000000003E-2</c:v>
                </c:pt>
                <c:pt idx="20">
                  <c:v>6.6960900000000004E-2</c:v>
                </c:pt>
                <c:pt idx="21">
                  <c:v>5.1749200000000002E-2</c:v>
                </c:pt>
                <c:pt idx="22">
                  <c:v>5.0969199999999999E-2</c:v>
                </c:pt>
                <c:pt idx="23">
                  <c:v>7.8569299999999995E-2</c:v>
                </c:pt>
                <c:pt idx="24">
                  <c:v>7.1905899999999995E-2</c:v>
                </c:pt>
                <c:pt idx="25">
                  <c:v>7.9052800000000006E-2</c:v>
                </c:pt>
                <c:pt idx="26">
                  <c:v>0.10821799999999999</c:v>
                </c:pt>
                <c:pt idx="27">
                  <c:v>5.7048099999999997E-2</c:v>
                </c:pt>
                <c:pt idx="28">
                  <c:v>7.3842599999999994E-2</c:v>
                </c:pt>
                <c:pt idx="29">
                  <c:v>8.8775400000000004E-2</c:v>
                </c:pt>
                <c:pt idx="30">
                  <c:v>0.17438999999999999</c:v>
                </c:pt>
                <c:pt idx="31">
                  <c:v>0.192164</c:v>
                </c:pt>
                <c:pt idx="32">
                  <c:v>0.202103</c:v>
                </c:pt>
                <c:pt idx="33">
                  <c:v>0.18654200000000001</c:v>
                </c:pt>
                <c:pt idx="34">
                  <c:v>0.18402499999999999</c:v>
                </c:pt>
                <c:pt idx="35">
                  <c:v>0.184306</c:v>
                </c:pt>
                <c:pt idx="36">
                  <c:v>0.23662</c:v>
                </c:pt>
                <c:pt idx="37">
                  <c:v>0.239618</c:v>
                </c:pt>
                <c:pt idx="38">
                  <c:v>0.21695200000000001</c:v>
                </c:pt>
                <c:pt idx="39">
                  <c:v>0.23816599999999999</c:v>
                </c:pt>
                <c:pt idx="40">
                  <c:v>0.24251500000000001</c:v>
                </c:pt>
                <c:pt idx="41">
                  <c:v>0.21280499999999999</c:v>
                </c:pt>
                <c:pt idx="42">
                  <c:v>0.232512</c:v>
                </c:pt>
                <c:pt idx="43">
                  <c:v>0.24474199999999999</c:v>
                </c:pt>
                <c:pt idx="44">
                  <c:v>0.236099</c:v>
                </c:pt>
                <c:pt idx="45">
                  <c:v>0.249969</c:v>
                </c:pt>
                <c:pt idx="46">
                  <c:v>0.20687900000000001</c:v>
                </c:pt>
                <c:pt idx="47">
                  <c:v>0.205703</c:v>
                </c:pt>
                <c:pt idx="48">
                  <c:v>0.214531</c:v>
                </c:pt>
                <c:pt idx="49">
                  <c:v>0.20598900000000001</c:v>
                </c:pt>
                <c:pt idx="50">
                  <c:v>0.241116</c:v>
                </c:pt>
                <c:pt idx="51">
                  <c:v>0.226632</c:v>
                </c:pt>
                <c:pt idx="52">
                  <c:v>0.23122400000000001</c:v>
                </c:pt>
                <c:pt idx="53">
                  <c:v>0.212114</c:v>
                </c:pt>
                <c:pt idx="54">
                  <c:v>0.219973</c:v>
                </c:pt>
                <c:pt idx="55">
                  <c:v>0.153196</c:v>
                </c:pt>
                <c:pt idx="56">
                  <c:v>0.15643499999999999</c:v>
                </c:pt>
                <c:pt idx="57">
                  <c:v>0.140509</c:v>
                </c:pt>
                <c:pt idx="58">
                  <c:v>0.13253899999999999</c:v>
                </c:pt>
                <c:pt idx="59">
                  <c:v>0.124768</c:v>
                </c:pt>
                <c:pt idx="60">
                  <c:v>5.76027E-2</c:v>
                </c:pt>
                <c:pt idx="61">
                  <c:v>5.66416E-2</c:v>
                </c:pt>
                <c:pt idx="62">
                  <c:v>4.78489E-2</c:v>
                </c:pt>
                <c:pt idx="63">
                  <c:v>2.7935499999999999E-2</c:v>
                </c:pt>
                <c:pt idx="64">
                  <c:v>1.4045200000000001E-2</c:v>
                </c:pt>
                <c:pt idx="65">
                  <c:v>1.7943000000000001E-2</c:v>
                </c:pt>
                <c:pt idx="66">
                  <c:v>1.17702E-2</c:v>
                </c:pt>
                <c:pt idx="67">
                  <c:v>9.4702599999999994E-3</c:v>
                </c:pt>
                <c:pt idx="68">
                  <c:v>-5.3425299999999998E-3</c:v>
                </c:pt>
                <c:pt idx="69">
                  <c:v>-7.91356E-2</c:v>
                </c:pt>
                <c:pt idx="70">
                  <c:v>-0.12679599999999999</c:v>
                </c:pt>
                <c:pt idx="71">
                  <c:v>-0.12814</c:v>
                </c:pt>
                <c:pt idx="72">
                  <c:v>-0.132772</c:v>
                </c:pt>
                <c:pt idx="73">
                  <c:v>-0.149815</c:v>
                </c:pt>
                <c:pt idx="74">
                  <c:v>-0.13721900000000001</c:v>
                </c:pt>
                <c:pt idx="75">
                  <c:v>-0.104002</c:v>
                </c:pt>
                <c:pt idx="76">
                  <c:v>-0.127748</c:v>
                </c:pt>
                <c:pt idx="77">
                  <c:v>-0.13979</c:v>
                </c:pt>
                <c:pt idx="78">
                  <c:v>-0.14966599999999999</c:v>
                </c:pt>
                <c:pt idx="79">
                  <c:v>-0.16164000000000001</c:v>
                </c:pt>
                <c:pt idx="80">
                  <c:v>-0.12787499999999999</c:v>
                </c:pt>
                <c:pt idx="81">
                  <c:v>-0.153864</c:v>
                </c:pt>
                <c:pt idx="82">
                  <c:v>-0.13162599999999999</c:v>
                </c:pt>
                <c:pt idx="83">
                  <c:v>-0.13112799999999999</c:v>
                </c:pt>
                <c:pt idx="84">
                  <c:v>-0.12637799999999999</c:v>
                </c:pt>
                <c:pt idx="85">
                  <c:v>-0.12221799999999999</c:v>
                </c:pt>
                <c:pt idx="86">
                  <c:v>-0.13930400000000001</c:v>
                </c:pt>
                <c:pt idx="87">
                  <c:v>-0.134131</c:v>
                </c:pt>
                <c:pt idx="88">
                  <c:v>-9.4978599999999996E-2</c:v>
                </c:pt>
                <c:pt idx="89">
                  <c:v>-5.7768100000000003E-2</c:v>
                </c:pt>
                <c:pt idx="90">
                  <c:v>-6.1462999999999997E-2</c:v>
                </c:pt>
                <c:pt idx="91">
                  <c:v>-1.7965200000000001E-2</c:v>
                </c:pt>
                <c:pt idx="92">
                  <c:v>-4.9956899999999999E-2</c:v>
                </c:pt>
                <c:pt idx="93">
                  <c:v>-5.1150599999999997E-2</c:v>
                </c:pt>
                <c:pt idx="94">
                  <c:v>-7.54859E-3</c:v>
                </c:pt>
                <c:pt idx="95">
                  <c:v>-1.6995099999999999E-2</c:v>
                </c:pt>
                <c:pt idx="96">
                  <c:v>-1.55169E-2</c:v>
                </c:pt>
                <c:pt idx="97">
                  <c:v>-1.8912600000000002E-2</c:v>
                </c:pt>
                <c:pt idx="98">
                  <c:v>-5.7024100000000001E-2</c:v>
                </c:pt>
                <c:pt idx="99">
                  <c:v>-2.6269000000000001E-2</c:v>
                </c:pt>
                <c:pt idx="100">
                  <c:v>-3.33899E-2</c:v>
                </c:pt>
                <c:pt idx="101">
                  <c:v>2.59239E-3</c:v>
                </c:pt>
                <c:pt idx="102">
                  <c:v>3.55894E-2</c:v>
                </c:pt>
                <c:pt idx="103">
                  <c:v>4.7080499999999997E-2</c:v>
                </c:pt>
                <c:pt idx="104">
                  <c:v>8.3887699999999996E-2</c:v>
                </c:pt>
                <c:pt idx="105">
                  <c:v>9.0280200000000005E-2</c:v>
                </c:pt>
                <c:pt idx="106">
                  <c:v>0.101247</c:v>
                </c:pt>
                <c:pt idx="107">
                  <c:v>9.8017199999999999E-2</c:v>
                </c:pt>
                <c:pt idx="108">
                  <c:v>9.3714599999999995E-2</c:v>
                </c:pt>
                <c:pt idx="109">
                  <c:v>9.45217E-2</c:v>
                </c:pt>
                <c:pt idx="110">
                  <c:v>0.103751</c:v>
                </c:pt>
                <c:pt idx="111">
                  <c:v>9.6416699999999994E-2</c:v>
                </c:pt>
                <c:pt idx="112">
                  <c:v>7.1647199999999994E-2</c:v>
                </c:pt>
                <c:pt idx="113">
                  <c:v>9.3101600000000007E-2</c:v>
                </c:pt>
                <c:pt idx="114">
                  <c:v>8.0990699999999999E-2</c:v>
                </c:pt>
                <c:pt idx="115">
                  <c:v>6.4270900000000006E-2</c:v>
                </c:pt>
                <c:pt idx="116">
                  <c:v>6.6123600000000005E-2</c:v>
                </c:pt>
                <c:pt idx="117">
                  <c:v>5.9729999999999998E-2</c:v>
                </c:pt>
                <c:pt idx="118">
                  <c:v>5.4796999999999998E-2</c:v>
                </c:pt>
                <c:pt idx="119">
                  <c:v>5.2351200000000001E-2</c:v>
                </c:pt>
                <c:pt idx="120">
                  <c:v>8.1139299999999998E-2</c:v>
                </c:pt>
                <c:pt idx="121">
                  <c:v>6.5900200000000006E-2</c:v>
                </c:pt>
                <c:pt idx="122">
                  <c:v>5.5698299999999999E-2</c:v>
                </c:pt>
                <c:pt idx="123">
                  <c:v>1.64843E-2</c:v>
                </c:pt>
                <c:pt idx="124">
                  <c:v>-9.0502600000000002E-2</c:v>
                </c:pt>
                <c:pt idx="125">
                  <c:v>-7.1552500000000005E-2</c:v>
                </c:pt>
                <c:pt idx="126">
                  <c:v>-3.2931500000000002E-2</c:v>
                </c:pt>
                <c:pt idx="127">
                  <c:v>-2.6312100000000001E-2</c:v>
                </c:pt>
                <c:pt idx="128">
                  <c:v>-6.9514200000000005E-4</c:v>
                </c:pt>
                <c:pt idx="129">
                  <c:v>-4.30163E-2</c:v>
                </c:pt>
                <c:pt idx="130">
                  <c:v>-3.9851600000000001E-2</c:v>
                </c:pt>
                <c:pt idx="131">
                  <c:v>-2.2360600000000001E-2</c:v>
                </c:pt>
                <c:pt idx="132">
                  <c:v>-3.7563899999999997E-2</c:v>
                </c:pt>
                <c:pt idx="133">
                  <c:v>-5.2184600000000003E-3</c:v>
                </c:pt>
                <c:pt idx="134">
                  <c:v>2.6640600000000002E-3</c:v>
                </c:pt>
                <c:pt idx="135">
                  <c:v>-3.1507100000000003E-2</c:v>
                </c:pt>
                <c:pt idx="136">
                  <c:v>-4.9254800000000001E-2</c:v>
                </c:pt>
                <c:pt idx="137">
                  <c:v>-5.80566E-2</c:v>
                </c:pt>
                <c:pt idx="138">
                  <c:v>-6.9291199999999997E-2</c:v>
                </c:pt>
                <c:pt idx="139">
                  <c:v>-4.5394799999999999E-2</c:v>
                </c:pt>
                <c:pt idx="140">
                  <c:v>5.0030999999999999E-3</c:v>
                </c:pt>
                <c:pt idx="141">
                  <c:v>-5.27216E-2</c:v>
                </c:pt>
                <c:pt idx="142">
                  <c:v>-3.2373100000000002E-2</c:v>
                </c:pt>
                <c:pt idx="143">
                  <c:v>-2.09254E-2</c:v>
                </c:pt>
                <c:pt idx="144">
                  <c:v>4.9094299999999998E-4</c:v>
                </c:pt>
                <c:pt idx="145" formatCode="0.00E+00">
                  <c:v>8.3996099999999994E-5</c:v>
                </c:pt>
                <c:pt idx="146">
                  <c:v>1.1494600000000001E-2</c:v>
                </c:pt>
                <c:pt idx="147">
                  <c:v>3.9145300000000003E-3</c:v>
                </c:pt>
                <c:pt idx="148">
                  <c:v>-1.2087000000000001E-2</c:v>
                </c:pt>
                <c:pt idx="149">
                  <c:v>-3.3032300000000001E-2</c:v>
                </c:pt>
                <c:pt idx="150">
                  <c:v>-1.70089E-2</c:v>
                </c:pt>
                <c:pt idx="151">
                  <c:v>-2.2765799999999999E-2</c:v>
                </c:pt>
                <c:pt idx="152">
                  <c:v>-3.2504699999999997E-2</c:v>
                </c:pt>
                <c:pt idx="153">
                  <c:v>2.9120999999999999E-3</c:v>
                </c:pt>
                <c:pt idx="154">
                  <c:v>3.4329500000000003E-4</c:v>
                </c:pt>
                <c:pt idx="155">
                  <c:v>-5.8798699999999997E-3</c:v>
                </c:pt>
                <c:pt idx="156">
                  <c:v>5.8814999999999996E-3</c:v>
                </c:pt>
                <c:pt idx="157">
                  <c:v>4.0268699999999998E-2</c:v>
                </c:pt>
                <c:pt idx="158">
                  <c:v>3.6117900000000001E-2</c:v>
                </c:pt>
                <c:pt idx="159">
                  <c:v>2.6738899999999999E-2</c:v>
                </c:pt>
                <c:pt idx="160">
                  <c:v>8.2658599999999999E-3</c:v>
                </c:pt>
                <c:pt idx="161">
                  <c:v>5.8551800000000001E-2</c:v>
                </c:pt>
                <c:pt idx="162">
                  <c:v>1.9018500000000001E-2</c:v>
                </c:pt>
                <c:pt idx="163">
                  <c:v>-8.0136799999999994E-2</c:v>
                </c:pt>
                <c:pt idx="164">
                  <c:v>-8.6690500000000004E-2</c:v>
                </c:pt>
                <c:pt idx="165">
                  <c:v>-8.3494600000000002E-2</c:v>
                </c:pt>
                <c:pt idx="166">
                  <c:v>-9.2473399999999997E-2</c:v>
                </c:pt>
                <c:pt idx="167">
                  <c:v>-0.156641</c:v>
                </c:pt>
                <c:pt idx="168">
                  <c:v>-0.16300200000000001</c:v>
                </c:pt>
                <c:pt idx="169">
                  <c:v>-0.149115</c:v>
                </c:pt>
                <c:pt idx="170">
                  <c:v>-0.118394</c:v>
                </c:pt>
                <c:pt idx="171">
                  <c:v>-0.106945</c:v>
                </c:pt>
                <c:pt idx="172">
                  <c:v>-0.101935</c:v>
                </c:pt>
                <c:pt idx="173">
                  <c:v>-0.12557299999999999</c:v>
                </c:pt>
                <c:pt idx="174">
                  <c:v>-0.12971099999999999</c:v>
                </c:pt>
                <c:pt idx="175">
                  <c:v>-9.3990500000000005E-2</c:v>
                </c:pt>
                <c:pt idx="176">
                  <c:v>-7.9841400000000007E-2</c:v>
                </c:pt>
                <c:pt idx="177">
                  <c:v>-6.4540399999999998E-2</c:v>
                </c:pt>
                <c:pt idx="178">
                  <c:v>-4.8156600000000001E-2</c:v>
                </c:pt>
                <c:pt idx="179">
                  <c:v>-3.0845999999999998E-2</c:v>
                </c:pt>
                <c:pt idx="180">
                  <c:v>-8.3890199999999998E-2</c:v>
                </c:pt>
                <c:pt idx="181">
                  <c:v>-7.9328300000000004E-2</c:v>
                </c:pt>
                <c:pt idx="182">
                  <c:v>-6.4612199999999995E-2</c:v>
                </c:pt>
                <c:pt idx="183">
                  <c:v>-4.5386900000000001E-2</c:v>
                </c:pt>
                <c:pt idx="184">
                  <c:v>-4.42209E-2</c:v>
                </c:pt>
                <c:pt idx="185">
                  <c:v>-1.7592E-2</c:v>
                </c:pt>
                <c:pt idx="186">
                  <c:v>-5.8425900000000003E-2</c:v>
                </c:pt>
                <c:pt idx="187">
                  <c:v>-7.2017100000000001E-2</c:v>
                </c:pt>
                <c:pt idx="188">
                  <c:v>-4.3082099999999998E-2</c:v>
                </c:pt>
                <c:pt idx="189">
                  <c:v>-1.08058E-3</c:v>
                </c:pt>
                <c:pt idx="190">
                  <c:v>-4.5729400000000002E-3</c:v>
                </c:pt>
                <c:pt idx="191">
                  <c:v>-5.04237E-3</c:v>
                </c:pt>
                <c:pt idx="192">
                  <c:v>1.4108899999999999E-3</c:v>
                </c:pt>
                <c:pt idx="193">
                  <c:v>1.289E-3</c:v>
                </c:pt>
                <c:pt idx="194">
                  <c:v>-1.43464E-2</c:v>
                </c:pt>
                <c:pt idx="195">
                  <c:v>6.9194800000000001E-2</c:v>
                </c:pt>
                <c:pt idx="196">
                  <c:v>0.13653699999999999</c:v>
                </c:pt>
                <c:pt idx="197">
                  <c:v>0.147066</c:v>
                </c:pt>
                <c:pt idx="198">
                  <c:v>0.169709</c:v>
                </c:pt>
                <c:pt idx="199">
                  <c:v>0.16092799999999999</c:v>
                </c:pt>
                <c:pt idx="200">
                  <c:v>0.18709700000000001</c:v>
                </c:pt>
                <c:pt idx="201">
                  <c:v>0.22281300000000001</c:v>
                </c:pt>
                <c:pt idx="202">
                  <c:v>0.20146800000000001</c:v>
                </c:pt>
                <c:pt idx="203">
                  <c:v>0.19332199999999999</c:v>
                </c:pt>
                <c:pt idx="204">
                  <c:v>0.20391300000000001</c:v>
                </c:pt>
                <c:pt idx="205">
                  <c:v>0.19097700000000001</c:v>
                </c:pt>
                <c:pt idx="206">
                  <c:v>0.218747</c:v>
                </c:pt>
                <c:pt idx="207">
                  <c:v>0.196158</c:v>
                </c:pt>
                <c:pt idx="208">
                  <c:v>6.9963899999999996E-2</c:v>
                </c:pt>
                <c:pt idx="209">
                  <c:v>5.5463800000000001E-2</c:v>
                </c:pt>
                <c:pt idx="210">
                  <c:v>3.5723400000000002E-2</c:v>
                </c:pt>
                <c:pt idx="211">
                  <c:v>3.2692200000000002E-3</c:v>
                </c:pt>
                <c:pt idx="212">
                  <c:v>1.0455099999999999E-3</c:v>
                </c:pt>
                <c:pt idx="213">
                  <c:v>2.85703E-2</c:v>
                </c:pt>
                <c:pt idx="214">
                  <c:v>3.6757600000000001E-2</c:v>
                </c:pt>
                <c:pt idx="215">
                  <c:v>2.3917600000000001E-2</c:v>
                </c:pt>
                <c:pt idx="216">
                  <c:v>1.33081E-2</c:v>
                </c:pt>
                <c:pt idx="217">
                  <c:v>-3.6970599999999998E-3</c:v>
                </c:pt>
                <c:pt idx="218">
                  <c:v>-1.0387199999999999E-2</c:v>
                </c:pt>
                <c:pt idx="219">
                  <c:v>-1.11156E-2</c:v>
                </c:pt>
                <c:pt idx="220">
                  <c:v>6.6904299999999998E-3</c:v>
                </c:pt>
                <c:pt idx="221">
                  <c:v>1.1966600000000001E-2</c:v>
                </c:pt>
                <c:pt idx="222">
                  <c:v>-2.7271E-2</c:v>
                </c:pt>
                <c:pt idx="223">
                  <c:v>-3.51536E-2</c:v>
                </c:pt>
                <c:pt idx="224">
                  <c:v>-3.0539799999999999E-2</c:v>
                </c:pt>
                <c:pt idx="225">
                  <c:v>-3.7328899999999998E-2</c:v>
                </c:pt>
                <c:pt idx="226">
                  <c:v>-1.9893500000000001E-2</c:v>
                </c:pt>
                <c:pt idx="227">
                  <c:v>-1.63015E-2</c:v>
                </c:pt>
                <c:pt idx="228">
                  <c:v>-3.9209000000000001E-2</c:v>
                </c:pt>
                <c:pt idx="229">
                  <c:v>-5.4148500000000002E-2</c:v>
                </c:pt>
                <c:pt idx="230">
                  <c:v>-5.2798600000000001E-2</c:v>
                </c:pt>
                <c:pt idx="231">
                  <c:v>-5.2255599999999999E-2</c:v>
                </c:pt>
                <c:pt idx="232">
                  <c:v>-9.6032900000000004E-2</c:v>
                </c:pt>
                <c:pt idx="233">
                  <c:v>-8.4262500000000004E-2</c:v>
                </c:pt>
                <c:pt idx="234">
                  <c:v>-0.106599</c:v>
                </c:pt>
                <c:pt idx="235">
                  <c:v>-0.105217</c:v>
                </c:pt>
                <c:pt idx="236">
                  <c:v>-0.11319799999999999</c:v>
                </c:pt>
                <c:pt idx="237">
                  <c:v>-0.118938</c:v>
                </c:pt>
                <c:pt idx="238">
                  <c:v>-0.107539</c:v>
                </c:pt>
                <c:pt idx="239">
                  <c:v>-9.0518399999999999E-2</c:v>
                </c:pt>
                <c:pt idx="240">
                  <c:v>-6.6344899999999998E-2</c:v>
                </c:pt>
                <c:pt idx="241">
                  <c:v>-6.6468999999999999E-3</c:v>
                </c:pt>
                <c:pt idx="242">
                  <c:v>3.3519399999999999E-3</c:v>
                </c:pt>
                <c:pt idx="243">
                  <c:v>2.93922E-2</c:v>
                </c:pt>
                <c:pt idx="244">
                  <c:v>1.24396E-2</c:v>
                </c:pt>
                <c:pt idx="245">
                  <c:v>5.6394000000000001E-3</c:v>
                </c:pt>
                <c:pt idx="246">
                  <c:v>-1.4186100000000001E-3</c:v>
                </c:pt>
                <c:pt idx="247">
                  <c:v>-8.2673999999999994E-3</c:v>
                </c:pt>
                <c:pt idx="248">
                  <c:v>1.14158E-2</c:v>
                </c:pt>
                <c:pt idx="249">
                  <c:v>3.1950699999999999E-3</c:v>
                </c:pt>
                <c:pt idx="250">
                  <c:v>1.8803299999999998E-2</c:v>
                </c:pt>
                <c:pt idx="251">
                  <c:v>5.85427E-3</c:v>
                </c:pt>
                <c:pt idx="252">
                  <c:v>3.4771200000000002E-2</c:v>
                </c:pt>
                <c:pt idx="253">
                  <c:v>4.96686E-2</c:v>
                </c:pt>
                <c:pt idx="254">
                  <c:v>2.82828E-2</c:v>
                </c:pt>
                <c:pt idx="255">
                  <c:v>4.2642199999999998E-2</c:v>
                </c:pt>
                <c:pt idx="256">
                  <c:v>1.9127600000000002E-2</c:v>
                </c:pt>
                <c:pt idx="257">
                  <c:v>2.3241299999999999E-2</c:v>
                </c:pt>
                <c:pt idx="258">
                  <c:v>5.31301E-2</c:v>
                </c:pt>
                <c:pt idx="259">
                  <c:v>6.6142500000000007E-2</c:v>
                </c:pt>
                <c:pt idx="260">
                  <c:v>4.1437599999999998E-2</c:v>
                </c:pt>
                <c:pt idx="261">
                  <c:v>4.6092000000000001E-2</c:v>
                </c:pt>
                <c:pt idx="262">
                  <c:v>2.7053799999999999E-2</c:v>
                </c:pt>
                <c:pt idx="263">
                  <c:v>4.3176300000000001E-2</c:v>
                </c:pt>
                <c:pt idx="264">
                  <c:v>4.0749399999999998E-2</c:v>
                </c:pt>
                <c:pt idx="265">
                  <c:v>4.0128200000000003E-2</c:v>
                </c:pt>
                <c:pt idx="266">
                  <c:v>7.2955500000000006E-2</c:v>
                </c:pt>
                <c:pt idx="267">
                  <c:v>8.41306E-2</c:v>
                </c:pt>
                <c:pt idx="268">
                  <c:v>0.11029799999999999</c:v>
                </c:pt>
                <c:pt idx="269">
                  <c:v>0.13938600000000001</c:v>
                </c:pt>
                <c:pt idx="270">
                  <c:v>0.14503099999999999</c:v>
                </c:pt>
                <c:pt idx="271">
                  <c:v>0.12720200000000001</c:v>
                </c:pt>
                <c:pt idx="272">
                  <c:v>0.114852</c:v>
                </c:pt>
                <c:pt idx="273">
                  <c:v>0.11368399999999999</c:v>
                </c:pt>
                <c:pt idx="274">
                  <c:v>6.8366800000000005E-2</c:v>
                </c:pt>
                <c:pt idx="275">
                  <c:v>1.7413700000000001E-2</c:v>
                </c:pt>
                <c:pt idx="276">
                  <c:v>8.6943400000000001E-3</c:v>
                </c:pt>
                <c:pt idx="277">
                  <c:v>-6.1980599999999997E-2</c:v>
                </c:pt>
                <c:pt idx="278">
                  <c:v>-4.2725100000000002E-2</c:v>
                </c:pt>
                <c:pt idx="279">
                  <c:v>3.9362300000000003E-2</c:v>
                </c:pt>
                <c:pt idx="280">
                  <c:v>1.9042E-2</c:v>
                </c:pt>
                <c:pt idx="281">
                  <c:v>2.02746E-2</c:v>
                </c:pt>
                <c:pt idx="282">
                  <c:v>5.7286900000000002E-2</c:v>
                </c:pt>
                <c:pt idx="283">
                  <c:v>4.9822499999999999E-2</c:v>
                </c:pt>
                <c:pt idx="284">
                  <c:v>3.37615E-2</c:v>
                </c:pt>
                <c:pt idx="285">
                  <c:v>4.69276E-2</c:v>
                </c:pt>
                <c:pt idx="286">
                  <c:v>3.4408399999999999E-2</c:v>
                </c:pt>
                <c:pt idx="287">
                  <c:v>3.2037099999999999E-2</c:v>
                </c:pt>
                <c:pt idx="288">
                  <c:v>2.48244E-2</c:v>
                </c:pt>
                <c:pt idx="289">
                  <c:v>4.3494699999999997E-2</c:v>
                </c:pt>
                <c:pt idx="290">
                  <c:v>7.9791599999999997E-4</c:v>
                </c:pt>
                <c:pt idx="291">
                  <c:v>-1.20981E-3</c:v>
                </c:pt>
                <c:pt idx="292">
                  <c:v>-4.0252499999999997E-2</c:v>
                </c:pt>
                <c:pt idx="293">
                  <c:v>-3.53476E-2</c:v>
                </c:pt>
                <c:pt idx="294">
                  <c:v>-6.2382800000000002E-2</c:v>
                </c:pt>
                <c:pt idx="295">
                  <c:v>-5.6876500000000003E-2</c:v>
                </c:pt>
                <c:pt idx="296">
                  <c:v>-7.8555E-2</c:v>
                </c:pt>
                <c:pt idx="297">
                  <c:v>-0.122089</c:v>
                </c:pt>
                <c:pt idx="298">
                  <c:v>-0.14776400000000001</c:v>
                </c:pt>
                <c:pt idx="299">
                  <c:v>-0.14734900000000001</c:v>
                </c:pt>
                <c:pt idx="300">
                  <c:v>-0.15531200000000001</c:v>
                </c:pt>
                <c:pt idx="301">
                  <c:v>-0.123949</c:v>
                </c:pt>
                <c:pt idx="302">
                  <c:v>-0.10470699999999999</c:v>
                </c:pt>
                <c:pt idx="303">
                  <c:v>-8.8371599999999995E-2</c:v>
                </c:pt>
                <c:pt idx="304">
                  <c:v>-0.103868</c:v>
                </c:pt>
                <c:pt idx="305">
                  <c:v>-0.11472300000000001</c:v>
                </c:pt>
                <c:pt idx="306">
                  <c:v>-0.117412</c:v>
                </c:pt>
                <c:pt idx="307">
                  <c:v>-0.115935</c:v>
                </c:pt>
                <c:pt idx="308">
                  <c:v>-7.2579299999999999E-2</c:v>
                </c:pt>
                <c:pt idx="309">
                  <c:v>-7.5814199999999998E-2</c:v>
                </c:pt>
                <c:pt idx="310">
                  <c:v>-3.8769699999999997E-2</c:v>
                </c:pt>
                <c:pt idx="311">
                  <c:v>-2.2029199999999999E-2</c:v>
                </c:pt>
                <c:pt idx="312">
                  <c:v>-6.9794200000000001E-2</c:v>
                </c:pt>
                <c:pt idx="313">
                  <c:v>-4.2504899999999998E-2</c:v>
                </c:pt>
                <c:pt idx="314">
                  <c:v>-6.6759899999999997E-2</c:v>
                </c:pt>
                <c:pt idx="315">
                  <c:v>-8.6188299999999995E-2</c:v>
                </c:pt>
                <c:pt idx="316">
                  <c:v>-8.5496699999999995E-2</c:v>
                </c:pt>
                <c:pt idx="317">
                  <c:v>-0.100702</c:v>
                </c:pt>
                <c:pt idx="318">
                  <c:v>-0.10206999999999999</c:v>
                </c:pt>
                <c:pt idx="319">
                  <c:v>-0.10180400000000001</c:v>
                </c:pt>
                <c:pt idx="320">
                  <c:v>-8.7221400000000004E-2</c:v>
                </c:pt>
                <c:pt idx="321">
                  <c:v>-7.8586199999999995E-2</c:v>
                </c:pt>
                <c:pt idx="322">
                  <c:v>-7.1505600000000002E-2</c:v>
                </c:pt>
                <c:pt idx="323">
                  <c:v>-6.7058900000000005E-2</c:v>
                </c:pt>
                <c:pt idx="324">
                  <c:v>-4.1300700000000003E-2</c:v>
                </c:pt>
                <c:pt idx="325">
                  <c:v>-2.3856700000000002E-2</c:v>
                </c:pt>
                <c:pt idx="326">
                  <c:v>-3.2400999999999999E-2</c:v>
                </c:pt>
                <c:pt idx="327">
                  <c:v>-1.9389199999999999E-2</c:v>
                </c:pt>
                <c:pt idx="328">
                  <c:v>-9.3816100000000003E-3</c:v>
                </c:pt>
                <c:pt idx="329">
                  <c:v>-1.6258100000000001E-2</c:v>
                </c:pt>
                <c:pt idx="330">
                  <c:v>3.8154E-2</c:v>
                </c:pt>
                <c:pt idx="331">
                  <c:v>8.2729300000000006E-2</c:v>
                </c:pt>
                <c:pt idx="332">
                  <c:v>0.116146</c:v>
                </c:pt>
                <c:pt idx="333">
                  <c:v>0.108458</c:v>
                </c:pt>
                <c:pt idx="334">
                  <c:v>9.8998000000000003E-2</c:v>
                </c:pt>
                <c:pt idx="335">
                  <c:v>0.12551399999999999</c:v>
                </c:pt>
                <c:pt idx="336">
                  <c:v>8.4274500000000002E-2</c:v>
                </c:pt>
                <c:pt idx="337">
                  <c:v>0.113787</c:v>
                </c:pt>
                <c:pt idx="338">
                  <c:v>0.12187199999999999</c:v>
                </c:pt>
                <c:pt idx="339">
                  <c:v>0.10867400000000001</c:v>
                </c:pt>
                <c:pt idx="340">
                  <c:v>0.12639700000000001</c:v>
                </c:pt>
                <c:pt idx="341">
                  <c:v>0.13666700000000001</c:v>
                </c:pt>
                <c:pt idx="342">
                  <c:v>0.12962499999999999</c:v>
                </c:pt>
                <c:pt idx="343">
                  <c:v>0.11994100000000001</c:v>
                </c:pt>
                <c:pt idx="344">
                  <c:v>6.1012400000000001E-2</c:v>
                </c:pt>
                <c:pt idx="345">
                  <c:v>9.35478E-2</c:v>
                </c:pt>
                <c:pt idx="346">
                  <c:v>6.4790299999999995E-2</c:v>
                </c:pt>
                <c:pt idx="347">
                  <c:v>6.9437799999999994E-2</c:v>
                </c:pt>
                <c:pt idx="348">
                  <c:v>4.6923399999999997E-2</c:v>
                </c:pt>
                <c:pt idx="349">
                  <c:v>6.9177299999999997E-2</c:v>
                </c:pt>
                <c:pt idx="350">
                  <c:v>5.13184E-2</c:v>
                </c:pt>
                <c:pt idx="351">
                  <c:v>8.6458400000000005E-2</c:v>
                </c:pt>
                <c:pt idx="352">
                  <c:v>5.6576500000000002E-2</c:v>
                </c:pt>
                <c:pt idx="353">
                  <c:v>6.35043E-2</c:v>
                </c:pt>
                <c:pt idx="354">
                  <c:v>7.2359800000000002E-2</c:v>
                </c:pt>
                <c:pt idx="355">
                  <c:v>8.0869800000000006E-2</c:v>
                </c:pt>
                <c:pt idx="356">
                  <c:v>8.3687800000000007E-2</c:v>
                </c:pt>
                <c:pt idx="357">
                  <c:v>0.104154</c:v>
                </c:pt>
                <c:pt idx="358">
                  <c:v>7.0129700000000003E-2</c:v>
                </c:pt>
                <c:pt idx="359">
                  <c:v>5.9427599999999997E-2</c:v>
                </c:pt>
                <c:pt idx="360">
                  <c:v>3.52173E-2</c:v>
                </c:pt>
                <c:pt idx="361">
                  <c:v>3.0011099999999999E-2</c:v>
                </c:pt>
                <c:pt idx="362">
                  <c:v>4.5784100000000001E-2</c:v>
                </c:pt>
                <c:pt idx="363">
                  <c:v>-1.32869E-3</c:v>
                </c:pt>
                <c:pt idx="364">
                  <c:v>1.2093900000000001E-3</c:v>
                </c:pt>
                <c:pt idx="365">
                  <c:v>-2.02103E-2</c:v>
                </c:pt>
                <c:pt idx="366">
                  <c:v>-1.4379899999999999E-2</c:v>
                </c:pt>
                <c:pt idx="367">
                  <c:v>-4.3068799999999997E-2</c:v>
                </c:pt>
                <c:pt idx="368">
                  <c:v>-3.2070500000000002E-2</c:v>
                </c:pt>
                <c:pt idx="369">
                  <c:v>-3.5111700000000003E-2</c:v>
                </c:pt>
                <c:pt idx="370">
                  <c:v>-5.51134E-2</c:v>
                </c:pt>
                <c:pt idx="371">
                  <c:v>-5.7755800000000003E-2</c:v>
                </c:pt>
                <c:pt idx="372">
                  <c:v>-5.7796800000000002E-2</c:v>
                </c:pt>
                <c:pt idx="373">
                  <c:v>-3.25417E-2</c:v>
                </c:pt>
                <c:pt idx="374">
                  <c:v>-4.1722700000000001E-2</c:v>
                </c:pt>
                <c:pt idx="375">
                  <c:v>-8.1228099999999998E-2</c:v>
                </c:pt>
                <c:pt idx="376">
                  <c:v>-8.5578299999999996E-2</c:v>
                </c:pt>
                <c:pt idx="377">
                  <c:v>-4.5093000000000001E-2</c:v>
                </c:pt>
                <c:pt idx="378">
                  <c:v>-2.48011E-2</c:v>
                </c:pt>
                <c:pt idx="379">
                  <c:v>-2.7811800000000001E-2</c:v>
                </c:pt>
                <c:pt idx="380">
                  <c:v>-1.94626E-2</c:v>
                </c:pt>
                <c:pt idx="381">
                  <c:v>2.33996E-2</c:v>
                </c:pt>
                <c:pt idx="382">
                  <c:v>-7.6521000000000002E-3</c:v>
                </c:pt>
                <c:pt idx="383">
                  <c:v>-7.4859899999999997E-3</c:v>
                </c:pt>
                <c:pt idx="384">
                  <c:v>-6.1372199999999997E-3</c:v>
                </c:pt>
                <c:pt idx="385">
                  <c:v>9.1899400000000002E-4</c:v>
                </c:pt>
                <c:pt idx="386">
                  <c:v>1.6852900000000001E-2</c:v>
                </c:pt>
                <c:pt idx="387">
                  <c:v>1.2560999999999999E-2</c:v>
                </c:pt>
                <c:pt idx="388">
                  <c:v>-3.1963400000000003E-2</c:v>
                </c:pt>
                <c:pt idx="389">
                  <c:v>-2.6914799999999999E-2</c:v>
                </c:pt>
                <c:pt idx="390">
                  <c:v>-3.6435700000000001E-2</c:v>
                </c:pt>
                <c:pt idx="391">
                  <c:v>-3.2094400000000002E-2</c:v>
                </c:pt>
                <c:pt idx="392">
                  <c:v>-8.5367599999999991E-3</c:v>
                </c:pt>
                <c:pt idx="393">
                  <c:v>1.51974E-2</c:v>
                </c:pt>
                <c:pt idx="394">
                  <c:v>2.5510399999999999E-2</c:v>
                </c:pt>
                <c:pt idx="395">
                  <c:v>-8.7579499999999996E-4</c:v>
                </c:pt>
                <c:pt idx="396">
                  <c:v>-3.4784200000000001E-2</c:v>
                </c:pt>
                <c:pt idx="397">
                  <c:v>-3.52535E-2</c:v>
                </c:pt>
                <c:pt idx="398">
                  <c:v>-1.32832E-2</c:v>
                </c:pt>
                <c:pt idx="399">
                  <c:v>-8.1421299999999992E-3</c:v>
                </c:pt>
                <c:pt idx="400">
                  <c:v>3.7268000000000003E-2</c:v>
                </c:pt>
                <c:pt idx="401">
                  <c:v>2.5382399999999999E-2</c:v>
                </c:pt>
                <c:pt idx="402">
                  <c:v>-3.1981599999999999E-2</c:v>
                </c:pt>
                <c:pt idx="403">
                  <c:v>-3.2769E-2</c:v>
                </c:pt>
                <c:pt idx="404">
                  <c:v>-3.0586200000000001E-2</c:v>
                </c:pt>
                <c:pt idx="405">
                  <c:v>-2.19501E-2</c:v>
                </c:pt>
                <c:pt idx="406">
                  <c:v>-5.9788899999999999E-2</c:v>
                </c:pt>
                <c:pt idx="407">
                  <c:v>-6.4637200000000006E-2</c:v>
                </c:pt>
                <c:pt idx="408">
                  <c:v>-4.1583599999999998E-2</c:v>
                </c:pt>
                <c:pt idx="409">
                  <c:v>-2.3974100000000002E-2</c:v>
                </c:pt>
                <c:pt idx="410">
                  <c:v>-2.2171099999999999E-2</c:v>
                </c:pt>
                <c:pt idx="411">
                  <c:v>5.6218600000000001E-2</c:v>
                </c:pt>
                <c:pt idx="412">
                  <c:v>6.4854700000000001E-2</c:v>
                </c:pt>
                <c:pt idx="413">
                  <c:v>6.7487400000000003E-2</c:v>
                </c:pt>
                <c:pt idx="414">
                  <c:v>5.7026E-2</c:v>
                </c:pt>
                <c:pt idx="415">
                  <c:v>5.7390200000000002E-2</c:v>
                </c:pt>
                <c:pt idx="416">
                  <c:v>4.8462999999999999E-2</c:v>
                </c:pt>
                <c:pt idx="417">
                  <c:v>3.01289E-2</c:v>
                </c:pt>
                <c:pt idx="418">
                  <c:v>2.93034E-2</c:v>
                </c:pt>
                <c:pt idx="419">
                  <c:v>3.80357E-3</c:v>
                </c:pt>
                <c:pt idx="420">
                  <c:v>-4.72676E-4</c:v>
                </c:pt>
                <c:pt idx="421">
                  <c:v>3.8404300000000001E-3</c:v>
                </c:pt>
                <c:pt idx="422">
                  <c:v>-1.7649700000000001E-2</c:v>
                </c:pt>
                <c:pt idx="423">
                  <c:v>-2.3547599999999998E-2</c:v>
                </c:pt>
                <c:pt idx="424">
                  <c:v>1.5547200000000001E-2</c:v>
                </c:pt>
                <c:pt idx="425">
                  <c:v>-1.46941E-2</c:v>
                </c:pt>
                <c:pt idx="426">
                  <c:v>3.9050500000000002E-3</c:v>
                </c:pt>
                <c:pt idx="427">
                  <c:v>2.31906E-3</c:v>
                </c:pt>
                <c:pt idx="428">
                  <c:v>1.7162899999999998E-2</c:v>
                </c:pt>
                <c:pt idx="429">
                  <c:v>2.2389800000000001E-2</c:v>
                </c:pt>
                <c:pt idx="430">
                  <c:v>4.3910900000000003E-2</c:v>
                </c:pt>
                <c:pt idx="431">
                  <c:v>5.3851900000000001E-2</c:v>
                </c:pt>
                <c:pt idx="432">
                  <c:v>3.8326300000000001E-2</c:v>
                </c:pt>
                <c:pt idx="433">
                  <c:v>2.8290800000000001E-2</c:v>
                </c:pt>
                <c:pt idx="434">
                  <c:v>4.6710500000000004E-3</c:v>
                </c:pt>
                <c:pt idx="435">
                  <c:v>4.3165299999999997E-2</c:v>
                </c:pt>
                <c:pt idx="436">
                  <c:v>4.3217199999999997E-2</c:v>
                </c:pt>
                <c:pt idx="437">
                  <c:v>3.5273100000000002E-2</c:v>
                </c:pt>
                <c:pt idx="438">
                  <c:v>1.6660100000000001E-2</c:v>
                </c:pt>
                <c:pt idx="439">
                  <c:v>3.3267600000000001E-2</c:v>
                </c:pt>
                <c:pt idx="440">
                  <c:v>5.2692599999999999E-2</c:v>
                </c:pt>
                <c:pt idx="441">
                  <c:v>6.04004E-2</c:v>
                </c:pt>
                <c:pt idx="442">
                  <c:v>5.7431000000000003E-2</c:v>
                </c:pt>
                <c:pt idx="443">
                  <c:v>3.19235E-2</c:v>
                </c:pt>
                <c:pt idx="444">
                  <c:v>-3.6162699999999999E-2</c:v>
                </c:pt>
                <c:pt idx="445">
                  <c:v>-1.19069E-2</c:v>
                </c:pt>
                <c:pt idx="446">
                  <c:v>-1.88697E-2</c:v>
                </c:pt>
                <c:pt idx="447">
                  <c:v>2.9440099999999999E-3</c:v>
                </c:pt>
                <c:pt idx="448">
                  <c:v>1.8028099999999998E-2</c:v>
                </c:pt>
                <c:pt idx="449">
                  <c:v>3.5513200000000002E-2</c:v>
                </c:pt>
                <c:pt idx="450">
                  <c:v>3.0342999999999998E-2</c:v>
                </c:pt>
                <c:pt idx="451">
                  <c:v>4.5352499999999997E-2</c:v>
                </c:pt>
                <c:pt idx="452">
                  <c:v>3.5236299999999998E-2</c:v>
                </c:pt>
                <c:pt idx="453">
                  <c:v>5.4482799999999998E-2</c:v>
                </c:pt>
                <c:pt idx="454">
                  <c:v>6.5503400000000003E-2</c:v>
                </c:pt>
                <c:pt idx="455">
                  <c:v>5.4985600000000003E-2</c:v>
                </c:pt>
                <c:pt idx="456">
                  <c:v>8.7803400000000004E-2</c:v>
                </c:pt>
                <c:pt idx="457">
                  <c:v>7.0478600000000002E-2</c:v>
                </c:pt>
                <c:pt idx="458">
                  <c:v>7.4428400000000006E-2</c:v>
                </c:pt>
                <c:pt idx="459">
                  <c:v>6.8297399999999994E-2</c:v>
                </c:pt>
                <c:pt idx="460">
                  <c:v>3.4658799999999997E-2</c:v>
                </c:pt>
                <c:pt idx="461">
                  <c:v>4.0981999999999998E-2</c:v>
                </c:pt>
                <c:pt idx="462">
                  <c:v>3.9219499999999997E-2</c:v>
                </c:pt>
                <c:pt idx="463">
                  <c:v>1.14041E-2</c:v>
                </c:pt>
                <c:pt idx="464">
                  <c:v>-4.4326499999999998E-2</c:v>
                </c:pt>
                <c:pt idx="465">
                  <c:v>-5.0970500000000002E-2</c:v>
                </c:pt>
                <c:pt idx="466">
                  <c:v>-6.6181500000000004E-2</c:v>
                </c:pt>
                <c:pt idx="467">
                  <c:v>-1.4602499999999999E-2</c:v>
                </c:pt>
                <c:pt idx="468">
                  <c:v>-2.8846299999999998E-2</c:v>
                </c:pt>
                <c:pt idx="469">
                  <c:v>-2.15914E-2</c:v>
                </c:pt>
                <c:pt idx="470">
                  <c:v>-2.4091899999999999E-2</c:v>
                </c:pt>
                <c:pt idx="471">
                  <c:v>-1.4419400000000001E-2</c:v>
                </c:pt>
                <c:pt idx="472">
                  <c:v>-2.0881799999999998E-3</c:v>
                </c:pt>
                <c:pt idx="473">
                  <c:v>5.3360999999999999E-3</c:v>
                </c:pt>
                <c:pt idx="474">
                  <c:v>9.7487100000000007E-3</c:v>
                </c:pt>
                <c:pt idx="475">
                  <c:v>-7.3877300000000003E-3</c:v>
                </c:pt>
                <c:pt idx="476">
                  <c:v>7.8268499999999998E-3</c:v>
                </c:pt>
                <c:pt idx="477">
                  <c:v>2.0148300000000001E-2</c:v>
                </c:pt>
                <c:pt idx="478">
                  <c:v>1.3927999999999999E-2</c:v>
                </c:pt>
                <c:pt idx="479">
                  <c:v>-3.8845099999999999E-3</c:v>
                </c:pt>
                <c:pt idx="480">
                  <c:v>-1.8934900000000001E-2</c:v>
                </c:pt>
                <c:pt idx="481">
                  <c:v>-5.6554399999999998E-2</c:v>
                </c:pt>
                <c:pt idx="482">
                  <c:v>-5.9923999999999998E-2</c:v>
                </c:pt>
                <c:pt idx="483">
                  <c:v>-5.4324400000000002E-2</c:v>
                </c:pt>
                <c:pt idx="484">
                  <c:v>-1.4328799999999999E-2</c:v>
                </c:pt>
                <c:pt idx="485">
                  <c:v>-3.3237000000000003E-2</c:v>
                </c:pt>
                <c:pt idx="486">
                  <c:v>-7.5738700000000006E-2</c:v>
                </c:pt>
                <c:pt idx="487">
                  <c:v>-4.9437099999999998E-2</c:v>
                </c:pt>
                <c:pt idx="488">
                  <c:v>-3.94404E-2</c:v>
                </c:pt>
                <c:pt idx="489">
                  <c:v>-4.4723699999999998E-2</c:v>
                </c:pt>
                <c:pt idx="490">
                  <c:v>-3.0539699999999999E-2</c:v>
                </c:pt>
                <c:pt idx="491">
                  <c:v>-1.16682E-2</c:v>
                </c:pt>
                <c:pt idx="492">
                  <c:v>-6.1062499999999997E-3</c:v>
                </c:pt>
                <c:pt idx="493">
                  <c:v>1.17275E-2</c:v>
                </c:pt>
                <c:pt idx="494">
                  <c:v>3.4496699999999998E-2</c:v>
                </c:pt>
                <c:pt idx="495">
                  <c:v>3.98962E-2</c:v>
                </c:pt>
                <c:pt idx="496">
                  <c:v>5.7137E-2</c:v>
                </c:pt>
                <c:pt idx="497">
                  <c:v>7.9136100000000001E-2</c:v>
                </c:pt>
                <c:pt idx="498">
                  <c:v>8.6129999999999998E-2</c:v>
                </c:pt>
                <c:pt idx="499">
                  <c:v>5.6042500000000002E-2</c:v>
                </c:pt>
                <c:pt idx="500">
                  <c:v>6.4266199999999996E-2</c:v>
                </c:pt>
                <c:pt idx="501">
                  <c:v>7.3474899999999996E-2</c:v>
                </c:pt>
                <c:pt idx="502">
                  <c:v>7.3991699999999994E-2</c:v>
                </c:pt>
                <c:pt idx="503">
                  <c:v>7.7098399999999997E-2</c:v>
                </c:pt>
                <c:pt idx="504">
                  <c:v>6.07252E-2</c:v>
                </c:pt>
                <c:pt idx="505">
                  <c:v>2.8912899999999998E-2</c:v>
                </c:pt>
                <c:pt idx="506">
                  <c:v>2.8978899999999998E-2</c:v>
                </c:pt>
                <c:pt idx="507">
                  <c:v>3.2863999999999997E-2</c:v>
                </c:pt>
                <c:pt idx="508">
                  <c:v>5.1633400000000003E-2</c:v>
                </c:pt>
                <c:pt idx="509">
                  <c:v>6.7323800000000003E-2</c:v>
                </c:pt>
                <c:pt idx="510">
                  <c:v>4.0489900000000002E-2</c:v>
                </c:pt>
                <c:pt idx="511">
                  <c:v>5.0969E-2</c:v>
                </c:pt>
                <c:pt idx="512">
                  <c:v>6.7308699999999999E-2</c:v>
                </c:pt>
                <c:pt idx="513">
                  <c:v>4.96739E-2</c:v>
                </c:pt>
                <c:pt idx="514">
                  <c:v>7.6225500000000002E-2</c:v>
                </c:pt>
                <c:pt idx="515">
                  <c:v>0.100091</c:v>
                </c:pt>
                <c:pt idx="516">
                  <c:v>8.3049499999999998E-2</c:v>
                </c:pt>
                <c:pt idx="517">
                  <c:v>7.8790799999999994E-2</c:v>
                </c:pt>
                <c:pt idx="518">
                  <c:v>5.3493600000000002E-2</c:v>
                </c:pt>
                <c:pt idx="519">
                  <c:v>6.9077100000000002E-2</c:v>
                </c:pt>
                <c:pt idx="520">
                  <c:v>7.4399499999999993E-2</c:v>
                </c:pt>
                <c:pt idx="521">
                  <c:v>6.6361900000000001E-3</c:v>
                </c:pt>
                <c:pt idx="522">
                  <c:v>-2.2463600000000002E-3</c:v>
                </c:pt>
                <c:pt idx="523">
                  <c:v>-9.4305599999999993E-3</c:v>
                </c:pt>
                <c:pt idx="524">
                  <c:v>-1.31938E-2</c:v>
                </c:pt>
                <c:pt idx="525">
                  <c:v>-6.2606499999999995E-2</c:v>
                </c:pt>
                <c:pt idx="526">
                  <c:v>-4.3126699999999997E-2</c:v>
                </c:pt>
                <c:pt idx="527">
                  <c:v>-6.3573000000000005E-2</c:v>
                </c:pt>
                <c:pt idx="528">
                  <c:v>-6.13439E-2</c:v>
                </c:pt>
                <c:pt idx="529">
                  <c:v>-5.6070700000000001E-2</c:v>
                </c:pt>
                <c:pt idx="530">
                  <c:v>-3.6882400000000003E-2</c:v>
                </c:pt>
                <c:pt idx="531">
                  <c:v>-2.2113899999999999E-2</c:v>
                </c:pt>
                <c:pt idx="532">
                  <c:v>-1.30603E-2</c:v>
                </c:pt>
                <c:pt idx="533">
                  <c:v>-4.1649199999999997E-2</c:v>
                </c:pt>
                <c:pt idx="534">
                  <c:v>-5.7213699999999999E-3</c:v>
                </c:pt>
                <c:pt idx="535">
                  <c:v>-7.41218E-3</c:v>
                </c:pt>
                <c:pt idx="536">
                  <c:v>-4.5359099999999999E-2</c:v>
                </c:pt>
                <c:pt idx="537">
                  <c:v>-2.2322999999999999E-2</c:v>
                </c:pt>
                <c:pt idx="538">
                  <c:v>-1.4183299999999999E-2</c:v>
                </c:pt>
                <c:pt idx="539">
                  <c:v>-1.39463E-2</c:v>
                </c:pt>
                <c:pt idx="540">
                  <c:v>-4.2641199999999997E-2</c:v>
                </c:pt>
                <c:pt idx="541">
                  <c:v>-4.8705600000000002E-2</c:v>
                </c:pt>
                <c:pt idx="542">
                  <c:v>-9.4742400000000004E-2</c:v>
                </c:pt>
                <c:pt idx="543">
                  <c:v>-9.3382699999999999E-2</c:v>
                </c:pt>
                <c:pt idx="544">
                  <c:v>-0.10560799999999999</c:v>
                </c:pt>
                <c:pt idx="545">
                  <c:v>-0.131602</c:v>
                </c:pt>
                <c:pt idx="546">
                  <c:v>-0.14855499999999999</c:v>
                </c:pt>
                <c:pt idx="547">
                  <c:v>-0.14110400000000001</c:v>
                </c:pt>
                <c:pt idx="548">
                  <c:v>-0.144237</c:v>
                </c:pt>
                <c:pt idx="549">
                  <c:v>-0.14149700000000001</c:v>
                </c:pt>
                <c:pt idx="550">
                  <c:v>-0.153221</c:v>
                </c:pt>
                <c:pt idx="551">
                  <c:v>-0.16056100000000001</c:v>
                </c:pt>
                <c:pt idx="552">
                  <c:v>-0.155228</c:v>
                </c:pt>
                <c:pt idx="553">
                  <c:v>-0.18423100000000001</c:v>
                </c:pt>
                <c:pt idx="554">
                  <c:v>-0.15560099999999999</c:v>
                </c:pt>
                <c:pt idx="555">
                  <c:v>-0.141402</c:v>
                </c:pt>
                <c:pt idx="556">
                  <c:v>-0.14638200000000001</c:v>
                </c:pt>
                <c:pt idx="557">
                  <c:v>-0.150787</c:v>
                </c:pt>
                <c:pt idx="558">
                  <c:v>-0.137512</c:v>
                </c:pt>
                <c:pt idx="559">
                  <c:v>-0.12609799999999999</c:v>
                </c:pt>
                <c:pt idx="560">
                  <c:v>-0.16486100000000001</c:v>
                </c:pt>
                <c:pt idx="561">
                  <c:v>-0.14860200000000001</c:v>
                </c:pt>
                <c:pt idx="562">
                  <c:v>-0.176201</c:v>
                </c:pt>
                <c:pt idx="563">
                  <c:v>-0.175321</c:v>
                </c:pt>
                <c:pt idx="564">
                  <c:v>-0.238121</c:v>
                </c:pt>
                <c:pt idx="565">
                  <c:v>-0.240291</c:v>
                </c:pt>
                <c:pt idx="566">
                  <c:v>-0.222388</c:v>
                </c:pt>
                <c:pt idx="567">
                  <c:v>-0.27806500000000001</c:v>
                </c:pt>
                <c:pt idx="568">
                  <c:v>-0.217613</c:v>
                </c:pt>
                <c:pt idx="569">
                  <c:v>-0.19967599999999999</c:v>
                </c:pt>
                <c:pt idx="570">
                  <c:v>-0.17447799999999999</c:v>
                </c:pt>
                <c:pt idx="571">
                  <c:v>-0.13169800000000001</c:v>
                </c:pt>
                <c:pt idx="572">
                  <c:v>-8.0396099999999998E-2</c:v>
                </c:pt>
                <c:pt idx="573">
                  <c:v>-9.5102699999999998E-2</c:v>
                </c:pt>
                <c:pt idx="574">
                  <c:v>1.6171000000000001E-2</c:v>
                </c:pt>
                <c:pt idx="575">
                  <c:v>2.8780099999999999E-3</c:v>
                </c:pt>
                <c:pt idx="576">
                  <c:v>6.3899200000000003E-2</c:v>
                </c:pt>
                <c:pt idx="577">
                  <c:v>4.0475499999999998E-2</c:v>
                </c:pt>
                <c:pt idx="578">
                  <c:v>4.1394599999999997E-2</c:v>
                </c:pt>
                <c:pt idx="579">
                  <c:v>1.2848500000000001E-2</c:v>
                </c:pt>
                <c:pt idx="580">
                  <c:v>3.3935100000000002E-3</c:v>
                </c:pt>
                <c:pt idx="581">
                  <c:v>6.2700799999999999E-3</c:v>
                </c:pt>
                <c:pt idx="582">
                  <c:v>-4.0425000000000003E-2</c:v>
                </c:pt>
                <c:pt idx="583">
                  <c:v>-3.30523E-2</c:v>
                </c:pt>
                <c:pt idx="584">
                  <c:v>-1.90432E-2</c:v>
                </c:pt>
                <c:pt idx="585">
                  <c:v>-3.1740200000000003E-2</c:v>
                </c:pt>
                <c:pt idx="586">
                  <c:v>-1.02641E-2</c:v>
                </c:pt>
                <c:pt idx="587">
                  <c:v>-6.4161899999999996E-3</c:v>
                </c:pt>
                <c:pt idx="588">
                  <c:v>-3.2195700000000001E-2</c:v>
                </c:pt>
                <c:pt idx="589">
                  <c:v>-1.35204E-2</c:v>
                </c:pt>
                <c:pt idx="590">
                  <c:v>-2.6913800000000002E-2</c:v>
                </c:pt>
                <c:pt idx="591">
                  <c:v>-3.2376599999999998E-2</c:v>
                </c:pt>
                <c:pt idx="592">
                  <c:v>-1.5609E-2</c:v>
                </c:pt>
                <c:pt idx="593">
                  <c:v>-5.0965999999999997E-2</c:v>
                </c:pt>
                <c:pt idx="594">
                  <c:v>-8.3394200000000002E-2</c:v>
                </c:pt>
                <c:pt idx="595">
                  <c:v>-6.7358500000000002E-2</c:v>
                </c:pt>
                <c:pt idx="596">
                  <c:v>-0.111013</c:v>
                </c:pt>
                <c:pt idx="597">
                  <c:v>-0.14744299999999999</c:v>
                </c:pt>
                <c:pt idx="598">
                  <c:v>-0.207816</c:v>
                </c:pt>
                <c:pt idx="599">
                  <c:v>-0.23324900000000001</c:v>
                </c:pt>
                <c:pt idx="600">
                  <c:v>-0.22467000000000001</c:v>
                </c:pt>
                <c:pt idx="601">
                  <c:v>-0.21778600000000001</c:v>
                </c:pt>
                <c:pt idx="602">
                  <c:v>-0.22405</c:v>
                </c:pt>
                <c:pt idx="603">
                  <c:v>-0.243783</c:v>
                </c:pt>
                <c:pt idx="604">
                  <c:v>-0.22798299999999999</c:v>
                </c:pt>
                <c:pt idx="605">
                  <c:v>-0.22876199999999999</c:v>
                </c:pt>
                <c:pt idx="606">
                  <c:v>-0.243312</c:v>
                </c:pt>
                <c:pt idx="607">
                  <c:v>-0.27348499999999998</c:v>
                </c:pt>
                <c:pt idx="608">
                  <c:v>-0.26705099999999998</c:v>
                </c:pt>
                <c:pt idx="609">
                  <c:v>-0.23173099999999999</c:v>
                </c:pt>
                <c:pt idx="610">
                  <c:v>-0.23314299999999999</c:v>
                </c:pt>
                <c:pt idx="611">
                  <c:v>-0.20469999999999999</c:v>
                </c:pt>
                <c:pt idx="612">
                  <c:v>-0.19534399999999999</c:v>
                </c:pt>
                <c:pt idx="613">
                  <c:v>-0.21932199999999999</c:v>
                </c:pt>
                <c:pt idx="614">
                  <c:v>-0.233044</c:v>
                </c:pt>
                <c:pt idx="615">
                  <c:v>-0.21945100000000001</c:v>
                </c:pt>
                <c:pt idx="616">
                  <c:v>-0.21793399999999999</c:v>
                </c:pt>
                <c:pt idx="617">
                  <c:v>-0.20142099999999999</c:v>
                </c:pt>
                <c:pt idx="618">
                  <c:v>-0.22106899999999999</c:v>
                </c:pt>
                <c:pt idx="619">
                  <c:v>-0.14838100000000001</c:v>
                </c:pt>
                <c:pt idx="620">
                  <c:v>-0.120417</c:v>
                </c:pt>
                <c:pt idx="621">
                  <c:v>-9.78184E-2</c:v>
                </c:pt>
                <c:pt idx="622">
                  <c:v>-0.12835299999999999</c:v>
                </c:pt>
                <c:pt idx="623">
                  <c:v>-0.11583400000000001</c:v>
                </c:pt>
                <c:pt idx="624">
                  <c:v>-8.6844000000000005E-2</c:v>
                </c:pt>
                <c:pt idx="625">
                  <c:v>-8.2296300000000003E-2</c:v>
                </c:pt>
                <c:pt idx="626">
                  <c:v>-5.5001399999999999E-2</c:v>
                </c:pt>
                <c:pt idx="627">
                  <c:v>-1.1906999999999999E-2</c:v>
                </c:pt>
                <c:pt idx="628">
                  <c:v>-2.40713E-2</c:v>
                </c:pt>
                <c:pt idx="629">
                  <c:v>-1.9987100000000001E-2</c:v>
                </c:pt>
                <c:pt idx="630">
                  <c:v>6.4260100000000001E-2</c:v>
                </c:pt>
                <c:pt idx="631">
                  <c:v>7.0634699999999995E-2</c:v>
                </c:pt>
                <c:pt idx="632">
                  <c:v>0.12436800000000001</c:v>
                </c:pt>
                <c:pt idx="633">
                  <c:v>0.12889600000000001</c:v>
                </c:pt>
                <c:pt idx="634">
                  <c:v>0.11316900000000001</c:v>
                </c:pt>
                <c:pt idx="635">
                  <c:v>0.119047</c:v>
                </c:pt>
                <c:pt idx="636">
                  <c:v>8.8025199999999998E-2</c:v>
                </c:pt>
                <c:pt idx="637">
                  <c:v>0.11802600000000001</c:v>
                </c:pt>
                <c:pt idx="638">
                  <c:v>0.109557</c:v>
                </c:pt>
                <c:pt idx="639">
                  <c:v>0.118793</c:v>
                </c:pt>
                <c:pt idx="640">
                  <c:v>9.8775299999999996E-2</c:v>
                </c:pt>
                <c:pt idx="641">
                  <c:v>0.110994</c:v>
                </c:pt>
                <c:pt idx="642">
                  <c:v>9.1648999999999994E-2</c:v>
                </c:pt>
                <c:pt idx="643">
                  <c:v>9.8659899999999995E-2</c:v>
                </c:pt>
                <c:pt idx="644">
                  <c:v>9.5492599999999997E-2</c:v>
                </c:pt>
                <c:pt idx="645">
                  <c:v>0.10314</c:v>
                </c:pt>
                <c:pt idx="646">
                  <c:v>0.105641</c:v>
                </c:pt>
                <c:pt idx="647">
                  <c:v>5.8151700000000001E-2</c:v>
                </c:pt>
                <c:pt idx="648">
                  <c:v>5.0595800000000003E-2</c:v>
                </c:pt>
                <c:pt idx="649">
                  <c:v>7.3382699999999995E-2</c:v>
                </c:pt>
                <c:pt idx="650">
                  <c:v>7.0860900000000004E-2</c:v>
                </c:pt>
                <c:pt idx="651">
                  <c:v>6.7945500000000006E-2</c:v>
                </c:pt>
                <c:pt idx="652">
                  <c:v>8.7344199999999997E-2</c:v>
                </c:pt>
                <c:pt idx="653">
                  <c:v>8.2758999999999999E-2</c:v>
                </c:pt>
                <c:pt idx="654">
                  <c:v>6.5835499999999996E-3</c:v>
                </c:pt>
                <c:pt idx="655">
                  <c:v>2.39562E-2</c:v>
                </c:pt>
                <c:pt idx="656">
                  <c:v>4.6698900000000002E-2</c:v>
                </c:pt>
                <c:pt idx="657">
                  <c:v>0.108045</c:v>
                </c:pt>
                <c:pt idx="658">
                  <c:v>9.7019300000000003E-2</c:v>
                </c:pt>
                <c:pt idx="659">
                  <c:v>5.85643E-2</c:v>
                </c:pt>
                <c:pt idx="660">
                  <c:v>5.5493500000000001E-2</c:v>
                </c:pt>
                <c:pt idx="661">
                  <c:v>3.2427699999999997E-2</c:v>
                </c:pt>
                <c:pt idx="662">
                  <c:v>4.3534400000000001E-2</c:v>
                </c:pt>
                <c:pt idx="663">
                  <c:v>6.5595399999999998E-2</c:v>
                </c:pt>
                <c:pt idx="664">
                  <c:v>5.4863799999999997E-2</c:v>
                </c:pt>
                <c:pt idx="665">
                  <c:v>4.9919499999999999E-2</c:v>
                </c:pt>
                <c:pt idx="666">
                  <c:v>6.8120700000000006E-2</c:v>
                </c:pt>
                <c:pt idx="667">
                  <c:v>6.0674600000000002E-2</c:v>
                </c:pt>
                <c:pt idx="668">
                  <c:v>7.3499099999999998E-2</c:v>
                </c:pt>
                <c:pt idx="669">
                  <c:v>5.8040099999999997E-2</c:v>
                </c:pt>
                <c:pt idx="670">
                  <c:v>6.8940600000000005E-2</c:v>
                </c:pt>
                <c:pt idx="671">
                  <c:v>6.1352900000000002E-2</c:v>
                </c:pt>
                <c:pt idx="672">
                  <c:v>0.11898300000000001</c:v>
                </c:pt>
                <c:pt idx="673">
                  <c:v>0.11186</c:v>
                </c:pt>
                <c:pt idx="674">
                  <c:v>0.15213499999999999</c:v>
                </c:pt>
                <c:pt idx="675">
                  <c:v>0.15623100000000001</c:v>
                </c:pt>
                <c:pt idx="676">
                  <c:v>0.13353000000000001</c:v>
                </c:pt>
                <c:pt idx="677">
                  <c:v>8.7265899999999993E-2</c:v>
                </c:pt>
                <c:pt idx="678">
                  <c:v>2.1016199999999999E-2</c:v>
                </c:pt>
                <c:pt idx="679">
                  <c:v>9.0201099999999996E-3</c:v>
                </c:pt>
                <c:pt idx="680">
                  <c:v>1.4700299999999999E-2</c:v>
                </c:pt>
                <c:pt idx="681">
                  <c:v>1.98557E-2</c:v>
                </c:pt>
                <c:pt idx="682">
                  <c:v>6.3781999999999997E-3</c:v>
                </c:pt>
                <c:pt idx="683" formatCode="0.00E+00">
                  <c:v>-2.27544E-5</c:v>
                </c:pt>
                <c:pt idx="684">
                  <c:v>-2.1738400000000001E-2</c:v>
                </c:pt>
                <c:pt idx="685">
                  <c:v>-2.43623E-2</c:v>
                </c:pt>
                <c:pt idx="686">
                  <c:v>-2.7105500000000001E-2</c:v>
                </c:pt>
                <c:pt idx="687">
                  <c:v>-1.9383899999999999E-2</c:v>
                </c:pt>
                <c:pt idx="688">
                  <c:v>-2.5421099999999999E-2</c:v>
                </c:pt>
                <c:pt idx="689">
                  <c:v>-3.47306E-3</c:v>
                </c:pt>
                <c:pt idx="690">
                  <c:v>-6.9931999999999994E-2</c:v>
                </c:pt>
                <c:pt idx="691">
                  <c:v>-2.66295E-2</c:v>
                </c:pt>
                <c:pt idx="692">
                  <c:v>-6.4728900000000002E-3</c:v>
                </c:pt>
                <c:pt idx="693">
                  <c:v>-1.6814800000000001E-2</c:v>
                </c:pt>
                <c:pt idx="694">
                  <c:v>-2.2676499999999999E-2</c:v>
                </c:pt>
                <c:pt idx="695">
                  <c:v>4.4806800000000001E-2</c:v>
                </c:pt>
                <c:pt idx="696">
                  <c:v>2.7789299999999999E-2</c:v>
                </c:pt>
                <c:pt idx="697">
                  <c:v>1.5514999999999999E-2</c:v>
                </c:pt>
                <c:pt idx="698">
                  <c:v>2.5770299999999999E-2</c:v>
                </c:pt>
                <c:pt idx="699">
                  <c:v>4.1635499999999999E-2</c:v>
                </c:pt>
                <c:pt idx="700">
                  <c:v>2.1609199999999999E-2</c:v>
                </c:pt>
                <c:pt idx="701">
                  <c:v>2.1789900000000001E-2</c:v>
                </c:pt>
                <c:pt idx="702">
                  <c:v>3.69313E-2</c:v>
                </c:pt>
                <c:pt idx="703">
                  <c:v>4.7961799999999999E-2</c:v>
                </c:pt>
                <c:pt idx="704">
                  <c:v>5.5328500000000003E-2</c:v>
                </c:pt>
                <c:pt idx="705">
                  <c:v>6.5671900000000005E-2</c:v>
                </c:pt>
                <c:pt idx="706">
                  <c:v>3.7209100000000002E-2</c:v>
                </c:pt>
                <c:pt idx="707">
                  <c:v>2.6052599999999999E-3</c:v>
                </c:pt>
                <c:pt idx="708">
                  <c:v>1.8586399999999999E-2</c:v>
                </c:pt>
                <c:pt idx="709">
                  <c:v>1.14378E-2</c:v>
                </c:pt>
                <c:pt idx="710">
                  <c:v>5.5745799999999998E-2</c:v>
                </c:pt>
                <c:pt idx="711">
                  <c:v>5.55113E-2</c:v>
                </c:pt>
                <c:pt idx="712">
                  <c:v>7.0917599999999997E-2</c:v>
                </c:pt>
                <c:pt idx="713">
                  <c:v>8.4943299999999999E-2</c:v>
                </c:pt>
                <c:pt idx="714">
                  <c:v>0.14630799999999999</c:v>
                </c:pt>
                <c:pt idx="715">
                  <c:v>0.119218</c:v>
                </c:pt>
                <c:pt idx="716">
                  <c:v>8.3011399999999999E-2</c:v>
                </c:pt>
                <c:pt idx="717">
                  <c:v>8.7604000000000001E-2</c:v>
                </c:pt>
                <c:pt idx="718">
                  <c:v>0.130722</c:v>
                </c:pt>
                <c:pt idx="719">
                  <c:v>0.111886</c:v>
                </c:pt>
                <c:pt idx="720">
                  <c:v>0.12826100000000001</c:v>
                </c:pt>
                <c:pt idx="721">
                  <c:v>7.0281800000000005E-2</c:v>
                </c:pt>
                <c:pt idx="722">
                  <c:v>4.0104399999999998E-2</c:v>
                </c:pt>
                <c:pt idx="723">
                  <c:v>2.0878500000000001E-2</c:v>
                </c:pt>
                <c:pt idx="724">
                  <c:v>-2.4117499999999998E-3</c:v>
                </c:pt>
                <c:pt idx="725">
                  <c:v>-3.0856000000000001E-2</c:v>
                </c:pt>
                <c:pt idx="726">
                  <c:v>-6.2940399999999994E-2</c:v>
                </c:pt>
                <c:pt idx="727">
                  <c:v>-6.8737099999999995E-2</c:v>
                </c:pt>
                <c:pt idx="728">
                  <c:v>-9.3640299999999996E-2</c:v>
                </c:pt>
                <c:pt idx="729">
                  <c:v>-7.8452499999999994E-2</c:v>
                </c:pt>
                <c:pt idx="730">
                  <c:v>-1.5615800000000001E-2</c:v>
                </c:pt>
                <c:pt idx="731">
                  <c:v>2.2990300000000002E-2</c:v>
                </c:pt>
                <c:pt idx="732">
                  <c:v>1.2884100000000001E-2</c:v>
                </c:pt>
                <c:pt idx="733">
                  <c:v>2.4508599999999998E-2</c:v>
                </c:pt>
                <c:pt idx="734">
                  <c:v>8.0652699999999994E-2</c:v>
                </c:pt>
                <c:pt idx="735">
                  <c:v>8.9647099999999993E-2</c:v>
                </c:pt>
                <c:pt idx="736">
                  <c:v>8.0436999999999995E-2</c:v>
                </c:pt>
                <c:pt idx="737">
                  <c:v>9.4215300000000002E-2</c:v>
                </c:pt>
                <c:pt idx="738">
                  <c:v>6.5785999999999997E-2</c:v>
                </c:pt>
                <c:pt idx="739">
                  <c:v>6.0480800000000001E-2</c:v>
                </c:pt>
                <c:pt idx="740">
                  <c:v>7.2274699999999997E-2</c:v>
                </c:pt>
                <c:pt idx="741">
                  <c:v>6.6122299999999995E-2</c:v>
                </c:pt>
                <c:pt idx="742">
                  <c:v>5.0234800000000003E-2</c:v>
                </c:pt>
                <c:pt idx="743">
                  <c:v>6.4984799999999995E-2</c:v>
                </c:pt>
                <c:pt idx="744">
                  <c:v>5.4785399999999998E-2</c:v>
                </c:pt>
                <c:pt idx="745">
                  <c:v>5.0349600000000001E-2</c:v>
                </c:pt>
                <c:pt idx="746">
                  <c:v>6.3168699999999994E-2</c:v>
                </c:pt>
                <c:pt idx="747">
                  <c:v>1.4173E-2</c:v>
                </c:pt>
                <c:pt idx="748">
                  <c:v>3.6037399999999997E-2</c:v>
                </c:pt>
                <c:pt idx="749">
                  <c:v>3.3701000000000002E-2</c:v>
                </c:pt>
                <c:pt idx="750">
                  <c:v>4.4920799999999997E-2</c:v>
                </c:pt>
                <c:pt idx="751">
                  <c:v>6.6024299999999994E-2</c:v>
                </c:pt>
                <c:pt idx="752">
                  <c:v>4.0368000000000001E-2</c:v>
                </c:pt>
                <c:pt idx="753">
                  <c:v>3.6613899999999998E-2</c:v>
                </c:pt>
                <c:pt idx="754">
                  <c:v>6.3901399999999997E-2</c:v>
                </c:pt>
                <c:pt idx="755">
                  <c:v>3.3906800000000001E-2</c:v>
                </c:pt>
                <c:pt idx="756">
                  <c:v>3.5627399999999997E-2</c:v>
                </c:pt>
                <c:pt idx="757">
                  <c:v>8.8527499999999995E-2</c:v>
                </c:pt>
                <c:pt idx="758">
                  <c:v>0.115817</c:v>
                </c:pt>
                <c:pt idx="759">
                  <c:v>0.161524</c:v>
                </c:pt>
                <c:pt idx="760">
                  <c:v>0.19626399999999999</c:v>
                </c:pt>
                <c:pt idx="761">
                  <c:v>0.210395</c:v>
                </c:pt>
                <c:pt idx="762">
                  <c:v>0.21729399999999999</c:v>
                </c:pt>
                <c:pt idx="763">
                  <c:v>0.19660900000000001</c:v>
                </c:pt>
                <c:pt idx="764">
                  <c:v>0.15388499999999999</c:v>
                </c:pt>
                <c:pt idx="765">
                  <c:v>0.14938899999999999</c:v>
                </c:pt>
                <c:pt idx="766">
                  <c:v>0.14938399999999999</c:v>
                </c:pt>
                <c:pt idx="767">
                  <c:v>0.13589899999999999</c:v>
                </c:pt>
                <c:pt idx="768">
                  <c:v>0.134794</c:v>
                </c:pt>
                <c:pt idx="769">
                  <c:v>0.103312</c:v>
                </c:pt>
                <c:pt idx="770">
                  <c:v>0.108055</c:v>
                </c:pt>
                <c:pt idx="771">
                  <c:v>0.10469000000000001</c:v>
                </c:pt>
                <c:pt idx="772">
                  <c:v>0.12875200000000001</c:v>
                </c:pt>
                <c:pt idx="773">
                  <c:v>0.107144</c:v>
                </c:pt>
                <c:pt idx="774">
                  <c:v>9.81683E-2</c:v>
                </c:pt>
                <c:pt idx="775">
                  <c:v>0.10836899999999999</c:v>
                </c:pt>
                <c:pt idx="776">
                  <c:v>7.4543200000000004E-2</c:v>
                </c:pt>
                <c:pt idx="777">
                  <c:v>0.118644</c:v>
                </c:pt>
                <c:pt idx="778">
                  <c:v>0.11726499999999999</c:v>
                </c:pt>
                <c:pt idx="779">
                  <c:v>0.12922700000000001</c:v>
                </c:pt>
                <c:pt idx="780">
                  <c:v>0.116969</c:v>
                </c:pt>
                <c:pt idx="781">
                  <c:v>0.101032</c:v>
                </c:pt>
                <c:pt idx="782">
                  <c:v>0.107777</c:v>
                </c:pt>
                <c:pt idx="783">
                  <c:v>0.101974</c:v>
                </c:pt>
                <c:pt idx="784">
                  <c:v>8.6610999999999994E-2</c:v>
                </c:pt>
                <c:pt idx="785">
                  <c:v>0.101732</c:v>
                </c:pt>
                <c:pt idx="786">
                  <c:v>8.8327900000000001E-2</c:v>
                </c:pt>
                <c:pt idx="787">
                  <c:v>9.35029E-2</c:v>
                </c:pt>
                <c:pt idx="788">
                  <c:v>0.16939599999999999</c:v>
                </c:pt>
                <c:pt idx="789">
                  <c:v>0.15140100000000001</c:v>
                </c:pt>
                <c:pt idx="790">
                  <c:v>0.16297900000000001</c:v>
                </c:pt>
                <c:pt idx="791">
                  <c:v>0.15056700000000001</c:v>
                </c:pt>
                <c:pt idx="792">
                  <c:v>0.159466</c:v>
                </c:pt>
                <c:pt idx="793">
                  <c:v>0.12631600000000001</c:v>
                </c:pt>
                <c:pt idx="794">
                  <c:v>0.13490199999999999</c:v>
                </c:pt>
                <c:pt idx="795">
                  <c:v>0.107683</c:v>
                </c:pt>
                <c:pt idx="796">
                  <c:v>0.13178699999999999</c:v>
                </c:pt>
                <c:pt idx="797">
                  <c:v>0.113148</c:v>
                </c:pt>
                <c:pt idx="798">
                  <c:v>0.11687500000000001</c:v>
                </c:pt>
                <c:pt idx="799">
                  <c:v>0.101761</c:v>
                </c:pt>
                <c:pt idx="800">
                  <c:v>0.103529</c:v>
                </c:pt>
                <c:pt idx="801">
                  <c:v>5.1561799999999998E-2</c:v>
                </c:pt>
                <c:pt idx="802">
                  <c:v>4.2754500000000001E-2</c:v>
                </c:pt>
                <c:pt idx="803">
                  <c:v>8.6247500000000005E-2</c:v>
                </c:pt>
                <c:pt idx="804">
                  <c:v>7.2972999999999996E-2</c:v>
                </c:pt>
                <c:pt idx="805">
                  <c:v>4.3226599999999997E-2</c:v>
                </c:pt>
                <c:pt idx="806">
                  <c:v>6.0477900000000001E-2</c:v>
                </c:pt>
                <c:pt idx="807">
                  <c:v>6.3773399999999994E-2</c:v>
                </c:pt>
                <c:pt idx="808">
                  <c:v>4.6603899999999997E-2</c:v>
                </c:pt>
                <c:pt idx="809">
                  <c:v>6.8999400000000002E-2</c:v>
                </c:pt>
                <c:pt idx="810">
                  <c:v>6.7975499999999994E-2</c:v>
                </c:pt>
                <c:pt idx="811">
                  <c:v>7.5269500000000003E-2</c:v>
                </c:pt>
                <c:pt idx="812">
                  <c:v>4.7252799999999998E-2</c:v>
                </c:pt>
                <c:pt idx="813">
                  <c:v>2.5696799999999999E-2</c:v>
                </c:pt>
                <c:pt idx="814">
                  <c:v>3.7779899999999998E-2</c:v>
                </c:pt>
                <c:pt idx="815">
                  <c:v>2.3825800000000001E-2</c:v>
                </c:pt>
                <c:pt idx="816">
                  <c:v>0.10041700000000001</c:v>
                </c:pt>
                <c:pt idx="817">
                  <c:v>9.7173200000000001E-2</c:v>
                </c:pt>
                <c:pt idx="818">
                  <c:v>0.11197500000000001</c:v>
                </c:pt>
                <c:pt idx="819">
                  <c:v>0.14351700000000001</c:v>
                </c:pt>
                <c:pt idx="820">
                  <c:v>0.14643999999999999</c:v>
                </c:pt>
                <c:pt idx="821">
                  <c:v>0.13165099999999999</c:v>
                </c:pt>
                <c:pt idx="822">
                  <c:v>0.134663</c:v>
                </c:pt>
                <c:pt idx="823">
                  <c:v>0.12881100000000001</c:v>
                </c:pt>
                <c:pt idx="824">
                  <c:v>7.3168899999999995E-2</c:v>
                </c:pt>
                <c:pt idx="825">
                  <c:v>7.6825599999999994E-2</c:v>
                </c:pt>
                <c:pt idx="826">
                  <c:v>8.5620799999999997E-2</c:v>
                </c:pt>
                <c:pt idx="827">
                  <c:v>0.10065</c:v>
                </c:pt>
                <c:pt idx="828">
                  <c:v>8.3486699999999997E-2</c:v>
                </c:pt>
                <c:pt idx="829">
                  <c:v>7.84247E-2</c:v>
                </c:pt>
                <c:pt idx="830">
                  <c:v>9.26009E-2</c:v>
                </c:pt>
                <c:pt idx="831">
                  <c:v>9.4484200000000004E-2</c:v>
                </c:pt>
                <c:pt idx="832">
                  <c:v>0.185804</c:v>
                </c:pt>
                <c:pt idx="833">
                  <c:v>0.202014</c:v>
                </c:pt>
                <c:pt idx="834">
                  <c:v>0.201402</c:v>
                </c:pt>
                <c:pt idx="835">
                  <c:v>0.19494</c:v>
                </c:pt>
                <c:pt idx="836">
                  <c:v>0.16479199999999999</c:v>
                </c:pt>
                <c:pt idx="837">
                  <c:v>0.17691699999999999</c:v>
                </c:pt>
                <c:pt idx="838">
                  <c:v>0.17540500000000001</c:v>
                </c:pt>
                <c:pt idx="839">
                  <c:v>0.17794399999999999</c:v>
                </c:pt>
                <c:pt idx="840">
                  <c:v>0.17321400000000001</c:v>
                </c:pt>
                <c:pt idx="841">
                  <c:v>0.17730799999999999</c:v>
                </c:pt>
                <c:pt idx="842">
                  <c:v>0.17678099999999999</c:v>
                </c:pt>
                <c:pt idx="843">
                  <c:v>0.126829</c:v>
                </c:pt>
                <c:pt idx="844">
                  <c:v>9.6616300000000002E-2</c:v>
                </c:pt>
                <c:pt idx="845">
                  <c:v>0.13564100000000001</c:v>
                </c:pt>
                <c:pt idx="846">
                  <c:v>0.14657200000000001</c:v>
                </c:pt>
                <c:pt idx="847">
                  <c:v>0.15970500000000001</c:v>
                </c:pt>
                <c:pt idx="848">
                  <c:v>0.17288600000000001</c:v>
                </c:pt>
                <c:pt idx="849">
                  <c:v>0.15054300000000001</c:v>
                </c:pt>
                <c:pt idx="850">
                  <c:v>0.119605</c:v>
                </c:pt>
                <c:pt idx="851">
                  <c:v>8.3095100000000005E-2</c:v>
                </c:pt>
                <c:pt idx="852">
                  <c:v>9.1708899999999996E-2</c:v>
                </c:pt>
                <c:pt idx="853">
                  <c:v>8.3918499999999993E-2</c:v>
                </c:pt>
                <c:pt idx="854">
                  <c:v>7.5036900000000004E-2</c:v>
                </c:pt>
                <c:pt idx="855">
                  <c:v>9.75747E-2</c:v>
                </c:pt>
                <c:pt idx="856">
                  <c:v>8.9317099999999996E-2</c:v>
                </c:pt>
                <c:pt idx="857">
                  <c:v>8.5210300000000003E-2</c:v>
                </c:pt>
                <c:pt idx="858">
                  <c:v>0.108512</c:v>
                </c:pt>
                <c:pt idx="859">
                  <c:v>6.8254300000000004E-2</c:v>
                </c:pt>
                <c:pt idx="860">
                  <c:v>6.3098600000000005E-2</c:v>
                </c:pt>
                <c:pt idx="861">
                  <c:v>9.8318900000000001E-2</c:v>
                </c:pt>
                <c:pt idx="862">
                  <c:v>0.12066300000000001</c:v>
                </c:pt>
                <c:pt idx="863">
                  <c:v>0.101412</c:v>
                </c:pt>
                <c:pt idx="864">
                  <c:v>9.8349199999999998E-2</c:v>
                </c:pt>
                <c:pt idx="865">
                  <c:v>0.107598</c:v>
                </c:pt>
                <c:pt idx="866">
                  <c:v>1.88915E-3</c:v>
                </c:pt>
                <c:pt idx="867">
                  <c:v>1.2394199999999999E-2</c:v>
                </c:pt>
                <c:pt idx="868">
                  <c:v>4.5040799999999999E-2</c:v>
                </c:pt>
                <c:pt idx="869">
                  <c:v>4.3967800000000001E-2</c:v>
                </c:pt>
                <c:pt idx="870">
                  <c:v>3.7358200000000001E-2</c:v>
                </c:pt>
                <c:pt idx="871">
                  <c:v>6.9019999999999998E-2</c:v>
                </c:pt>
                <c:pt idx="872">
                  <c:v>7.2429400000000005E-2</c:v>
                </c:pt>
                <c:pt idx="873">
                  <c:v>7.4563400000000002E-2</c:v>
                </c:pt>
                <c:pt idx="874">
                  <c:v>7.0503499999999997E-2</c:v>
                </c:pt>
                <c:pt idx="875">
                  <c:v>0.10173</c:v>
                </c:pt>
                <c:pt idx="876">
                  <c:v>0.12964400000000001</c:v>
                </c:pt>
                <c:pt idx="877">
                  <c:v>0.14097999999999999</c:v>
                </c:pt>
                <c:pt idx="878">
                  <c:v>0.126832</c:v>
                </c:pt>
                <c:pt idx="879">
                  <c:v>8.0088999999999994E-2</c:v>
                </c:pt>
                <c:pt idx="880">
                  <c:v>8.1370499999999998E-2</c:v>
                </c:pt>
                <c:pt idx="881">
                  <c:v>0.101857</c:v>
                </c:pt>
                <c:pt idx="882">
                  <c:v>0.12631600000000001</c:v>
                </c:pt>
                <c:pt idx="883">
                  <c:v>0.13169400000000001</c:v>
                </c:pt>
                <c:pt idx="884">
                  <c:v>0.13328799999999999</c:v>
                </c:pt>
                <c:pt idx="885">
                  <c:v>0.1416</c:v>
                </c:pt>
                <c:pt idx="886">
                  <c:v>0.116997</c:v>
                </c:pt>
                <c:pt idx="887">
                  <c:v>0.141566</c:v>
                </c:pt>
                <c:pt idx="888">
                  <c:v>0.12388299999999999</c:v>
                </c:pt>
                <c:pt idx="889">
                  <c:v>0.13792299999999999</c:v>
                </c:pt>
                <c:pt idx="890">
                  <c:v>0.15490100000000001</c:v>
                </c:pt>
                <c:pt idx="891">
                  <c:v>0.154556</c:v>
                </c:pt>
                <c:pt idx="892">
                  <c:v>0.14010900000000001</c:v>
                </c:pt>
                <c:pt idx="893">
                  <c:v>0.17281099999999999</c:v>
                </c:pt>
                <c:pt idx="894">
                  <c:v>0.13658600000000001</c:v>
                </c:pt>
                <c:pt idx="895">
                  <c:v>0.15262400000000001</c:v>
                </c:pt>
                <c:pt idx="896">
                  <c:v>0.15094299999999999</c:v>
                </c:pt>
                <c:pt idx="897">
                  <c:v>0.13414499999999999</c:v>
                </c:pt>
                <c:pt idx="898">
                  <c:v>0.12893099999999999</c:v>
                </c:pt>
                <c:pt idx="899">
                  <c:v>0.15376100000000001</c:v>
                </c:pt>
                <c:pt idx="900">
                  <c:v>0.14064599999999999</c:v>
                </c:pt>
                <c:pt idx="901">
                  <c:v>0.122928</c:v>
                </c:pt>
                <c:pt idx="902">
                  <c:v>0.123929</c:v>
                </c:pt>
                <c:pt idx="903">
                  <c:v>0.118021</c:v>
                </c:pt>
                <c:pt idx="904">
                  <c:v>0.184</c:v>
                </c:pt>
                <c:pt idx="905">
                  <c:v>0.191687</c:v>
                </c:pt>
                <c:pt idx="906">
                  <c:v>0.16053200000000001</c:v>
                </c:pt>
                <c:pt idx="907">
                  <c:v>0.17820900000000001</c:v>
                </c:pt>
                <c:pt idx="908">
                  <c:v>0.17322199999999999</c:v>
                </c:pt>
                <c:pt idx="909">
                  <c:v>0.17519000000000001</c:v>
                </c:pt>
                <c:pt idx="910">
                  <c:v>0.17646800000000001</c:v>
                </c:pt>
                <c:pt idx="911">
                  <c:v>0.162607</c:v>
                </c:pt>
                <c:pt idx="912">
                  <c:v>0.190885</c:v>
                </c:pt>
                <c:pt idx="913">
                  <c:v>0.19242200000000001</c:v>
                </c:pt>
                <c:pt idx="914">
                  <c:v>0.21249299999999999</c:v>
                </c:pt>
                <c:pt idx="915">
                  <c:v>0.193274</c:v>
                </c:pt>
                <c:pt idx="916">
                  <c:v>0.19425100000000001</c:v>
                </c:pt>
                <c:pt idx="917">
                  <c:v>0.19883000000000001</c:v>
                </c:pt>
                <c:pt idx="918">
                  <c:v>0.21201300000000001</c:v>
                </c:pt>
                <c:pt idx="919">
                  <c:v>0.26481199999999999</c:v>
                </c:pt>
                <c:pt idx="920">
                  <c:v>0.26749499999999998</c:v>
                </c:pt>
                <c:pt idx="921">
                  <c:v>0.29930600000000002</c:v>
                </c:pt>
                <c:pt idx="922">
                  <c:v>0.28535300000000002</c:v>
                </c:pt>
                <c:pt idx="923">
                  <c:v>0.270565</c:v>
                </c:pt>
                <c:pt idx="924">
                  <c:v>0.26754299999999998</c:v>
                </c:pt>
                <c:pt idx="925">
                  <c:v>0.25679999999999997</c:v>
                </c:pt>
                <c:pt idx="926">
                  <c:v>0.245584</c:v>
                </c:pt>
                <c:pt idx="927">
                  <c:v>0.24693599999999999</c:v>
                </c:pt>
                <c:pt idx="928">
                  <c:v>0.22717399999999999</c:v>
                </c:pt>
                <c:pt idx="929">
                  <c:v>0.24638499999999999</c:v>
                </c:pt>
                <c:pt idx="930">
                  <c:v>0.24201800000000001</c:v>
                </c:pt>
                <c:pt idx="931">
                  <c:v>0.236737</c:v>
                </c:pt>
                <c:pt idx="932">
                  <c:v>0.24796099999999999</c:v>
                </c:pt>
                <c:pt idx="933">
                  <c:v>0.25384899999999999</c:v>
                </c:pt>
                <c:pt idx="934">
                  <c:v>0.245619</c:v>
                </c:pt>
                <c:pt idx="935">
                  <c:v>0.25364700000000001</c:v>
                </c:pt>
                <c:pt idx="936">
                  <c:v>0.24024999999999999</c:v>
                </c:pt>
                <c:pt idx="937">
                  <c:v>0.237039</c:v>
                </c:pt>
                <c:pt idx="938">
                  <c:v>0.22711100000000001</c:v>
                </c:pt>
                <c:pt idx="939">
                  <c:v>0.22883400000000001</c:v>
                </c:pt>
                <c:pt idx="940">
                  <c:v>0.22489000000000001</c:v>
                </c:pt>
                <c:pt idx="941">
                  <c:v>0.22026599999999999</c:v>
                </c:pt>
                <c:pt idx="942">
                  <c:v>0.202962</c:v>
                </c:pt>
                <c:pt idx="943">
                  <c:v>0.20258599999999999</c:v>
                </c:pt>
                <c:pt idx="944">
                  <c:v>0.22908200000000001</c:v>
                </c:pt>
                <c:pt idx="945">
                  <c:v>0.229717</c:v>
                </c:pt>
                <c:pt idx="946">
                  <c:v>0.23896300000000001</c:v>
                </c:pt>
                <c:pt idx="947">
                  <c:v>0.22137599999999999</c:v>
                </c:pt>
                <c:pt idx="948">
                  <c:v>0.22689000000000001</c:v>
                </c:pt>
                <c:pt idx="949">
                  <c:v>0.2215</c:v>
                </c:pt>
                <c:pt idx="950">
                  <c:v>0.21239</c:v>
                </c:pt>
                <c:pt idx="951">
                  <c:v>0.25645600000000002</c:v>
                </c:pt>
                <c:pt idx="952">
                  <c:v>0.24102899999999999</c:v>
                </c:pt>
                <c:pt idx="953">
                  <c:v>0.17697499999999999</c:v>
                </c:pt>
                <c:pt idx="954">
                  <c:v>0.17699200000000001</c:v>
                </c:pt>
                <c:pt idx="955">
                  <c:v>0.19667399999999999</c:v>
                </c:pt>
                <c:pt idx="956">
                  <c:v>0.167158</c:v>
                </c:pt>
                <c:pt idx="957">
                  <c:v>0.21099699999999999</c:v>
                </c:pt>
                <c:pt idx="958">
                  <c:v>0.206791</c:v>
                </c:pt>
                <c:pt idx="959">
                  <c:v>0.210951</c:v>
                </c:pt>
                <c:pt idx="960">
                  <c:v>0.22608400000000001</c:v>
                </c:pt>
                <c:pt idx="961">
                  <c:v>0.19151000000000001</c:v>
                </c:pt>
                <c:pt idx="962">
                  <c:v>0.19204499999999999</c:v>
                </c:pt>
                <c:pt idx="963">
                  <c:v>0.16079299999999999</c:v>
                </c:pt>
                <c:pt idx="964">
                  <c:v>0.140018</c:v>
                </c:pt>
                <c:pt idx="965">
                  <c:v>0.121448</c:v>
                </c:pt>
                <c:pt idx="966">
                  <c:v>0.120598</c:v>
                </c:pt>
                <c:pt idx="967">
                  <c:v>0.121049</c:v>
                </c:pt>
                <c:pt idx="968">
                  <c:v>9.7644499999999995E-2</c:v>
                </c:pt>
                <c:pt idx="969">
                  <c:v>8.0027200000000007E-2</c:v>
                </c:pt>
                <c:pt idx="970">
                  <c:v>9.9176399999999998E-2</c:v>
                </c:pt>
                <c:pt idx="971">
                  <c:v>9.5882899999999993E-2</c:v>
                </c:pt>
                <c:pt idx="972">
                  <c:v>7.7107499999999995E-2</c:v>
                </c:pt>
                <c:pt idx="973">
                  <c:v>5.7090000000000002E-2</c:v>
                </c:pt>
                <c:pt idx="974">
                  <c:v>3.46722E-2</c:v>
                </c:pt>
                <c:pt idx="975">
                  <c:v>3.05659E-2</c:v>
                </c:pt>
                <c:pt idx="976">
                  <c:v>2.7341800000000001E-3</c:v>
                </c:pt>
                <c:pt idx="977">
                  <c:v>5.5523300000000003E-3</c:v>
                </c:pt>
                <c:pt idx="978">
                  <c:v>-1.81551E-2</c:v>
                </c:pt>
                <c:pt idx="979">
                  <c:v>-1.11209E-2</c:v>
                </c:pt>
                <c:pt idx="980">
                  <c:v>-7.5704700000000002E-3</c:v>
                </c:pt>
                <c:pt idx="981">
                  <c:v>-1.9128099999999999E-2</c:v>
                </c:pt>
                <c:pt idx="982">
                  <c:v>-2.33767E-2</c:v>
                </c:pt>
                <c:pt idx="983">
                  <c:v>-2.3937400000000001E-2</c:v>
                </c:pt>
                <c:pt idx="984">
                  <c:v>-3.11566E-2</c:v>
                </c:pt>
                <c:pt idx="985">
                  <c:v>-6.5669000000000005E-2</c:v>
                </c:pt>
                <c:pt idx="986">
                  <c:v>-8.5548100000000002E-2</c:v>
                </c:pt>
                <c:pt idx="987">
                  <c:v>-7.2825200000000007E-2</c:v>
                </c:pt>
                <c:pt idx="988">
                  <c:v>-0.115229</c:v>
                </c:pt>
                <c:pt idx="989">
                  <c:v>-0.119797</c:v>
                </c:pt>
                <c:pt idx="990">
                  <c:v>-0.109071</c:v>
                </c:pt>
                <c:pt idx="991">
                  <c:v>-0.14161899999999999</c:v>
                </c:pt>
                <c:pt idx="992">
                  <c:v>-0.14943000000000001</c:v>
                </c:pt>
                <c:pt idx="993">
                  <c:v>-0.17239299999999999</c:v>
                </c:pt>
                <c:pt idx="994">
                  <c:v>-0.150837</c:v>
                </c:pt>
                <c:pt idx="995">
                  <c:v>-0.160885</c:v>
                </c:pt>
                <c:pt idx="996">
                  <c:v>-6.1904099999999997E-2</c:v>
                </c:pt>
                <c:pt idx="997">
                  <c:v>-3.9335099999999998E-2</c:v>
                </c:pt>
                <c:pt idx="998">
                  <c:v>1.6575099999999999E-2</c:v>
                </c:pt>
                <c:pt idx="999">
                  <c:v>-5.1862200000000001E-3</c:v>
                </c:pt>
                <c:pt idx="1000">
                  <c:v>1.27659E-2</c:v>
                </c:pt>
                <c:pt idx="1001">
                  <c:v>-7.1103099999999999E-3</c:v>
                </c:pt>
                <c:pt idx="1002">
                  <c:v>2.26237E-2</c:v>
                </c:pt>
                <c:pt idx="1003">
                  <c:v>-1.36402E-2</c:v>
                </c:pt>
                <c:pt idx="1004">
                  <c:v>1.2217799999999999E-2</c:v>
                </c:pt>
                <c:pt idx="1005">
                  <c:v>-2.68533E-2</c:v>
                </c:pt>
                <c:pt idx="1006">
                  <c:v>3.8796499999999999E-4</c:v>
                </c:pt>
                <c:pt idx="1007">
                  <c:v>4.4554499999999997E-2</c:v>
                </c:pt>
                <c:pt idx="1008">
                  <c:v>4.4584199999999997E-2</c:v>
                </c:pt>
                <c:pt idx="1009">
                  <c:v>5.9471400000000001E-2</c:v>
                </c:pt>
                <c:pt idx="1010">
                  <c:v>5.71961E-2</c:v>
                </c:pt>
                <c:pt idx="1011">
                  <c:v>2.71238E-2</c:v>
                </c:pt>
                <c:pt idx="1012">
                  <c:v>3.35448E-2</c:v>
                </c:pt>
                <c:pt idx="1013">
                  <c:v>4.1523800000000001E-4</c:v>
                </c:pt>
                <c:pt idx="1014">
                  <c:v>-2.4700799999999998E-2</c:v>
                </c:pt>
                <c:pt idx="1015">
                  <c:v>-5.5226999999999998E-2</c:v>
                </c:pt>
                <c:pt idx="1016">
                  <c:v>-5.9134800000000001E-2</c:v>
                </c:pt>
                <c:pt idx="1017">
                  <c:v>-6.2732099999999999E-2</c:v>
                </c:pt>
                <c:pt idx="1018">
                  <c:v>-7.1185300000000007E-2</c:v>
                </c:pt>
                <c:pt idx="1019">
                  <c:v>-6.8029099999999995E-2</c:v>
                </c:pt>
                <c:pt idx="1020">
                  <c:v>-7.0209999999999995E-2</c:v>
                </c:pt>
                <c:pt idx="1021">
                  <c:v>-0.103701</c:v>
                </c:pt>
                <c:pt idx="1022">
                  <c:v>-0.11139300000000001</c:v>
                </c:pt>
                <c:pt idx="1023">
                  <c:v>-0.11436499999999999</c:v>
                </c:pt>
                <c:pt idx="1024">
                  <c:v>-5.9804599999999999E-2</c:v>
                </c:pt>
                <c:pt idx="1025">
                  <c:v>-5.4910199999999999E-2</c:v>
                </c:pt>
                <c:pt idx="1026">
                  <c:v>-2.29497E-2</c:v>
                </c:pt>
                <c:pt idx="1027">
                  <c:v>-2.43828E-2</c:v>
                </c:pt>
                <c:pt idx="1028">
                  <c:v>-1.67041E-2</c:v>
                </c:pt>
                <c:pt idx="1029">
                  <c:v>-3.5558500000000002E-3</c:v>
                </c:pt>
                <c:pt idx="1030">
                  <c:v>-2.7575100000000002E-2</c:v>
                </c:pt>
                <c:pt idx="1031">
                  <c:v>-4.34019E-2</c:v>
                </c:pt>
                <c:pt idx="1032">
                  <c:v>-7.0645200000000005E-2</c:v>
                </c:pt>
                <c:pt idx="1033">
                  <c:v>-8.1080899999999997E-2</c:v>
                </c:pt>
                <c:pt idx="1034">
                  <c:v>-5.9264900000000002E-2</c:v>
                </c:pt>
                <c:pt idx="1035">
                  <c:v>-7.65652E-2</c:v>
                </c:pt>
                <c:pt idx="1036">
                  <c:v>-6.63165E-2</c:v>
                </c:pt>
                <c:pt idx="1037">
                  <c:v>-9.4625899999999999E-2</c:v>
                </c:pt>
                <c:pt idx="1038">
                  <c:v>-5.36347E-2</c:v>
                </c:pt>
                <c:pt idx="1039">
                  <c:v>-8.2085000000000005E-2</c:v>
                </c:pt>
                <c:pt idx="1040">
                  <c:v>-0.105702</c:v>
                </c:pt>
                <c:pt idx="1041">
                  <c:v>-0.107139</c:v>
                </c:pt>
                <c:pt idx="1042">
                  <c:v>-4.7484999999999999E-2</c:v>
                </c:pt>
                <c:pt idx="1043">
                  <c:v>-7.3451900000000001E-2</c:v>
                </c:pt>
                <c:pt idx="1044">
                  <c:v>2.5216399999999999E-3</c:v>
                </c:pt>
                <c:pt idx="1045">
                  <c:v>-4.7551000000000001E-4</c:v>
                </c:pt>
                <c:pt idx="1046">
                  <c:v>2.8584399999999999E-2</c:v>
                </c:pt>
                <c:pt idx="1047">
                  <c:v>6.7628900000000006E-2</c:v>
                </c:pt>
                <c:pt idx="1048">
                  <c:v>7.7897300000000003E-2</c:v>
                </c:pt>
                <c:pt idx="1049">
                  <c:v>9.9782300000000004E-2</c:v>
                </c:pt>
                <c:pt idx="1050">
                  <c:v>0.103147</c:v>
                </c:pt>
                <c:pt idx="1051">
                  <c:v>0.109862</c:v>
                </c:pt>
                <c:pt idx="1052">
                  <c:v>8.4604700000000005E-2</c:v>
                </c:pt>
                <c:pt idx="1053">
                  <c:v>9.9557999999999994E-2</c:v>
                </c:pt>
                <c:pt idx="1054">
                  <c:v>9.5756599999999997E-2</c:v>
                </c:pt>
                <c:pt idx="1055">
                  <c:v>9.8807699999999998E-2</c:v>
                </c:pt>
                <c:pt idx="1056">
                  <c:v>7.7953400000000006E-2</c:v>
                </c:pt>
                <c:pt idx="1057">
                  <c:v>6.3788899999999996E-2</c:v>
                </c:pt>
                <c:pt idx="1058">
                  <c:v>7.1897799999999998E-2</c:v>
                </c:pt>
                <c:pt idx="1059">
                  <c:v>6.5589999999999996E-2</c:v>
                </c:pt>
                <c:pt idx="1060">
                  <c:v>9.4828200000000001E-2</c:v>
                </c:pt>
                <c:pt idx="1061">
                  <c:v>8.6539900000000003E-2</c:v>
                </c:pt>
                <c:pt idx="1062">
                  <c:v>7.3463899999999999E-2</c:v>
                </c:pt>
                <c:pt idx="1063">
                  <c:v>5.1736600000000001E-2</c:v>
                </c:pt>
                <c:pt idx="1064">
                  <c:v>1.4697999999999999E-2</c:v>
                </c:pt>
                <c:pt idx="1065">
                  <c:v>9.1598499999999999E-2</c:v>
                </c:pt>
                <c:pt idx="1066">
                  <c:v>0.119813</c:v>
                </c:pt>
                <c:pt idx="1067">
                  <c:v>0.12579699999999999</c:v>
                </c:pt>
                <c:pt idx="1068">
                  <c:v>0.236979</c:v>
                </c:pt>
                <c:pt idx="1069">
                  <c:v>0.242285</c:v>
                </c:pt>
                <c:pt idx="1070">
                  <c:v>0.27251700000000001</c:v>
                </c:pt>
                <c:pt idx="1071">
                  <c:v>0.27399299999999999</c:v>
                </c:pt>
                <c:pt idx="1072">
                  <c:v>0.257942</c:v>
                </c:pt>
                <c:pt idx="1073">
                  <c:v>0.27017600000000003</c:v>
                </c:pt>
                <c:pt idx="1074">
                  <c:v>0.29235</c:v>
                </c:pt>
                <c:pt idx="1075">
                  <c:v>0.268266</c:v>
                </c:pt>
                <c:pt idx="1076">
                  <c:v>0.23636199999999999</c:v>
                </c:pt>
                <c:pt idx="1077">
                  <c:v>0.19448799999999999</c:v>
                </c:pt>
                <c:pt idx="1078">
                  <c:v>0.19975799999999999</c:v>
                </c:pt>
                <c:pt idx="1079">
                  <c:v>0.187167</c:v>
                </c:pt>
                <c:pt idx="1080">
                  <c:v>0.180838</c:v>
                </c:pt>
                <c:pt idx="1081">
                  <c:v>0.20080600000000001</c:v>
                </c:pt>
                <c:pt idx="1082">
                  <c:v>0.212258</c:v>
                </c:pt>
                <c:pt idx="1083">
                  <c:v>0.21368999999999999</c:v>
                </c:pt>
                <c:pt idx="1084">
                  <c:v>0.217143</c:v>
                </c:pt>
                <c:pt idx="1085">
                  <c:v>0.22261400000000001</c:v>
                </c:pt>
                <c:pt idx="1086">
                  <c:v>0.226461</c:v>
                </c:pt>
                <c:pt idx="1087">
                  <c:v>0.21571199999999999</c:v>
                </c:pt>
                <c:pt idx="1088">
                  <c:v>0.22184499999999999</c:v>
                </c:pt>
                <c:pt idx="1089">
                  <c:v>0.22237499999999999</c:v>
                </c:pt>
                <c:pt idx="1090">
                  <c:v>0.19707</c:v>
                </c:pt>
                <c:pt idx="1091">
                  <c:v>0.205286</c:v>
                </c:pt>
                <c:pt idx="1092">
                  <c:v>0.167046</c:v>
                </c:pt>
                <c:pt idx="1093">
                  <c:v>0.16298199999999999</c:v>
                </c:pt>
                <c:pt idx="1094">
                  <c:v>0.142045</c:v>
                </c:pt>
                <c:pt idx="1095">
                  <c:v>0.131582</c:v>
                </c:pt>
                <c:pt idx="1096">
                  <c:v>0.15549399999999999</c:v>
                </c:pt>
                <c:pt idx="1097">
                  <c:v>0.12909699999999999</c:v>
                </c:pt>
                <c:pt idx="1098">
                  <c:v>9.6609799999999996E-2</c:v>
                </c:pt>
                <c:pt idx="1099">
                  <c:v>7.5085200000000005E-2</c:v>
                </c:pt>
                <c:pt idx="1100">
                  <c:v>7.5458300000000006E-2</c:v>
                </c:pt>
                <c:pt idx="1101">
                  <c:v>-7.4797799999999998E-2</c:v>
                </c:pt>
                <c:pt idx="1102">
                  <c:v>-7.3536099999999993E-2</c:v>
                </c:pt>
                <c:pt idx="1103">
                  <c:v>-7.2542300000000004E-2</c:v>
                </c:pt>
                <c:pt idx="1104">
                  <c:v>-0.118025</c:v>
                </c:pt>
                <c:pt idx="1105">
                  <c:v>-8.9148599999999995E-2</c:v>
                </c:pt>
                <c:pt idx="1106">
                  <c:v>-6.45347E-2</c:v>
                </c:pt>
                <c:pt idx="1107">
                  <c:v>-3.3850100000000001E-2</c:v>
                </c:pt>
                <c:pt idx="1108">
                  <c:v>-8.1328200000000003E-2</c:v>
                </c:pt>
                <c:pt idx="1109">
                  <c:v>-6.9861300000000001E-2</c:v>
                </c:pt>
                <c:pt idx="1110">
                  <c:v>-7.3975100000000002E-2</c:v>
                </c:pt>
                <c:pt idx="1111">
                  <c:v>-8.1571699999999997E-2</c:v>
                </c:pt>
                <c:pt idx="1112">
                  <c:v>-8.3672300000000005E-2</c:v>
                </c:pt>
                <c:pt idx="1113">
                  <c:v>-0.10233299999999999</c:v>
                </c:pt>
                <c:pt idx="1114">
                  <c:v>-0.113757</c:v>
                </c:pt>
                <c:pt idx="1115">
                  <c:v>-0.14324100000000001</c:v>
                </c:pt>
                <c:pt idx="1116">
                  <c:v>-0.13731699999999999</c:v>
                </c:pt>
                <c:pt idx="1117">
                  <c:v>-0.12778500000000001</c:v>
                </c:pt>
                <c:pt idx="1118">
                  <c:v>-0.176147</c:v>
                </c:pt>
                <c:pt idx="1119">
                  <c:v>-0.145344</c:v>
                </c:pt>
                <c:pt idx="1120">
                  <c:v>-0.14598700000000001</c:v>
                </c:pt>
                <c:pt idx="1121">
                  <c:v>-0.139959</c:v>
                </c:pt>
                <c:pt idx="1122">
                  <c:v>-0.147337</c:v>
                </c:pt>
                <c:pt idx="1123">
                  <c:v>-0.10546800000000001</c:v>
                </c:pt>
                <c:pt idx="1124">
                  <c:v>-0.106169</c:v>
                </c:pt>
                <c:pt idx="1125">
                  <c:v>-5.1078199999999997E-2</c:v>
                </c:pt>
                <c:pt idx="1126">
                  <c:v>-3.5597499999999997E-2</c:v>
                </c:pt>
                <c:pt idx="1127">
                  <c:v>-2.8286200000000001E-2</c:v>
                </c:pt>
                <c:pt idx="1128">
                  <c:v>-1.6379600000000001E-2</c:v>
                </c:pt>
                <c:pt idx="1129">
                  <c:v>-1.5277799999999999E-2</c:v>
                </c:pt>
                <c:pt idx="1130">
                  <c:v>-4.7213300000000001E-3</c:v>
                </c:pt>
                <c:pt idx="1131" formatCode="0.00E+00">
                  <c:v>-3.4796600000000001E-6</c:v>
                </c:pt>
                <c:pt idx="1132">
                  <c:v>-4.6584300000000002E-4</c:v>
                </c:pt>
                <c:pt idx="1133">
                  <c:v>-7.0244699999999997E-3</c:v>
                </c:pt>
                <c:pt idx="1134">
                  <c:v>-1.7928400000000001E-2</c:v>
                </c:pt>
                <c:pt idx="1135">
                  <c:v>-8.3234199999999998E-3</c:v>
                </c:pt>
                <c:pt idx="1136">
                  <c:v>2.24899E-2</c:v>
                </c:pt>
                <c:pt idx="1137">
                  <c:v>2.9648500000000001E-2</c:v>
                </c:pt>
                <c:pt idx="1138">
                  <c:v>6.6438899999999995E-2</c:v>
                </c:pt>
                <c:pt idx="1139">
                  <c:v>5.4092500000000002E-2</c:v>
                </c:pt>
                <c:pt idx="1140">
                  <c:v>5.5700300000000001E-2</c:v>
                </c:pt>
                <c:pt idx="1141">
                  <c:v>5.6818599999999997E-2</c:v>
                </c:pt>
                <c:pt idx="1142">
                  <c:v>9.3277399999999996E-2</c:v>
                </c:pt>
                <c:pt idx="1143">
                  <c:v>0.130076</c:v>
                </c:pt>
                <c:pt idx="1144">
                  <c:v>0.13895299999999999</c:v>
                </c:pt>
                <c:pt idx="1145">
                  <c:v>0.14424300000000001</c:v>
                </c:pt>
                <c:pt idx="1146">
                  <c:v>0.15237899999999999</c:v>
                </c:pt>
                <c:pt idx="1147">
                  <c:v>0.146314</c:v>
                </c:pt>
                <c:pt idx="1148">
                  <c:v>0.15009900000000001</c:v>
                </c:pt>
                <c:pt idx="1149">
                  <c:v>0.15743299999999999</c:v>
                </c:pt>
                <c:pt idx="1150">
                  <c:v>0.15534400000000001</c:v>
                </c:pt>
                <c:pt idx="1151">
                  <c:v>0.183756</c:v>
                </c:pt>
                <c:pt idx="1152">
                  <c:v>0.170344</c:v>
                </c:pt>
                <c:pt idx="1153">
                  <c:v>0.17207500000000001</c:v>
                </c:pt>
                <c:pt idx="1154">
                  <c:v>0.20364499999999999</c:v>
                </c:pt>
                <c:pt idx="1155">
                  <c:v>0.20763300000000001</c:v>
                </c:pt>
                <c:pt idx="1156">
                  <c:v>0.22148499999999999</c:v>
                </c:pt>
                <c:pt idx="1157">
                  <c:v>0.214832</c:v>
                </c:pt>
                <c:pt idx="1158">
                  <c:v>0.21731800000000001</c:v>
                </c:pt>
                <c:pt idx="1159">
                  <c:v>0.22196399999999999</c:v>
                </c:pt>
                <c:pt idx="1160">
                  <c:v>0.21667900000000001</c:v>
                </c:pt>
                <c:pt idx="1161">
                  <c:v>0.21181700000000001</c:v>
                </c:pt>
                <c:pt idx="1162">
                  <c:v>0.22656200000000001</c:v>
                </c:pt>
                <c:pt idx="1163">
                  <c:v>0.206674</c:v>
                </c:pt>
                <c:pt idx="1164">
                  <c:v>0.195077</c:v>
                </c:pt>
                <c:pt idx="1165">
                  <c:v>0.20454700000000001</c:v>
                </c:pt>
                <c:pt idx="1166">
                  <c:v>0.20747699999999999</c:v>
                </c:pt>
                <c:pt idx="1167">
                  <c:v>0.25138899999999997</c:v>
                </c:pt>
                <c:pt idx="1168">
                  <c:v>0.22190199999999999</c:v>
                </c:pt>
                <c:pt idx="1169">
                  <c:v>0.26247199999999998</c:v>
                </c:pt>
                <c:pt idx="1170">
                  <c:v>0.24781900000000001</c:v>
                </c:pt>
                <c:pt idx="1171">
                  <c:v>0.263789</c:v>
                </c:pt>
                <c:pt idx="1172">
                  <c:v>0.26905800000000002</c:v>
                </c:pt>
                <c:pt idx="1173">
                  <c:v>0.24218799999999999</c:v>
                </c:pt>
                <c:pt idx="1174">
                  <c:v>0.242066</c:v>
                </c:pt>
                <c:pt idx="1175">
                  <c:v>0.23313700000000001</c:v>
                </c:pt>
                <c:pt idx="1176">
                  <c:v>0.24235200000000001</c:v>
                </c:pt>
                <c:pt idx="1177">
                  <c:v>0.22822100000000001</c:v>
                </c:pt>
                <c:pt idx="1178">
                  <c:v>0.21649099999999999</c:v>
                </c:pt>
                <c:pt idx="1179">
                  <c:v>0.24021600000000001</c:v>
                </c:pt>
                <c:pt idx="1180">
                  <c:v>0.214916</c:v>
                </c:pt>
                <c:pt idx="1181">
                  <c:v>0.21845999999999999</c:v>
                </c:pt>
                <c:pt idx="1182">
                  <c:v>0.24534900000000001</c:v>
                </c:pt>
                <c:pt idx="1183">
                  <c:v>0.233131</c:v>
                </c:pt>
                <c:pt idx="1184">
                  <c:v>0.23236699999999999</c:v>
                </c:pt>
                <c:pt idx="1185">
                  <c:v>0.238456</c:v>
                </c:pt>
                <c:pt idx="1186">
                  <c:v>0.23469400000000001</c:v>
                </c:pt>
                <c:pt idx="1187">
                  <c:v>0.20206199999999999</c:v>
                </c:pt>
                <c:pt idx="1188">
                  <c:v>0.16745299999999999</c:v>
                </c:pt>
                <c:pt idx="1189">
                  <c:v>0.16600200000000001</c:v>
                </c:pt>
                <c:pt idx="1190">
                  <c:v>0.135827</c:v>
                </c:pt>
                <c:pt idx="1191">
                  <c:v>0.16814699999999999</c:v>
                </c:pt>
                <c:pt idx="1192">
                  <c:v>0.17685799999999999</c:v>
                </c:pt>
                <c:pt idx="1193">
                  <c:v>0.28965999999999997</c:v>
                </c:pt>
                <c:pt idx="1194">
                  <c:v>0.29192400000000002</c:v>
                </c:pt>
                <c:pt idx="1195">
                  <c:v>0.28484799999999999</c:v>
                </c:pt>
                <c:pt idx="1196">
                  <c:v>0.27741100000000002</c:v>
                </c:pt>
                <c:pt idx="1197">
                  <c:v>0.30606</c:v>
                </c:pt>
                <c:pt idx="1198">
                  <c:v>0.26734000000000002</c:v>
                </c:pt>
                <c:pt idx="1199">
                  <c:v>0.25295699999999999</c:v>
                </c:pt>
                <c:pt idx="1200">
                  <c:v>0.246336</c:v>
                </c:pt>
                <c:pt idx="1201">
                  <c:v>0.24004900000000001</c:v>
                </c:pt>
                <c:pt idx="1202">
                  <c:v>0.23719000000000001</c:v>
                </c:pt>
                <c:pt idx="1203">
                  <c:v>0.24213599999999999</c:v>
                </c:pt>
                <c:pt idx="1204">
                  <c:v>0.23607900000000001</c:v>
                </c:pt>
                <c:pt idx="1205">
                  <c:v>0.22725400000000001</c:v>
                </c:pt>
                <c:pt idx="1206">
                  <c:v>0.24196000000000001</c:v>
                </c:pt>
                <c:pt idx="1207">
                  <c:v>0.25153500000000001</c:v>
                </c:pt>
                <c:pt idx="1208">
                  <c:v>0.232048</c:v>
                </c:pt>
                <c:pt idx="1209">
                  <c:v>0.245447</c:v>
                </c:pt>
                <c:pt idx="1210">
                  <c:v>0.23399400000000001</c:v>
                </c:pt>
                <c:pt idx="1211">
                  <c:v>0.22418199999999999</c:v>
                </c:pt>
                <c:pt idx="1212">
                  <c:v>0.21451799999999999</c:v>
                </c:pt>
                <c:pt idx="1213">
                  <c:v>0.20171700000000001</c:v>
                </c:pt>
                <c:pt idx="1214">
                  <c:v>0.249999</c:v>
                </c:pt>
                <c:pt idx="1215">
                  <c:v>0.225053</c:v>
                </c:pt>
                <c:pt idx="1216">
                  <c:v>0.243227</c:v>
                </c:pt>
                <c:pt idx="1217">
                  <c:v>0.23702999999999999</c:v>
                </c:pt>
                <c:pt idx="1218">
                  <c:v>0.27238899999999999</c:v>
                </c:pt>
                <c:pt idx="1219">
                  <c:v>0.273974</c:v>
                </c:pt>
                <c:pt idx="1220">
                  <c:v>0.31706699999999999</c:v>
                </c:pt>
                <c:pt idx="1221">
                  <c:v>0.32497100000000001</c:v>
                </c:pt>
                <c:pt idx="1222">
                  <c:v>0.32988600000000001</c:v>
                </c:pt>
                <c:pt idx="1223">
                  <c:v>0.32362299999999999</c:v>
                </c:pt>
                <c:pt idx="1224">
                  <c:v>0.32644600000000001</c:v>
                </c:pt>
                <c:pt idx="1225">
                  <c:v>0.324156</c:v>
                </c:pt>
                <c:pt idx="1226">
                  <c:v>0.18739</c:v>
                </c:pt>
                <c:pt idx="1227">
                  <c:v>0.23000599999999999</c:v>
                </c:pt>
                <c:pt idx="1228">
                  <c:v>0.226387</c:v>
                </c:pt>
                <c:pt idx="1229">
                  <c:v>0.18427099999999999</c:v>
                </c:pt>
                <c:pt idx="1230">
                  <c:v>0.16794500000000001</c:v>
                </c:pt>
                <c:pt idx="1231">
                  <c:v>0.28662500000000002</c:v>
                </c:pt>
                <c:pt idx="1232">
                  <c:v>0.28117399999999998</c:v>
                </c:pt>
                <c:pt idx="1233">
                  <c:v>0.268785</c:v>
                </c:pt>
                <c:pt idx="1234">
                  <c:v>0.27003899999999997</c:v>
                </c:pt>
                <c:pt idx="1235">
                  <c:v>0.28449000000000002</c:v>
                </c:pt>
                <c:pt idx="1236">
                  <c:v>0.301209</c:v>
                </c:pt>
                <c:pt idx="1237">
                  <c:v>0.27429100000000001</c:v>
                </c:pt>
                <c:pt idx="1238">
                  <c:v>0.30407600000000001</c:v>
                </c:pt>
                <c:pt idx="1239">
                  <c:v>0.32341300000000001</c:v>
                </c:pt>
                <c:pt idx="1240">
                  <c:v>0.31693300000000002</c:v>
                </c:pt>
                <c:pt idx="1241">
                  <c:v>0.277279</c:v>
                </c:pt>
                <c:pt idx="1242">
                  <c:v>0.27898099999999998</c:v>
                </c:pt>
                <c:pt idx="1243">
                  <c:v>0.24212500000000001</c:v>
                </c:pt>
                <c:pt idx="1244">
                  <c:v>0.261716</c:v>
                </c:pt>
                <c:pt idx="1245">
                  <c:v>0.29413800000000001</c:v>
                </c:pt>
                <c:pt idx="1246">
                  <c:v>0.31024800000000002</c:v>
                </c:pt>
                <c:pt idx="1247">
                  <c:v>0.317606</c:v>
                </c:pt>
                <c:pt idx="1248">
                  <c:v>0.32171</c:v>
                </c:pt>
                <c:pt idx="1249">
                  <c:v>0.32734000000000002</c:v>
                </c:pt>
                <c:pt idx="1250">
                  <c:v>0.30558800000000003</c:v>
                </c:pt>
                <c:pt idx="1251">
                  <c:v>0.457426</c:v>
                </c:pt>
                <c:pt idx="1252">
                  <c:v>0.44872200000000001</c:v>
                </c:pt>
                <c:pt idx="1253">
                  <c:v>0.43547599999999997</c:v>
                </c:pt>
                <c:pt idx="1254">
                  <c:v>0.42930600000000002</c:v>
                </c:pt>
                <c:pt idx="1255">
                  <c:v>0.428981</c:v>
                </c:pt>
                <c:pt idx="1256">
                  <c:v>0.44731799999999999</c:v>
                </c:pt>
                <c:pt idx="1257">
                  <c:v>0.45419300000000001</c:v>
                </c:pt>
                <c:pt idx="1258">
                  <c:v>0.44598399999999999</c:v>
                </c:pt>
                <c:pt idx="1259">
                  <c:v>0.47521400000000003</c:v>
                </c:pt>
                <c:pt idx="1260">
                  <c:v>0.48823800000000001</c:v>
                </c:pt>
                <c:pt idx="1261">
                  <c:v>0.48097499999999999</c:v>
                </c:pt>
                <c:pt idx="1262">
                  <c:v>0.52010699999999999</c:v>
                </c:pt>
                <c:pt idx="1263">
                  <c:v>0.52620299999999998</c:v>
                </c:pt>
                <c:pt idx="1264">
                  <c:v>0.49975199999999997</c:v>
                </c:pt>
                <c:pt idx="1265">
                  <c:v>0.49825399999999997</c:v>
                </c:pt>
                <c:pt idx="1266">
                  <c:v>0.50786399999999998</c:v>
                </c:pt>
                <c:pt idx="1267">
                  <c:v>0.523895</c:v>
                </c:pt>
                <c:pt idx="1268">
                  <c:v>0.49927899999999997</c:v>
                </c:pt>
                <c:pt idx="1269">
                  <c:v>0.48288399999999998</c:v>
                </c:pt>
                <c:pt idx="1270">
                  <c:v>0.489736</c:v>
                </c:pt>
                <c:pt idx="1271">
                  <c:v>0.49318699999999999</c:v>
                </c:pt>
                <c:pt idx="1272">
                  <c:v>0.469393</c:v>
                </c:pt>
                <c:pt idx="1273">
                  <c:v>0.46521099999999999</c:v>
                </c:pt>
                <c:pt idx="1274">
                  <c:v>0.48300599999999999</c:v>
                </c:pt>
                <c:pt idx="1275">
                  <c:v>0.50725100000000001</c:v>
                </c:pt>
                <c:pt idx="1276">
                  <c:v>0.56674899999999995</c:v>
                </c:pt>
                <c:pt idx="1277">
                  <c:v>0.55271700000000001</c:v>
                </c:pt>
                <c:pt idx="1278">
                  <c:v>0.52975799999999995</c:v>
                </c:pt>
                <c:pt idx="1279">
                  <c:v>0.523478</c:v>
                </c:pt>
                <c:pt idx="1280">
                  <c:v>0.51469699999999996</c:v>
                </c:pt>
                <c:pt idx="1281">
                  <c:v>0.51659200000000005</c:v>
                </c:pt>
                <c:pt idx="1282">
                  <c:v>0.5101</c:v>
                </c:pt>
                <c:pt idx="1283">
                  <c:v>0.53125699999999998</c:v>
                </c:pt>
                <c:pt idx="1284">
                  <c:v>0.53308100000000003</c:v>
                </c:pt>
                <c:pt idx="1285">
                  <c:v>0.40686899999999998</c:v>
                </c:pt>
                <c:pt idx="1286">
                  <c:v>0.39955499999999999</c:v>
                </c:pt>
                <c:pt idx="1287">
                  <c:v>0.38113799999999998</c:v>
                </c:pt>
                <c:pt idx="1288">
                  <c:v>0.38089299999999998</c:v>
                </c:pt>
                <c:pt idx="1289">
                  <c:v>0.38641799999999998</c:v>
                </c:pt>
                <c:pt idx="1290">
                  <c:v>0.37396499999999999</c:v>
                </c:pt>
                <c:pt idx="1291">
                  <c:v>0.38162400000000002</c:v>
                </c:pt>
                <c:pt idx="1292">
                  <c:v>0.41327999999999998</c:v>
                </c:pt>
                <c:pt idx="1293">
                  <c:v>0.42088399999999998</c:v>
                </c:pt>
                <c:pt idx="1294">
                  <c:v>0.41117999999999999</c:v>
                </c:pt>
                <c:pt idx="1295">
                  <c:v>0.43884699999999999</c:v>
                </c:pt>
                <c:pt idx="1296">
                  <c:v>0.40649099999999999</c:v>
                </c:pt>
                <c:pt idx="1297">
                  <c:v>0.41596699999999998</c:v>
                </c:pt>
                <c:pt idx="1298">
                  <c:v>0.52235799999999999</c:v>
                </c:pt>
                <c:pt idx="1299">
                  <c:v>0.52496799999999999</c:v>
                </c:pt>
                <c:pt idx="1300">
                  <c:v>0.54032000000000002</c:v>
                </c:pt>
                <c:pt idx="1301">
                  <c:v>0.55212399999999995</c:v>
                </c:pt>
                <c:pt idx="1302">
                  <c:v>0.55587399999999998</c:v>
                </c:pt>
                <c:pt idx="1303">
                  <c:v>0.55959400000000004</c:v>
                </c:pt>
                <c:pt idx="1304">
                  <c:v>0.55828500000000003</c:v>
                </c:pt>
                <c:pt idx="1305">
                  <c:v>0.55823999999999996</c:v>
                </c:pt>
                <c:pt idx="1306">
                  <c:v>0.55067900000000003</c:v>
                </c:pt>
                <c:pt idx="1307">
                  <c:v>0.57303199999999999</c:v>
                </c:pt>
                <c:pt idx="1308">
                  <c:v>0.57935499999999995</c:v>
                </c:pt>
                <c:pt idx="1309">
                  <c:v>0.557975</c:v>
                </c:pt>
                <c:pt idx="1310">
                  <c:v>0.56737599999999999</c:v>
                </c:pt>
                <c:pt idx="1311">
                  <c:v>0.563697</c:v>
                </c:pt>
                <c:pt idx="1312">
                  <c:v>0.58215799999999995</c:v>
                </c:pt>
                <c:pt idx="1313">
                  <c:v>0.58096599999999998</c:v>
                </c:pt>
                <c:pt idx="1314">
                  <c:v>0.57260100000000003</c:v>
                </c:pt>
                <c:pt idx="1315">
                  <c:v>0.58188399999999996</c:v>
                </c:pt>
                <c:pt idx="1316">
                  <c:v>0.57929399999999998</c:v>
                </c:pt>
                <c:pt idx="1317">
                  <c:v>0.57786800000000005</c:v>
                </c:pt>
                <c:pt idx="1318">
                  <c:v>0.57203400000000004</c:v>
                </c:pt>
                <c:pt idx="1319">
                  <c:v>0.57125800000000004</c:v>
                </c:pt>
                <c:pt idx="1320">
                  <c:v>0.57176400000000005</c:v>
                </c:pt>
                <c:pt idx="1321">
                  <c:v>0.56713400000000003</c:v>
                </c:pt>
                <c:pt idx="1322">
                  <c:v>0.64054800000000001</c:v>
                </c:pt>
                <c:pt idx="1323">
                  <c:v>0.64103900000000003</c:v>
                </c:pt>
                <c:pt idx="1324">
                  <c:v>0.632691</c:v>
                </c:pt>
                <c:pt idx="1325">
                  <c:v>0.63000999999999996</c:v>
                </c:pt>
                <c:pt idx="1326">
                  <c:v>0.62421499999999996</c:v>
                </c:pt>
                <c:pt idx="1327">
                  <c:v>0.63670099999999996</c:v>
                </c:pt>
                <c:pt idx="1328">
                  <c:v>0.63772600000000002</c:v>
                </c:pt>
                <c:pt idx="1329">
                  <c:v>0.64433700000000005</c:v>
                </c:pt>
                <c:pt idx="1330">
                  <c:v>0.63699600000000001</c:v>
                </c:pt>
                <c:pt idx="1331">
                  <c:v>0.57877199999999995</c:v>
                </c:pt>
                <c:pt idx="1332">
                  <c:v>0.55918000000000001</c:v>
                </c:pt>
                <c:pt idx="1333">
                  <c:v>0.54262900000000003</c:v>
                </c:pt>
                <c:pt idx="1334">
                  <c:v>0.544937</c:v>
                </c:pt>
                <c:pt idx="1335">
                  <c:v>0.54209200000000002</c:v>
                </c:pt>
                <c:pt idx="1336">
                  <c:v>0.55096400000000001</c:v>
                </c:pt>
                <c:pt idx="1337">
                  <c:v>0.54351499999999997</c:v>
                </c:pt>
                <c:pt idx="1338">
                  <c:v>0.54324700000000004</c:v>
                </c:pt>
                <c:pt idx="1339">
                  <c:v>0.54656000000000005</c:v>
                </c:pt>
                <c:pt idx="1340">
                  <c:v>0.54991199999999996</c:v>
                </c:pt>
                <c:pt idx="1341">
                  <c:v>0.51677499999999998</c:v>
                </c:pt>
                <c:pt idx="1342">
                  <c:v>0.54478199999999999</c:v>
                </c:pt>
                <c:pt idx="1343">
                  <c:v>0.59084800000000004</c:v>
                </c:pt>
                <c:pt idx="1344">
                  <c:v>0.59244600000000003</c:v>
                </c:pt>
                <c:pt idx="1345">
                  <c:v>0.59365699999999999</c:v>
                </c:pt>
                <c:pt idx="1346">
                  <c:v>0.58518000000000003</c:v>
                </c:pt>
                <c:pt idx="1347">
                  <c:v>0.54302799999999996</c:v>
                </c:pt>
                <c:pt idx="1348">
                  <c:v>0.53995300000000002</c:v>
                </c:pt>
                <c:pt idx="1349">
                  <c:v>0.53945799999999999</c:v>
                </c:pt>
                <c:pt idx="1350">
                  <c:v>0.55329700000000004</c:v>
                </c:pt>
                <c:pt idx="1351">
                  <c:v>0.55125999999999997</c:v>
                </c:pt>
                <c:pt idx="1352">
                  <c:v>0.55288499999999996</c:v>
                </c:pt>
                <c:pt idx="1353">
                  <c:v>0.54781800000000003</c:v>
                </c:pt>
                <c:pt idx="1354">
                  <c:v>0.53284600000000004</c:v>
                </c:pt>
                <c:pt idx="1355">
                  <c:v>0.45225199999999999</c:v>
                </c:pt>
                <c:pt idx="1356">
                  <c:v>0.44833400000000001</c:v>
                </c:pt>
                <c:pt idx="1357">
                  <c:v>0.39418399999999998</c:v>
                </c:pt>
                <c:pt idx="1358">
                  <c:v>0.40528999999999998</c:v>
                </c:pt>
                <c:pt idx="1359">
                  <c:v>0.45596100000000001</c:v>
                </c:pt>
                <c:pt idx="1360">
                  <c:v>0.454984</c:v>
                </c:pt>
                <c:pt idx="1361">
                  <c:v>0.46264699999999997</c:v>
                </c:pt>
                <c:pt idx="1362">
                  <c:v>0.46749499999999999</c:v>
                </c:pt>
                <c:pt idx="1363">
                  <c:v>0.47251300000000002</c:v>
                </c:pt>
                <c:pt idx="1364">
                  <c:v>0.50451500000000005</c:v>
                </c:pt>
                <c:pt idx="1365">
                  <c:v>0.52635500000000002</c:v>
                </c:pt>
                <c:pt idx="1366">
                  <c:v>0.51014199999999998</c:v>
                </c:pt>
                <c:pt idx="1367">
                  <c:v>0.50391300000000006</c:v>
                </c:pt>
                <c:pt idx="1368">
                  <c:v>0.505247</c:v>
                </c:pt>
                <c:pt idx="1369">
                  <c:v>0.50326400000000004</c:v>
                </c:pt>
                <c:pt idx="1370">
                  <c:v>0.48383599999999999</c:v>
                </c:pt>
                <c:pt idx="1371">
                  <c:v>0.51870300000000003</c:v>
                </c:pt>
                <c:pt idx="1372">
                  <c:v>0.524397</c:v>
                </c:pt>
                <c:pt idx="1373">
                  <c:v>0.52807599999999999</c:v>
                </c:pt>
                <c:pt idx="1374">
                  <c:v>0.53847</c:v>
                </c:pt>
                <c:pt idx="1375">
                  <c:v>0.60209699999999999</c:v>
                </c:pt>
                <c:pt idx="1376">
                  <c:v>0.58207100000000001</c:v>
                </c:pt>
                <c:pt idx="1377">
                  <c:v>0.59409699999999999</c:v>
                </c:pt>
                <c:pt idx="1378">
                  <c:v>0.59148000000000001</c:v>
                </c:pt>
                <c:pt idx="1379">
                  <c:v>0.579183</c:v>
                </c:pt>
                <c:pt idx="1380">
                  <c:v>0.58768500000000001</c:v>
                </c:pt>
                <c:pt idx="1381">
                  <c:v>0.633046</c:v>
                </c:pt>
                <c:pt idx="1382">
                  <c:v>0.64163700000000001</c:v>
                </c:pt>
                <c:pt idx="1383">
                  <c:v>0.64209300000000002</c:v>
                </c:pt>
                <c:pt idx="1384">
                  <c:v>0.64332100000000003</c:v>
                </c:pt>
                <c:pt idx="1385">
                  <c:v>0.61557499999999998</c:v>
                </c:pt>
                <c:pt idx="1386">
                  <c:v>0.61920399999999998</c:v>
                </c:pt>
                <c:pt idx="1387">
                  <c:v>0.62931199999999998</c:v>
                </c:pt>
                <c:pt idx="1388">
                  <c:v>0.62753999999999999</c:v>
                </c:pt>
                <c:pt idx="1389">
                  <c:v>0.62717699999999998</c:v>
                </c:pt>
                <c:pt idx="1390">
                  <c:v>0.64849000000000001</c:v>
                </c:pt>
                <c:pt idx="1391">
                  <c:v>0.66179500000000002</c:v>
                </c:pt>
                <c:pt idx="1392">
                  <c:v>0.64610299999999998</c:v>
                </c:pt>
                <c:pt idx="1393">
                  <c:v>0.70537000000000005</c:v>
                </c:pt>
                <c:pt idx="1394">
                  <c:v>0.66803400000000002</c:v>
                </c:pt>
                <c:pt idx="1395">
                  <c:v>0.66113500000000003</c:v>
                </c:pt>
                <c:pt idx="1396">
                  <c:v>0.636625</c:v>
                </c:pt>
                <c:pt idx="1397">
                  <c:v>0.62939599999999996</c:v>
                </c:pt>
                <c:pt idx="1398">
                  <c:v>0.62293500000000002</c:v>
                </c:pt>
                <c:pt idx="1399">
                  <c:v>0.620722</c:v>
                </c:pt>
                <c:pt idx="1400">
                  <c:v>0.61458000000000002</c:v>
                </c:pt>
                <c:pt idx="1401">
                  <c:v>0.61065800000000003</c:v>
                </c:pt>
                <c:pt idx="1402">
                  <c:v>0.61987899999999996</c:v>
                </c:pt>
                <c:pt idx="1403">
                  <c:v>0.62603200000000003</c:v>
                </c:pt>
                <c:pt idx="1404">
                  <c:v>0.62707000000000002</c:v>
                </c:pt>
                <c:pt idx="1405">
                  <c:v>0.63862799999999997</c:v>
                </c:pt>
                <c:pt idx="1406">
                  <c:v>0.62680899999999995</c:v>
                </c:pt>
                <c:pt idx="1407">
                  <c:v>0.62331700000000001</c:v>
                </c:pt>
                <c:pt idx="1408">
                  <c:v>0.596499</c:v>
                </c:pt>
                <c:pt idx="1409">
                  <c:v>0.59411700000000001</c:v>
                </c:pt>
                <c:pt idx="1410">
                  <c:v>0.57190700000000005</c:v>
                </c:pt>
                <c:pt idx="1411">
                  <c:v>0.57274000000000003</c:v>
                </c:pt>
                <c:pt idx="1412">
                  <c:v>0.64128200000000002</c:v>
                </c:pt>
                <c:pt idx="1413">
                  <c:v>0.63684700000000005</c:v>
                </c:pt>
                <c:pt idx="1414">
                  <c:v>0.63128099999999998</c:v>
                </c:pt>
                <c:pt idx="1415">
                  <c:v>0.64912099999999995</c:v>
                </c:pt>
                <c:pt idx="1416">
                  <c:v>0.67547999999999997</c:v>
                </c:pt>
                <c:pt idx="1417">
                  <c:v>0.67423</c:v>
                </c:pt>
                <c:pt idx="1418">
                  <c:v>0.68256399999999995</c:v>
                </c:pt>
                <c:pt idx="1419">
                  <c:v>0.68785300000000005</c:v>
                </c:pt>
                <c:pt idx="1420">
                  <c:v>0.68132599999999999</c:v>
                </c:pt>
                <c:pt idx="1421">
                  <c:v>0.68083099999999996</c:v>
                </c:pt>
                <c:pt idx="1422">
                  <c:v>0.68579900000000005</c:v>
                </c:pt>
                <c:pt idx="1423">
                  <c:v>0.68201299999999998</c:v>
                </c:pt>
                <c:pt idx="1424">
                  <c:v>0.687079</c:v>
                </c:pt>
                <c:pt idx="1425">
                  <c:v>0.69106100000000004</c:v>
                </c:pt>
                <c:pt idx="1426">
                  <c:v>0.69187600000000005</c:v>
                </c:pt>
                <c:pt idx="1427">
                  <c:v>0.67778899999999997</c:v>
                </c:pt>
                <c:pt idx="1428">
                  <c:v>0.692415</c:v>
                </c:pt>
                <c:pt idx="1429">
                  <c:v>0.73425600000000002</c:v>
                </c:pt>
                <c:pt idx="1430">
                  <c:v>0.73311499999999996</c:v>
                </c:pt>
                <c:pt idx="1431">
                  <c:v>0.71207200000000004</c:v>
                </c:pt>
                <c:pt idx="1432">
                  <c:v>0.71427099999999999</c:v>
                </c:pt>
                <c:pt idx="1433">
                  <c:v>0.72492299999999998</c:v>
                </c:pt>
                <c:pt idx="1434">
                  <c:v>0.72036500000000003</c:v>
                </c:pt>
                <c:pt idx="1435">
                  <c:v>0.72053599999999995</c:v>
                </c:pt>
                <c:pt idx="1436">
                  <c:v>0.71880299999999997</c:v>
                </c:pt>
                <c:pt idx="1437">
                  <c:v>0.72336999999999996</c:v>
                </c:pt>
                <c:pt idx="1438">
                  <c:v>0.72005399999999997</c:v>
                </c:pt>
                <c:pt idx="1439">
                  <c:v>0.72268299999999996</c:v>
                </c:pt>
                <c:pt idx="1440">
                  <c:v>0.72223400000000004</c:v>
                </c:pt>
                <c:pt idx="1441">
                  <c:v>0.72777499999999995</c:v>
                </c:pt>
                <c:pt idx="1442">
                  <c:v>0.73068500000000003</c:v>
                </c:pt>
                <c:pt idx="1443">
                  <c:v>0.73056699999999997</c:v>
                </c:pt>
                <c:pt idx="1444">
                  <c:v>0.73193299999999994</c:v>
                </c:pt>
                <c:pt idx="1445">
                  <c:v>0.71400200000000003</c:v>
                </c:pt>
                <c:pt idx="1446">
                  <c:v>0.76200800000000002</c:v>
                </c:pt>
                <c:pt idx="1447">
                  <c:v>0.75194799999999995</c:v>
                </c:pt>
                <c:pt idx="1448">
                  <c:v>0.74834900000000004</c:v>
                </c:pt>
                <c:pt idx="1449">
                  <c:v>0.73876699999999995</c:v>
                </c:pt>
                <c:pt idx="1450">
                  <c:v>0.73964099999999999</c:v>
                </c:pt>
                <c:pt idx="1451">
                  <c:v>0.75068800000000002</c:v>
                </c:pt>
                <c:pt idx="1452">
                  <c:v>0.74212100000000003</c:v>
                </c:pt>
                <c:pt idx="1453">
                  <c:v>0.76185899999999995</c:v>
                </c:pt>
                <c:pt idx="1454">
                  <c:v>0.76932999999999996</c:v>
                </c:pt>
                <c:pt idx="1455">
                  <c:v>0.76717900000000006</c:v>
                </c:pt>
                <c:pt idx="1456">
                  <c:v>0.76232100000000003</c:v>
                </c:pt>
                <c:pt idx="1457">
                  <c:v>0.75110200000000005</c:v>
                </c:pt>
                <c:pt idx="1458">
                  <c:v>0.74388100000000001</c:v>
                </c:pt>
                <c:pt idx="1459">
                  <c:v>0.75237500000000002</c:v>
                </c:pt>
                <c:pt idx="1460">
                  <c:v>0.75116499999999997</c:v>
                </c:pt>
                <c:pt idx="1461">
                  <c:v>0.76694700000000005</c:v>
                </c:pt>
                <c:pt idx="1462">
                  <c:v>0.76240799999999997</c:v>
                </c:pt>
                <c:pt idx="1463">
                  <c:v>0.76256100000000004</c:v>
                </c:pt>
                <c:pt idx="1464">
                  <c:v>0.76571699999999998</c:v>
                </c:pt>
                <c:pt idx="1465">
                  <c:v>0.77837800000000001</c:v>
                </c:pt>
                <c:pt idx="1466">
                  <c:v>0.779833</c:v>
                </c:pt>
                <c:pt idx="1467">
                  <c:v>0.78426600000000002</c:v>
                </c:pt>
                <c:pt idx="1468">
                  <c:v>0.78669999999999995</c:v>
                </c:pt>
                <c:pt idx="1469">
                  <c:v>0.78866700000000001</c:v>
                </c:pt>
                <c:pt idx="1470">
                  <c:v>0.77619099999999996</c:v>
                </c:pt>
                <c:pt idx="1471">
                  <c:v>0.77743600000000002</c:v>
                </c:pt>
                <c:pt idx="1472">
                  <c:v>0.779304</c:v>
                </c:pt>
                <c:pt idx="1473">
                  <c:v>0.774281</c:v>
                </c:pt>
                <c:pt idx="1474">
                  <c:v>0.78662399999999999</c:v>
                </c:pt>
                <c:pt idx="1475">
                  <c:v>0.78965200000000002</c:v>
                </c:pt>
                <c:pt idx="1476">
                  <c:v>0.79144499999999995</c:v>
                </c:pt>
                <c:pt idx="1477">
                  <c:v>0.79107099999999997</c:v>
                </c:pt>
                <c:pt idx="1478">
                  <c:v>0.79027599999999998</c:v>
                </c:pt>
                <c:pt idx="1479">
                  <c:v>0.792713</c:v>
                </c:pt>
                <c:pt idx="1480">
                  <c:v>0.75174200000000002</c:v>
                </c:pt>
                <c:pt idx="1481">
                  <c:v>0.75073599999999996</c:v>
                </c:pt>
                <c:pt idx="1482">
                  <c:v>0.74983299999999997</c:v>
                </c:pt>
                <c:pt idx="1483">
                  <c:v>0.75009400000000004</c:v>
                </c:pt>
                <c:pt idx="1484">
                  <c:v>0.74433700000000003</c:v>
                </c:pt>
                <c:pt idx="1485">
                  <c:v>0.73734200000000005</c:v>
                </c:pt>
                <c:pt idx="1486">
                  <c:v>0.711032</c:v>
                </c:pt>
                <c:pt idx="1487">
                  <c:v>0.71163500000000002</c:v>
                </c:pt>
                <c:pt idx="1488">
                  <c:v>0.73464399999999996</c:v>
                </c:pt>
                <c:pt idx="1489">
                  <c:v>0.73680299999999999</c:v>
                </c:pt>
                <c:pt idx="1490">
                  <c:v>0.743676</c:v>
                </c:pt>
                <c:pt idx="1491">
                  <c:v>0.74245300000000003</c:v>
                </c:pt>
                <c:pt idx="1492">
                  <c:v>0.74661100000000002</c:v>
                </c:pt>
                <c:pt idx="1493">
                  <c:v>0.75742600000000004</c:v>
                </c:pt>
                <c:pt idx="1494">
                  <c:v>0.75286900000000001</c:v>
                </c:pt>
                <c:pt idx="1495">
                  <c:v>0.75407400000000002</c:v>
                </c:pt>
                <c:pt idx="1496">
                  <c:v>0.75501200000000002</c:v>
                </c:pt>
                <c:pt idx="1497">
                  <c:v>0.75481500000000001</c:v>
                </c:pt>
                <c:pt idx="1498">
                  <c:v>0.82120599999999999</c:v>
                </c:pt>
                <c:pt idx="1499">
                  <c:v>0.82154199999999999</c:v>
                </c:pt>
                <c:pt idx="1500">
                  <c:v>0.81763600000000003</c:v>
                </c:pt>
                <c:pt idx="1501">
                  <c:v>0.81726600000000005</c:v>
                </c:pt>
                <c:pt idx="1502">
                  <c:v>0.81391199999999997</c:v>
                </c:pt>
                <c:pt idx="1503">
                  <c:v>0.81703099999999995</c:v>
                </c:pt>
                <c:pt idx="1504">
                  <c:v>0.824272</c:v>
                </c:pt>
                <c:pt idx="1505">
                  <c:v>0.82065999999999995</c:v>
                </c:pt>
                <c:pt idx="1506">
                  <c:v>0.82677900000000004</c:v>
                </c:pt>
                <c:pt idx="1507">
                  <c:v>0.82270299999999996</c:v>
                </c:pt>
                <c:pt idx="1508">
                  <c:v>0.81923199999999996</c:v>
                </c:pt>
                <c:pt idx="1509">
                  <c:v>0.82353600000000005</c:v>
                </c:pt>
                <c:pt idx="1510">
                  <c:v>0.82848100000000002</c:v>
                </c:pt>
                <c:pt idx="1511">
                  <c:v>0.83580299999999996</c:v>
                </c:pt>
                <c:pt idx="1512">
                  <c:v>0.83808800000000006</c:v>
                </c:pt>
                <c:pt idx="1513">
                  <c:v>0.83985500000000002</c:v>
                </c:pt>
                <c:pt idx="1514">
                  <c:v>0.82142000000000004</c:v>
                </c:pt>
                <c:pt idx="1515">
                  <c:v>0.82135899999999995</c:v>
                </c:pt>
                <c:pt idx="1516">
                  <c:v>0.82375699999999996</c:v>
                </c:pt>
                <c:pt idx="1517">
                  <c:v>0.82479899999999995</c:v>
                </c:pt>
                <c:pt idx="1518">
                  <c:v>0.83047499999999996</c:v>
                </c:pt>
                <c:pt idx="1519">
                  <c:v>0.84016000000000002</c:v>
                </c:pt>
                <c:pt idx="1520">
                  <c:v>0.84527399999999997</c:v>
                </c:pt>
                <c:pt idx="1521">
                  <c:v>0.83794500000000005</c:v>
                </c:pt>
                <c:pt idx="1522">
                  <c:v>0.84002399999999999</c:v>
                </c:pt>
                <c:pt idx="1523">
                  <c:v>0.84472400000000003</c:v>
                </c:pt>
                <c:pt idx="1524">
                  <c:v>0.84449099999999999</c:v>
                </c:pt>
                <c:pt idx="1525">
                  <c:v>0.84306199999999998</c:v>
                </c:pt>
                <c:pt idx="1526">
                  <c:v>0.83850599999999997</c:v>
                </c:pt>
                <c:pt idx="1527">
                  <c:v>0.844248</c:v>
                </c:pt>
                <c:pt idx="1528">
                  <c:v>0.82870699999999997</c:v>
                </c:pt>
                <c:pt idx="1529">
                  <c:v>0.83097200000000004</c:v>
                </c:pt>
                <c:pt idx="1530">
                  <c:v>0.83050000000000002</c:v>
                </c:pt>
                <c:pt idx="1531">
                  <c:v>0.758413</c:v>
                </c:pt>
                <c:pt idx="1532">
                  <c:v>0.79044999999999999</c:v>
                </c:pt>
                <c:pt idx="1533">
                  <c:v>0.80844099999999997</c:v>
                </c:pt>
                <c:pt idx="1534">
                  <c:v>0.81295399999999995</c:v>
                </c:pt>
                <c:pt idx="1535">
                  <c:v>0.83610799999999996</c:v>
                </c:pt>
                <c:pt idx="1536">
                  <c:v>0.86639999999999995</c:v>
                </c:pt>
                <c:pt idx="1537">
                  <c:v>0.88634400000000002</c:v>
                </c:pt>
                <c:pt idx="1538">
                  <c:v>0.88697000000000004</c:v>
                </c:pt>
                <c:pt idx="1539">
                  <c:v>0.88711499999999999</c:v>
                </c:pt>
                <c:pt idx="1540">
                  <c:v>0.88637600000000005</c:v>
                </c:pt>
                <c:pt idx="1541">
                  <c:v>0.88517100000000004</c:v>
                </c:pt>
                <c:pt idx="1542">
                  <c:v>0.88529100000000005</c:v>
                </c:pt>
                <c:pt idx="1543">
                  <c:v>0.88886500000000002</c:v>
                </c:pt>
                <c:pt idx="1544">
                  <c:v>0.88893299999999997</c:v>
                </c:pt>
                <c:pt idx="1545">
                  <c:v>0.88865400000000005</c:v>
                </c:pt>
                <c:pt idx="1546">
                  <c:v>0.88908799999999999</c:v>
                </c:pt>
                <c:pt idx="1547">
                  <c:v>0.88524199999999997</c:v>
                </c:pt>
                <c:pt idx="1548">
                  <c:v>0.89953700000000003</c:v>
                </c:pt>
                <c:pt idx="1549">
                  <c:v>0.90180400000000005</c:v>
                </c:pt>
                <c:pt idx="1550">
                  <c:v>0.90267299999999995</c:v>
                </c:pt>
                <c:pt idx="1551">
                  <c:v>0.90455300000000005</c:v>
                </c:pt>
                <c:pt idx="1552">
                  <c:v>0.90501200000000004</c:v>
                </c:pt>
                <c:pt idx="1553">
                  <c:v>0.90656700000000001</c:v>
                </c:pt>
                <c:pt idx="1554">
                  <c:v>0.90679900000000002</c:v>
                </c:pt>
                <c:pt idx="1555">
                  <c:v>0.91801999999999995</c:v>
                </c:pt>
                <c:pt idx="1556">
                  <c:v>0.91869500000000004</c:v>
                </c:pt>
                <c:pt idx="1557">
                  <c:v>0.91695000000000004</c:v>
                </c:pt>
                <c:pt idx="1558">
                  <c:v>0.92060699999999995</c:v>
                </c:pt>
                <c:pt idx="1559">
                  <c:v>0.91988700000000001</c:v>
                </c:pt>
                <c:pt idx="1560">
                  <c:v>0.92282799999999998</c:v>
                </c:pt>
                <c:pt idx="1561">
                  <c:v>0.93232899999999996</c:v>
                </c:pt>
                <c:pt idx="1562">
                  <c:v>0.93293499999999996</c:v>
                </c:pt>
                <c:pt idx="1563">
                  <c:v>0.94432400000000005</c:v>
                </c:pt>
                <c:pt idx="1564">
                  <c:v>0.94519799999999998</c:v>
                </c:pt>
                <c:pt idx="1565">
                  <c:v>0.94664099999999995</c:v>
                </c:pt>
                <c:pt idx="1566">
                  <c:v>0.940307</c:v>
                </c:pt>
                <c:pt idx="1567">
                  <c:v>0.94044399999999995</c:v>
                </c:pt>
                <c:pt idx="1568">
                  <c:v>0.93708800000000003</c:v>
                </c:pt>
                <c:pt idx="1569">
                  <c:v>0.92929899999999999</c:v>
                </c:pt>
                <c:pt idx="1570">
                  <c:v>0.92252699999999999</c:v>
                </c:pt>
                <c:pt idx="1571">
                  <c:v>0.92635800000000001</c:v>
                </c:pt>
                <c:pt idx="1572">
                  <c:v>0.92486900000000005</c:v>
                </c:pt>
                <c:pt idx="1573">
                  <c:v>0.92426799999999998</c:v>
                </c:pt>
                <c:pt idx="1574">
                  <c:v>0.93345100000000003</c:v>
                </c:pt>
                <c:pt idx="1575">
                  <c:v>0.93830800000000003</c:v>
                </c:pt>
                <c:pt idx="1576">
                  <c:v>0.94118199999999996</c:v>
                </c:pt>
                <c:pt idx="1577">
                  <c:v>0.93978899999999999</c:v>
                </c:pt>
                <c:pt idx="1578">
                  <c:v>0.93917799999999996</c:v>
                </c:pt>
                <c:pt idx="1579">
                  <c:v>0.93948500000000001</c:v>
                </c:pt>
                <c:pt idx="1580">
                  <c:v>0.94286899999999996</c:v>
                </c:pt>
                <c:pt idx="1581">
                  <c:v>0.94412200000000002</c:v>
                </c:pt>
                <c:pt idx="1582">
                  <c:v>0.94091899999999995</c:v>
                </c:pt>
                <c:pt idx="1583">
                  <c:v>0.94031399999999998</c:v>
                </c:pt>
                <c:pt idx="1584">
                  <c:v>0.94425800000000004</c:v>
                </c:pt>
                <c:pt idx="1585">
                  <c:v>0.94389999999999996</c:v>
                </c:pt>
                <c:pt idx="1586">
                  <c:v>0.945739</c:v>
                </c:pt>
                <c:pt idx="1587">
                  <c:v>0.943052</c:v>
                </c:pt>
                <c:pt idx="1588">
                  <c:v>0.939303</c:v>
                </c:pt>
                <c:pt idx="1589">
                  <c:v>0.93457199999999996</c:v>
                </c:pt>
                <c:pt idx="1590">
                  <c:v>0.93320999999999998</c:v>
                </c:pt>
                <c:pt idx="1591">
                  <c:v>0.93408000000000002</c:v>
                </c:pt>
                <c:pt idx="1592">
                  <c:v>0.93039000000000005</c:v>
                </c:pt>
                <c:pt idx="1593">
                  <c:v>0.93630999999999998</c:v>
                </c:pt>
                <c:pt idx="1594">
                  <c:v>0.93494200000000005</c:v>
                </c:pt>
                <c:pt idx="1595">
                  <c:v>0.93426100000000001</c:v>
                </c:pt>
                <c:pt idx="1596">
                  <c:v>0.92455399999999999</c:v>
                </c:pt>
                <c:pt idx="1597">
                  <c:v>0.92827800000000005</c:v>
                </c:pt>
                <c:pt idx="1598">
                  <c:v>0.93224499999999999</c:v>
                </c:pt>
                <c:pt idx="1599">
                  <c:v>0.93620199999999998</c:v>
                </c:pt>
                <c:pt idx="1600">
                  <c:v>0.93037199999999998</c:v>
                </c:pt>
                <c:pt idx="1601">
                  <c:v>0.93154700000000001</c:v>
                </c:pt>
                <c:pt idx="1602">
                  <c:v>0.933894</c:v>
                </c:pt>
                <c:pt idx="1603">
                  <c:v>0.93798700000000002</c:v>
                </c:pt>
                <c:pt idx="1604">
                  <c:v>0.93911500000000003</c:v>
                </c:pt>
                <c:pt idx="1605">
                  <c:v>0.937033</c:v>
                </c:pt>
                <c:pt idx="1606">
                  <c:v>0.93661300000000003</c:v>
                </c:pt>
                <c:pt idx="1607">
                  <c:v>0.92980499999999999</c:v>
                </c:pt>
                <c:pt idx="1608">
                  <c:v>0.93079500000000004</c:v>
                </c:pt>
                <c:pt idx="1609">
                  <c:v>0.93092200000000003</c:v>
                </c:pt>
                <c:pt idx="1610">
                  <c:v>0.93248600000000004</c:v>
                </c:pt>
                <c:pt idx="1611">
                  <c:v>0.93361099999999997</c:v>
                </c:pt>
                <c:pt idx="1612">
                  <c:v>0.93289999999999995</c:v>
                </c:pt>
                <c:pt idx="1613">
                  <c:v>0.93496599999999996</c:v>
                </c:pt>
                <c:pt idx="1614">
                  <c:v>0.93071800000000005</c:v>
                </c:pt>
                <c:pt idx="1615">
                  <c:v>0.94095700000000004</c:v>
                </c:pt>
                <c:pt idx="1616">
                  <c:v>0.94125099999999995</c:v>
                </c:pt>
                <c:pt idx="1617">
                  <c:v>0.93857699999999999</c:v>
                </c:pt>
                <c:pt idx="1618">
                  <c:v>0.94369499999999995</c:v>
                </c:pt>
                <c:pt idx="1619">
                  <c:v>0.94364300000000001</c:v>
                </c:pt>
                <c:pt idx="1620">
                  <c:v>0.94383399999999995</c:v>
                </c:pt>
                <c:pt idx="1621">
                  <c:v>0.94347199999999998</c:v>
                </c:pt>
                <c:pt idx="1622">
                  <c:v>0.94545299999999999</c:v>
                </c:pt>
                <c:pt idx="1623">
                  <c:v>0.94282600000000005</c:v>
                </c:pt>
                <c:pt idx="1624">
                  <c:v>0.94287600000000005</c:v>
                </c:pt>
                <c:pt idx="1625">
                  <c:v>0.94342800000000004</c:v>
                </c:pt>
                <c:pt idx="1626">
                  <c:v>0.94361499999999998</c:v>
                </c:pt>
                <c:pt idx="1627">
                  <c:v>0.94221299999999997</c:v>
                </c:pt>
                <c:pt idx="1628">
                  <c:v>0.94562400000000002</c:v>
                </c:pt>
                <c:pt idx="1629">
                  <c:v>0.94150199999999995</c:v>
                </c:pt>
                <c:pt idx="1630">
                  <c:v>0.93907200000000002</c:v>
                </c:pt>
                <c:pt idx="1631">
                  <c:v>0.934137</c:v>
                </c:pt>
                <c:pt idx="1632">
                  <c:v>0.96921100000000004</c:v>
                </c:pt>
                <c:pt idx="1633">
                  <c:v>0.97237799999999996</c:v>
                </c:pt>
                <c:pt idx="1634">
                  <c:v>0.97367000000000004</c:v>
                </c:pt>
                <c:pt idx="1635">
                  <c:v>0.97251799999999999</c:v>
                </c:pt>
                <c:pt idx="1636">
                  <c:v>0.97082199999999996</c:v>
                </c:pt>
                <c:pt idx="1637">
                  <c:v>0.97098099999999998</c:v>
                </c:pt>
                <c:pt idx="1638">
                  <c:v>0.97136800000000001</c:v>
                </c:pt>
                <c:pt idx="1639">
                  <c:v>0.97148199999999996</c:v>
                </c:pt>
                <c:pt idx="1640">
                  <c:v>0.97187100000000004</c:v>
                </c:pt>
                <c:pt idx="1641">
                  <c:v>0.97226299999999999</c:v>
                </c:pt>
                <c:pt idx="1642">
                  <c:v>0.97206700000000001</c:v>
                </c:pt>
                <c:pt idx="1643">
                  <c:v>0.97122200000000003</c:v>
                </c:pt>
                <c:pt idx="1644">
                  <c:v>0.97164399999999995</c:v>
                </c:pt>
                <c:pt idx="1645">
                  <c:v>0.97154700000000005</c:v>
                </c:pt>
                <c:pt idx="1646">
                  <c:v>0.97563299999999997</c:v>
                </c:pt>
                <c:pt idx="1647">
                  <c:v>0.97684000000000004</c:v>
                </c:pt>
                <c:pt idx="1648">
                  <c:v>0.97650099999999995</c:v>
                </c:pt>
                <c:pt idx="1649">
                  <c:v>0.97604500000000005</c:v>
                </c:pt>
                <c:pt idx="1650">
                  <c:v>0.97635899999999998</c:v>
                </c:pt>
                <c:pt idx="1651">
                  <c:v>0.97558299999999998</c:v>
                </c:pt>
                <c:pt idx="1652">
                  <c:v>0.97504000000000002</c:v>
                </c:pt>
                <c:pt idx="1653">
                  <c:v>0.97583699999999995</c:v>
                </c:pt>
                <c:pt idx="1654">
                  <c:v>0.97656299999999996</c:v>
                </c:pt>
                <c:pt idx="1655">
                  <c:v>0.97661900000000001</c:v>
                </c:pt>
                <c:pt idx="1656">
                  <c:v>0.97782599999999997</c:v>
                </c:pt>
                <c:pt idx="1657">
                  <c:v>0.976854</c:v>
                </c:pt>
                <c:pt idx="1658">
                  <c:v>0.97771300000000005</c:v>
                </c:pt>
                <c:pt idx="1659">
                  <c:v>0.97834600000000005</c:v>
                </c:pt>
                <c:pt idx="1660">
                  <c:v>0.97487800000000002</c:v>
                </c:pt>
                <c:pt idx="1661">
                  <c:v>0.97536100000000003</c:v>
                </c:pt>
                <c:pt idx="1662">
                  <c:v>0.98076600000000003</c:v>
                </c:pt>
                <c:pt idx="1663">
                  <c:v>0.98044399999999998</c:v>
                </c:pt>
                <c:pt idx="1664">
                  <c:v>0.98064300000000004</c:v>
                </c:pt>
                <c:pt idx="1665">
                  <c:v>0.98104000000000002</c:v>
                </c:pt>
                <c:pt idx="1666">
                  <c:v>0.97105900000000001</c:v>
                </c:pt>
                <c:pt idx="1667">
                  <c:v>0.97359499999999999</c:v>
                </c:pt>
                <c:pt idx="1668">
                  <c:v>0.97395699999999996</c:v>
                </c:pt>
                <c:pt idx="1669">
                  <c:v>0.97518000000000005</c:v>
                </c:pt>
                <c:pt idx="1670">
                  <c:v>0.97691300000000003</c:v>
                </c:pt>
                <c:pt idx="1671">
                  <c:v>0.97706800000000005</c:v>
                </c:pt>
                <c:pt idx="1672">
                  <c:v>0.97655599999999998</c:v>
                </c:pt>
                <c:pt idx="1673">
                  <c:v>0.97677700000000001</c:v>
                </c:pt>
                <c:pt idx="1674">
                  <c:v>0.97708099999999998</c:v>
                </c:pt>
                <c:pt idx="1675">
                  <c:v>0.97970100000000004</c:v>
                </c:pt>
                <c:pt idx="1676">
                  <c:v>0.97997900000000004</c:v>
                </c:pt>
                <c:pt idx="1677">
                  <c:v>0.97911800000000004</c:v>
                </c:pt>
                <c:pt idx="1678">
                  <c:v>0.97898700000000005</c:v>
                </c:pt>
                <c:pt idx="1679">
                  <c:v>0.97761100000000001</c:v>
                </c:pt>
                <c:pt idx="1680">
                  <c:v>0.97816899999999996</c:v>
                </c:pt>
                <c:pt idx="1681">
                  <c:v>0.97874000000000005</c:v>
                </c:pt>
                <c:pt idx="1682">
                  <c:v>0.97766399999999998</c:v>
                </c:pt>
                <c:pt idx="1683">
                  <c:v>0.97897100000000004</c:v>
                </c:pt>
                <c:pt idx="1684">
                  <c:v>0.980217</c:v>
                </c:pt>
                <c:pt idx="1685">
                  <c:v>0.98040799999999995</c:v>
                </c:pt>
                <c:pt idx="1686">
                  <c:v>0.980213</c:v>
                </c:pt>
                <c:pt idx="1687">
                  <c:v>0.97985199999999995</c:v>
                </c:pt>
                <c:pt idx="1688">
                  <c:v>0.97923300000000002</c:v>
                </c:pt>
                <c:pt idx="1689">
                  <c:v>0.97938199999999997</c:v>
                </c:pt>
                <c:pt idx="1690">
                  <c:v>0.98189499999999996</c:v>
                </c:pt>
                <c:pt idx="1691">
                  <c:v>0.98208499999999999</c:v>
                </c:pt>
                <c:pt idx="1692">
                  <c:v>0.98250499999999996</c:v>
                </c:pt>
                <c:pt idx="1693">
                  <c:v>0.98453900000000005</c:v>
                </c:pt>
                <c:pt idx="1694">
                  <c:v>0.98590999999999995</c:v>
                </c:pt>
                <c:pt idx="1695">
                  <c:v>0.98423899999999998</c:v>
                </c:pt>
                <c:pt idx="1696">
                  <c:v>0.98456999999999995</c:v>
                </c:pt>
                <c:pt idx="1697">
                  <c:v>0.98449900000000001</c:v>
                </c:pt>
                <c:pt idx="1698">
                  <c:v>0.98469399999999996</c:v>
                </c:pt>
                <c:pt idx="1699">
                  <c:v>0.985039</c:v>
                </c:pt>
                <c:pt idx="1700">
                  <c:v>0.985487</c:v>
                </c:pt>
                <c:pt idx="1701">
                  <c:v>0.98489400000000005</c:v>
                </c:pt>
                <c:pt idx="1702">
                  <c:v>0.98500399999999999</c:v>
                </c:pt>
                <c:pt idx="1703">
                  <c:v>0.98417500000000002</c:v>
                </c:pt>
                <c:pt idx="1704">
                  <c:v>0.98461399999999999</c:v>
                </c:pt>
                <c:pt idx="1705">
                  <c:v>0.98604400000000003</c:v>
                </c:pt>
                <c:pt idx="1706">
                  <c:v>0.98647099999999999</c:v>
                </c:pt>
                <c:pt idx="1707">
                  <c:v>0.98615799999999998</c:v>
                </c:pt>
                <c:pt idx="1708">
                  <c:v>0.98469600000000002</c:v>
                </c:pt>
                <c:pt idx="1709">
                  <c:v>0.98462300000000003</c:v>
                </c:pt>
                <c:pt idx="1710">
                  <c:v>0.98555999999999999</c:v>
                </c:pt>
                <c:pt idx="1711">
                  <c:v>0.98770400000000003</c:v>
                </c:pt>
                <c:pt idx="1712">
                  <c:v>0.98744299999999996</c:v>
                </c:pt>
                <c:pt idx="1713">
                  <c:v>0.98734900000000003</c:v>
                </c:pt>
                <c:pt idx="1714">
                  <c:v>0.98857099999999998</c:v>
                </c:pt>
                <c:pt idx="1715">
                  <c:v>0.98866900000000002</c:v>
                </c:pt>
                <c:pt idx="1716">
                  <c:v>0.989263</c:v>
                </c:pt>
                <c:pt idx="1717">
                  <c:v>0.98935200000000001</c:v>
                </c:pt>
                <c:pt idx="1718">
                  <c:v>0.98953199999999997</c:v>
                </c:pt>
                <c:pt idx="1719">
                  <c:v>0.98938800000000005</c:v>
                </c:pt>
                <c:pt idx="1720">
                  <c:v>0.98873599999999995</c:v>
                </c:pt>
                <c:pt idx="1721">
                  <c:v>0.98888200000000004</c:v>
                </c:pt>
                <c:pt idx="1722">
                  <c:v>0.98797599999999997</c:v>
                </c:pt>
                <c:pt idx="1723">
                  <c:v>0.98559099999999999</c:v>
                </c:pt>
                <c:pt idx="1724">
                  <c:v>0.98492999999999997</c:v>
                </c:pt>
                <c:pt idx="1725">
                  <c:v>0.98492599999999997</c:v>
                </c:pt>
                <c:pt idx="1726">
                  <c:v>0.98568299999999998</c:v>
                </c:pt>
                <c:pt idx="1727">
                  <c:v>0.98703700000000005</c:v>
                </c:pt>
                <c:pt idx="1728">
                  <c:v>0.98719800000000002</c:v>
                </c:pt>
                <c:pt idx="1729">
                  <c:v>0.98704400000000003</c:v>
                </c:pt>
                <c:pt idx="1730">
                  <c:v>0.98746</c:v>
                </c:pt>
                <c:pt idx="1731">
                  <c:v>0.98756699999999997</c:v>
                </c:pt>
                <c:pt idx="1732">
                  <c:v>0.98798699999999995</c:v>
                </c:pt>
                <c:pt idx="1733">
                  <c:v>0.988344</c:v>
                </c:pt>
                <c:pt idx="1734">
                  <c:v>0.98859600000000003</c:v>
                </c:pt>
                <c:pt idx="1735">
                  <c:v>0.98885199999999995</c:v>
                </c:pt>
                <c:pt idx="1736">
                  <c:v>0.98894599999999999</c:v>
                </c:pt>
                <c:pt idx="1737">
                  <c:v>0.98912800000000001</c:v>
                </c:pt>
                <c:pt idx="1738">
                  <c:v>0.98948499999999995</c:v>
                </c:pt>
                <c:pt idx="1739">
                  <c:v>0.990568</c:v>
                </c:pt>
                <c:pt idx="1740">
                  <c:v>0.99062300000000003</c:v>
                </c:pt>
                <c:pt idx="1741">
                  <c:v>0.99114899999999995</c:v>
                </c:pt>
                <c:pt idx="1742">
                  <c:v>0.99145899999999998</c:v>
                </c:pt>
                <c:pt idx="1743">
                  <c:v>0.99136800000000003</c:v>
                </c:pt>
                <c:pt idx="1744">
                  <c:v>0.99122500000000002</c:v>
                </c:pt>
                <c:pt idx="1745">
                  <c:v>0.98951299999999998</c:v>
                </c:pt>
                <c:pt idx="1746">
                  <c:v>0.98966799999999999</c:v>
                </c:pt>
                <c:pt idx="1747">
                  <c:v>0.98937699999999995</c:v>
                </c:pt>
                <c:pt idx="1748">
                  <c:v>0.98977899999999996</c:v>
                </c:pt>
                <c:pt idx="1749">
                  <c:v>0.98974899999999999</c:v>
                </c:pt>
                <c:pt idx="1750">
                  <c:v>0.98962700000000003</c:v>
                </c:pt>
                <c:pt idx="1751">
                  <c:v>0.99090699999999998</c:v>
                </c:pt>
                <c:pt idx="1752">
                  <c:v>0.99135700000000004</c:v>
                </c:pt>
                <c:pt idx="1753">
                  <c:v>0.99161699999999997</c:v>
                </c:pt>
                <c:pt idx="1754">
                  <c:v>0.99269099999999999</c:v>
                </c:pt>
                <c:pt idx="1755">
                  <c:v>0.99214100000000005</c:v>
                </c:pt>
                <c:pt idx="1756">
                  <c:v>0.99263900000000005</c:v>
                </c:pt>
                <c:pt idx="1757">
                  <c:v>0.99296300000000004</c:v>
                </c:pt>
                <c:pt idx="1758">
                  <c:v>0.99251699999999998</c:v>
                </c:pt>
                <c:pt idx="1759">
                  <c:v>0.99174399999999996</c:v>
                </c:pt>
                <c:pt idx="1760">
                  <c:v>0.991734</c:v>
                </c:pt>
                <c:pt idx="1761">
                  <c:v>0.99163299999999999</c:v>
                </c:pt>
                <c:pt idx="1762">
                  <c:v>0.99014199999999997</c:v>
                </c:pt>
                <c:pt idx="1763">
                  <c:v>0.99006000000000005</c:v>
                </c:pt>
                <c:pt idx="1764">
                  <c:v>0.99004499999999995</c:v>
                </c:pt>
                <c:pt idx="1765">
                  <c:v>0.99023300000000003</c:v>
                </c:pt>
                <c:pt idx="1766">
                  <c:v>0.99045899999999998</c:v>
                </c:pt>
                <c:pt idx="1767">
                  <c:v>0.99026199999999998</c:v>
                </c:pt>
                <c:pt idx="1768">
                  <c:v>0.990255</c:v>
                </c:pt>
                <c:pt idx="1769">
                  <c:v>0.990232</c:v>
                </c:pt>
                <c:pt idx="1770">
                  <c:v>0.990089</c:v>
                </c:pt>
                <c:pt idx="1771">
                  <c:v>0.98995999999999995</c:v>
                </c:pt>
                <c:pt idx="1772">
                  <c:v>0.988792</c:v>
                </c:pt>
                <c:pt idx="1773">
                  <c:v>0.98867400000000005</c:v>
                </c:pt>
                <c:pt idx="1774">
                  <c:v>0.98866799999999999</c:v>
                </c:pt>
                <c:pt idx="1775">
                  <c:v>0.98851900000000004</c:v>
                </c:pt>
                <c:pt idx="1776">
                  <c:v>0.98916700000000002</c:v>
                </c:pt>
                <c:pt idx="1777">
                  <c:v>0.98919400000000002</c:v>
                </c:pt>
                <c:pt idx="1778">
                  <c:v>0.98960700000000001</c:v>
                </c:pt>
                <c:pt idx="1779">
                  <c:v>0.98966100000000001</c:v>
                </c:pt>
                <c:pt idx="1780">
                  <c:v>0.98952399999999996</c:v>
                </c:pt>
                <c:pt idx="1781">
                  <c:v>0.98935799999999996</c:v>
                </c:pt>
                <c:pt idx="1782">
                  <c:v>0.989259</c:v>
                </c:pt>
                <c:pt idx="1783">
                  <c:v>0.98899700000000001</c:v>
                </c:pt>
                <c:pt idx="1784">
                  <c:v>0.98737699999999995</c:v>
                </c:pt>
                <c:pt idx="1785">
                  <c:v>0.98707400000000001</c:v>
                </c:pt>
                <c:pt idx="1786">
                  <c:v>0.98592400000000002</c:v>
                </c:pt>
                <c:pt idx="1787">
                  <c:v>0.98964799999999997</c:v>
                </c:pt>
                <c:pt idx="1788">
                  <c:v>0.99001099999999997</c:v>
                </c:pt>
                <c:pt idx="1789">
                  <c:v>0.99092199999999997</c:v>
                </c:pt>
                <c:pt idx="1790">
                  <c:v>0.99066699999999996</c:v>
                </c:pt>
                <c:pt idx="1791">
                  <c:v>0.99071799999999999</c:v>
                </c:pt>
                <c:pt idx="1792">
                  <c:v>0.99189000000000005</c:v>
                </c:pt>
                <c:pt idx="1793">
                  <c:v>0.99233300000000002</c:v>
                </c:pt>
                <c:pt idx="1794">
                  <c:v>0.99212299999999998</c:v>
                </c:pt>
                <c:pt idx="1795">
                  <c:v>0.99237900000000001</c:v>
                </c:pt>
                <c:pt idx="1796">
                  <c:v>0.99314000000000002</c:v>
                </c:pt>
                <c:pt idx="1797">
                  <c:v>0.99327799999999999</c:v>
                </c:pt>
                <c:pt idx="1798">
                  <c:v>0.99344699999999997</c:v>
                </c:pt>
                <c:pt idx="1799">
                  <c:v>0.99347200000000002</c:v>
                </c:pt>
                <c:pt idx="1800">
                  <c:v>0.99341699999999999</c:v>
                </c:pt>
                <c:pt idx="1801">
                  <c:v>0.99389700000000003</c:v>
                </c:pt>
                <c:pt idx="1802">
                  <c:v>0.994174</c:v>
                </c:pt>
                <c:pt idx="1803">
                  <c:v>0.99411700000000003</c:v>
                </c:pt>
                <c:pt idx="1804">
                  <c:v>0.99422100000000002</c:v>
                </c:pt>
                <c:pt idx="1805">
                  <c:v>0.99367099999999997</c:v>
                </c:pt>
                <c:pt idx="1806">
                  <c:v>0.99360499999999996</c:v>
                </c:pt>
                <c:pt idx="1807">
                  <c:v>0.99369099999999999</c:v>
                </c:pt>
                <c:pt idx="1808">
                  <c:v>0.99277000000000004</c:v>
                </c:pt>
                <c:pt idx="1809">
                  <c:v>0.99186200000000002</c:v>
                </c:pt>
                <c:pt idx="1810">
                  <c:v>0.99173299999999998</c:v>
                </c:pt>
                <c:pt idx="1811">
                  <c:v>0.99190500000000004</c:v>
                </c:pt>
                <c:pt idx="1812">
                  <c:v>0.99246800000000002</c:v>
                </c:pt>
                <c:pt idx="1813">
                  <c:v>0.992394</c:v>
                </c:pt>
                <c:pt idx="1814">
                  <c:v>0.99240200000000001</c:v>
                </c:pt>
                <c:pt idx="1815">
                  <c:v>0.99424100000000004</c:v>
                </c:pt>
                <c:pt idx="1816">
                  <c:v>0.99426099999999995</c:v>
                </c:pt>
                <c:pt idx="1817">
                  <c:v>0.99409700000000001</c:v>
                </c:pt>
                <c:pt idx="1818">
                  <c:v>0.99395900000000004</c:v>
                </c:pt>
                <c:pt idx="1819">
                  <c:v>0.99426599999999998</c:v>
                </c:pt>
                <c:pt idx="1820">
                  <c:v>0.99223899999999998</c:v>
                </c:pt>
                <c:pt idx="1821">
                  <c:v>0.99222500000000002</c:v>
                </c:pt>
                <c:pt idx="1822">
                  <c:v>0.992255</c:v>
                </c:pt>
                <c:pt idx="1823">
                  <c:v>0.99245300000000003</c:v>
                </c:pt>
                <c:pt idx="1824">
                  <c:v>0.99263699999999999</c:v>
                </c:pt>
                <c:pt idx="1825">
                  <c:v>0.99190999999999996</c:v>
                </c:pt>
                <c:pt idx="1826">
                  <c:v>0.99171399999999998</c:v>
                </c:pt>
                <c:pt idx="1827">
                  <c:v>0.99215600000000004</c:v>
                </c:pt>
                <c:pt idx="1828">
                  <c:v>0.99209800000000004</c:v>
                </c:pt>
                <c:pt idx="1829">
                  <c:v>0.99280199999999996</c:v>
                </c:pt>
                <c:pt idx="1830">
                  <c:v>0.99282999999999999</c:v>
                </c:pt>
                <c:pt idx="1831">
                  <c:v>0.99307800000000002</c:v>
                </c:pt>
                <c:pt idx="1832">
                  <c:v>0.99336199999999997</c:v>
                </c:pt>
                <c:pt idx="1833">
                  <c:v>0.99316599999999999</c:v>
                </c:pt>
                <c:pt idx="1834">
                  <c:v>0.99319400000000002</c:v>
                </c:pt>
                <c:pt idx="1835">
                  <c:v>0.99272000000000005</c:v>
                </c:pt>
                <c:pt idx="1836">
                  <c:v>0.99254500000000001</c:v>
                </c:pt>
                <c:pt idx="1837">
                  <c:v>0.99537600000000004</c:v>
                </c:pt>
                <c:pt idx="1838">
                  <c:v>0.99587700000000001</c:v>
                </c:pt>
                <c:pt idx="1839">
                  <c:v>0.995946</c:v>
                </c:pt>
                <c:pt idx="1840">
                  <c:v>0.996027</c:v>
                </c:pt>
                <c:pt idx="1841">
                  <c:v>0.99630700000000005</c:v>
                </c:pt>
                <c:pt idx="1842">
                  <c:v>0.99685800000000002</c:v>
                </c:pt>
                <c:pt idx="1843">
                  <c:v>0.99692700000000001</c:v>
                </c:pt>
                <c:pt idx="1844">
                  <c:v>0.99691700000000005</c:v>
                </c:pt>
                <c:pt idx="1845">
                  <c:v>0.99700699999999998</c:v>
                </c:pt>
                <c:pt idx="1846">
                  <c:v>0.99702100000000005</c:v>
                </c:pt>
                <c:pt idx="1847">
                  <c:v>0.99696700000000005</c:v>
                </c:pt>
                <c:pt idx="1848">
                  <c:v>0.99655199999999999</c:v>
                </c:pt>
                <c:pt idx="1849">
                  <c:v>0.99667700000000004</c:v>
                </c:pt>
                <c:pt idx="1850">
                  <c:v>0.99667399999999995</c:v>
                </c:pt>
                <c:pt idx="1851">
                  <c:v>0.996923</c:v>
                </c:pt>
                <c:pt idx="1852">
                  <c:v>0.99690599999999996</c:v>
                </c:pt>
                <c:pt idx="1853">
                  <c:v>0.99691399999999997</c:v>
                </c:pt>
                <c:pt idx="1854">
                  <c:v>0.99698399999999998</c:v>
                </c:pt>
                <c:pt idx="1855">
                  <c:v>0.99695900000000004</c:v>
                </c:pt>
                <c:pt idx="1856">
                  <c:v>0.99697899999999995</c:v>
                </c:pt>
                <c:pt idx="1857">
                  <c:v>0.99723700000000004</c:v>
                </c:pt>
                <c:pt idx="1858">
                  <c:v>0.99659299999999995</c:v>
                </c:pt>
                <c:pt idx="1859">
                  <c:v>0.99651599999999996</c:v>
                </c:pt>
                <c:pt idx="1860">
                  <c:v>0.99643800000000005</c:v>
                </c:pt>
                <c:pt idx="1861">
                  <c:v>0.99642699999999995</c:v>
                </c:pt>
                <c:pt idx="1862">
                  <c:v>0.99636199999999997</c:v>
                </c:pt>
                <c:pt idx="1863">
                  <c:v>0.99621000000000004</c:v>
                </c:pt>
                <c:pt idx="1864">
                  <c:v>0.99629400000000001</c:v>
                </c:pt>
                <c:pt idx="1865">
                  <c:v>0.99624599999999996</c:v>
                </c:pt>
                <c:pt idx="1866">
                  <c:v>0.99605900000000003</c:v>
                </c:pt>
                <c:pt idx="1867">
                  <c:v>0.99624500000000005</c:v>
                </c:pt>
                <c:pt idx="1868">
                  <c:v>0.99638599999999999</c:v>
                </c:pt>
                <c:pt idx="1869">
                  <c:v>0.99647399999999997</c:v>
                </c:pt>
                <c:pt idx="1870">
                  <c:v>0.994861</c:v>
                </c:pt>
                <c:pt idx="1871">
                  <c:v>0.99478100000000003</c:v>
                </c:pt>
                <c:pt idx="1872">
                  <c:v>0.99480800000000003</c:v>
                </c:pt>
                <c:pt idx="1873">
                  <c:v>0.99493200000000004</c:v>
                </c:pt>
                <c:pt idx="1874">
                  <c:v>0.99451500000000004</c:v>
                </c:pt>
                <c:pt idx="1875">
                  <c:v>0.99446199999999996</c:v>
                </c:pt>
                <c:pt idx="1876">
                  <c:v>0.99415399999999998</c:v>
                </c:pt>
                <c:pt idx="1877">
                  <c:v>0.99442699999999995</c:v>
                </c:pt>
                <c:pt idx="1878">
                  <c:v>0.99435399999999996</c:v>
                </c:pt>
                <c:pt idx="1879">
                  <c:v>0.99419599999999997</c:v>
                </c:pt>
                <c:pt idx="1880">
                  <c:v>0.99388600000000005</c:v>
                </c:pt>
                <c:pt idx="1881">
                  <c:v>0.99352600000000002</c:v>
                </c:pt>
                <c:pt idx="1882">
                  <c:v>0.99343899999999996</c:v>
                </c:pt>
                <c:pt idx="1883">
                  <c:v>0.99390400000000001</c:v>
                </c:pt>
                <c:pt idx="1884">
                  <c:v>0.994008</c:v>
                </c:pt>
                <c:pt idx="1885">
                  <c:v>0.99385299999999999</c:v>
                </c:pt>
                <c:pt idx="1886">
                  <c:v>0.99375599999999997</c:v>
                </c:pt>
                <c:pt idx="1887">
                  <c:v>0.99409099999999995</c:v>
                </c:pt>
                <c:pt idx="1888">
                  <c:v>0.99407800000000002</c:v>
                </c:pt>
                <c:pt idx="1889">
                  <c:v>0.99388299999999996</c:v>
                </c:pt>
                <c:pt idx="1890">
                  <c:v>0.99391099999999999</c:v>
                </c:pt>
                <c:pt idx="1891">
                  <c:v>0.99295900000000004</c:v>
                </c:pt>
                <c:pt idx="1892">
                  <c:v>0.991367</c:v>
                </c:pt>
                <c:pt idx="1893">
                  <c:v>0.99149299999999996</c:v>
                </c:pt>
                <c:pt idx="1894">
                  <c:v>0.99079399999999995</c:v>
                </c:pt>
                <c:pt idx="1895">
                  <c:v>0.99043800000000004</c:v>
                </c:pt>
                <c:pt idx="1896">
                  <c:v>0.99092400000000003</c:v>
                </c:pt>
                <c:pt idx="1897">
                  <c:v>0.99101899999999998</c:v>
                </c:pt>
                <c:pt idx="1898">
                  <c:v>0.99025600000000003</c:v>
                </c:pt>
                <c:pt idx="1899">
                  <c:v>0.99086099999999999</c:v>
                </c:pt>
                <c:pt idx="1900">
                  <c:v>0.99120900000000001</c:v>
                </c:pt>
                <c:pt idx="1901">
                  <c:v>0.98972000000000004</c:v>
                </c:pt>
                <c:pt idx="1902">
                  <c:v>0.98953000000000002</c:v>
                </c:pt>
                <c:pt idx="1903">
                  <c:v>0.98892199999999997</c:v>
                </c:pt>
                <c:pt idx="1904">
                  <c:v>0.99003399999999997</c:v>
                </c:pt>
                <c:pt idx="1905">
                  <c:v>0.989954</c:v>
                </c:pt>
                <c:pt idx="1906">
                  <c:v>0.99222299999999997</c:v>
                </c:pt>
                <c:pt idx="1907">
                  <c:v>0.99242799999999998</c:v>
                </c:pt>
                <c:pt idx="1908">
                  <c:v>0.99255400000000005</c:v>
                </c:pt>
                <c:pt idx="1909">
                  <c:v>0.99254699999999996</c:v>
                </c:pt>
                <c:pt idx="1910">
                  <c:v>0.99243300000000001</c:v>
                </c:pt>
                <c:pt idx="1911">
                  <c:v>0.99219999999999997</c:v>
                </c:pt>
                <c:pt idx="1912">
                  <c:v>0.99255800000000005</c:v>
                </c:pt>
                <c:pt idx="1913">
                  <c:v>0.99265999999999999</c:v>
                </c:pt>
                <c:pt idx="1914">
                  <c:v>0.99330300000000005</c:v>
                </c:pt>
                <c:pt idx="1915">
                  <c:v>0.99342900000000001</c:v>
                </c:pt>
                <c:pt idx="1916">
                  <c:v>0.99341000000000002</c:v>
                </c:pt>
                <c:pt idx="1917">
                  <c:v>0.99321300000000001</c:v>
                </c:pt>
                <c:pt idx="1918">
                  <c:v>0.99333199999999999</c:v>
                </c:pt>
                <c:pt idx="1919">
                  <c:v>0.99353100000000005</c:v>
                </c:pt>
                <c:pt idx="1920">
                  <c:v>0.99360700000000002</c:v>
                </c:pt>
                <c:pt idx="1921">
                  <c:v>0.99361299999999997</c:v>
                </c:pt>
                <c:pt idx="1922">
                  <c:v>0.99431000000000003</c:v>
                </c:pt>
                <c:pt idx="1923">
                  <c:v>0.99466500000000002</c:v>
                </c:pt>
                <c:pt idx="1924">
                  <c:v>0.994695</c:v>
                </c:pt>
                <c:pt idx="1925">
                  <c:v>0.99476100000000001</c:v>
                </c:pt>
                <c:pt idx="1926">
                  <c:v>0.99490699999999999</c:v>
                </c:pt>
                <c:pt idx="1927">
                  <c:v>0.99484799999999995</c:v>
                </c:pt>
                <c:pt idx="1928">
                  <c:v>0.99468500000000004</c:v>
                </c:pt>
                <c:pt idx="1929">
                  <c:v>0.995085</c:v>
                </c:pt>
                <c:pt idx="1930">
                  <c:v>0.99551900000000004</c:v>
                </c:pt>
                <c:pt idx="1931">
                  <c:v>0.99558800000000003</c:v>
                </c:pt>
                <c:pt idx="1932">
                  <c:v>0.99559699999999995</c:v>
                </c:pt>
                <c:pt idx="1933">
                  <c:v>0.99561299999999997</c:v>
                </c:pt>
                <c:pt idx="1934">
                  <c:v>0.99583500000000003</c:v>
                </c:pt>
                <c:pt idx="1935">
                  <c:v>0.99593799999999999</c:v>
                </c:pt>
                <c:pt idx="1936">
                  <c:v>0.99594700000000003</c:v>
                </c:pt>
                <c:pt idx="1937">
                  <c:v>0.99582700000000002</c:v>
                </c:pt>
                <c:pt idx="1938">
                  <c:v>0.99573500000000004</c:v>
                </c:pt>
                <c:pt idx="1939">
                  <c:v>0.99527399999999999</c:v>
                </c:pt>
                <c:pt idx="1940">
                  <c:v>0.99530700000000005</c:v>
                </c:pt>
                <c:pt idx="1941">
                  <c:v>0.99525300000000005</c:v>
                </c:pt>
                <c:pt idx="1942">
                  <c:v>0.99525699999999995</c:v>
                </c:pt>
                <c:pt idx="1943">
                  <c:v>0.99585900000000005</c:v>
                </c:pt>
                <c:pt idx="1944">
                  <c:v>0.99578800000000001</c:v>
                </c:pt>
                <c:pt idx="1945">
                  <c:v>0.99581500000000001</c:v>
                </c:pt>
                <c:pt idx="1946">
                  <c:v>0.99551199999999995</c:v>
                </c:pt>
                <c:pt idx="1947">
                  <c:v>0.99570700000000001</c:v>
                </c:pt>
                <c:pt idx="1948">
                  <c:v>0.99567300000000003</c:v>
                </c:pt>
                <c:pt idx="1949">
                  <c:v>0.99548700000000001</c:v>
                </c:pt>
                <c:pt idx="1950">
                  <c:v>0.99573299999999998</c:v>
                </c:pt>
                <c:pt idx="1951">
                  <c:v>0.99582300000000001</c:v>
                </c:pt>
                <c:pt idx="1952">
                  <c:v>0.996915</c:v>
                </c:pt>
                <c:pt idx="1953">
                  <c:v>0.99694899999999997</c:v>
                </c:pt>
                <c:pt idx="1954">
                  <c:v>0.99685400000000002</c:v>
                </c:pt>
                <c:pt idx="1955">
                  <c:v>0.99736199999999997</c:v>
                </c:pt>
                <c:pt idx="1956">
                  <c:v>0.99725200000000003</c:v>
                </c:pt>
                <c:pt idx="1957">
                  <c:v>0.99716000000000005</c:v>
                </c:pt>
                <c:pt idx="1958">
                  <c:v>0.99758899999999995</c:v>
                </c:pt>
                <c:pt idx="1959">
                  <c:v>0.99776399999999998</c:v>
                </c:pt>
                <c:pt idx="1960">
                  <c:v>0.99765700000000002</c:v>
                </c:pt>
                <c:pt idx="1961">
                  <c:v>0.99796799999999997</c:v>
                </c:pt>
                <c:pt idx="1962">
                  <c:v>0.99780899999999995</c:v>
                </c:pt>
                <c:pt idx="1963">
                  <c:v>0.99795900000000004</c:v>
                </c:pt>
                <c:pt idx="1964">
                  <c:v>0.99802199999999996</c:v>
                </c:pt>
                <c:pt idx="1965">
                  <c:v>0.99796499999999999</c:v>
                </c:pt>
                <c:pt idx="1966">
                  <c:v>0.998004</c:v>
                </c:pt>
                <c:pt idx="1967">
                  <c:v>0.99795299999999998</c:v>
                </c:pt>
                <c:pt idx="1968">
                  <c:v>0.99795800000000001</c:v>
                </c:pt>
                <c:pt idx="1969">
                  <c:v>0.99810200000000004</c:v>
                </c:pt>
                <c:pt idx="1970">
                  <c:v>0.99814000000000003</c:v>
                </c:pt>
                <c:pt idx="1971">
                  <c:v>0.99815200000000004</c:v>
                </c:pt>
                <c:pt idx="1972">
                  <c:v>0.99809099999999995</c:v>
                </c:pt>
                <c:pt idx="1973">
                  <c:v>0.99812800000000002</c:v>
                </c:pt>
                <c:pt idx="1974">
                  <c:v>0.998228</c:v>
                </c:pt>
                <c:pt idx="1975">
                  <c:v>0.99821300000000002</c:v>
                </c:pt>
                <c:pt idx="1976">
                  <c:v>0.99821000000000004</c:v>
                </c:pt>
                <c:pt idx="1977">
                  <c:v>0.99816099999999996</c:v>
                </c:pt>
                <c:pt idx="1978">
                  <c:v>0.99826199999999998</c:v>
                </c:pt>
                <c:pt idx="1979">
                  <c:v>0.998336</c:v>
                </c:pt>
                <c:pt idx="1980">
                  <c:v>0.99838300000000002</c:v>
                </c:pt>
                <c:pt idx="1981">
                  <c:v>0.99841299999999999</c:v>
                </c:pt>
                <c:pt idx="1982">
                  <c:v>0.99839</c:v>
                </c:pt>
                <c:pt idx="1983">
                  <c:v>0.99832799999999999</c:v>
                </c:pt>
                <c:pt idx="1984">
                  <c:v>0.99828499999999998</c:v>
                </c:pt>
                <c:pt idx="1985">
                  <c:v>0.99807699999999999</c:v>
                </c:pt>
                <c:pt idx="1986">
                  <c:v>0.99805100000000002</c:v>
                </c:pt>
                <c:pt idx="1987">
                  <c:v>0.99814400000000003</c:v>
                </c:pt>
                <c:pt idx="1988">
                  <c:v>0.99800299999999997</c:v>
                </c:pt>
                <c:pt idx="1989">
                  <c:v>0.99814400000000003</c:v>
                </c:pt>
                <c:pt idx="1990">
                  <c:v>0.99837500000000001</c:v>
                </c:pt>
                <c:pt idx="1991">
                  <c:v>0.99842200000000003</c:v>
                </c:pt>
                <c:pt idx="1992">
                  <c:v>0.99852600000000002</c:v>
                </c:pt>
                <c:pt idx="1993">
                  <c:v>0.99852200000000002</c:v>
                </c:pt>
                <c:pt idx="1994">
                  <c:v>0.99842799999999998</c:v>
                </c:pt>
                <c:pt idx="1995">
                  <c:v>0.99844699999999997</c:v>
                </c:pt>
                <c:pt idx="1996">
                  <c:v>0.99856100000000003</c:v>
                </c:pt>
                <c:pt idx="1997">
                  <c:v>0.99857499999999999</c:v>
                </c:pt>
                <c:pt idx="1998">
                  <c:v>0.99838400000000005</c:v>
                </c:pt>
                <c:pt idx="1999">
                  <c:v>0.99838199999999999</c:v>
                </c:pt>
                <c:pt idx="2000">
                  <c:v>0.99862899999999999</c:v>
                </c:pt>
                <c:pt idx="2001">
                  <c:v>0.99871100000000002</c:v>
                </c:pt>
                <c:pt idx="2002">
                  <c:v>0.99873000000000001</c:v>
                </c:pt>
                <c:pt idx="2003">
                  <c:v>0.99877800000000005</c:v>
                </c:pt>
                <c:pt idx="2004">
                  <c:v>0.99877300000000002</c:v>
                </c:pt>
                <c:pt idx="2005">
                  <c:v>0.99879200000000001</c:v>
                </c:pt>
                <c:pt idx="2006">
                  <c:v>0.99881900000000001</c:v>
                </c:pt>
                <c:pt idx="2007">
                  <c:v>0.99882599999999999</c:v>
                </c:pt>
                <c:pt idx="2008">
                  <c:v>0.99887400000000004</c:v>
                </c:pt>
                <c:pt idx="2009">
                  <c:v>0.99890500000000004</c:v>
                </c:pt>
                <c:pt idx="2010">
                  <c:v>0.99894899999999998</c:v>
                </c:pt>
                <c:pt idx="2011">
                  <c:v>0.99879799999999996</c:v>
                </c:pt>
                <c:pt idx="2012">
                  <c:v>0.99885900000000005</c:v>
                </c:pt>
                <c:pt idx="2013">
                  <c:v>0.99890400000000001</c:v>
                </c:pt>
                <c:pt idx="2014">
                  <c:v>0.99893699999999996</c:v>
                </c:pt>
                <c:pt idx="2015">
                  <c:v>0.99885199999999996</c:v>
                </c:pt>
                <c:pt idx="2016">
                  <c:v>0.99888500000000002</c:v>
                </c:pt>
                <c:pt idx="2017">
                  <c:v>0.99892000000000003</c:v>
                </c:pt>
                <c:pt idx="2018">
                  <c:v>0.99893900000000002</c:v>
                </c:pt>
                <c:pt idx="2019">
                  <c:v>0.99894700000000003</c:v>
                </c:pt>
                <c:pt idx="2020">
                  <c:v>0.99877400000000005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7494016"/>
        <c:axId val="257499904"/>
      </c:scatterChart>
      <c:valAx>
        <c:axId val="257494016"/>
        <c:scaling>
          <c:orientation val="minMax"/>
          <c:max val="4"/>
          <c:min val="2"/>
        </c:scaling>
        <c:delete val="0"/>
        <c:axPos val="b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minorGridlines>
          <c:spPr>
            <a:ln w="12208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out"/>
        <c:minorTickMark val="cross"/>
        <c:tickLblPos val="low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7499904"/>
        <c:crossesAt val="0"/>
        <c:crossBetween val="midCat"/>
        <c:majorUnit val="0.2"/>
        <c:minorUnit val="0.2"/>
      </c:valAx>
      <c:valAx>
        <c:axId val="257499904"/>
        <c:scaling>
          <c:orientation val="minMax"/>
          <c:max val="1"/>
        </c:scaling>
        <c:delete val="0"/>
        <c:axPos val="l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7494016"/>
        <c:crossesAt val="-0.4"/>
        <c:crossBetween val="midCat"/>
      </c:valAx>
      <c:spPr>
        <a:noFill/>
        <a:ln w="122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122004357298475"/>
          <c:y val="9.047619047619046E-2"/>
          <c:w val="0.19934640522875813"/>
          <c:h val="0.14761904761904762"/>
        </c:manualLayout>
      </c:layout>
      <c:overlay val="0"/>
      <c:spPr>
        <a:solidFill>
          <a:schemeClr val="bg1"/>
        </a:solidFill>
        <a:ln w="3052">
          <a:solidFill>
            <a:schemeClr val="tx1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01F7E88-B5C3-4E11-BBBA-B94C3D274A52}" type="datetimeFigureOut">
              <a:rPr lang="en-US" smtClean="0"/>
              <a:t>5/4/2019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7EF6BCC-7F6D-4D5A-8746-9E4D97567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7032A57-0698-42B2-89E9-8C1BA503DF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25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81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70BEB-2F27-47DE-802C-73A6627197D6}" type="slidenum">
              <a:rPr lang="en-US" altLang="en-US">
                <a:solidFill>
                  <a:prstClr val="black"/>
                </a:solidFill>
              </a:rPr>
              <a:pPr/>
              <a:t>84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3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3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FC652-1CD2-41B6-AB4C-2111B36A952C}" type="slidenum">
              <a:rPr lang="en-US" altLang="en-US">
                <a:solidFill>
                  <a:prstClr val="black"/>
                </a:solidFill>
              </a:rPr>
              <a:pPr/>
              <a:t>90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0C181E-F37B-4551-A869-4E37B21144EC}" type="slidenum">
              <a:rPr lang="en-US" altLang="en-US">
                <a:solidFill>
                  <a:prstClr val="black"/>
                </a:solidFill>
              </a:rPr>
              <a:pPr eaLnBrk="1" hangingPunct="1"/>
              <a:t>107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26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792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67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797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85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298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556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3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642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355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043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0803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825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974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268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279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566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578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524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358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53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569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996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03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62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19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11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879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55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336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328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3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8507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455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700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82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625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006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90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658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697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125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2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51BBB-9077-40D6-9A3A-0FEE494C1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457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889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528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788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320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3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45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011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292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050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47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B0839-A92A-456B-8338-1DBDCFD20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840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816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664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185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188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0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659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38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510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700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8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FC3AB-CCAF-48F2-9A9F-DC24CD01C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1347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262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757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378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695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258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870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418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31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842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29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32E15-89BB-4605-ADAB-A253B01C2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5640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683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321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36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59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376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1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876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447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44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66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F5669-F371-487B-A4B6-D330E43045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1846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561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161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332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51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560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969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363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449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8417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60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2FDC9-2650-46FE-A5AC-658B7DF3B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0400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22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621217-AC46-4DE0-8B07-F145BC4AD1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48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0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611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1212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44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311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901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057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449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06903-F634-4CE6-B811-ABE549306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79031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637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98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27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168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11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651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076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163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61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D3F35-9D26-490F-BF6E-B1074BF116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27201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938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250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310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555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4760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4584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717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368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230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5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CE9F1-652D-4EC1-BFA2-5C7AE57A8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55447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06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8832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2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2586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974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759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855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609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8197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FAB7F-E0DB-404F-BE7A-C824B7E8BA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77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2DBE5-FF81-4320-93AF-B1B3FFF15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787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B0F87-F22B-4BB6-ABFB-31545790B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760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FD8FB-9CD2-4CB9-B2CF-96CDC0C849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80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34916-0727-47EB-B95D-615B02930E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1641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C9D72-6097-4930-863E-87E0034029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154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C83FE-1B1B-4E15-9110-53F9B9B231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914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A325B-E7B9-4229-92A6-C094DC1155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148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8BB1C-68F4-41CD-8CB1-70E50DF425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510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CD068-3D74-4248-8DFB-E3B3610AEF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0000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C95E5-7733-450F-A40A-44303A8E9B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0061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01C05-19EB-4123-8EAE-EB7173FABF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4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E9A39-073B-4B6C-B472-0A55769DB1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7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195E19C-DCB1-45CC-926C-C2CC2CDF3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465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2EF63A-CA63-4060-BFDD-2CD10E820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178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7200A4-4BDD-4AE9-BC73-7BBB3175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54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550A99-A1E3-4495-B39A-D66D882DC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50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7641A8-C96A-4946-937D-DCE62A9D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675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745721-25BD-4E70-83BD-41D07BB35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1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FF470C5-64DD-470C-B1B9-C5AEBB8A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35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4D4D9-5F34-459B-8328-4DE31CC2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784E88-4854-47D1-A832-9EB9BDFB1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68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0A6603-27DF-4562-9F46-F0BAD22D9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8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89F01D-BC33-4F40-B974-F0D8BFB7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05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1D1E6-5F6E-48DB-8201-1276F3E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09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59CBCF-954E-4337-BCFB-4E03A7D98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26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71BC9-687C-4B65-80E4-C5DC47A6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9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54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6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39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77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9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74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01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33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08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8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602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85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76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84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599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86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87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76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6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09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7760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18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75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80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67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33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7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21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9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84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9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029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04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68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20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2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8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59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79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0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15FE8-AFA2-4131-94E1-A97529F13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78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40C6B-7FBD-42D0-B574-A5DB31EEC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0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13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8F09B-DE53-445F-A787-ADEA1C7D4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548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F48AC-F6BE-4F6C-8447-5A0D48DF7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506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8E337-BFDC-4B43-AAD7-65F43D02A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C57AB-C339-4643-B3D5-55E946EF9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67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21E1-F59B-4A2A-9852-0C1E56CB9A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00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A92C-4EBD-4209-B460-0BADED0A82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3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A76D3-B569-491E-9E7E-865C058FDD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6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F7DF-C5AD-4C7E-846B-C8157F5C7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881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0313-3E61-4F8B-915D-A83B18B9A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A6659-A718-4732-BB20-CAC1BA61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5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1778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51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738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11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572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46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510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41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278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15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5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39CE623-7EB3-439F-8AF7-0CAF732B8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1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1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4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0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3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5/4/2019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4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3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4075DD6-4A19-49CB-9686-E8C80EDD28B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9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BA3EFD-B55D-43B0-B355-4080930EE9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0B9FCF9-0C65-45B6-8388-7C4DC0693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43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0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E794B84-0735-4ACE-B93D-BDD7427E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A061B0E-EC41-4A21-9A49-3EA893228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1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2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4" r:id="rId12"/>
    <p:sldLayoutId id="2147484105" r:id="rId13"/>
    <p:sldLayoutId id="214748410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2.w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6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3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4.em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8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Users\James_Holton\Desktop\James_Holton\APS_talk\damage\warp.avi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2.xml"/><Relationship Id="rId1" Type="http://schemas.openxmlformats.org/officeDocument/2006/relationships/video" Target="file:///C:\Users\James_Holton\Desktop\James_Holton\APS_talk\damage\phaser.avi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P50 GM082250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NIH NIGMS R01 GM117126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8793" y="1074057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Art Lyubimov   Sabine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Hollatz</a:t>
            </a:r>
            <a:endParaRPr lang="en-US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80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5329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51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52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49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50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1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47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8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45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6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3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43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4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4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41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2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3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39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40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36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7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38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529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5300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1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2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03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5304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5305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27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8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25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6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7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23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4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8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21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2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19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20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10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17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18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531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15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5316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5312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3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5314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155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672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73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Tipping point for µfocus: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941" y="2629412"/>
            <a:ext cx="3950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smtClean="0">
                <a:solidFill>
                  <a:srgbClr val="000000"/>
                </a:solidFill>
                <a:latin typeface="Arial"/>
              </a:rPr>
              <a:t>10 µm</a:t>
            </a:r>
            <a:endParaRPr lang="en-US" sz="7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45219" y="4706553"/>
            <a:ext cx="5752438" cy="1638300"/>
            <a:chOff x="1145219" y="4706553"/>
            <a:chExt cx="5752438" cy="163830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2135818" y="5382828"/>
              <a:ext cx="4641921" cy="76200"/>
            </a:xfrm>
            <a:prstGeom prst="rect">
              <a:avLst/>
            </a:prstGeom>
            <a:solidFill>
              <a:srgbClr val="4BFF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145219" y="5154228"/>
              <a:ext cx="1066800" cy="53340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4BFF4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grpSp>
          <p:nvGrpSpPr>
            <p:cNvPr id="7" name="Group 11"/>
            <p:cNvGrpSpPr>
              <a:grpSpLocks/>
            </p:cNvGrpSpPr>
            <p:nvPr/>
          </p:nvGrpSpPr>
          <p:grpSpPr bwMode="auto">
            <a:xfrm rot="5400000">
              <a:off x="6217413" y="5664609"/>
              <a:ext cx="1114425" cy="246063"/>
              <a:chOff x="1288" y="3758"/>
              <a:chExt cx="1410" cy="316"/>
            </a:xfrm>
          </p:grpSpPr>
          <p:sp>
            <p:nvSpPr>
              <p:cNvPr id="8" name="Freeform 12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9" name="Rectangle 13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1" name="Freeform 15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381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12" name="Oval 16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" name="Rectangle 17"/>
            <p:cNvSpPr>
              <a:spLocks noChangeAspect="1" noChangeArrowheads="1"/>
            </p:cNvSpPr>
            <p:nvPr/>
          </p:nvSpPr>
          <p:spPr bwMode="auto">
            <a:xfrm>
              <a:off x="2212019" y="5459028"/>
              <a:ext cx="109538" cy="676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" name="Rectangle 18"/>
            <p:cNvSpPr>
              <a:spLocks noChangeAspect="1" noChangeArrowheads="1"/>
            </p:cNvSpPr>
            <p:nvPr/>
          </p:nvSpPr>
          <p:spPr bwMode="auto">
            <a:xfrm>
              <a:off x="2212019" y="4706553"/>
              <a:ext cx="109538" cy="6762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74255" y="5702645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~10 mm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6200000">
              <a:off x="3921144" y="3035248"/>
              <a:ext cx="642937" cy="4774359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73542" y="5232515"/>
              <a:ext cx="177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~1 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mrad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 =0.06°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2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“outrun”?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62391" y="4798031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not really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Where: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4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average damage-limited intensity (photons/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hkl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 at a given resolution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10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converting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m,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m to Å,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ρ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g/cm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kg/m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and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Gy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classical electron radius (2.818 x 10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m/electron)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</a:t>
            </a:r>
            <a:r>
              <a:rPr kumimoji="0" lang="fr-F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Planck’s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constant (6.626 x 10</a:t>
            </a:r>
            <a:r>
              <a:rPr kumimoji="0" lang="fr-FR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-34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fr-F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J∙s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speed of light (299792458 m/s)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f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decayed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fractional progress toward completely faded spots at end of data set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ρ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density of crystal (~1.2 g/cm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radius of the spherical crystal (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λ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X-ray wavelength (Å)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f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the Nave &amp; Hill (2005) dose capture fraction (1 for large crystals)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ASU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number of proteins in the asymmetric unit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molecular weight of the protein (Daltons or g/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mol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V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Matthews’s coefficient (~2.4 Å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/Dalton)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Howells’s criterion (10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/Å)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θ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Bragg angle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</a:t>
            </a:r>
            <a:r>
              <a:rPr kumimoji="0" lang="en-US" altLang="en-US" sz="12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number-averaged squared structure factor per protein atom (electron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number-averaged atomic weight of a protein atom (~7.1 Daltons)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B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average (Wilson) temperature factor (Å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attenuation coefficient of sphere material (m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mass energy-absorption coefficient of sphere material (m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73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Holton &amp; Frankel (2010) </a:t>
            </a: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Acta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66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flux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exposure time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77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30544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charset="0"/>
              </a:rPr>
              <a:t>unacceptable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completeness</a:t>
            </a:r>
            <a:endParaRPr lang="en-US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charset="0"/>
              </a:rPr>
              <a:t>unacceptable</a:t>
            </a:r>
          </a:p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1888016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data are 3D!</a:t>
            </a:r>
          </a:p>
        </p:txBody>
      </p:sp>
      <p:pic>
        <p:nvPicPr>
          <p:cNvPr id="85020" name="Picture 28" descr="xtal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317875"/>
            <a:ext cx="6873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29"/>
          <p:cNvSpPr>
            <a:spLocks noChangeAspect="1" noChangeShapeType="1"/>
          </p:cNvSpPr>
          <p:nvPr/>
        </p:nvSpPr>
        <p:spPr bwMode="auto">
          <a:xfrm flipV="1">
            <a:off x="1192213" y="3097213"/>
            <a:ext cx="976312" cy="703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2" name="Line 30"/>
          <p:cNvSpPr>
            <a:spLocks noChangeAspect="1" noChangeShapeType="1"/>
          </p:cNvSpPr>
          <p:nvPr/>
        </p:nvSpPr>
        <p:spPr bwMode="auto">
          <a:xfrm>
            <a:off x="1187450" y="3841750"/>
            <a:ext cx="1035050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3" name="Line 31"/>
          <p:cNvSpPr>
            <a:spLocks noChangeAspect="1" noChangeShapeType="1"/>
          </p:cNvSpPr>
          <p:nvPr/>
        </p:nvSpPr>
        <p:spPr bwMode="auto">
          <a:xfrm flipV="1">
            <a:off x="1309688" y="3619500"/>
            <a:ext cx="520700" cy="200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4" name="Line 32"/>
          <p:cNvSpPr>
            <a:spLocks noChangeAspect="1" noChangeShapeType="1"/>
          </p:cNvSpPr>
          <p:nvPr/>
        </p:nvSpPr>
        <p:spPr bwMode="auto">
          <a:xfrm>
            <a:off x="1306513" y="3968750"/>
            <a:ext cx="554037" cy="496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85" name="AutoShape 33"/>
          <p:cNvSpPr>
            <a:spLocks noChangeArrowheads="1"/>
          </p:cNvSpPr>
          <p:nvPr/>
        </p:nvSpPr>
        <p:spPr bwMode="auto">
          <a:xfrm>
            <a:off x="1630363" y="5208588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6" name="AutoShape 35"/>
          <p:cNvSpPr>
            <a:spLocks noChangeArrowheads="1"/>
          </p:cNvSpPr>
          <p:nvPr/>
        </p:nvSpPr>
        <p:spPr bwMode="auto">
          <a:xfrm rot="10800000">
            <a:off x="457200" y="5162550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7" name="Line 36"/>
          <p:cNvSpPr>
            <a:spLocks noChangeShapeType="1"/>
          </p:cNvSpPr>
          <p:nvPr/>
        </p:nvSpPr>
        <p:spPr bwMode="auto">
          <a:xfrm>
            <a:off x="1246188" y="5273675"/>
            <a:ext cx="0" cy="1584325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748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“strategy”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30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8"/>
          <a:stretch/>
        </p:blipFill>
        <p:spPr bwMode="auto">
          <a:xfrm>
            <a:off x="307191" y="1417638"/>
            <a:ext cx="8488067" cy="483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Dauter</a:t>
            </a:r>
            <a:r>
              <a:rPr lang="fr-FR" dirty="0"/>
              <a:t>, Z. (1999). "Data-collection </a:t>
            </a:r>
            <a:r>
              <a:rPr lang="fr-FR" dirty="0" err="1"/>
              <a:t>strategies</a:t>
            </a:r>
            <a:r>
              <a:rPr lang="fr-FR" dirty="0"/>
              <a:t>." </a:t>
            </a:r>
            <a:r>
              <a:rPr lang="fr-FR" u="sng" dirty="0"/>
              <a:t>Acta </a:t>
            </a:r>
            <a:r>
              <a:rPr lang="fr-FR" u="sng" dirty="0" err="1" smtClean="0"/>
              <a:t>Cryst</a:t>
            </a:r>
            <a:r>
              <a:rPr lang="fr-FR" u="sng" dirty="0" smtClean="0"/>
              <a:t>. </a:t>
            </a:r>
            <a:r>
              <a:rPr lang="fr-FR" u="sng" dirty="0"/>
              <a:t>D </a:t>
            </a:r>
            <a:r>
              <a:rPr lang="fr-FR" b="1" u="sng" dirty="0"/>
              <a:t>55</a:t>
            </a:r>
            <a:r>
              <a:rPr lang="fr-FR" u="sng" dirty="0"/>
              <a:t>(10): 1703-1717.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 rot="19659150">
            <a:off x="2054831" y="2856215"/>
            <a:ext cx="5291191" cy="17260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“American Method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360° no matter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(shoot first, questions later)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635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75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6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4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73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4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5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71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2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6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7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7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67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8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6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59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63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64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6360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61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62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63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Inelastic scattering</a:t>
            </a:r>
          </a:p>
        </p:txBody>
      </p:sp>
      <p:sp>
        <p:nvSpPr>
          <p:cNvPr id="56324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5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6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27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6328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56329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51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52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49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50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1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47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8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45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6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3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43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4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4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41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2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633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39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6340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6336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7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6338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8007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6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136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only have a few small crystals…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  <a:endParaRPr lang="en-US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</p:txBody>
      </p:sp>
    </p:spTree>
    <p:extLst>
      <p:ext uri="{BB962C8B-B14F-4D97-AF65-F5344CB8AC3E}">
        <p14:creationId xmlns:p14="http://schemas.microsoft.com/office/powerpoint/2010/main" val="6398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397277"/>
              </p:ext>
            </p:extLst>
          </p:nvPr>
        </p:nvGraphicFramePr>
        <p:xfrm>
          <a:off x="580479" y="431800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Arial"/>
                <a:cs typeface="Arial" charset="0"/>
              </a:rPr>
              <a:t>“true” 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1814853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81681"/>
              </p:ext>
            </p:extLst>
          </p:nvPr>
        </p:nvGraphicFramePr>
        <p:xfrm>
          <a:off x="214959" y="1351107"/>
          <a:ext cx="8107107" cy="4135293"/>
        </p:xfrm>
        <a:graphic>
          <a:graphicData uri="http://schemas.openxmlformats.org/drawingml/2006/table">
            <a:tbl>
              <a:tblPr/>
              <a:tblGrid>
                <a:gridCol w="2702369"/>
                <a:gridCol w="2702369"/>
                <a:gridCol w="2702369"/>
              </a:tblGrid>
              <a:tr h="137843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“true” resolution vs strategy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594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301,640,334 </a:t>
            </a:r>
            <a:r>
              <a:rPr lang="en-US" sz="4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photons/</a:t>
            </a:r>
            <a:r>
              <a:rPr lang="en-US" sz="40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xtal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478569"/>
              </p:ext>
            </p:extLst>
          </p:nvPr>
        </p:nvGraphicFramePr>
        <p:xfrm>
          <a:off x="0" y="10886"/>
          <a:ext cx="9144000" cy="6457902"/>
        </p:xfrm>
        <a:graphic>
          <a:graphicData uri="http://schemas.openxmlformats.org/drawingml/2006/table">
            <a:tbl>
              <a:tblPr/>
              <a:tblGrid>
                <a:gridCol w="2895600"/>
                <a:gridCol w="1562100"/>
                <a:gridCol w="1562100"/>
                <a:gridCol w="1447800"/>
                <a:gridCol w="1676400"/>
              </a:tblGrid>
              <a:tr h="313566">
                <a:tc rowSpan="2"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/>
                      </a:r>
                      <a:b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resolution limit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3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glue&amp;fine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3.12086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3.16251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3.15922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3.16675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</a:t>
                      </a:r>
                      <a:r>
                        <a:rPr lang="en-US" sz="2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noscale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3.27289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3.15617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3.38929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3.18166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3.20354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HKL2000-expert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3.12646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3.11551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3.16119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3.16300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3.42125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DIALS-expert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3.10296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3.09547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3.07653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3.08465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d*Trek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4.34076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3.14352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3.10383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3.09936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3.14105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EVAL15-sadabs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3.13920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3.10797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3.10171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3.13700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7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exposure time: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513" y="1811046"/>
            <a:ext cx="6982287" cy="4315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~</a:t>
            </a:r>
            <a:r>
              <a:rPr lang="en-US" sz="4000" dirty="0" smtClean="0"/>
              <a:t>1 photon/pixel</a:t>
            </a:r>
          </a:p>
          <a:p>
            <a:pPr marL="457200" lvl="1" indent="0">
              <a:buNone/>
            </a:pPr>
            <a:r>
              <a:rPr lang="en-US" sz="3600" dirty="0" smtClean="0"/>
              <a:t>	PAD w XDS, DIALS</a:t>
            </a:r>
          </a:p>
          <a:p>
            <a:pPr marL="0" indent="0">
              <a:buNone/>
            </a:pPr>
            <a:r>
              <a:rPr lang="en-US" sz="4000" dirty="0" smtClean="0"/>
              <a:t>~10 photon/pixel</a:t>
            </a:r>
          </a:p>
          <a:p>
            <a:pPr marL="0" indent="0">
              <a:buNone/>
            </a:pPr>
            <a:r>
              <a:rPr lang="en-US" sz="4000" dirty="0" smtClean="0"/>
              <a:t>	PAD w HKL2k, MOSFLM</a:t>
            </a:r>
          </a:p>
          <a:p>
            <a:pPr marL="0" indent="0">
              <a:buNone/>
            </a:pPr>
            <a:r>
              <a:rPr lang="en-US" sz="4000" dirty="0" smtClean="0"/>
              <a:t>~30 photon/pixel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dirty="0" smtClean="0"/>
              <a:t>CCD detector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328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735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736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735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5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735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7358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6203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corrected?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25368" y="4676892"/>
            <a:ext cx="6682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Yes, if you have enough information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9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</a:t>
            </a:r>
            <a:r>
              <a:rPr lang="en-US" dirty="0" smtClean="0"/>
              <a:t>lose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</a:t>
            </a:r>
            <a:r>
              <a:rPr lang="en-US" dirty="0" smtClean="0"/>
              <a:t>slice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Pink/divergent beam</a:t>
            </a:r>
            <a:endParaRPr lang="en-US" dirty="0"/>
          </a:p>
          <a:p>
            <a:pPr marL="40005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sum over lambda/angle </a:t>
            </a: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</a:t>
            </a:r>
          </a:p>
        </p:txBody>
      </p:sp>
    </p:spTree>
    <p:extLst>
      <p:ext uri="{BB962C8B-B14F-4D97-AF65-F5344CB8AC3E}">
        <p14:creationId xmlns:p14="http://schemas.microsoft.com/office/powerpoint/2010/main" val="8189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Entropy Limit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973"/>
            <a:ext cx="8229600" cy="4476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log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* flux *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*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minimum data rate with no information loss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4150*4371 for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flux 	= photons/s onto the sample </a:t>
            </a:r>
          </a:p>
          <a:p>
            <a:pPr marL="0" indent="0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= sample thickness in µm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1.2x10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cm/µm * cross section of oxygen (0.2 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/g)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 * density of protein crystal (1.2 g/cm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* ~1/2 of total scattering intersects detector</a:t>
            </a: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34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  for 10</a:t>
            </a:r>
            <a:r>
              <a:rPr lang="en-US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photons/s and 100 µm thick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3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235" y="1456144"/>
            <a:ext cx="862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bits</a:t>
            </a:r>
          </a:p>
          <a:p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 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55802" y="1941922"/>
            <a:ext cx="6693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2" y="3124200"/>
            <a:ext cx="838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Dose of dataset (</a:t>
            </a:r>
            <a:r>
              <a:rPr lang="en-US" sz="3200" dirty="0" err="1" smtClean="0"/>
              <a:t>MGy</a:t>
            </a:r>
            <a:r>
              <a:rPr lang="en-US" sz="3200" dirty="0" smtClean="0"/>
              <a:t>)  &lt;= half-reaction point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12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non-isomorphism</a:t>
            </a:r>
          </a:p>
          <a:p>
            <a:pPr marL="609600" indent="-609600"/>
            <a:r>
              <a:rPr lang="en-US" altLang="en-US" dirty="0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11022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rgbClr val="FF0000"/>
                </a:solidFill>
              </a:rPr>
              <a:t>non-isomorphism</a:t>
            </a:r>
          </a:p>
          <a:p>
            <a:pPr marL="609600" indent="-609600"/>
            <a:r>
              <a:rPr lang="en-US" altLang="en-US" dirty="0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34375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2241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090369"/>
              </p:ext>
            </p:extLst>
          </p:nvPr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872" name="Chart" r:id="rId3" imgW="4876942" imgH="3390766" progId="MSGraph.Chart.8">
                  <p:embed followColorScheme="full"/>
                </p:oleObj>
              </mc:Choice>
              <mc:Fallback>
                <p:oleObj name="Chart" r:id="rId3" imgW="4876942" imgH="339076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4132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224133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224134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24135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2598751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2251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262863"/>
              </p:ext>
            </p:extLst>
          </p:nvPr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96" name="Chart" r:id="rId3" imgW="4876942" imgH="3390766" progId="MSGraph.Chart.8">
                  <p:embed followColorScheme="full"/>
                </p:oleObj>
              </mc:Choice>
              <mc:Fallback>
                <p:oleObj name="Chart" r:id="rId3" imgW="4876942" imgH="339076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5156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2225157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00"/>
                </a:solidFill>
              </a:rPr>
              <a:t>change in dose (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MGy</a:t>
            </a:r>
            <a:r>
              <a:rPr lang="en-US" altLang="en-US" sz="240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2225158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25159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data taken from Banumathi,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(2004) </a:t>
            </a:r>
            <a:r>
              <a:rPr lang="en-US" altLang="en-US" i="1">
                <a:solidFill>
                  <a:srgbClr val="000000"/>
                </a:solidFill>
              </a:rPr>
              <a:t>Acta Cryst.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60</a:t>
            </a:r>
            <a:r>
              <a:rPr lang="en-US" altLang="en-US">
                <a:solidFill>
                  <a:srgbClr val="000000"/>
                </a:solidFill>
              </a:rPr>
              <a:t>, 1085-1093.</a:t>
            </a:r>
          </a:p>
        </p:txBody>
      </p:sp>
      <p:sp>
        <p:nvSpPr>
          <p:cNvPr id="2225160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iso</a:t>
            </a:r>
            <a:r>
              <a:rPr lang="en-US" altLang="en-US" sz="2800">
                <a:solidFill>
                  <a:srgbClr val="000000"/>
                </a:solidFill>
              </a:rPr>
              <a:t> 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≈</a:t>
            </a:r>
            <a:r>
              <a:rPr lang="en-US" altLang="en-US" sz="2800">
                <a:solidFill>
                  <a:srgbClr val="000000"/>
                </a:solidFill>
              </a:rPr>
              <a:t> 0.7 %/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MGy</a:t>
            </a:r>
          </a:p>
        </p:txBody>
      </p:sp>
      <p:sp>
        <p:nvSpPr>
          <p:cNvPr id="2225161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12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tx2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Crick, F. H. C. &amp; Magdoff, B. S. (1956) </a:t>
            </a:r>
            <a:r>
              <a:rPr lang="en-US" altLang="en-US" sz="1800" i="1"/>
              <a:t>Acta Crystallogr.</a:t>
            </a:r>
            <a:r>
              <a:rPr lang="en-US" altLang="en-US" sz="1800"/>
              <a:t> </a:t>
            </a:r>
            <a:r>
              <a:rPr lang="en-US" altLang="en-US" sz="1800" b="1"/>
              <a:t>9</a:t>
            </a:r>
            <a:r>
              <a:rPr lang="en-US" altLang="en-US" sz="1800"/>
              <a:t>, 901-908.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Hendrickson, W. A. &amp; Teeter, M. M. (1981) </a:t>
            </a:r>
            <a:r>
              <a:rPr lang="en-US" altLang="en-US" sz="1800" i="1"/>
              <a:t>Nature</a:t>
            </a:r>
            <a:r>
              <a:rPr lang="en-US" altLang="en-US" sz="1800"/>
              <a:t> </a:t>
            </a:r>
            <a:r>
              <a:rPr lang="en-US" altLang="en-US" sz="1800" b="1"/>
              <a:t>290</a:t>
            </a:r>
            <a:r>
              <a:rPr lang="en-US" altLang="en-US" sz="1800"/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/>
              <a:t>≈</a:t>
            </a:r>
            <a:r>
              <a:rPr lang="en-US" altLang="en-US" sz="3600"/>
              <a:t> </a:t>
            </a:r>
            <a:r>
              <a:rPr lang="en-US" altLang="en-US" sz="6000"/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0"/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World record!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/>
              <a:t> = 0.5%</a:t>
            </a:r>
            <a:endParaRPr lang="el-GR" altLang="en-US"/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Wang, Dauter &amp; Dauter (2006) </a:t>
            </a:r>
            <a:r>
              <a:rPr lang="en-US" altLang="en-US" sz="1800" i="1"/>
              <a:t>Acta Cryst. D</a:t>
            </a:r>
            <a:r>
              <a:rPr lang="en-US" altLang="en-US" sz="1800"/>
              <a:t> </a:t>
            </a:r>
            <a:r>
              <a:rPr lang="en-US" altLang="en-US" sz="1800" b="1"/>
              <a:t>62</a:t>
            </a:r>
            <a:r>
              <a:rPr lang="en-US" altLang="en-US" sz="1800"/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423426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838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38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837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838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838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838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838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84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58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endParaRPr lang="en-US" altLang="en-US" sz="2800" dirty="0" smtClean="0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92" y="3124200"/>
            <a:ext cx="9068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Dose of dataset (</a:t>
            </a:r>
            <a:r>
              <a:rPr lang="en-US" sz="3200" dirty="0" err="1" smtClean="0"/>
              <a:t>MGy</a:t>
            </a:r>
            <a:r>
              <a:rPr lang="en-US" sz="3200" dirty="0" smtClean="0"/>
              <a:t>)  &lt;= anomalous signal (%)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13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2502126"/>
            <a:ext cx="8162925" cy="4351338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Know your dose! (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MGy</a:t>
            </a:r>
            <a:r>
              <a:rPr lang="en-US" altLang="en-US" b="1" dirty="0" smtClean="0">
                <a:solidFill>
                  <a:srgbClr val="008000"/>
                </a:solidFill>
              </a:rPr>
              <a:t>)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Avoid World Records</a:t>
            </a:r>
            <a:endParaRPr lang="en-US" altLang="en-US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disorder dominates everything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“</a:t>
            </a:r>
            <a:r>
              <a:rPr lang="en-US" altLang="en-US" b="1" dirty="0" err="1" smtClean="0">
                <a:solidFill>
                  <a:srgbClr val="008000"/>
                </a:solidFill>
              </a:rPr>
              <a:t>Attenu</a:t>
            </a:r>
            <a:r>
              <a:rPr lang="en-US" altLang="en-US" b="1" dirty="0" smtClean="0">
                <a:solidFill>
                  <a:srgbClr val="008000"/>
                </a:solidFill>
              </a:rPr>
              <a:t>-wait”: dose slicing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b="1" dirty="0" smtClean="0">
                <a:solidFill>
                  <a:srgbClr val="008000"/>
                </a:solidFill>
              </a:rPr>
              <a:t>Stay hydrated!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Radiation Damage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9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http://bl831.als.lbl.gov/xtalsize.html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bl831.als.lbl.gov/xtallife.html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1400" b="1" dirty="0">
                <a:solidFill>
                  <a:srgbClr val="000000"/>
                </a:solidFill>
                <a:latin typeface="Courier New" pitchFamily="49" charset="0"/>
              </a:rPr>
              <a:t>://bl831.als.lbl.gov</a:t>
            </a:r>
            <a:r>
              <a:rPr lang="en-US" altLang="en-US" sz="1400" b="1">
                <a:solidFill>
                  <a:srgbClr val="000000"/>
                </a:solidFill>
                <a:latin typeface="Courier New" pitchFamily="49" charset="0"/>
              </a:rPr>
              <a:t>/~</a:t>
            </a:r>
            <a:r>
              <a:rPr lang="en-US" altLang="en-US" sz="1400" b="1" smtClean="0">
                <a:solidFill>
                  <a:srgbClr val="000000"/>
                </a:solidFill>
                <a:latin typeface="Courier New" pitchFamily="49" charset="0"/>
              </a:rPr>
              <a:t>jamesh/powerpoint/Rapidata_raddam_2019.pptx</a:t>
            </a:r>
            <a:endParaRPr lang="en-US" altLang="en-US" sz="1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50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8638" y="4743450"/>
            <a:ext cx="79454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Efremov, R. G. &amp; Sazanov, L. A. (2011)."Structure of the membrane domain of respiratory complex I", </a:t>
            </a:r>
            <a:r>
              <a:rPr lang="en-US" altLang="en-US" sz="1600" i="1">
                <a:solidFill>
                  <a:prstClr val="black"/>
                </a:solidFill>
                <a:ea typeface="MS PGothic" pitchFamily="34" charset="-128"/>
              </a:rPr>
              <a:t>Nature</a:t>
            </a: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 </a:t>
            </a:r>
            <a:r>
              <a:rPr lang="en-US" altLang="en-US" sz="1600" b="1">
                <a:solidFill>
                  <a:prstClr val="black"/>
                </a:solidFill>
                <a:ea typeface="MS PGothic" pitchFamily="34" charset="-128"/>
              </a:rPr>
              <a:t>476</a:t>
            </a:r>
            <a:r>
              <a:rPr lang="en-US" altLang="en-US" sz="1600">
                <a:solidFill>
                  <a:prstClr val="black"/>
                </a:solidFill>
                <a:ea typeface="MS PGothic" pitchFamily="34" charset="-128"/>
              </a:rPr>
              <a:t>, 414-420.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  <a:ea typeface="MS PGothic" pitchFamily="34" charset="-128"/>
              </a:rPr>
              <a:t>“To improve diffraction properties, crystals were slowly cooled to 4 C, placed into micro-dialysis buttons, and mother liquor was exchanged by dialysis for 0.1 M sodium acetate (pH 4.8), 0.15 M sodium tartrate (pH 5.0), 30% PEG4000, 0.1% sodium cholate and 12.5% glycerol over a period of 5 days.”</a:t>
            </a:r>
          </a:p>
        </p:txBody>
      </p:sp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… but does it work for membrane proteins?</a:t>
            </a:r>
          </a:p>
        </p:txBody>
      </p:sp>
      <p:sp>
        <p:nvSpPr>
          <p:cNvPr id="141316" name="Content Placeholder 2"/>
          <p:cNvSpPr>
            <a:spLocks noGrp="1"/>
          </p:cNvSpPr>
          <p:nvPr>
            <p:ph idx="1"/>
          </p:nvPr>
        </p:nvSpPr>
        <p:spPr>
          <a:xfrm>
            <a:off x="457200" y="1728788"/>
            <a:ext cx="8229600" cy="30400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600" b="1" smtClean="0"/>
              <a:t>CCP4BB:</a:t>
            </a:r>
            <a:endParaRPr lang="en-US" altLang="en-US" sz="1400" smtClean="0"/>
          </a:p>
          <a:p>
            <a:pPr marL="0" indent="0">
              <a:buFontTx/>
              <a:buNone/>
            </a:pPr>
            <a:r>
              <a:rPr lang="en-US" altLang="en-US" sz="1400" smtClean="0"/>
              <a:t>“We used it for a large membrane protein complex and diffraction improved from ~7 to 2.7 A. The crystal is fished out and put into mother liquor solution in the button, sealed with dialysis membrane and the button is then placed into about 5 mls of mother liquor with slightly higher PEG concentration. Then you just exchange outside buffer every day or so for solutions containing higher concentrations of PEG. We went from ~9 to 30 % PEG4000 in about a week. You can easily observe crystal under microscope and if it cracks - you went too far/too quickly with PEG and need to use a bit less next time. Also, this method allows you to control all other components of the dehydrating solution - we needed to decrease salt concentration at the same time as increasing PEG. You can also introduce/increase cryo-protectant concentration at the same time. With these crystals, otherwise excellent dehydration machines already mentioned did not work, possibly because the process had to be really slow.”</a:t>
            </a:r>
          </a:p>
        </p:txBody>
      </p:sp>
      <p:sp>
        <p:nvSpPr>
          <p:cNvPr id="4" name="Oval 3"/>
          <p:cNvSpPr/>
          <p:nvPr/>
        </p:nvSpPr>
        <p:spPr>
          <a:xfrm>
            <a:off x="425450" y="5873750"/>
            <a:ext cx="1017588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735763" y="1968500"/>
            <a:ext cx="1158875" cy="438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70350" y="2882900"/>
            <a:ext cx="1466850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2600" y="5218113"/>
            <a:ext cx="2943225" cy="342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941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41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39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940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940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9406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9407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408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9409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9410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11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2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690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798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92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2689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59533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0000CC"/>
                  </a:solidFill>
                  <a:latin typeface="Arial"/>
                </a:rPr>
                <a:t>e</a:t>
              </a:r>
              <a:r>
                <a:rPr lang="en-US" altLang="en-US" b="1" baseline="30000">
                  <a:solidFill>
                    <a:srgbClr val="0000CC"/>
                  </a:solidFill>
                  <a:latin typeface="Arial"/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944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Rapidata</a:t>
            </a:r>
            <a:r>
              <a:rPr lang="en-US" altLang="en-US" sz="4400" dirty="0" smtClean="0"/>
              <a:t>_raddam_2019.pptx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34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131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4910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33299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855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477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924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8782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282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0861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0801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4" name="tha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66" y="1055670"/>
            <a:ext cx="7588875" cy="5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48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1434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1716502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78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2191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2191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2191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2191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2191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2191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2191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2191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9215" name="Group 79"/>
          <p:cNvGrpSpPr>
            <a:grpSpLocks/>
          </p:cNvGrpSpPr>
          <p:nvPr/>
        </p:nvGrpSpPr>
        <p:grpSpPr bwMode="auto">
          <a:xfrm>
            <a:off x="863600" y="2232025"/>
            <a:ext cx="8039100" cy="2708275"/>
            <a:chOff x="544" y="1406"/>
            <a:chExt cx="5064" cy="1706"/>
          </a:xfrm>
        </p:grpSpPr>
        <p:sp>
          <p:nvSpPr>
            <p:cNvPr id="219164" name="Line 28"/>
            <p:cNvSpPr>
              <a:spLocks noChangeShapeType="1"/>
            </p:cNvSpPr>
            <p:nvPr/>
          </p:nvSpPr>
          <p:spPr bwMode="auto">
            <a:xfrm flipV="1">
              <a:off x="2935" y="2294"/>
              <a:ext cx="1079" cy="30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5" name="Line 29"/>
            <p:cNvSpPr>
              <a:spLocks noChangeShapeType="1"/>
            </p:cNvSpPr>
            <p:nvPr/>
          </p:nvSpPr>
          <p:spPr bwMode="auto">
            <a:xfrm>
              <a:off x="544" y="2601"/>
              <a:ext cx="2377" cy="0"/>
            </a:xfrm>
            <a:prstGeom prst="line">
              <a:avLst/>
            </a:prstGeom>
            <a:noFill/>
            <a:ln w="63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6" name="Line 30"/>
            <p:cNvSpPr>
              <a:spLocks noChangeShapeType="1"/>
            </p:cNvSpPr>
            <p:nvPr/>
          </p:nvSpPr>
          <p:spPr bwMode="auto">
            <a:xfrm flipV="1">
              <a:off x="4027" y="1814"/>
              <a:ext cx="741" cy="46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7" name="Line 31"/>
            <p:cNvSpPr>
              <a:spLocks noChangeShapeType="1"/>
            </p:cNvSpPr>
            <p:nvPr/>
          </p:nvSpPr>
          <p:spPr bwMode="auto">
            <a:xfrm>
              <a:off x="4782" y="1836"/>
              <a:ext cx="594" cy="201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8" name="Line 32"/>
            <p:cNvSpPr>
              <a:spLocks noChangeShapeType="1"/>
            </p:cNvSpPr>
            <p:nvPr/>
          </p:nvSpPr>
          <p:spPr bwMode="auto">
            <a:xfrm>
              <a:off x="2931" y="2605"/>
              <a:ext cx="46" cy="16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9" name="Line 33"/>
            <p:cNvSpPr>
              <a:spLocks noChangeShapeType="1"/>
            </p:cNvSpPr>
            <p:nvPr/>
          </p:nvSpPr>
          <p:spPr bwMode="auto">
            <a:xfrm flipV="1">
              <a:off x="4777" y="1692"/>
              <a:ext cx="18" cy="13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0" name="Line 34"/>
            <p:cNvSpPr>
              <a:spLocks noChangeShapeType="1"/>
            </p:cNvSpPr>
            <p:nvPr/>
          </p:nvSpPr>
          <p:spPr bwMode="auto">
            <a:xfrm>
              <a:off x="4014" y="2298"/>
              <a:ext cx="91" cy="15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1" name="Line 35"/>
            <p:cNvSpPr>
              <a:spLocks noChangeShapeType="1"/>
            </p:cNvSpPr>
            <p:nvPr/>
          </p:nvSpPr>
          <p:spPr bwMode="auto">
            <a:xfrm>
              <a:off x="5358" y="2034"/>
              <a:ext cx="46" cy="10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2" name="Line 36"/>
            <p:cNvSpPr>
              <a:spLocks noChangeShapeType="1"/>
            </p:cNvSpPr>
            <p:nvPr/>
          </p:nvSpPr>
          <p:spPr bwMode="auto">
            <a:xfrm>
              <a:off x="4092" y="244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3" name="Line 37"/>
            <p:cNvSpPr>
              <a:spLocks noChangeShapeType="1"/>
            </p:cNvSpPr>
            <p:nvPr/>
          </p:nvSpPr>
          <p:spPr bwMode="auto">
            <a:xfrm>
              <a:off x="4188" y="2544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4" name="Line 38"/>
            <p:cNvSpPr>
              <a:spLocks noChangeShapeType="1"/>
            </p:cNvSpPr>
            <p:nvPr/>
          </p:nvSpPr>
          <p:spPr bwMode="auto">
            <a:xfrm flipH="1">
              <a:off x="4153" y="2550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5" name="Line 39"/>
            <p:cNvSpPr>
              <a:spLocks noChangeShapeType="1"/>
            </p:cNvSpPr>
            <p:nvPr/>
          </p:nvSpPr>
          <p:spPr bwMode="auto">
            <a:xfrm>
              <a:off x="4164" y="2682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6" name="Line 40"/>
            <p:cNvSpPr>
              <a:spLocks noChangeShapeType="1"/>
            </p:cNvSpPr>
            <p:nvPr/>
          </p:nvSpPr>
          <p:spPr bwMode="auto">
            <a:xfrm flipH="1">
              <a:off x="4009" y="2448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7" name="Line 41"/>
            <p:cNvSpPr>
              <a:spLocks noChangeShapeType="1"/>
            </p:cNvSpPr>
            <p:nvPr/>
          </p:nvSpPr>
          <p:spPr bwMode="auto">
            <a:xfrm>
              <a:off x="4314" y="2556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8" name="Line 42"/>
            <p:cNvSpPr>
              <a:spLocks noChangeShapeType="1"/>
            </p:cNvSpPr>
            <p:nvPr/>
          </p:nvSpPr>
          <p:spPr bwMode="auto">
            <a:xfrm flipV="1">
              <a:off x="4320" y="2494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9" name="Line 43"/>
            <p:cNvSpPr>
              <a:spLocks noChangeShapeType="1"/>
            </p:cNvSpPr>
            <p:nvPr/>
          </p:nvSpPr>
          <p:spPr bwMode="auto">
            <a:xfrm>
              <a:off x="4014" y="2550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0" name="Line 44"/>
            <p:cNvSpPr>
              <a:spLocks noChangeShapeType="1"/>
            </p:cNvSpPr>
            <p:nvPr/>
          </p:nvSpPr>
          <p:spPr bwMode="auto">
            <a:xfrm flipH="1">
              <a:off x="3943" y="255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1" name="Line 45"/>
            <p:cNvSpPr>
              <a:spLocks noChangeShapeType="1"/>
            </p:cNvSpPr>
            <p:nvPr/>
          </p:nvSpPr>
          <p:spPr bwMode="auto">
            <a:xfrm flipH="1">
              <a:off x="4087" y="267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19182" name="Group 46"/>
            <p:cNvGrpSpPr>
              <a:grpSpLocks/>
            </p:cNvGrpSpPr>
            <p:nvPr/>
          </p:nvGrpSpPr>
          <p:grpSpPr bwMode="auto">
            <a:xfrm rot="20370108" flipH="1">
              <a:off x="2695" y="2778"/>
              <a:ext cx="480" cy="334"/>
              <a:chOff x="2827" y="2760"/>
              <a:chExt cx="480" cy="334"/>
            </a:xfrm>
          </p:grpSpPr>
          <p:sp>
            <p:nvSpPr>
              <p:cNvPr id="219183" name="Line 47"/>
              <p:cNvSpPr>
                <a:spLocks noChangeShapeType="1"/>
              </p:cNvSpPr>
              <p:nvPr/>
            </p:nvSpPr>
            <p:spPr bwMode="auto">
              <a:xfrm>
                <a:off x="2976" y="2760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4" name="Line 48"/>
              <p:cNvSpPr>
                <a:spLocks noChangeShapeType="1"/>
              </p:cNvSpPr>
              <p:nvPr/>
            </p:nvSpPr>
            <p:spPr bwMode="auto">
              <a:xfrm>
                <a:off x="3072" y="2856"/>
                <a:ext cx="133" cy="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5" name="Line 49"/>
              <p:cNvSpPr>
                <a:spLocks noChangeShapeType="1"/>
              </p:cNvSpPr>
              <p:nvPr/>
            </p:nvSpPr>
            <p:spPr bwMode="auto">
              <a:xfrm flipH="1">
                <a:off x="3037" y="2862"/>
                <a:ext cx="41" cy="11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6" name="Line 50"/>
              <p:cNvSpPr>
                <a:spLocks noChangeShapeType="1"/>
              </p:cNvSpPr>
              <p:nvPr/>
            </p:nvSpPr>
            <p:spPr bwMode="auto">
              <a:xfrm>
                <a:off x="3048" y="2994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7" name="Line 51"/>
              <p:cNvSpPr>
                <a:spLocks noChangeShapeType="1"/>
              </p:cNvSpPr>
              <p:nvPr/>
            </p:nvSpPr>
            <p:spPr bwMode="auto">
              <a:xfrm flipH="1">
                <a:off x="2893" y="2760"/>
                <a:ext cx="83" cy="10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8" name="Line 52"/>
              <p:cNvSpPr>
                <a:spLocks noChangeShapeType="1"/>
              </p:cNvSpPr>
              <p:nvPr/>
            </p:nvSpPr>
            <p:spPr bwMode="auto">
              <a:xfrm>
                <a:off x="3198" y="2868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9" name="Line 53"/>
              <p:cNvSpPr>
                <a:spLocks noChangeShapeType="1"/>
              </p:cNvSpPr>
              <p:nvPr/>
            </p:nvSpPr>
            <p:spPr bwMode="auto">
              <a:xfrm flipV="1">
                <a:off x="3204" y="2806"/>
                <a:ext cx="91" cy="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0" name="Line 54"/>
              <p:cNvSpPr>
                <a:spLocks noChangeShapeType="1"/>
              </p:cNvSpPr>
              <p:nvPr/>
            </p:nvSpPr>
            <p:spPr bwMode="auto">
              <a:xfrm>
                <a:off x="2898" y="2862"/>
                <a:ext cx="67" cy="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1" name="Line 55"/>
              <p:cNvSpPr>
                <a:spLocks noChangeShapeType="1"/>
              </p:cNvSpPr>
              <p:nvPr/>
            </p:nvSpPr>
            <p:spPr bwMode="auto">
              <a:xfrm flipH="1">
                <a:off x="2827" y="286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2" name="Line 56"/>
              <p:cNvSpPr>
                <a:spLocks noChangeShapeType="1"/>
              </p:cNvSpPr>
              <p:nvPr/>
            </p:nvSpPr>
            <p:spPr bwMode="auto">
              <a:xfrm flipH="1">
                <a:off x="2971" y="298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93" name="Line 57"/>
            <p:cNvSpPr>
              <a:spLocks noChangeShapeType="1"/>
            </p:cNvSpPr>
            <p:nvPr/>
          </p:nvSpPr>
          <p:spPr bwMode="auto">
            <a:xfrm rot="11948588" flipH="1">
              <a:off x="4810" y="1619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4" name="Line 58"/>
            <p:cNvSpPr>
              <a:spLocks noChangeShapeType="1"/>
            </p:cNvSpPr>
            <p:nvPr/>
          </p:nvSpPr>
          <p:spPr bwMode="auto">
            <a:xfrm rot="11948588" flipH="1">
              <a:off x="4916" y="1657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5" name="Line 59"/>
            <p:cNvSpPr>
              <a:spLocks noChangeShapeType="1"/>
            </p:cNvSpPr>
            <p:nvPr/>
          </p:nvSpPr>
          <p:spPr bwMode="auto">
            <a:xfrm rot="11948588">
              <a:off x="4906" y="1514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6" name="Line 60"/>
            <p:cNvSpPr>
              <a:spLocks noChangeShapeType="1"/>
            </p:cNvSpPr>
            <p:nvPr/>
          </p:nvSpPr>
          <p:spPr bwMode="auto">
            <a:xfrm rot="11948588" flipH="1">
              <a:off x="4955" y="1421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7" name="Line 61"/>
            <p:cNvSpPr>
              <a:spLocks noChangeShapeType="1"/>
            </p:cNvSpPr>
            <p:nvPr/>
          </p:nvSpPr>
          <p:spPr bwMode="auto">
            <a:xfrm rot="11948588">
              <a:off x="4733" y="1582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8" name="Line 62"/>
            <p:cNvSpPr>
              <a:spLocks noChangeShapeType="1"/>
            </p:cNvSpPr>
            <p:nvPr/>
          </p:nvSpPr>
          <p:spPr bwMode="auto">
            <a:xfrm rot="11948588" flipH="1">
              <a:off x="5055" y="159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9" name="Line 63"/>
            <p:cNvSpPr>
              <a:spLocks noChangeShapeType="1"/>
            </p:cNvSpPr>
            <p:nvPr/>
          </p:nvSpPr>
          <p:spPr bwMode="auto">
            <a:xfrm rot="11948588" flipH="1" flipV="1">
              <a:off x="5034" y="1690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0" name="Line 64"/>
            <p:cNvSpPr>
              <a:spLocks noChangeShapeType="1"/>
            </p:cNvSpPr>
            <p:nvPr/>
          </p:nvSpPr>
          <p:spPr bwMode="auto">
            <a:xfrm rot="11948588" flipH="1">
              <a:off x="4773" y="1478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1" name="Line 65"/>
            <p:cNvSpPr>
              <a:spLocks noChangeShapeType="1"/>
            </p:cNvSpPr>
            <p:nvPr/>
          </p:nvSpPr>
          <p:spPr bwMode="auto">
            <a:xfrm rot="11948588">
              <a:off x="4704" y="1472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2" name="Line 66"/>
            <p:cNvSpPr>
              <a:spLocks noChangeShapeType="1"/>
            </p:cNvSpPr>
            <p:nvPr/>
          </p:nvSpPr>
          <p:spPr bwMode="auto">
            <a:xfrm rot="11948588">
              <a:off x="4879" y="140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3" name="Line 67"/>
            <p:cNvSpPr>
              <a:spLocks noChangeShapeType="1"/>
            </p:cNvSpPr>
            <p:nvPr/>
          </p:nvSpPr>
          <p:spPr bwMode="auto">
            <a:xfrm rot="20310282" flipH="1">
              <a:off x="5307" y="215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4" name="Line 68"/>
            <p:cNvSpPr>
              <a:spLocks noChangeShapeType="1"/>
            </p:cNvSpPr>
            <p:nvPr/>
          </p:nvSpPr>
          <p:spPr bwMode="auto">
            <a:xfrm rot="20310282" flipH="1">
              <a:off x="5267" y="2275"/>
              <a:ext cx="93" cy="9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5" name="Line 69"/>
            <p:cNvSpPr>
              <a:spLocks noChangeShapeType="1"/>
            </p:cNvSpPr>
            <p:nvPr/>
          </p:nvSpPr>
          <p:spPr bwMode="auto">
            <a:xfrm rot="-1289718">
              <a:off x="5357" y="2258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6" name="Line 70"/>
            <p:cNvSpPr>
              <a:spLocks noChangeShapeType="1"/>
            </p:cNvSpPr>
            <p:nvPr/>
          </p:nvSpPr>
          <p:spPr bwMode="auto">
            <a:xfrm rot="-1289718">
              <a:off x="5433" y="2376"/>
              <a:ext cx="8" cy="1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7" name="Line 71"/>
            <p:cNvSpPr>
              <a:spLocks noChangeShapeType="1"/>
            </p:cNvSpPr>
            <p:nvPr/>
          </p:nvSpPr>
          <p:spPr bwMode="auto">
            <a:xfrm rot="-1289718">
              <a:off x="5410" y="2119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8" name="Line 72"/>
            <p:cNvSpPr>
              <a:spLocks noChangeShapeType="1"/>
            </p:cNvSpPr>
            <p:nvPr/>
          </p:nvSpPr>
          <p:spPr bwMode="auto">
            <a:xfrm rot="20310282" flipH="1">
              <a:off x="5154" y="2411"/>
              <a:ext cx="146" cy="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9" name="Line 73"/>
            <p:cNvSpPr>
              <a:spLocks noChangeShapeType="1"/>
            </p:cNvSpPr>
            <p:nvPr/>
          </p:nvSpPr>
          <p:spPr bwMode="auto">
            <a:xfrm rot="-1289718" flipH="1" flipV="1">
              <a:off x="5132" y="2267"/>
              <a:ext cx="140" cy="12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0" name="Line 74"/>
            <p:cNvSpPr>
              <a:spLocks noChangeShapeType="1"/>
            </p:cNvSpPr>
            <p:nvPr/>
          </p:nvSpPr>
          <p:spPr bwMode="auto">
            <a:xfrm rot="-1289718">
              <a:off x="5530" y="2195"/>
              <a:ext cx="16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1" name="Line 75"/>
            <p:cNvSpPr>
              <a:spLocks noChangeShapeType="1"/>
            </p:cNvSpPr>
            <p:nvPr/>
          </p:nvSpPr>
          <p:spPr bwMode="auto">
            <a:xfrm rot="20310282" flipV="1">
              <a:off x="5508" y="2186"/>
              <a:ext cx="100" cy="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2" name="Line 76"/>
            <p:cNvSpPr>
              <a:spLocks noChangeShapeType="1"/>
            </p:cNvSpPr>
            <p:nvPr/>
          </p:nvSpPr>
          <p:spPr bwMode="auto">
            <a:xfrm rot="20310282" flipV="1">
              <a:off x="5418" y="2354"/>
              <a:ext cx="81" cy="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9213" name="Text Box 77"/>
          <p:cNvSpPr txBox="1">
            <a:spLocks noChangeArrowheads="1"/>
          </p:cNvSpPr>
          <p:nvPr/>
        </p:nvSpPr>
        <p:spPr bwMode="auto">
          <a:xfrm>
            <a:off x="4032250" y="5794375"/>
            <a:ext cx="1296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3 </a:t>
            </a:r>
            <a:r>
              <a:rPr lang="el-GR" altLang="en-US" sz="3900">
                <a:solidFill>
                  <a:srgbClr val="000000"/>
                </a:solidFill>
                <a:latin typeface="Arial"/>
                <a:cs typeface="Arial" charset="0"/>
              </a:rPr>
              <a:t>μ</a:t>
            </a:r>
            <a:r>
              <a:rPr lang="en-US" altLang="en-US" sz="3900">
                <a:solidFill>
                  <a:srgbClr val="000000"/>
                </a:solidFill>
                <a:latin typeface="Arial"/>
                <a:cs typeface="Arial" charset="0"/>
              </a:rPr>
              <a:t>m</a:t>
            </a:r>
            <a:endParaRPr lang="el-GR" altLang="en-US" sz="39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19214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045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2051050" y="5794375"/>
            <a:ext cx="52593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Linear Energy Transfer</a:t>
            </a: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005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8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579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580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580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581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582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583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3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584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4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585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5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85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585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6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2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4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5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6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7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8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9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0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1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2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3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4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5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6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7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8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9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0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1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2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3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4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7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9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5894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7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2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4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499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684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684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685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6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6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686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7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687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7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87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688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8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6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8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9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0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1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2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4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5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6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7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8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9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0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1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2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3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4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5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6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7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8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9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0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1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2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3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4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5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6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7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691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691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923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6924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925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6926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7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8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9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443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786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787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787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788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88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789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9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789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0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790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3" name="Text Box 89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6" name="Oval 92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7" name="Oval 93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8" name="Oval 94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9" name="Oval 95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0" name="Oval 96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1" name="Oval 97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2" name="Oval 98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3" name="Oval 99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4" name="Oval 100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5" name="Oval 101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6" name="Oval 102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7" name="Oval 103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8" name="Oval 104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0" name="Oval 10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1" name="Oval 10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2" name="Text Box 10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3" name="Text Box 109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4" name="Text Box 11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5" name="Text Box 111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6" name="Text Box 112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7" name="Text Box 113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8" name="Text Box 114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9" name="Text Box 115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7940" name="Group 116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7941" name="Oval 1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45" name="Oval 121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6" name="Oval 122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7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7948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49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7950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3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61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8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3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8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8889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3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8894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8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8899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08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09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0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1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2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3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4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5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891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26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8927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8928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6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7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8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9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0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1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2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3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4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5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6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7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8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1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2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3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4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6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8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8959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8960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64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5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6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7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8" name="Text Box 120"/>
          <p:cNvSpPr txBox="1">
            <a:spLocks noChangeArrowheads="1"/>
          </p:cNvSpPr>
          <p:nvPr/>
        </p:nvSpPr>
        <p:spPr bwMode="auto">
          <a:xfrm>
            <a:off x="2840038" y="5126038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69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8970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3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74" name="Text Box 126"/>
          <p:cNvSpPr txBox="1">
            <a:spLocks noChangeArrowheads="1"/>
          </p:cNvSpPr>
          <p:nvPr/>
        </p:nvSpPr>
        <p:spPr bwMode="auto">
          <a:xfrm>
            <a:off x="2382838" y="30289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75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8976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9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155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876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9878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1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4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6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7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9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0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1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7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9898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9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9903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4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5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7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9908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2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6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7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9918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2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9923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5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6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9928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9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32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5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8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940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45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99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0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9952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3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4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5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7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8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9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0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1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2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3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4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5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6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8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9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0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1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2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9983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9984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5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6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7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88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89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0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1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6937375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79993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9994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5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6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7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98" name="Group 126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9999" name="Oval 127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0" name="Oval 128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1" name="Oval 129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2" name="Text Box 130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36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3" name="thaw_slo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688" y="1137622"/>
            <a:ext cx="7767973" cy="52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49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090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0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091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092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093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093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094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094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5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095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5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6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6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097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097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097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098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4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5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6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7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8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9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0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1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2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3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4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5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6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7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8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9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0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1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2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3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4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5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6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1007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1008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09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0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1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012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3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4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5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6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6934200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2" name="Oval 12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1024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5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6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7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789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192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193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193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195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195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196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8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198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9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199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199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200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0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6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200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8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9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0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1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2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3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4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5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6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7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8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9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0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1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2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3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4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5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6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7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8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9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30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2031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2032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3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4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5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36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8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40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041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2042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3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5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46" name="Text Box 126"/>
          <p:cNvSpPr txBox="1">
            <a:spLocks noChangeArrowheads="1"/>
          </p:cNvSpPr>
          <p:nvPr/>
        </p:nvSpPr>
        <p:spPr bwMode="auto">
          <a:xfrm>
            <a:off x="4541838" y="59959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sp>
        <p:nvSpPr>
          <p:cNvPr id="82047" name="Text Box 127"/>
          <p:cNvSpPr txBox="1">
            <a:spLocks noChangeArrowheads="1"/>
          </p:cNvSpPr>
          <p:nvPr/>
        </p:nvSpPr>
        <p:spPr bwMode="auto">
          <a:xfrm>
            <a:off x="5537200" y="14747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2048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0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2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4976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296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296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297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298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298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299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299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300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0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1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301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301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302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302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1" name="Oval 87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2" name="Oval 88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3" name="Oval 89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4" name="Oval 90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5" name="Oval 91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6" name="Oval 92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7" name="Oval 93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8" name="Oval 94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9" name="Oval 95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0" name="Oval 96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1" name="Oval 97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2" name="Oval 98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3" name="Oval 99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4" name="Oval 100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5" name="Oval 101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6" name="Oval 102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7" name="Text Box 103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8" name="Text Box 104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9" name="Text Box 105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0" name="Text Box 106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1" name="Text Box 107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2" name="Text Box 10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3053" name="Group 109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3054" name="Oval 1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58" name="Oval 114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59" name="Oval 115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0" name="Oval 116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1" name="Oval 117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2" name="Oval 118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64" name="Oval 120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3066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9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70" name="Oval 126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71" name="Text Box 127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3072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3073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6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061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7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397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2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398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398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399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400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401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7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401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402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2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3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403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404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404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5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51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405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2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3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4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5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6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7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8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69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0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1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2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4073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4074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5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6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7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78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0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1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2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3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84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85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4086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7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8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9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90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1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2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3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4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5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6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7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98" name="Group 130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4099" name="Oval 131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0" name="Oval 132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1" name="Oval 133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2" name="Text Box 134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8453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499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503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503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1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504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504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5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5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05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506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506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507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7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075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507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4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5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8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9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0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1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2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3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4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5097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5098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99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0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1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02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3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4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5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6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08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09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5110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1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2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3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14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5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6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7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8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9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20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21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2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512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85128" name="Text Box 136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</p:spTree>
    <p:extLst>
      <p:ext uri="{BB962C8B-B14F-4D97-AF65-F5344CB8AC3E}">
        <p14:creationId xmlns:p14="http://schemas.microsoft.com/office/powerpoint/2010/main" val="2271172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2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7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7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8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608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9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609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610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5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6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7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8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6119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6120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1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2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3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24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5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6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7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8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9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0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131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6132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3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4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5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36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7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8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9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0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41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6142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6143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4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5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46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7" name="Text Box 131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  <p:grpSp>
        <p:nvGrpSpPr>
          <p:cNvPr id="86148" name="Group 13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6149" name="Oval 13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0" name="Oval 13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1" name="Oval 13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8679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39620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1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2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4" name="Picture 8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882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239619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40644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88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62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860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 smtClean="0"/>
              <a:t>What you need to know:</a:t>
            </a:r>
            <a:endParaRPr lang="en-US" altLang="en-US" sz="4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8078" y="1600200"/>
            <a:ext cx="7058721" cy="4976813"/>
          </a:xfrm>
        </p:spPr>
        <p:txBody>
          <a:bodyPr/>
          <a:lstStyle/>
          <a:p>
            <a:r>
              <a:rPr lang="en-US" altLang="en-US" sz="4000" dirty="0" smtClean="0"/>
              <a:t>Limits “data photons”</a:t>
            </a:r>
          </a:p>
          <a:p>
            <a:r>
              <a:rPr lang="en-US" altLang="en-US" sz="4000" dirty="0" smtClean="0"/>
              <a:t>Caveat for active site</a:t>
            </a:r>
          </a:p>
          <a:p>
            <a:r>
              <a:rPr lang="en-US" altLang="en-US" sz="4000" dirty="0" smtClean="0"/>
              <a:t>Can be corrected</a:t>
            </a:r>
          </a:p>
          <a:p>
            <a:r>
              <a:rPr lang="en-US" altLang="en-US" sz="4000" dirty="0" smtClean="0"/>
              <a:t>Can be predicted</a:t>
            </a:r>
          </a:p>
          <a:p>
            <a:r>
              <a:rPr lang="en-US" altLang="en-US" sz="4000" dirty="0"/>
              <a:t>Cannot be prevented</a:t>
            </a:r>
            <a:endParaRPr lang="en-US" altLang="en-US" sz="2000" dirty="0"/>
          </a:p>
          <a:p>
            <a:r>
              <a:rPr lang="en-US" altLang="en-US" sz="4000" dirty="0" smtClean="0"/>
              <a:t>Cannot be outrun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910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911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912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7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913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4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4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916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916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7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917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0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1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2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3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4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5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6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7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9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90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9191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919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96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8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9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0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1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02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03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9204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5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6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7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08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9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0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1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2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3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9214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9215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6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7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18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19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9220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1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2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3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184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011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012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012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014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014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7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7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9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19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1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1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021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021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2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2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2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022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32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3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023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4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4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024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0248" name="Freeform 136"/>
          <p:cNvSpPr>
            <a:spLocks/>
          </p:cNvSpPr>
          <p:nvPr/>
        </p:nvSpPr>
        <p:spPr bwMode="auto">
          <a:xfrm>
            <a:off x="5572125" y="2457450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49" name="Freeform 137"/>
          <p:cNvSpPr>
            <a:spLocks/>
          </p:cNvSpPr>
          <p:nvPr/>
        </p:nvSpPr>
        <p:spPr bwMode="auto">
          <a:xfrm>
            <a:off x="5824538" y="3424238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043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524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525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526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526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527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528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528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9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29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9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530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530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531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1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531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3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533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53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4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4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4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534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4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5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535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535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6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6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536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5370" name="Oval 138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71" name="Oval 139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783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625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626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6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626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627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627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628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628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629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629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630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630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1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631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1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2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632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2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632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3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633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3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3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634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6" name="Text Box 100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357" name="Text Box 101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6359" name="Oval 10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0" name="Oval 10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1" name="Oval 10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2" name="Oval 10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63" name="Oval 107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4" name="Oval 108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5" name="Oval 109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6" name="Oval 110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7" name="Oval 111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8" name="Text Box 112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69" name="Oval 113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70" name="Group 114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6371" name="Oval 115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2" name="Oval 116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3" name="Oval 117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4" name="Oval 118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79" name="Group 123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2" name="Oval 126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83" name="Oval 127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84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8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6389" name="Oval 13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0" name="Oval 13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1" name="Oval 13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2" name="Oval 13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3" name="Oval 13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4" name="Oval 13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858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7283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1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4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3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4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7305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6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7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8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7310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1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2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3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7315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6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7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8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9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7320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1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2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3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7325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6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7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8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9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7330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1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2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3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34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7335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6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7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8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39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0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1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2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3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4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5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6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47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7348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49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0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1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2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7353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4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5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6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7358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9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0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1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62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7363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7364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5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6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7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8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9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0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1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2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3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4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5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6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7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7379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7380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7381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2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3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4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85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6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7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8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9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92" name="Group 11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7393" name="Oval 11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4" name="Oval 11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5" name="Oval 11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6" name="Oval 11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97" name="Group 117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7398" name="Oval 118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9" name="Oval 119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400" name="Oval 120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401" name="Oval 121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3" name="Oval 123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4" name="Oval 124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5" name="Oval 125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7" name="Oval 127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8" name="Oval 128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9" name="Oval 129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0" name="Oval 130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1" name="Oval 131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2" name="Oval 132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3" name="Oval 133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8250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634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156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688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F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r</a:t>
            </a:r>
            <a:r>
              <a:rPr lang="en-US" altLang="en-US" baseline="30000">
                <a:solidFill>
                  <a:srgbClr val="000000"/>
                </a:solidFill>
                <a:latin typeface="Arial"/>
              </a:rPr>
              <a:t>-6</a:t>
            </a:r>
            <a:endParaRPr lang="en-US" altLang="en-US" baseline="3000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04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7360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FFFF"/>
                  </a:solidFill>
                </a:rPr>
                <a:t>Transmitted (98%)</a:t>
              </a:r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041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56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 </a:t>
            </a:r>
            <a:r>
              <a:rPr lang="en-US" altLang="en-US" dirty="0">
                <a:cs typeface="Arial" pitchFamily="34" charset="0"/>
              </a:rPr>
              <a:t>≈</a:t>
            </a:r>
            <a:r>
              <a:rPr lang="en-US" altLang="en-US" dirty="0"/>
              <a:t> </a:t>
            </a:r>
            <a:r>
              <a:rPr lang="en-US" altLang="en-US" dirty="0" smtClean="0"/>
              <a:t>10</a:t>
            </a:r>
            <a:r>
              <a:rPr lang="en-US" altLang="en-US" sz="4000" baseline="50000" dirty="0" smtClean="0"/>
              <a:t>-14 </a:t>
            </a:r>
            <a:r>
              <a:rPr lang="en-US" altLang="en-US" dirty="0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403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390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0" y="6411724"/>
            <a:ext cx="844708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300" dirty="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 dirty="0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 dirty="0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 dirty="0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altLang="en-US" sz="2300" dirty="0" smtClean="0">
                <a:solidFill>
                  <a:srgbClr val="000000"/>
                </a:solidFill>
                <a:latin typeface="Arial"/>
              </a:rPr>
              <a:t>355-389</a:t>
            </a:r>
            <a:endParaRPr lang="en-US" altLang="en-US" sz="2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0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smtClean="0">
                <a:solidFill>
                  <a:srgbClr val="99CC00"/>
                </a:solidFill>
                <a:latin typeface="Arial"/>
              </a:rPr>
              <a:t>XFEL</a:t>
            </a:r>
            <a:endParaRPr lang="en-US" altLang="en-US" sz="2400" b="1" dirty="0">
              <a:solidFill>
                <a:srgbClr val="99CC00"/>
              </a:solidFill>
              <a:latin typeface="Arial"/>
            </a:endParaRP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3" y="3521077"/>
            <a:ext cx="1158876" cy="830263"/>
            <a:chOff x="4745" y="2040"/>
            <a:chExt cx="730" cy="523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78" y="2040"/>
              <a:ext cx="69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 dirty="0" smtClean="0">
                  <a:solidFill>
                    <a:srgbClr val="0000FF"/>
                  </a:solidFill>
                  <a:latin typeface="Arial"/>
                </a:rPr>
                <a:t>synch</a:t>
              </a:r>
              <a:endParaRPr lang="en-US" altLang="en-US" sz="2400" b="1" dirty="0">
                <a:solidFill>
                  <a:srgbClr val="0000FF"/>
                </a:solidFill>
                <a:latin typeface="Arial"/>
              </a:endParaRPr>
            </a:p>
            <a:p>
              <a:pPr algn="ctr"/>
              <a:r>
                <a:rPr lang="en-US" altLang="en-US" sz="2400" b="1" dirty="0">
                  <a:solidFill>
                    <a:srgbClr val="0000FF"/>
                  </a:solidFill>
                  <a:latin typeface="Arial"/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5104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779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373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374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375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375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373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374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374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374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374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44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3745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3746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3747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8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78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477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7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77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77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5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476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476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4766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4767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4768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69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4770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4771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72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4773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74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33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580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80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80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80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7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57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57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5790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1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5792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93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75794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5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5796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5797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98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5799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00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801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802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636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7680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76828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9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830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831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0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7681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76813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useful/absorbed energy: 7.3%</a:t>
            </a:r>
          </a:p>
        </p:txBody>
      </p:sp>
      <p:sp>
        <p:nvSpPr>
          <p:cNvPr id="76814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76815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16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76817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18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76819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0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76822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3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6824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5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6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27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50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1 MeV		100 GJ/mol		Medical radiation therapy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keV	10 GJ/mol		Medical imaging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keV	1 GJ/mol		X-ray crystallography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 keV		100 MJ/mol		S and P K-edges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eV	10 MJ/mol		“water window”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eV		1 MJ/mol		C≡C bond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 eV		100 kJ/mol		C</a:t>
            </a:r>
            <a:r>
              <a:rPr lang="en-US" altLang="en-US" sz="2400">
                <a:cs typeface="Arial" charset="0"/>
              </a:rPr>
              <a:t>-</a:t>
            </a:r>
            <a:r>
              <a:rPr lang="en-US" altLang="en-US" sz="2400"/>
              <a:t>C bond, visible light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100 meV	10 kJ/mol		hydrogen bond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426852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21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1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609600" indent="-609600"/>
            <a:r>
              <a:rPr lang="en-US" altLang="en-US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1207026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609600" indent="-609600"/>
            <a:endParaRPr lang="en-US" altLang="en-US" dirty="0">
              <a:solidFill>
                <a:schemeClr val="bg2"/>
              </a:solidFill>
            </a:endParaRPr>
          </a:p>
          <a:p>
            <a:pPr marL="609600" indent="-609600"/>
            <a:r>
              <a:rPr lang="en-US" altLang="en-US" dirty="0" smtClean="0"/>
              <a:t>Specific</a:t>
            </a:r>
            <a:endParaRPr lang="en-US" altLang="en-US" dirty="0"/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depends on </a:t>
            </a:r>
            <a:r>
              <a:rPr lang="en-US" altLang="en-US" dirty="0" smtClean="0"/>
              <a:t>chemistry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63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28919" name="war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8921" name="Text Box 25"/>
          <p:cNvSpPr txBox="1">
            <a:spLocks noChangeArrowheads="1"/>
          </p:cNvSpPr>
          <p:nvPr/>
        </p:nvSpPr>
        <p:spPr bwMode="auto">
          <a:xfrm>
            <a:off x="3457575" y="6081713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final, refined phases</a:t>
            </a:r>
          </a:p>
        </p:txBody>
      </p:sp>
    </p:spTree>
    <p:extLst>
      <p:ext uri="{BB962C8B-B14F-4D97-AF65-F5344CB8AC3E}">
        <p14:creationId xmlns:p14="http://schemas.microsoft.com/office/powerpoint/2010/main" val="381151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289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28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289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8919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2132997" name="phaser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32999" name="Text Box 7"/>
          <p:cNvSpPr txBox="1">
            <a:spLocks noChangeArrowheads="1"/>
          </p:cNvSpPr>
          <p:nvPr/>
        </p:nvSpPr>
        <p:spPr bwMode="auto">
          <a:xfrm>
            <a:off x="2867025" y="6081713"/>
            <a:ext cx="340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experimentally-obtained phases</a:t>
            </a:r>
          </a:p>
        </p:txBody>
      </p:sp>
    </p:spTree>
    <p:extLst>
      <p:ext uri="{BB962C8B-B14F-4D97-AF65-F5344CB8AC3E}">
        <p14:creationId xmlns:p14="http://schemas.microsoft.com/office/powerpoint/2010/main" val="647795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329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32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3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2997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223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 dirty="0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990600" lvl="1" indent="-533400">
              <a:buFontTx/>
              <a:buAutoNum type="arabicPeriod"/>
            </a:pPr>
            <a:endParaRPr lang="en-US" altLang="en-US" dirty="0" smtClean="0">
              <a:solidFill>
                <a:schemeClr val="bg2"/>
              </a:solidFill>
            </a:endParaRPr>
          </a:p>
          <a:p>
            <a:pPr marL="609600" indent="-609600"/>
            <a:endParaRPr lang="en-US" altLang="en-US" dirty="0">
              <a:solidFill>
                <a:schemeClr val="bg2"/>
              </a:solidFill>
            </a:endParaRPr>
          </a:p>
          <a:p>
            <a:pPr marL="609600" indent="-609600"/>
            <a:r>
              <a:rPr lang="en-US" altLang="en-US" dirty="0" smtClean="0"/>
              <a:t>Specific</a:t>
            </a:r>
            <a:endParaRPr lang="en-US" altLang="en-US" dirty="0"/>
          </a:p>
          <a:p>
            <a:pPr marL="990600" lvl="1" indent="-533400">
              <a:buFontTx/>
              <a:buAutoNum type="arabicPeriod"/>
            </a:pPr>
            <a:r>
              <a:rPr lang="en-US" altLang="en-US" dirty="0"/>
              <a:t>depends on </a:t>
            </a:r>
            <a:r>
              <a:rPr lang="en-US" altLang="en-US" dirty="0" smtClean="0"/>
              <a:t>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 dirty="0" smtClean="0"/>
              <a:t>destroys phasing signal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08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426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114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38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2292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2450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38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2455" name="Group 7"/>
          <p:cNvGrpSpPr>
            <a:grpSpLocks/>
          </p:cNvGrpSpPr>
          <p:nvPr/>
        </p:nvGrpSpPr>
        <p:grpSpPr bwMode="auto">
          <a:xfrm>
            <a:off x="2209800" y="1200150"/>
            <a:ext cx="1219200" cy="1262063"/>
            <a:chOff x="1392" y="756"/>
            <a:chExt cx="768" cy="795"/>
          </a:xfrm>
        </p:grpSpPr>
        <p:sp>
          <p:nvSpPr>
            <p:cNvPr id="2152456" name="Line 8"/>
            <p:cNvSpPr>
              <a:spLocks noChangeShapeType="1"/>
            </p:cNvSpPr>
            <p:nvPr/>
          </p:nvSpPr>
          <p:spPr bwMode="auto">
            <a:xfrm>
              <a:off x="1920" y="816"/>
              <a:ext cx="0" cy="62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57" name="Text Box 9"/>
            <p:cNvSpPr txBox="1">
              <a:spLocks noChangeArrowheads="1"/>
            </p:cNvSpPr>
            <p:nvPr/>
          </p:nvSpPr>
          <p:spPr bwMode="auto">
            <a:xfrm>
              <a:off x="1632" y="756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3333CC"/>
                  </a:solidFill>
                </a:rPr>
                <a:t>1.0</a:t>
              </a:r>
            </a:p>
          </p:txBody>
        </p:sp>
        <p:sp>
          <p:nvSpPr>
            <p:cNvPr id="2152458" name="Text Box 10"/>
            <p:cNvSpPr txBox="1">
              <a:spLocks noChangeArrowheads="1"/>
            </p:cNvSpPr>
            <p:nvPr/>
          </p:nvSpPr>
          <p:spPr bwMode="auto">
            <a:xfrm>
              <a:off x="1632" y="1320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3333CC"/>
                  </a:solidFill>
                </a:rPr>
                <a:t>0.0</a:t>
              </a:r>
            </a:p>
          </p:txBody>
        </p:sp>
        <p:sp>
          <p:nvSpPr>
            <p:cNvPr id="2152459" name="Text Box 11"/>
            <p:cNvSpPr txBox="1">
              <a:spLocks noChangeArrowheads="1"/>
            </p:cNvSpPr>
            <p:nvPr/>
          </p:nvSpPr>
          <p:spPr bwMode="auto">
            <a:xfrm rot="16200000">
              <a:off x="1190" y="1008"/>
              <a:ext cx="6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>
                  <a:solidFill>
                    <a:srgbClr val="3333CC"/>
                  </a:solidFill>
                </a:rPr>
                <a:t>fraction</a:t>
              </a:r>
            </a:p>
            <a:p>
              <a:pPr algn="ctr"/>
              <a:r>
                <a:rPr lang="en-US" altLang="en-US" sz="1200" b="1">
                  <a:solidFill>
                    <a:srgbClr val="3333CC"/>
                  </a:solidFill>
                </a:rPr>
                <a:t>unconverted</a:t>
              </a:r>
            </a:p>
          </p:txBody>
        </p:sp>
        <p:sp>
          <p:nvSpPr>
            <p:cNvPr id="2152460" name="Line 12"/>
            <p:cNvSpPr>
              <a:spLocks noChangeShapeType="1"/>
            </p:cNvSpPr>
            <p:nvPr/>
          </p:nvSpPr>
          <p:spPr bwMode="auto">
            <a:xfrm>
              <a:off x="1920" y="816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461" name="Line 13"/>
            <p:cNvSpPr>
              <a:spLocks noChangeShapeType="1"/>
            </p:cNvSpPr>
            <p:nvPr/>
          </p:nvSpPr>
          <p:spPr bwMode="auto">
            <a:xfrm>
              <a:off x="1920" y="1440"/>
              <a:ext cx="24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62" name="Rectangle 14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347443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http://bl831.als.lbl.gov/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  <a:latin typeface="Arial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1 </a:t>
            </a:r>
            <a:r>
              <a:rPr lang="en-US" sz="4000" dirty="0" err="1" smtClean="0">
                <a:solidFill>
                  <a:srgbClr val="C00000"/>
                </a:solidFill>
                <a:latin typeface="Arial" charset="0"/>
              </a:rPr>
              <a:t>MGy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= 10</a:t>
            </a:r>
            <a:r>
              <a:rPr lang="en-US" sz="4000" baseline="30000" dirty="0" smtClean="0">
                <a:solidFill>
                  <a:srgbClr val="C00000"/>
                </a:solidFill>
                <a:latin typeface="Arial" charset="0"/>
              </a:rPr>
              <a:t>6</a:t>
            </a:r>
            <a:r>
              <a:rPr lang="en-US" sz="4000" dirty="0" smtClean="0">
                <a:solidFill>
                  <a:srgbClr val="C00000"/>
                </a:solidFill>
                <a:latin typeface="Arial" charset="0"/>
              </a:rPr>
              <a:t> J/kg</a:t>
            </a:r>
            <a:endParaRPr lang="en-US" sz="4000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14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8668"/>
            <a:ext cx="5754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https://bl831.als.lbl.gov/~jamesh/dose2dose.html</a:t>
            </a:r>
          </a:p>
        </p:txBody>
      </p:sp>
      <p:pic>
        <p:nvPicPr>
          <p:cNvPr id="850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35" y="183652"/>
            <a:ext cx="5907242" cy="62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2115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Radiation Damage </a:t>
            </a:r>
            <a:r>
              <a:rPr lang="en-US" altLang="en-US" sz="4400" dirty="0" smtClean="0">
                <a:solidFill>
                  <a:srgbClr val="000000"/>
                </a:solidFill>
                <a:latin typeface="Arial"/>
                <a:cs typeface="Arial" charset="0"/>
              </a:rPr>
              <a:t>World </a:t>
            </a:r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endParaRPr lang="en-US" altLang="en-US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	reaction			reference</a:t>
            </a:r>
          </a:p>
          <a:p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(2006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70C0"/>
                </a:solidFill>
                <a:latin typeface="Arial"/>
                <a:cs typeface="Arial" charset="0"/>
              </a:rPr>
              <a:t>10/Å	global damage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Howells et al. (2009)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COOH		Garman et al. (2015)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(2005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0.06	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/>
                <a:cs typeface="Arial" charset="0"/>
              </a:rPr>
              <a:t>putidaredoxin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Corbett </a:t>
            </a:r>
            <a:r>
              <a:rPr lang="en-US" altLang="en-US" sz="2000" i="1" dirty="0" smtClean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(2007)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68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3281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303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4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2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30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99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300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4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9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95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6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6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9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87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91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92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32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532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32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3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325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32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279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80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58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27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5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75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6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0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7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1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71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2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6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7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53263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67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268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5326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6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326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8898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I’m not on the list?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Rule of thumb:</a:t>
            </a:r>
          </a:p>
          <a:p>
            <a:r>
              <a:rPr lang="en-US" dirty="0" smtClean="0"/>
              <a:t>is it a “good leaving group” ?</a:t>
            </a:r>
          </a:p>
          <a:p>
            <a:pPr lvl="1"/>
            <a:r>
              <a:rPr lang="en-US" dirty="0" smtClean="0"/>
              <a:t>Br</a:t>
            </a:r>
          </a:p>
          <a:p>
            <a:pPr lvl="1"/>
            <a:r>
              <a:rPr lang="en-US" dirty="0" smtClean="0"/>
              <a:t>COO</a:t>
            </a:r>
            <a:r>
              <a:rPr lang="en-US" baseline="30000" dirty="0" smtClean="0"/>
              <a:t>-</a:t>
            </a:r>
          </a:p>
          <a:p>
            <a:pPr lvl="1"/>
            <a:r>
              <a:rPr lang="en-US" dirty="0" smtClean="0"/>
              <a:t>S-CH</a:t>
            </a:r>
            <a:r>
              <a:rPr lang="en-US" baseline="-25000" dirty="0" smtClean="0"/>
              <a:t>2</a:t>
            </a:r>
            <a:r>
              <a:rPr lang="en-US" dirty="0" smtClean="0"/>
              <a:t>-</a:t>
            </a:r>
          </a:p>
          <a:p>
            <a:pPr lvl="1"/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baseline="-25000" dirty="0"/>
              <a:t>2</a:t>
            </a:r>
          </a:p>
          <a:p>
            <a:pPr lvl="1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370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4" name="tha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66" y="1055670"/>
            <a:ext cx="7588875" cy="5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3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water are we burning?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(2010) claimed: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400 molecules of H2 for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every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12.5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photon“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3.3x10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/J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0.24 J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=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= 6.7x10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has reacted!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22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4325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24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sz="5400">
                <a:solidFill>
                  <a:srgbClr val="000000"/>
                </a:solidFill>
              </a:rPr>
              <a:t>Global damage</a:t>
            </a:r>
          </a:p>
        </p:txBody>
      </p:sp>
      <p:sp>
        <p:nvSpPr>
          <p:cNvPr id="2129925" name="Rectangle 5"/>
          <p:cNvSpPr>
            <a:spLocks noChangeArrowheads="1"/>
          </p:cNvSpPr>
          <p:nvPr/>
        </p:nvSpPr>
        <p:spPr bwMode="auto">
          <a:xfrm>
            <a:off x="0" y="63404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Howells, </a:t>
            </a:r>
            <a:r>
              <a:rPr lang="en-US" altLang="en-US" i="1">
                <a:solidFill>
                  <a:srgbClr val="000000"/>
                </a:solidFill>
              </a:rPr>
              <a:t>et al.</a:t>
            </a:r>
            <a:r>
              <a:rPr lang="en-US" altLang="en-US">
                <a:solidFill>
                  <a:srgbClr val="000000"/>
                </a:solidFill>
              </a:rPr>
              <a:t> (2009) </a:t>
            </a:r>
            <a:r>
              <a:rPr lang="en-US" altLang="en-US" i="1">
                <a:solidFill>
                  <a:srgbClr val="000000"/>
                </a:solidFill>
              </a:rPr>
              <a:t>J. Electron Spectrosc. Relat. Phenom.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170</a:t>
            </a:r>
            <a:r>
              <a:rPr lang="en-US" altLang="en-US">
                <a:solidFill>
                  <a:srgbClr val="000000"/>
                </a:solidFill>
              </a:rPr>
              <a:t>, 4-12.</a:t>
            </a:r>
          </a:p>
        </p:txBody>
      </p:sp>
    </p:spTree>
    <p:extLst>
      <p:ext uri="{BB962C8B-B14F-4D97-AF65-F5344CB8AC3E}">
        <p14:creationId xmlns:p14="http://schemas.microsoft.com/office/powerpoint/2010/main" val="934503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753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0942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777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6600">
                <a:solidFill>
                  <a:srgbClr val="CC0066"/>
                </a:solidFill>
                <a:latin typeface="Arial"/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543923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1135" y="5065160"/>
            <a:ext cx="8175812" cy="4520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5ID-B      POWDER     5e12 1000x300    1.7e+07  8.25 kGy/s     61 m     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   MAD     1e11      200    2.5e+06   858  Gy/s    9.7 h    39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   MONO     6e11  130x200    2.3e+07    11 kGy/s     46 m     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  LAUE     7e13    15x20    2.3e+11   132 MGy/s   0.23 s 0.015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POWDER     8e11      200    2.0e+07  8.72 kGy/s     57 m   3.8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   MAD     7e11      200    1.8e+07  9.87 kGy/s     51 m   3.4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18-ID        SAXS     2e13   50x150    2.7e+09  2.69 MGy/s     11 s  0.74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   MAD    6e+08    60x50    2.0e+05  77.3  Gy/s    4.5 d   7.2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   MAD    3e+10   100x20    1.5e+07  7.81 kGy/s     64 m   4.3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21-ID-D       MAD     5e12       50    2.0e+09  1.13 MGy/s     27 s   1.8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21-ID-F      MONO     1e12       50    4.0e+08   190 kGy/s    2.6 m    11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21-ID-G      MONO     1e12       50    4.0e+08   190 kGy/s    2.6 m    11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   MAD     7e12    40x80    2.2e+09   750 kGy/s     40 s   2.7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   MAD     7e12    40x80    2.2e+09   750 kGy/s     40 s   2.7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23-BM-B       MAD     2e11     200?    5.0e+06  2.47 kGy/s    3.4 h    13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   MAD     6e12    80x20    3.8e+09  2.11 MGy/s     14 s  0.95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23-ID-D       MAD     1e13    75x25    5.3e+09  3.01 MGy/s     10 s  0.66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   MAD   2.5e12    40x60    1.0e+09   357 kGy/s     84 s   5.6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  MONO  2.85e12   20x120    1.2e+09   563 kGy/s     53 s   3.5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   MAD   2.6e12   120x80    2.7e+08   105 kGy/s    4.8 m    19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NSLS-II 17-ID-1       MAD     5e12      7x5    1.4e+11    67 MGy/s   0.45 s  0.03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NSLS-II 17-ID-2       MAD     2e12      1x1    1.3e+12   626 MGy/s  0.048 s 0.0032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X3A           MAD   3.8e10      200    9.5e+05   451  Gy/s     18 h    74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X3B         EXAFS     9e11  200x700    6.4e+06  6.48 kGy/s     77 m   5.1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X4A           MAD     2e10      300    2.2e+05   136  Gy/s     61 h   4.1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X6A           MAD   1.5e12  100x500    3.0e+07  10.3 kGy/s     49 m   3.2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NSLS    X8C           MAD   1.1e10     200?    2.8e+05   204  Gy/s     41 h   2.7 h</a:t>
            </a:r>
          </a:p>
        </p:txBody>
      </p:sp>
    </p:spTree>
    <p:extLst>
      <p:ext uri="{BB962C8B-B14F-4D97-AF65-F5344CB8AC3E}">
        <p14:creationId xmlns:p14="http://schemas.microsoft.com/office/powerpoint/2010/main" val="310947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021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7923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78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</a:rPr>
              <a:t>molar, </a:t>
            </a:r>
            <a:r>
              <a:rPr lang="en-US" altLang="en-US" sz="2400" b="1" dirty="0">
                <a:solidFill>
                  <a:srgbClr val="EA0000"/>
                </a:solidFill>
              </a:rPr>
              <a:t>at the Se edge</a:t>
            </a:r>
            <a:r>
              <a:rPr lang="en-US" altLang="en-US" sz="2400" b="1" dirty="0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2257979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0264814"/>
              </p:ext>
            </p:extLst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807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54283" name="Group 8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54288" name="Picture 9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9" name="Oval 10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0" name="Oval 11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2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4284" name="Line 13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5" name="Line 14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6" name="Line 15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4287" name="Text Box 16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54280" name="Text Box 17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4281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4282" name="Picture 19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760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627376"/>
              </p:ext>
            </p:extLst>
          </p:nvPr>
        </p:nvGraphicFramePr>
        <p:xfrm>
          <a:off x="-174661" y="-171573"/>
          <a:ext cx="9123451" cy="725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36" name="Chart" r:id="rId4" imgW="4876622" imgH="3878619" progId="MSGraph.Chart.8">
                  <p:embed followColorScheme="full"/>
                </p:oleObj>
              </mc:Choice>
              <mc:Fallback>
                <p:oleObj name="Chart" r:id="rId4" imgW="4876622" imgH="387861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61" y="-171573"/>
                        <a:ext cx="9123451" cy="7255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 rot="5400000">
            <a:off x="7643019" y="1847057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 smtClean="0">
                <a:solidFill>
                  <a:srgbClr val="FFFFFF"/>
                </a:solidFill>
              </a:rPr>
              <a:t>660%</a:t>
            </a:r>
          </a:p>
        </p:txBody>
      </p:sp>
    </p:spTree>
    <p:extLst>
      <p:ext uri="{BB962C8B-B14F-4D97-AF65-F5344CB8AC3E}">
        <p14:creationId xmlns:p14="http://schemas.microsoft.com/office/powerpoint/2010/main" val="18646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prevented?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1543" y="4696365"/>
            <a:ext cx="495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Yes!  By keeping dose low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5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250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Multi-crystal strategies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113" r="37930" b="16559"/>
          <a:stretch>
            <a:fillRect/>
          </a:stretch>
        </p:blipFill>
        <p:spPr bwMode="auto">
          <a:xfrm>
            <a:off x="214313" y="1162050"/>
            <a:ext cx="64960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2" name="Text Box 4"/>
          <p:cNvSpPr txBox="1">
            <a:spLocks noChangeArrowheads="1"/>
          </p:cNvSpPr>
          <p:nvPr/>
        </p:nvSpPr>
        <p:spPr bwMode="auto">
          <a:xfrm>
            <a:off x="0" y="6491288"/>
            <a:ext cx="7161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Kendrew </a:t>
            </a:r>
            <a:r>
              <a:rPr lang="en-US" i="1" smtClean="0">
                <a:solidFill>
                  <a:srgbClr val="000000"/>
                </a:solidFill>
              </a:rPr>
              <a:t>et al.</a:t>
            </a:r>
            <a:r>
              <a:rPr lang="en-US" smtClean="0">
                <a:solidFill>
                  <a:srgbClr val="000000"/>
                </a:solidFill>
              </a:rPr>
              <a:t> (1960) "Structure of Myoglobin” </a:t>
            </a:r>
            <a:r>
              <a:rPr lang="en-US" i="1" smtClean="0">
                <a:solidFill>
                  <a:srgbClr val="000000"/>
                </a:solidFill>
              </a:rPr>
              <a:t>Nature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185</a:t>
            </a:r>
            <a:r>
              <a:rPr lang="en-US" smtClean="0">
                <a:solidFill>
                  <a:srgbClr val="000000"/>
                </a:solidFill>
              </a:rPr>
              <a:t>, 422-427. </a:t>
            </a:r>
          </a:p>
        </p:txBody>
      </p:sp>
      <p:pic>
        <p:nvPicPr>
          <p:cNvPr id="26695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9" t="16866" r="12523" b="9053"/>
          <a:stretch>
            <a:fillRect/>
          </a:stretch>
        </p:blipFill>
        <p:spPr bwMode="auto">
          <a:xfrm>
            <a:off x="6907213" y="2701925"/>
            <a:ext cx="1909762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4" name="Freeform 6"/>
          <p:cNvSpPr>
            <a:spLocks/>
          </p:cNvSpPr>
          <p:nvPr/>
        </p:nvSpPr>
        <p:spPr bwMode="auto">
          <a:xfrm>
            <a:off x="-163513" y="1382713"/>
            <a:ext cx="7032626" cy="600075"/>
          </a:xfrm>
          <a:custGeom>
            <a:avLst/>
            <a:gdLst>
              <a:gd name="T0" fmla="*/ 2147483647 w 4430"/>
              <a:gd name="T1" fmla="*/ 2147483647 h 378"/>
              <a:gd name="T2" fmla="*/ 2147483647 w 4430"/>
              <a:gd name="T3" fmla="*/ 2147483647 h 378"/>
              <a:gd name="T4" fmla="*/ 2147483647 w 4430"/>
              <a:gd name="T5" fmla="*/ 2147483647 h 378"/>
              <a:gd name="T6" fmla="*/ 2147483647 w 4430"/>
              <a:gd name="T7" fmla="*/ 2147483647 h 378"/>
              <a:gd name="T8" fmla="*/ 2147483647 w 4430"/>
              <a:gd name="T9" fmla="*/ 2147483647 h 378"/>
              <a:gd name="T10" fmla="*/ 2147483647 w 4430"/>
              <a:gd name="T11" fmla="*/ 2147483647 h 378"/>
              <a:gd name="T12" fmla="*/ 2147483647 w 4430"/>
              <a:gd name="T13" fmla="*/ 2147483647 h 378"/>
              <a:gd name="T14" fmla="*/ 2147483647 w 4430"/>
              <a:gd name="T15" fmla="*/ 2147483647 h 378"/>
              <a:gd name="T16" fmla="*/ 2147483647 w 4430"/>
              <a:gd name="T17" fmla="*/ 2147483647 h 378"/>
              <a:gd name="T18" fmla="*/ 2147483647 w 4430"/>
              <a:gd name="T19" fmla="*/ 2147483647 h 378"/>
              <a:gd name="T20" fmla="*/ 2147483647 w 4430"/>
              <a:gd name="T21" fmla="*/ 2147483647 h 378"/>
              <a:gd name="T22" fmla="*/ 2147483647 w 4430"/>
              <a:gd name="T23" fmla="*/ 2147483647 h 378"/>
              <a:gd name="T24" fmla="*/ 2147483647 w 4430"/>
              <a:gd name="T25" fmla="*/ 2147483647 h 378"/>
              <a:gd name="T26" fmla="*/ 2147483647 w 4430"/>
              <a:gd name="T27" fmla="*/ 2147483647 h 378"/>
              <a:gd name="T28" fmla="*/ 2147483647 w 4430"/>
              <a:gd name="T29" fmla="*/ 2147483647 h 378"/>
              <a:gd name="T30" fmla="*/ 2147483647 w 4430"/>
              <a:gd name="T31" fmla="*/ 2147483647 h 3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30" h="378">
                <a:moveTo>
                  <a:pt x="1665" y="202"/>
                </a:moveTo>
                <a:cubicBezTo>
                  <a:pt x="2206" y="207"/>
                  <a:pt x="2748" y="212"/>
                  <a:pt x="2975" y="202"/>
                </a:cubicBezTo>
                <a:cubicBezTo>
                  <a:pt x="3202" y="192"/>
                  <a:pt x="3021" y="163"/>
                  <a:pt x="3030" y="139"/>
                </a:cubicBezTo>
                <a:cubicBezTo>
                  <a:pt x="3039" y="115"/>
                  <a:pt x="3018" y="80"/>
                  <a:pt x="3030" y="60"/>
                </a:cubicBezTo>
                <a:cubicBezTo>
                  <a:pt x="3042" y="40"/>
                  <a:pt x="2899" y="26"/>
                  <a:pt x="3101" y="21"/>
                </a:cubicBezTo>
                <a:cubicBezTo>
                  <a:pt x="3303" y="16"/>
                  <a:pt x="4060" y="0"/>
                  <a:pt x="4245" y="29"/>
                </a:cubicBezTo>
                <a:cubicBezTo>
                  <a:pt x="4430" y="58"/>
                  <a:pt x="4330" y="165"/>
                  <a:pt x="4214" y="194"/>
                </a:cubicBezTo>
                <a:cubicBezTo>
                  <a:pt x="4098" y="223"/>
                  <a:pt x="3666" y="180"/>
                  <a:pt x="3551" y="202"/>
                </a:cubicBezTo>
                <a:cubicBezTo>
                  <a:pt x="3436" y="224"/>
                  <a:pt x="3553" y="302"/>
                  <a:pt x="3520" y="328"/>
                </a:cubicBezTo>
                <a:cubicBezTo>
                  <a:pt x="3487" y="354"/>
                  <a:pt x="3617" y="355"/>
                  <a:pt x="3354" y="360"/>
                </a:cubicBezTo>
                <a:cubicBezTo>
                  <a:pt x="3091" y="365"/>
                  <a:pt x="2453" y="360"/>
                  <a:pt x="1941" y="360"/>
                </a:cubicBezTo>
                <a:cubicBezTo>
                  <a:pt x="1429" y="360"/>
                  <a:pt x="568" y="378"/>
                  <a:pt x="284" y="360"/>
                </a:cubicBezTo>
                <a:cubicBezTo>
                  <a:pt x="0" y="342"/>
                  <a:pt x="233" y="278"/>
                  <a:pt x="237" y="249"/>
                </a:cubicBezTo>
                <a:cubicBezTo>
                  <a:pt x="241" y="220"/>
                  <a:pt x="98" y="195"/>
                  <a:pt x="308" y="186"/>
                </a:cubicBezTo>
                <a:cubicBezTo>
                  <a:pt x="518" y="177"/>
                  <a:pt x="1009" y="185"/>
                  <a:pt x="1500" y="194"/>
                </a:cubicBezTo>
                <a:cubicBezTo>
                  <a:pt x="1500" y="194"/>
                  <a:pt x="1665" y="202"/>
                  <a:pt x="1665" y="20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5" name="Freeform 7"/>
          <p:cNvSpPr>
            <a:spLocks/>
          </p:cNvSpPr>
          <p:nvPr/>
        </p:nvSpPr>
        <p:spPr bwMode="auto">
          <a:xfrm>
            <a:off x="95250" y="1919288"/>
            <a:ext cx="2557463" cy="354012"/>
          </a:xfrm>
          <a:custGeom>
            <a:avLst/>
            <a:gdLst>
              <a:gd name="T0" fmla="*/ 2147483647 w 1611"/>
              <a:gd name="T1" fmla="*/ 2147483647 h 223"/>
              <a:gd name="T2" fmla="*/ 2147483647 w 1611"/>
              <a:gd name="T3" fmla="*/ 2147483647 h 223"/>
              <a:gd name="T4" fmla="*/ 2147483647 w 1611"/>
              <a:gd name="T5" fmla="*/ 2147483647 h 223"/>
              <a:gd name="T6" fmla="*/ 2147483647 w 1611"/>
              <a:gd name="T7" fmla="*/ 2147483647 h 223"/>
              <a:gd name="T8" fmla="*/ 2147483647 w 1611"/>
              <a:gd name="T9" fmla="*/ 2147483647 h 223"/>
              <a:gd name="T10" fmla="*/ 2147483647 w 1611"/>
              <a:gd name="T11" fmla="*/ 2147483647 h 223"/>
              <a:gd name="T12" fmla="*/ 2147483647 w 1611"/>
              <a:gd name="T13" fmla="*/ 2147483647 h 223"/>
              <a:gd name="T14" fmla="*/ 2147483647 w 1611"/>
              <a:gd name="T15" fmla="*/ 2147483647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1" h="223">
                <a:moveTo>
                  <a:pt x="879" y="188"/>
                </a:moveTo>
                <a:cubicBezTo>
                  <a:pt x="575" y="196"/>
                  <a:pt x="271" y="205"/>
                  <a:pt x="145" y="180"/>
                </a:cubicBezTo>
                <a:cubicBezTo>
                  <a:pt x="19" y="155"/>
                  <a:pt x="0" y="66"/>
                  <a:pt x="121" y="38"/>
                </a:cubicBezTo>
                <a:cubicBezTo>
                  <a:pt x="242" y="10"/>
                  <a:pt x="640" y="15"/>
                  <a:pt x="871" y="14"/>
                </a:cubicBezTo>
                <a:cubicBezTo>
                  <a:pt x="1102" y="13"/>
                  <a:pt x="1409" y="0"/>
                  <a:pt x="1510" y="30"/>
                </a:cubicBezTo>
                <a:cubicBezTo>
                  <a:pt x="1611" y="60"/>
                  <a:pt x="1549" y="167"/>
                  <a:pt x="1479" y="195"/>
                </a:cubicBezTo>
                <a:cubicBezTo>
                  <a:pt x="1409" y="223"/>
                  <a:pt x="1250" y="209"/>
                  <a:pt x="1092" y="195"/>
                </a:cubicBezTo>
                <a:cubicBezTo>
                  <a:pt x="1092" y="195"/>
                  <a:pt x="879" y="188"/>
                  <a:pt x="879" y="18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6" name="Freeform 8"/>
          <p:cNvSpPr>
            <a:spLocks/>
          </p:cNvSpPr>
          <p:nvPr/>
        </p:nvSpPr>
        <p:spPr bwMode="auto">
          <a:xfrm>
            <a:off x="4014788" y="2946400"/>
            <a:ext cx="1695450" cy="338138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7" name="Freeform 9"/>
          <p:cNvSpPr>
            <a:spLocks/>
          </p:cNvSpPr>
          <p:nvPr/>
        </p:nvSpPr>
        <p:spPr bwMode="auto">
          <a:xfrm>
            <a:off x="3736975" y="4230688"/>
            <a:ext cx="2319338" cy="404812"/>
          </a:xfrm>
          <a:custGeom>
            <a:avLst/>
            <a:gdLst>
              <a:gd name="T0" fmla="*/ 2147483647 w 1461"/>
              <a:gd name="T1" fmla="*/ 2147483647 h 255"/>
              <a:gd name="T2" fmla="*/ 2147483647 w 1461"/>
              <a:gd name="T3" fmla="*/ 2147483647 h 255"/>
              <a:gd name="T4" fmla="*/ 2147483647 w 1461"/>
              <a:gd name="T5" fmla="*/ 2147483647 h 255"/>
              <a:gd name="T6" fmla="*/ 2147483647 w 1461"/>
              <a:gd name="T7" fmla="*/ 2147483647 h 255"/>
              <a:gd name="T8" fmla="*/ 2147483647 w 1461"/>
              <a:gd name="T9" fmla="*/ 2147483647 h 255"/>
              <a:gd name="T10" fmla="*/ 2147483647 w 1461"/>
              <a:gd name="T11" fmla="*/ 2147483647 h 255"/>
              <a:gd name="T12" fmla="*/ 2147483647 w 1461"/>
              <a:gd name="T13" fmla="*/ 2147483647 h 255"/>
              <a:gd name="T14" fmla="*/ 2147483647 w 1461"/>
              <a:gd name="T15" fmla="*/ 2147483647 h 255"/>
              <a:gd name="T16" fmla="*/ 2147483647 w 1461"/>
              <a:gd name="T17" fmla="*/ 2147483647 h 255"/>
              <a:gd name="T18" fmla="*/ 2147483647 w 1461"/>
              <a:gd name="T19" fmla="*/ 214748364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61" h="255">
                <a:moveTo>
                  <a:pt x="707" y="215"/>
                </a:moveTo>
                <a:cubicBezTo>
                  <a:pt x="508" y="218"/>
                  <a:pt x="309" y="222"/>
                  <a:pt x="195" y="223"/>
                </a:cubicBezTo>
                <a:cubicBezTo>
                  <a:pt x="81" y="224"/>
                  <a:pt x="42" y="255"/>
                  <a:pt x="21" y="223"/>
                </a:cubicBezTo>
                <a:cubicBezTo>
                  <a:pt x="0" y="191"/>
                  <a:pt x="6" y="68"/>
                  <a:pt x="68" y="34"/>
                </a:cubicBezTo>
                <a:cubicBezTo>
                  <a:pt x="130" y="0"/>
                  <a:pt x="234" y="21"/>
                  <a:pt x="392" y="18"/>
                </a:cubicBezTo>
                <a:cubicBezTo>
                  <a:pt x="550" y="15"/>
                  <a:pt x="856" y="10"/>
                  <a:pt x="1015" y="18"/>
                </a:cubicBezTo>
                <a:cubicBezTo>
                  <a:pt x="1174" y="26"/>
                  <a:pt x="1284" y="32"/>
                  <a:pt x="1347" y="65"/>
                </a:cubicBezTo>
                <a:cubicBezTo>
                  <a:pt x="1410" y="98"/>
                  <a:pt x="1461" y="193"/>
                  <a:pt x="1394" y="215"/>
                </a:cubicBezTo>
                <a:cubicBezTo>
                  <a:pt x="1327" y="237"/>
                  <a:pt x="1135" y="218"/>
                  <a:pt x="944" y="199"/>
                </a:cubicBezTo>
                <a:cubicBezTo>
                  <a:pt x="944" y="199"/>
                  <a:pt x="707" y="215"/>
                  <a:pt x="707" y="21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669578" name="Freeform 10"/>
          <p:cNvSpPr>
            <a:spLocks/>
          </p:cNvSpPr>
          <p:nvPr/>
        </p:nvSpPr>
        <p:spPr bwMode="auto">
          <a:xfrm>
            <a:off x="234950" y="1377950"/>
            <a:ext cx="4302125" cy="352425"/>
          </a:xfrm>
          <a:custGeom>
            <a:avLst/>
            <a:gdLst>
              <a:gd name="T0" fmla="*/ 2147483647 w 2710"/>
              <a:gd name="T1" fmla="*/ 2147483647 h 222"/>
              <a:gd name="T2" fmla="*/ 2147483647 w 2710"/>
              <a:gd name="T3" fmla="*/ 2147483647 h 222"/>
              <a:gd name="T4" fmla="*/ 2147483647 w 2710"/>
              <a:gd name="T5" fmla="*/ 2147483647 h 222"/>
              <a:gd name="T6" fmla="*/ 2147483647 w 2710"/>
              <a:gd name="T7" fmla="*/ 2147483647 h 222"/>
              <a:gd name="T8" fmla="*/ 2147483647 w 2710"/>
              <a:gd name="T9" fmla="*/ 2147483647 h 222"/>
              <a:gd name="T10" fmla="*/ 2147483647 w 2710"/>
              <a:gd name="T11" fmla="*/ 2147483647 h 222"/>
              <a:gd name="T12" fmla="*/ 2147483647 w 2710"/>
              <a:gd name="T13" fmla="*/ 2147483647 h 222"/>
              <a:gd name="T14" fmla="*/ 2147483647 w 2710"/>
              <a:gd name="T15" fmla="*/ 2147483647 h 222"/>
              <a:gd name="T16" fmla="*/ 2147483647 w 2710"/>
              <a:gd name="T17" fmla="*/ 2147483647 h 222"/>
              <a:gd name="T18" fmla="*/ 2147483647 w 2710"/>
              <a:gd name="T19" fmla="*/ 2147483647 h 222"/>
              <a:gd name="T20" fmla="*/ 2147483647 w 2710"/>
              <a:gd name="T21" fmla="*/ 2147483647 h 222"/>
              <a:gd name="T22" fmla="*/ 2147483647 w 2710"/>
              <a:gd name="T23" fmla="*/ 2147483647 h 222"/>
              <a:gd name="T24" fmla="*/ 2147483647 w 2710"/>
              <a:gd name="T25" fmla="*/ 2147483647 h 222"/>
              <a:gd name="T26" fmla="*/ 2147483647 w 2710"/>
              <a:gd name="T27" fmla="*/ 2147483647 h 2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710" h="222">
                <a:moveTo>
                  <a:pt x="688" y="39"/>
                </a:moveTo>
                <a:cubicBezTo>
                  <a:pt x="1121" y="29"/>
                  <a:pt x="1554" y="20"/>
                  <a:pt x="1864" y="16"/>
                </a:cubicBezTo>
                <a:cubicBezTo>
                  <a:pt x="2174" y="12"/>
                  <a:pt x="2421" y="0"/>
                  <a:pt x="2551" y="16"/>
                </a:cubicBezTo>
                <a:cubicBezTo>
                  <a:pt x="2681" y="32"/>
                  <a:pt x="2634" y="80"/>
                  <a:pt x="2645" y="110"/>
                </a:cubicBezTo>
                <a:cubicBezTo>
                  <a:pt x="2656" y="140"/>
                  <a:pt x="2710" y="178"/>
                  <a:pt x="2614" y="197"/>
                </a:cubicBezTo>
                <a:cubicBezTo>
                  <a:pt x="2518" y="216"/>
                  <a:pt x="2281" y="222"/>
                  <a:pt x="2069" y="221"/>
                </a:cubicBezTo>
                <a:cubicBezTo>
                  <a:pt x="1857" y="220"/>
                  <a:pt x="1603" y="196"/>
                  <a:pt x="1343" y="189"/>
                </a:cubicBezTo>
                <a:cubicBezTo>
                  <a:pt x="1083" y="182"/>
                  <a:pt x="717" y="180"/>
                  <a:pt x="507" y="181"/>
                </a:cubicBezTo>
                <a:cubicBezTo>
                  <a:pt x="297" y="182"/>
                  <a:pt x="162" y="205"/>
                  <a:pt x="81" y="197"/>
                </a:cubicBezTo>
                <a:cubicBezTo>
                  <a:pt x="0" y="189"/>
                  <a:pt x="28" y="160"/>
                  <a:pt x="18" y="134"/>
                </a:cubicBezTo>
                <a:cubicBezTo>
                  <a:pt x="8" y="108"/>
                  <a:pt x="4" y="57"/>
                  <a:pt x="18" y="39"/>
                </a:cubicBezTo>
                <a:cubicBezTo>
                  <a:pt x="32" y="21"/>
                  <a:pt x="28" y="26"/>
                  <a:pt x="104" y="24"/>
                </a:cubicBezTo>
                <a:cubicBezTo>
                  <a:pt x="180" y="22"/>
                  <a:pt x="327" y="23"/>
                  <a:pt x="475" y="24"/>
                </a:cubicBezTo>
                <a:cubicBezTo>
                  <a:pt x="475" y="24"/>
                  <a:pt x="688" y="39"/>
                  <a:pt x="688" y="39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214313" y="2928938"/>
            <a:ext cx="2171700" cy="355600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8447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572" grpId="0"/>
      <p:bldP spid="2669574" grpId="0" animBg="1"/>
      <p:bldP spid="2669574" grpId="1" animBg="1"/>
      <p:bldP spid="2669575" grpId="0" animBg="1"/>
      <p:bldP spid="2669575" grpId="1" animBg="1"/>
      <p:bldP spid="2669576" grpId="0" animBg="1"/>
      <p:bldP spid="2669576" grpId="1" animBg="1"/>
      <p:bldP spid="2669577" grpId="0" animBg="1"/>
      <p:bldP spid="2669577" grpId="1" animBg="1"/>
      <p:bldP spid="2669578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radiation damage be “outrun”?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554" name="Picture 2" descr="time_split_25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75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No Damage in the Dark!</a:t>
            </a:r>
          </a:p>
        </p:txBody>
      </p:sp>
      <p:sp>
        <p:nvSpPr>
          <p:cNvPr id="2327556" name="Text Box 4"/>
          <p:cNvSpPr txBox="1">
            <a:spLocks noChangeArrowheads="1"/>
          </p:cNvSpPr>
          <p:nvPr/>
        </p:nvSpPr>
        <p:spPr bwMode="auto">
          <a:xfrm>
            <a:off x="3467100" y="615315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Experiment time (hours)</a:t>
            </a:r>
          </a:p>
        </p:txBody>
      </p:sp>
      <p:sp>
        <p:nvSpPr>
          <p:cNvPr id="2327557" name="Text Box 5"/>
          <p:cNvSpPr txBox="1">
            <a:spLocks noChangeArrowheads="1"/>
          </p:cNvSpPr>
          <p:nvPr/>
        </p:nvSpPr>
        <p:spPr bwMode="auto">
          <a:xfrm rot="-5400000">
            <a:off x="-1039018" y="351869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</a:rPr>
              <a:t>Peak absorbance (electrons)</a:t>
            </a:r>
          </a:p>
        </p:txBody>
      </p:sp>
      <p:sp>
        <p:nvSpPr>
          <p:cNvPr id="2327558" name="Text Box 6"/>
          <p:cNvSpPr txBox="1">
            <a:spLocks noChangeArrowheads="1"/>
          </p:cNvSpPr>
          <p:nvPr/>
        </p:nvSpPr>
        <p:spPr bwMode="auto">
          <a:xfrm rot="-5400000">
            <a:off x="-1522412" y="3365500"/>
            <a:ext cx="5226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  4.6           5.0          5.4           5.8           6.2           6.6</a:t>
            </a:r>
          </a:p>
        </p:txBody>
      </p:sp>
      <p:sp>
        <p:nvSpPr>
          <p:cNvPr id="2327559" name="Text Box 7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</a:rPr>
              <a:t>0                   5                   10                  15                  20                   25   </a:t>
            </a:r>
          </a:p>
        </p:txBody>
      </p:sp>
    </p:spTree>
    <p:extLst>
      <p:ext uri="{BB962C8B-B14F-4D97-AF65-F5344CB8AC3E}">
        <p14:creationId xmlns:p14="http://schemas.microsoft.com/office/powerpoint/2010/main" val="7160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78927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96" name="Chart" r:id="rId3" imgW="5166573" imgH="3703320" progId="MSGraph.Chart.8">
                  <p:embed followColorScheme="full"/>
                </p:oleObj>
              </mc:Choice>
              <mc:Fallback>
                <p:oleObj name="Chart" r:id="rId3" imgW="516657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Double-tap: no dark progression at 675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Time (seconds)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94065"/>
              </p:ext>
            </p:extLst>
          </p:nvPr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920" name="Chart" r:id="rId3" imgW="5006234" imgH="3901598" progId="MSGraph.Chart.8">
                  <p:embed followColorScheme="full"/>
                </p:oleObj>
              </mc:Choice>
              <mc:Fallback>
                <p:oleObj name="Chart" r:id="rId3" imgW="5006234" imgH="390159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70092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Dose-rate effect at Room Temp?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14400"/>
            <a:ext cx="4733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2386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599" y="5903893"/>
            <a:ext cx="4359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Warkentin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M,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Badeau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R, Hopkins JB,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Mulichak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AM, Keefe LJ &amp; Thorne RE (2012)."Global radiation damage at 300 and 260 K with dose rates approaching 1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s-1", 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 charset="0"/>
              </a:rPr>
              <a:t>Acta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cs typeface="Arial" charset="0"/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 charset="0"/>
              </a:rPr>
              <a:t>68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, 124-133.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313" y="569176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Owen RL,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Axford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D,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Nettleship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JE, Owens RJ, Robinson JI, Morgan AW, Dore AS,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Lebon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G, Tate CG, Fry EE, Ren J, Stuart DI &amp; Evans G (2012)."Outrunning free radicals in room-temperature macromolecular crystallography", 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 charset="0"/>
              </a:rPr>
              <a:t>Acta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cs typeface="Arial" charset="0"/>
              </a:rPr>
              <a:t>Cryst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 charset="0"/>
              </a:rPr>
              <a:t>68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, 810-818. </a:t>
            </a:r>
          </a:p>
        </p:txBody>
      </p:sp>
    </p:spTree>
    <p:extLst>
      <p:ext uri="{BB962C8B-B14F-4D97-AF65-F5344CB8AC3E}">
        <p14:creationId xmlns:p14="http://schemas.microsoft.com/office/powerpoint/2010/main" val="75920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29494</TotalTime>
  <Words>2913</Words>
  <Application>Microsoft Office PowerPoint</Application>
  <PresentationFormat>On-screen Show (4:3)</PresentationFormat>
  <Paragraphs>961</Paragraphs>
  <Slides>132</Slides>
  <Notes>8</Notes>
  <HiddenSlides>6</HiddenSlides>
  <MMClips>6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132</vt:i4>
      </vt:variant>
    </vt:vector>
  </HeadingPairs>
  <TitlesOfParts>
    <vt:vector size="153" baseType="lpstr">
      <vt:lpstr>Default Design</vt:lpstr>
      <vt:lpstr>1_Default Design</vt:lpstr>
      <vt:lpstr>2_Default Design</vt:lpstr>
      <vt:lpstr>6_Default Design</vt:lpstr>
      <vt:lpstr>8_Default Design</vt:lpstr>
      <vt:lpstr>13_Default Design</vt:lpstr>
      <vt:lpstr>15_Default Design</vt:lpstr>
      <vt:lpstr>4_Office Theme</vt:lpstr>
      <vt:lpstr>1_Office Theme</vt:lpstr>
      <vt:lpstr>20_Default Design</vt:lpstr>
      <vt:lpstr>19_Default Design</vt:lpstr>
      <vt:lpstr>21_Default Design</vt:lpstr>
      <vt:lpstr>5_Default Design</vt:lpstr>
      <vt:lpstr>7_Default Design</vt:lpstr>
      <vt:lpstr>3_Default Design</vt:lpstr>
      <vt:lpstr>3_Office Theme</vt:lpstr>
      <vt:lpstr>9_Default Design</vt:lpstr>
      <vt:lpstr>23_Default Design</vt:lpstr>
      <vt:lpstr>17_Default Design</vt:lpstr>
      <vt:lpstr>Chart</vt:lpstr>
      <vt:lpstr>Equation</vt:lpstr>
      <vt:lpstr>Acknowledgements</vt:lpstr>
      <vt:lpstr>PowerPoint File available:</vt:lpstr>
      <vt:lpstr>Radiation damage</vt:lpstr>
      <vt:lpstr>Radiation damage</vt:lpstr>
      <vt:lpstr>What you need to know:</vt:lpstr>
      <vt:lpstr>Where do photons go?</vt:lpstr>
      <vt:lpstr>Elastic scattering</vt:lpstr>
      <vt:lpstr>Elastic scattering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Excitation</vt:lpstr>
      <vt:lpstr>Excitation</vt:lpstr>
      <vt:lpstr>Excitation</vt:lpstr>
      <vt:lpstr>Excitation</vt:lpstr>
      <vt:lpstr>Electron attachment</vt:lpstr>
      <vt:lpstr>Electron attachment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Solvated electron</vt:lpstr>
      <vt:lpstr>Solvated electron</vt:lpstr>
      <vt:lpstr>PowerPoint Presentation</vt:lpstr>
      <vt:lpstr>PowerPoint Presentation</vt:lpstr>
      <vt:lpstr>initial effects</vt:lpstr>
      <vt:lpstr>initial effects</vt:lpstr>
      <vt:lpstr>initial effects</vt:lpstr>
      <vt:lpstr>initial effects</vt:lpstr>
      <vt:lpstr>initial effects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10-14 s</vt:lpstr>
      <vt:lpstr>Timescales of radiation damage</vt:lpstr>
      <vt:lpstr>Timescales of radiation damage</vt:lpstr>
      <vt:lpstr>Ionization track</vt:lpstr>
      <vt:lpstr>Where do photons go?</vt:lpstr>
      <vt:lpstr>Where do photons go?</vt:lpstr>
      <vt:lpstr>Where do photons go?</vt:lpstr>
      <vt:lpstr>Where do photons go?</vt:lpstr>
      <vt:lpstr>Rough values of energy quanta</vt:lpstr>
      <vt:lpstr>Types of radiation damage</vt:lpstr>
      <vt:lpstr>Types of radiation damage</vt:lpstr>
      <vt:lpstr>Specific damage</vt:lpstr>
      <vt:lpstr>Specific damage</vt:lpstr>
      <vt:lpstr>Types of radiation damage</vt:lpstr>
      <vt:lpstr>PowerPoint Presentation</vt:lpstr>
      <vt:lpstr>PowerPoint Presentation</vt:lpstr>
      <vt:lpstr>what the is a MGy?</vt:lpstr>
      <vt:lpstr>PowerPoint Presentation</vt:lpstr>
      <vt:lpstr>PowerPoint Presentation</vt:lpstr>
      <vt:lpstr>What if I’m not on the list?</vt:lpstr>
      <vt:lpstr>Radiation damage</vt:lpstr>
      <vt:lpstr>Xtal5_t1 graph</vt:lpstr>
      <vt:lpstr>How much water are we burning?</vt:lpstr>
      <vt:lpstr>PowerPoint Presentation</vt:lpstr>
      <vt:lpstr>resolution dependence of global damage</vt:lpstr>
      <vt:lpstr>resolution dependence of global damage</vt:lpstr>
      <vt:lpstr>PowerPoint Presentation</vt:lpstr>
      <vt:lpstr>Life-halving concentration</vt:lpstr>
      <vt:lpstr>Life-halving concentration</vt:lpstr>
      <vt:lpstr>PowerPoint Presentation</vt:lpstr>
      <vt:lpstr>Can radiation damage be prevented?</vt:lpstr>
      <vt:lpstr>PowerPoint Presentation</vt:lpstr>
      <vt:lpstr>PowerPoint Presentation</vt:lpstr>
      <vt:lpstr>Multi-crystal strategies</vt:lpstr>
      <vt:lpstr>Can radiation damage be “outrun”?</vt:lpstr>
      <vt:lpstr>No Damage in the Dark!</vt:lpstr>
      <vt:lpstr>Double-tap: no dark progression at 675 kGy/s</vt:lpstr>
      <vt:lpstr>Dose-rate dependence of damage</vt:lpstr>
      <vt:lpstr>Dose-rate effect at Room Temp?</vt:lpstr>
      <vt:lpstr>Gaussian beam</vt:lpstr>
      <vt:lpstr>Collimated beam</vt:lpstr>
      <vt:lpstr>Tipping point for µfocus:</vt:lpstr>
      <vt:lpstr>Can radiation damage be “outrun”?</vt:lpstr>
      <vt:lpstr>PowerPoint Presentation</vt:lpstr>
      <vt:lpstr>PowerPoint Presentation</vt:lpstr>
      <vt:lpstr>Dose slicing</vt:lpstr>
      <vt:lpstr>X-ray data are 3D!</vt:lpstr>
      <vt:lpstr>Data collection “strategy”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What if?</vt:lpstr>
      <vt:lpstr>PowerPoint Presentation</vt:lpstr>
      <vt:lpstr>PowerPoint Presentation</vt:lpstr>
      <vt:lpstr>PowerPoint Presentation</vt:lpstr>
      <vt:lpstr>Minimum exposure time:</vt:lpstr>
      <vt:lpstr>Can radiation damage be corrected?</vt:lpstr>
      <vt:lpstr>Zero-dose extrapolation (ZDE)</vt:lpstr>
      <vt:lpstr>How to lose information</vt:lpstr>
      <vt:lpstr>The Entropy Limit</vt:lpstr>
      <vt:lpstr>Optimal exposure time </vt:lpstr>
      <vt:lpstr>Types of radiation damage</vt:lpstr>
      <vt:lpstr>Types of radiation damage</vt:lpstr>
      <vt:lpstr>Riso vs dose</vt:lpstr>
      <vt:lpstr>Riso vs dose</vt:lpstr>
      <vt:lpstr>PowerPoint Presentation</vt:lpstr>
      <vt:lpstr>Optimal exposure time </vt:lpstr>
      <vt:lpstr>Radiation Damage</vt:lpstr>
      <vt:lpstr>… but does it work for membrane proteins?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Holton</dc:creator>
  <cp:lastModifiedBy>James_Holton</cp:lastModifiedBy>
  <cp:revision>270</cp:revision>
  <cp:lastPrinted>2017-11-15T17:40:41Z</cp:lastPrinted>
  <dcterms:created xsi:type="dcterms:W3CDTF">2011-09-30T06:31:32Z</dcterms:created>
  <dcterms:modified xsi:type="dcterms:W3CDTF">2019-05-06T18:39:51Z</dcterms:modified>
</cp:coreProperties>
</file>