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3" r:id="rId1"/>
    <p:sldMasterId id="2147483785" r:id="rId2"/>
  </p:sldMasterIdLst>
  <p:sldIdLst>
    <p:sldId id="286" r:id="rId3"/>
    <p:sldId id="310" r:id="rId4"/>
    <p:sldId id="30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77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26EC5A-BDB6-4A39-B2AA-7B68AC842B94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53381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DA803B-A40D-4EA0-933B-D2E0012E532B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7481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FBC32A-A832-4BB7-AD78-0F5584D954BC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95469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E57627-B73D-434B-8A88-BE3778B2F82C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5/4/2019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49D49D-66A7-486D-AA13-55C2EA07B62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8486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E0B072-EA11-4659-91B5-EEF86A20940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5/4/2019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F41683-02D9-468D-A55F-CFD0E7450CFC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44536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45FAA6-DB41-45BE-9391-F540BEBEDD0F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5/4/2019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AAFFB4-FACB-43F6-AD70-2930BF58BA83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44193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E07269-3E63-4468-A944-A7BF5794174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5/4/2019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AD373F-72FA-4967-BB9F-EEB103CBA80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90212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BE6976-3378-453C-8839-34F47EA66F6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5/4/2019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3D149C-B4F8-4CAB-9B4C-7752CCCDAE73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276373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8C1179-5525-4EAF-B178-31F0504B4D0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5/4/2019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DC4197-F5BA-4CC3-BE10-5B45C4287045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657052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899AF9-6454-4995-B6B5-941A7ED7E37A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5/4/2019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C75B3C-DBAF-4A90-9548-48053C016AB3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218992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81CCF8-EA61-4B71-BFE6-2B12725D040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5/4/2019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F86107-E89B-4359-94BB-E4C046E5B9A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98978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EE9ECD-53B9-4D4E-8185-8A83CCB666D4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116248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46116E-DFB5-46E4-83D8-D8D18D5D5250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5/4/2019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A7BF3E-9502-4920-9A93-EF3E640659E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157312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0197CB-36B9-4B40-BC58-04431286758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5/4/2019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685E78-F167-4CB3-93F5-3C490E0A1975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932370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A8CC2A-AE82-43C7-9875-6FC51FA9435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5/4/2019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9DB59D-C710-4C0B-A1D1-8AA5192E768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24171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E68C13-6EC6-4337-80E1-C996335F50BF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57401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DA1FF1-FF2A-4D67-8F4D-3768106D66F4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12051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CD5430-D48F-4880-91B9-CE80DC38939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01352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4E502C-AF76-48A7-964D-520108339479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66823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0D1CB2-A06E-4EB3-92AF-D9747124F88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70219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D5C48C-BCE4-4842-9EAF-E7E467E10A32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08079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DFAFA2-9171-4724-86DE-B3C583E3D33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0971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65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3265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32653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32653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32653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0681C572-654A-4CBD-B844-0F25304EB06B}" type="slidenum">
              <a:rPr lang="en-US" alt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89711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4" r:id="rId1"/>
    <p:sldLayoutId id="2147483775" r:id="rId2"/>
    <p:sldLayoutId id="2147483776" r:id="rId3"/>
    <p:sldLayoutId id="2147483777" r:id="rId4"/>
    <p:sldLayoutId id="2147483778" r:id="rId5"/>
    <p:sldLayoutId id="2147483779" r:id="rId6"/>
    <p:sldLayoutId id="2147483780" r:id="rId7"/>
    <p:sldLayoutId id="2147483781" r:id="rId8"/>
    <p:sldLayoutId id="2147483782" r:id="rId9"/>
    <p:sldLayoutId id="2147483783" r:id="rId10"/>
    <p:sldLayoutId id="2147483784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367A1FC-55D7-4BB9-AFA0-0B09CC8F549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5/4/2019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536AFD5-166B-4D70-996F-FBDCA9AAB2D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80902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6" r:id="rId1"/>
    <p:sldLayoutId id="2147483787" r:id="rId2"/>
    <p:sldLayoutId id="2147483788" r:id="rId3"/>
    <p:sldLayoutId id="2147483789" r:id="rId4"/>
    <p:sldLayoutId id="2147483790" r:id="rId5"/>
    <p:sldLayoutId id="2147483791" r:id="rId6"/>
    <p:sldLayoutId id="2147483792" r:id="rId7"/>
    <p:sldLayoutId id="2147483793" r:id="rId8"/>
    <p:sldLayoutId id="2147483794" r:id="rId9"/>
    <p:sldLayoutId id="2147483795" r:id="rId10"/>
    <p:sldLayoutId id="214748379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685800" y="76200"/>
            <a:ext cx="7772400" cy="1470025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XDS</a:t>
            </a:r>
            <a:b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X-ray diffraction data reduction engine</a:t>
            </a:r>
            <a:endParaRPr lang="en-US" alt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4343400" y="3657600"/>
            <a:ext cx="685800" cy="1295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228599" y="2013531"/>
            <a:ext cx="3725817" cy="4258426"/>
            <a:chOff x="228599" y="2013531"/>
            <a:chExt cx="3725817" cy="4258426"/>
          </a:xfrm>
        </p:grpSpPr>
        <p:pic>
          <p:nvPicPr>
            <p:cNvPr id="1026" name="Picture 2" descr="https://bl831.als.lbl.gov/~jamesh/pickup/shit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8599" y="2385757"/>
              <a:ext cx="3725817" cy="38862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" name="TextBox 4"/>
            <p:cNvSpPr txBox="1"/>
            <p:nvPr/>
          </p:nvSpPr>
          <p:spPr>
            <a:xfrm>
              <a:off x="957735" y="2013531"/>
              <a:ext cx="22675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Diffraction image data</a:t>
              </a:r>
              <a:endParaRPr lang="en-US" dirty="0"/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5410200" y="1854305"/>
            <a:ext cx="5767998" cy="4581830"/>
            <a:chOff x="5410200" y="1854305"/>
            <a:chExt cx="5767998" cy="4581830"/>
          </a:xfrm>
        </p:grpSpPr>
        <p:pic>
          <p:nvPicPr>
            <p:cNvPr id="1028" name="Picture 4" descr="https://bl831.als.lbl.gov/~jamesh/pickup/shit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10200" y="2221578"/>
              <a:ext cx="5767998" cy="421455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" name="TextBox 9"/>
            <p:cNvSpPr txBox="1"/>
            <p:nvPr/>
          </p:nvSpPr>
          <p:spPr>
            <a:xfrm>
              <a:off x="5638800" y="1854305"/>
              <a:ext cx="278031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List of spot intensities (text)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477079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bl831.als.lbl.gov/~jamesh/pickup/shit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066800"/>
            <a:ext cx="9872648" cy="5581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52400" y="152400"/>
            <a:ext cx="879760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dsgui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– a graphical interface for XDS</a:t>
            </a: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1339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XDS and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xdsgui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demo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458200" cy="4876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~]$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cd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~]$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mkdir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xds_tutorial</a:t>
            </a: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~]$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cd 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xds_tutorial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~]$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ln  –sf  /data/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holton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/demo  .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~]$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pxproc_dialog.sh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~]$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ssh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pxproc23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@pxproc23 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~]$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cd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xds_tutorial</a:t>
            </a: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]$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xdsgui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Right Arrow 5"/>
          <p:cNvSpPr/>
          <p:nvPr/>
        </p:nvSpPr>
        <p:spPr>
          <a:xfrm rot="5400000">
            <a:off x="2819400" y="2057400"/>
            <a:ext cx="838200" cy="533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Space!</a:t>
            </a:r>
          </a:p>
        </p:txBody>
      </p:sp>
      <p:sp>
        <p:nvSpPr>
          <p:cNvPr id="7" name="Right Arrow 6"/>
          <p:cNvSpPr/>
          <p:nvPr/>
        </p:nvSpPr>
        <p:spPr>
          <a:xfrm rot="5400000">
            <a:off x="3733800" y="1905000"/>
            <a:ext cx="1143000" cy="533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underscore</a:t>
            </a:r>
          </a:p>
        </p:txBody>
      </p:sp>
      <p:sp>
        <p:nvSpPr>
          <p:cNvPr id="9" name="Rectangle 8"/>
          <p:cNvSpPr/>
          <p:nvPr/>
        </p:nvSpPr>
        <p:spPr>
          <a:xfrm>
            <a:off x="533400" y="1905000"/>
            <a:ext cx="9906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prompt</a:t>
            </a:r>
          </a:p>
          <a:p>
            <a:pPr algn="ctr"/>
            <a:r>
              <a:rPr lang="en-US" sz="11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not type!</a:t>
            </a:r>
          </a:p>
        </p:txBody>
      </p:sp>
      <p:sp>
        <p:nvSpPr>
          <p:cNvPr id="10" name="Rectangle 9"/>
          <p:cNvSpPr/>
          <p:nvPr/>
        </p:nvSpPr>
        <p:spPr>
          <a:xfrm>
            <a:off x="6477000" y="2590800"/>
            <a:ext cx="7620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Enter</a:t>
            </a:r>
            <a:endParaRPr lang="en-US" sz="11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ight Arrow 10"/>
          <p:cNvSpPr/>
          <p:nvPr/>
        </p:nvSpPr>
        <p:spPr>
          <a:xfrm rot="5400000">
            <a:off x="7924800" y="3276600"/>
            <a:ext cx="838200" cy="533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Space!</a:t>
            </a:r>
          </a:p>
        </p:txBody>
      </p:sp>
    </p:spTree>
    <p:extLst>
      <p:ext uri="{BB962C8B-B14F-4D97-AF65-F5344CB8AC3E}">
        <p14:creationId xmlns:p14="http://schemas.microsoft.com/office/powerpoint/2010/main" val="3987851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 uiExpand="1" animBg="1"/>
      <p:bldP spid="7" grpId="0" uiExpand="1" animBg="1"/>
      <p:bldP spid="9" grpId="0" uiExpand="1" animBg="1"/>
      <p:bldP spid="10" grpId="0" uiExpand="1" animBg="1"/>
      <p:bldP spid="11" grpId="0" uiExpand="1" animBg="1"/>
    </p:bldLst>
  </p:timing>
</p:sld>
</file>

<file path=ppt/theme/theme1.xml><?xml version="1.0" encoding="utf-8"?>
<a:theme xmlns:a="http://schemas.openxmlformats.org/drawingml/2006/main" name="6_Default Design">
  <a:themeElements>
    <a:clrScheme name="2_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2_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3878</TotalTime>
  <Words>60</Words>
  <Application>Microsoft Office PowerPoint</Application>
  <PresentationFormat>On-screen Show (4:3)</PresentationFormat>
  <Paragraphs>19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6_Default Design</vt:lpstr>
      <vt:lpstr>2_Office Theme</vt:lpstr>
      <vt:lpstr>XDS X-ray diffraction data reduction engine</vt:lpstr>
      <vt:lpstr>PowerPoint Presentation</vt:lpstr>
      <vt:lpstr>XDS and xdsgui demo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James_Holton</dc:creator>
  <cp:lastModifiedBy>James_Holton</cp:lastModifiedBy>
  <cp:revision>18</cp:revision>
  <dcterms:created xsi:type="dcterms:W3CDTF">2018-04-24T18:45:50Z</dcterms:created>
  <dcterms:modified xsi:type="dcterms:W3CDTF">2019-05-05T16:44:56Z</dcterms:modified>
</cp:coreProperties>
</file>