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4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5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6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1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702" r:id="rId4"/>
    <p:sldMasterId id="2147483716" r:id="rId5"/>
    <p:sldMasterId id="2147483729" r:id="rId6"/>
    <p:sldMasterId id="2147483743" r:id="rId7"/>
    <p:sldMasterId id="2147483758" r:id="rId8"/>
    <p:sldMasterId id="2147483773" r:id="rId9"/>
    <p:sldMasterId id="2147483797" r:id="rId10"/>
    <p:sldMasterId id="2147483809" r:id="rId11"/>
    <p:sldMasterId id="2147483821" r:id="rId12"/>
    <p:sldMasterId id="2147483836" r:id="rId13"/>
    <p:sldMasterId id="2147483848" r:id="rId14"/>
    <p:sldMasterId id="2147483862" r:id="rId15"/>
    <p:sldMasterId id="2147483877" r:id="rId16"/>
    <p:sldMasterId id="2147483892" r:id="rId17"/>
  </p:sldMasterIdLst>
  <p:sldIdLst>
    <p:sldId id="336" r:id="rId18"/>
    <p:sldId id="337" r:id="rId19"/>
    <p:sldId id="471" r:id="rId20"/>
    <p:sldId id="326" r:id="rId21"/>
    <p:sldId id="333" r:id="rId22"/>
    <p:sldId id="334" r:id="rId23"/>
    <p:sldId id="329" r:id="rId24"/>
    <p:sldId id="307" r:id="rId25"/>
    <p:sldId id="308" r:id="rId26"/>
    <p:sldId id="327" r:id="rId27"/>
    <p:sldId id="339" r:id="rId28"/>
    <p:sldId id="361" r:id="rId29"/>
    <p:sldId id="463" r:id="rId30"/>
    <p:sldId id="462" r:id="rId31"/>
    <p:sldId id="342" r:id="rId32"/>
    <p:sldId id="448" r:id="rId33"/>
    <p:sldId id="449" r:id="rId34"/>
    <p:sldId id="444" r:id="rId35"/>
    <p:sldId id="450" r:id="rId36"/>
    <p:sldId id="343" r:id="rId37"/>
    <p:sldId id="445" r:id="rId38"/>
    <p:sldId id="446" r:id="rId39"/>
    <p:sldId id="447" r:id="rId40"/>
    <p:sldId id="453" r:id="rId41"/>
    <p:sldId id="461" r:id="rId42"/>
    <p:sldId id="344" r:id="rId43"/>
    <p:sldId id="345" r:id="rId44"/>
    <p:sldId id="346" r:id="rId45"/>
    <p:sldId id="347" r:id="rId46"/>
    <p:sldId id="348" r:id="rId47"/>
    <p:sldId id="451" r:id="rId48"/>
    <p:sldId id="349" r:id="rId49"/>
    <p:sldId id="257" r:id="rId50"/>
    <p:sldId id="454" r:id="rId51"/>
    <p:sldId id="258" r:id="rId52"/>
    <p:sldId id="455" r:id="rId53"/>
    <p:sldId id="456" r:id="rId54"/>
    <p:sldId id="350" r:id="rId55"/>
    <p:sldId id="351" r:id="rId56"/>
    <p:sldId id="352" r:id="rId57"/>
    <p:sldId id="354" r:id="rId58"/>
    <p:sldId id="415" r:id="rId59"/>
    <p:sldId id="416" r:id="rId60"/>
    <p:sldId id="417" r:id="rId61"/>
    <p:sldId id="418" r:id="rId62"/>
    <p:sldId id="419" r:id="rId63"/>
    <p:sldId id="420" r:id="rId64"/>
    <p:sldId id="421" r:id="rId65"/>
    <p:sldId id="422" r:id="rId66"/>
    <p:sldId id="423" r:id="rId67"/>
    <p:sldId id="424" r:id="rId68"/>
    <p:sldId id="425" r:id="rId69"/>
    <p:sldId id="426" r:id="rId70"/>
    <p:sldId id="427" r:id="rId71"/>
    <p:sldId id="428" r:id="rId72"/>
    <p:sldId id="429" r:id="rId73"/>
    <p:sldId id="430" r:id="rId74"/>
    <p:sldId id="431" r:id="rId75"/>
    <p:sldId id="432" r:id="rId76"/>
    <p:sldId id="392" r:id="rId77"/>
    <p:sldId id="393" r:id="rId78"/>
    <p:sldId id="394" r:id="rId79"/>
    <p:sldId id="395" r:id="rId80"/>
    <p:sldId id="396" r:id="rId81"/>
    <p:sldId id="397" r:id="rId82"/>
    <p:sldId id="398" r:id="rId83"/>
    <p:sldId id="399" r:id="rId84"/>
    <p:sldId id="433" r:id="rId85"/>
    <p:sldId id="434" r:id="rId86"/>
    <p:sldId id="457" r:id="rId87"/>
    <p:sldId id="410" r:id="rId88"/>
    <p:sldId id="411" r:id="rId89"/>
    <p:sldId id="412" r:id="rId90"/>
    <p:sldId id="413" r:id="rId91"/>
    <p:sldId id="400" r:id="rId92"/>
    <p:sldId id="401" r:id="rId93"/>
    <p:sldId id="402" r:id="rId94"/>
    <p:sldId id="403" r:id="rId95"/>
    <p:sldId id="404" r:id="rId96"/>
    <p:sldId id="405" r:id="rId97"/>
    <p:sldId id="406" r:id="rId98"/>
    <p:sldId id="407" r:id="rId99"/>
    <p:sldId id="408" r:id="rId100"/>
    <p:sldId id="458" r:id="rId101"/>
    <p:sldId id="357" r:id="rId102"/>
    <p:sldId id="328" r:id="rId103"/>
    <p:sldId id="362" r:id="rId104"/>
    <p:sldId id="335" r:id="rId105"/>
    <p:sldId id="323" r:id="rId106"/>
    <p:sldId id="459" r:id="rId107"/>
    <p:sldId id="324" r:id="rId108"/>
    <p:sldId id="325" r:id="rId109"/>
    <p:sldId id="358" r:id="rId110"/>
    <p:sldId id="359" r:id="rId111"/>
    <p:sldId id="360" r:id="rId112"/>
    <p:sldId id="355" r:id="rId113"/>
    <p:sldId id="356" r:id="rId114"/>
    <p:sldId id="469" r:id="rId115"/>
    <p:sldId id="439" r:id="rId116"/>
    <p:sldId id="470" r:id="rId117"/>
    <p:sldId id="353" r:id="rId118"/>
    <p:sldId id="442" r:id="rId119"/>
    <p:sldId id="443" r:id="rId120"/>
    <p:sldId id="440" r:id="rId121"/>
    <p:sldId id="441" r:id="rId122"/>
    <p:sldId id="472" r:id="rId123"/>
    <p:sldId id="473" r:id="rId124"/>
    <p:sldId id="474" r:id="rId125"/>
    <p:sldId id="475" r:id="rId126"/>
    <p:sldId id="476" r:id="rId127"/>
    <p:sldId id="477" r:id="rId128"/>
    <p:sldId id="478" r:id="rId129"/>
    <p:sldId id="479" r:id="rId130"/>
    <p:sldId id="480" r:id="rId131"/>
    <p:sldId id="481" r:id="rId132"/>
    <p:sldId id="482" r:id="rId133"/>
    <p:sldId id="484" r:id="rId134"/>
    <p:sldId id="483" r:id="rId135"/>
    <p:sldId id="437" r:id="rId136"/>
    <p:sldId id="464" r:id="rId137"/>
    <p:sldId id="466" r:id="rId138"/>
    <p:sldId id="465" r:id="rId139"/>
    <p:sldId id="468" r:id="rId140"/>
    <p:sldId id="367" r:id="rId141"/>
    <p:sldId id="368" r:id="rId142"/>
    <p:sldId id="363" r:id="rId143"/>
    <p:sldId id="452" r:id="rId144"/>
    <p:sldId id="364" r:id="rId145"/>
    <p:sldId id="365" r:id="rId146"/>
    <p:sldId id="366" r:id="rId147"/>
    <p:sldId id="272" r:id="rId148"/>
    <p:sldId id="273" r:id="rId149"/>
    <p:sldId id="274" r:id="rId150"/>
    <p:sldId id="275" r:id="rId151"/>
    <p:sldId id="280" r:id="rId152"/>
    <p:sldId id="281" r:id="rId153"/>
    <p:sldId id="282" r:id="rId154"/>
    <p:sldId id="259" r:id="rId1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878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811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slide" Target="slides/slide100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33" Type="http://schemas.openxmlformats.org/officeDocument/2006/relationships/slide" Target="slides/slide116.xml"/><Relationship Id="rId138" Type="http://schemas.openxmlformats.org/officeDocument/2006/relationships/slide" Target="slides/slide121.xml"/><Relationship Id="rId154" Type="http://schemas.openxmlformats.org/officeDocument/2006/relationships/slide" Target="slides/slide137.xml"/><Relationship Id="rId159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slide" Target="slides/slide85.xml"/><Relationship Id="rId123" Type="http://schemas.openxmlformats.org/officeDocument/2006/relationships/slide" Target="slides/slide106.xml"/><Relationship Id="rId128" Type="http://schemas.openxmlformats.org/officeDocument/2006/relationships/slide" Target="slides/slide111.xml"/><Relationship Id="rId144" Type="http://schemas.openxmlformats.org/officeDocument/2006/relationships/slide" Target="slides/slide127.xml"/><Relationship Id="rId149" Type="http://schemas.openxmlformats.org/officeDocument/2006/relationships/slide" Target="slides/slide132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113" Type="http://schemas.openxmlformats.org/officeDocument/2006/relationships/slide" Target="slides/slide96.xml"/><Relationship Id="rId118" Type="http://schemas.openxmlformats.org/officeDocument/2006/relationships/slide" Target="slides/slide101.xml"/><Relationship Id="rId134" Type="http://schemas.openxmlformats.org/officeDocument/2006/relationships/slide" Target="slides/slide117.xml"/><Relationship Id="rId139" Type="http://schemas.openxmlformats.org/officeDocument/2006/relationships/slide" Target="slides/slide12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50" Type="http://schemas.openxmlformats.org/officeDocument/2006/relationships/slide" Target="slides/slide133.xml"/><Relationship Id="rId155" Type="http://schemas.openxmlformats.org/officeDocument/2006/relationships/slide" Target="slides/slide13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59" Type="http://schemas.openxmlformats.org/officeDocument/2006/relationships/slide" Target="slides/slide42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24" Type="http://schemas.openxmlformats.org/officeDocument/2006/relationships/slide" Target="slides/slide107.xml"/><Relationship Id="rId129" Type="http://schemas.openxmlformats.org/officeDocument/2006/relationships/slide" Target="slides/slide112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slide" Target="slides/slide94.xml"/><Relationship Id="rId132" Type="http://schemas.openxmlformats.org/officeDocument/2006/relationships/slide" Target="slides/slide115.xml"/><Relationship Id="rId140" Type="http://schemas.openxmlformats.org/officeDocument/2006/relationships/slide" Target="slides/slide123.xml"/><Relationship Id="rId145" Type="http://schemas.openxmlformats.org/officeDocument/2006/relationships/slide" Target="slides/slide128.xml"/><Relationship Id="rId153" Type="http://schemas.openxmlformats.org/officeDocument/2006/relationships/slide" Target="slides/slide13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slide" Target="slides/slide97.xml"/><Relationship Id="rId119" Type="http://schemas.openxmlformats.org/officeDocument/2006/relationships/slide" Target="slides/slide102.xml"/><Relationship Id="rId127" Type="http://schemas.openxmlformats.org/officeDocument/2006/relationships/slide" Target="slides/slide11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122" Type="http://schemas.openxmlformats.org/officeDocument/2006/relationships/slide" Target="slides/slide105.xml"/><Relationship Id="rId130" Type="http://schemas.openxmlformats.org/officeDocument/2006/relationships/slide" Target="slides/slide113.xml"/><Relationship Id="rId135" Type="http://schemas.openxmlformats.org/officeDocument/2006/relationships/slide" Target="slides/slide118.xml"/><Relationship Id="rId143" Type="http://schemas.openxmlformats.org/officeDocument/2006/relationships/slide" Target="slides/slide126.xml"/><Relationship Id="rId148" Type="http://schemas.openxmlformats.org/officeDocument/2006/relationships/slide" Target="slides/slide131.xml"/><Relationship Id="rId151" Type="http://schemas.openxmlformats.org/officeDocument/2006/relationships/slide" Target="slides/slide134.xml"/><Relationship Id="rId156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120" Type="http://schemas.openxmlformats.org/officeDocument/2006/relationships/slide" Target="slides/slide103.xml"/><Relationship Id="rId125" Type="http://schemas.openxmlformats.org/officeDocument/2006/relationships/slide" Target="slides/slide108.xml"/><Relationship Id="rId141" Type="http://schemas.openxmlformats.org/officeDocument/2006/relationships/slide" Target="slides/slide124.xml"/><Relationship Id="rId146" Type="http://schemas.openxmlformats.org/officeDocument/2006/relationships/slide" Target="slides/slide12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110" Type="http://schemas.openxmlformats.org/officeDocument/2006/relationships/slide" Target="slides/slide93.xml"/><Relationship Id="rId115" Type="http://schemas.openxmlformats.org/officeDocument/2006/relationships/slide" Target="slides/slide98.xml"/><Relationship Id="rId131" Type="http://schemas.openxmlformats.org/officeDocument/2006/relationships/slide" Target="slides/slide114.xml"/><Relationship Id="rId136" Type="http://schemas.openxmlformats.org/officeDocument/2006/relationships/slide" Target="slides/slide119.xml"/><Relationship Id="rId157" Type="http://schemas.openxmlformats.org/officeDocument/2006/relationships/viewProps" Target="viewProps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52" Type="http://schemas.openxmlformats.org/officeDocument/2006/relationships/slide" Target="slides/slide13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26" Type="http://schemas.openxmlformats.org/officeDocument/2006/relationships/slide" Target="slides/slide109.xml"/><Relationship Id="rId147" Type="http://schemas.openxmlformats.org/officeDocument/2006/relationships/slide" Target="slides/slide13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121" Type="http://schemas.openxmlformats.org/officeDocument/2006/relationships/slide" Target="slides/slide104.xml"/><Relationship Id="rId142" Type="http://schemas.openxmlformats.org/officeDocument/2006/relationships/slide" Target="slides/slide12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8.xml"/><Relationship Id="rId46" Type="http://schemas.openxmlformats.org/officeDocument/2006/relationships/slide" Target="slides/slide29.xml"/><Relationship Id="rId67" Type="http://schemas.openxmlformats.org/officeDocument/2006/relationships/slide" Target="slides/slide50.xml"/><Relationship Id="rId116" Type="http://schemas.openxmlformats.org/officeDocument/2006/relationships/slide" Target="slides/slide99.xml"/><Relationship Id="rId137" Type="http://schemas.openxmlformats.org/officeDocument/2006/relationships/slide" Target="slides/slide120.xml"/><Relationship Id="rId15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-7.7506500000000003</c:v>
                </c:pt>
                <c:pt idx="1">
                  <c:v>43.167700000000004</c:v>
                </c:pt>
                <c:pt idx="2">
                  <c:v>-1.04379</c:v>
                </c:pt>
                <c:pt idx="3">
                  <c:v>11.2622</c:v>
                </c:pt>
                <c:pt idx="4">
                  <c:v>-38.776400000000002</c:v>
                </c:pt>
                <c:pt idx="5">
                  <c:v>-35.488999999999997</c:v>
                </c:pt>
                <c:pt idx="6">
                  <c:v>-32.7224</c:v>
                </c:pt>
                <c:pt idx="7">
                  <c:v>5.1951799999999997</c:v>
                </c:pt>
                <c:pt idx="8">
                  <c:v>-10.940099999999999</c:v>
                </c:pt>
                <c:pt idx="9">
                  <c:v>-2.82039E-2</c:v>
                </c:pt>
                <c:pt idx="10">
                  <c:v>-14.5715</c:v>
                </c:pt>
                <c:pt idx="11">
                  <c:v>-52.592199999999998</c:v>
                </c:pt>
                <c:pt idx="12">
                  <c:v>-1.53016</c:v>
                </c:pt>
                <c:pt idx="13">
                  <c:v>-54.285200000000003</c:v>
                </c:pt>
                <c:pt idx="14">
                  <c:v>35.393000000000001</c:v>
                </c:pt>
                <c:pt idx="15">
                  <c:v>-45.447899999999997</c:v>
                </c:pt>
                <c:pt idx="16">
                  <c:v>-8.6343399999999999</c:v>
                </c:pt>
                <c:pt idx="17">
                  <c:v>-27.008099999999999</c:v>
                </c:pt>
                <c:pt idx="18">
                  <c:v>42.079900000000002</c:v>
                </c:pt>
                <c:pt idx="19">
                  <c:v>20.248999999999999</c:v>
                </c:pt>
                <c:pt idx="20">
                  <c:v>0.189663</c:v>
                </c:pt>
                <c:pt idx="21">
                  <c:v>-22.837499999999999</c:v>
                </c:pt>
                <c:pt idx="22">
                  <c:v>-30.758400000000002</c:v>
                </c:pt>
                <c:pt idx="23">
                  <c:v>-12.218999999999999</c:v>
                </c:pt>
                <c:pt idx="24">
                  <c:v>-9.2824899999999992</c:v>
                </c:pt>
                <c:pt idx="25">
                  <c:v>27.8642</c:v>
                </c:pt>
                <c:pt idx="26">
                  <c:v>1.5539000000000001</c:v>
                </c:pt>
                <c:pt idx="27">
                  <c:v>-6.6888100000000001</c:v>
                </c:pt>
                <c:pt idx="28">
                  <c:v>32.207500000000003</c:v>
                </c:pt>
                <c:pt idx="29">
                  <c:v>-6.9636100000000001</c:v>
                </c:pt>
                <c:pt idx="30">
                  <c:v>0.32414199999999999</c:v>
                </c:pt>
                <c:pt idx="31">
                  <c:v>16.259899999999998</c:v>
                </c:pt>
                <c:pt idx="32">
                  <c:v>-47.655999999999999</c:v>
                </c:pt>
                <c:pt idx="33">
                  <c:v>-13.4672</c:v>
                </c:pt>
                <c:pt idx="34">
                  <c:v>-44.445</c:v>
                </c:pt>
                <c:pt idx="35">
                  <c:v>-14.661799999999999</c:v>
                </c:pt>
                <c:pt idx="36">
                  <c:v>-11.7281</c:v>
                </c:pt>
                <c:pt idx="37">
                  <c:v>47.136600000000001</c:v>
                </c:pt>
                <c:pt idx="38">
                  <c:v>-12.000400000000001</c:v>
                </c:pt>
                <c:pt idx="39">
                  <c:v>-23.089300000000001</c:v>
                </c:pt>
                <c:pt idx="40">
                  <c:v>20.2042</c:v>
                </c:pt>
                <c:pt idx="41">
                  <c:v>-10.285399999999999</c:v>
                </c:pt>
                <c:pt idx="42">
                  <c:v>-0.53429000000000004</c:v>
                </c:pt>
                <c:pt idx="43">
                  <c:v>21.197099999999999</c:v>
                </c:pt>
                <c:pt idx="44">
                  <c:v>15.724299999999999</c:v>
                </c:pt>
                <c:pt idx="45">
                  <c:v>-40.027299999999997</c:v>
                </c:pt>
                <c:pt idx="46">
                  <c:v>52.769300000000001</c:v>
                </c:pt>
                <c:pt idx="47">
                  <c:v>-46.383099999999999</c:v>
                </c:pt>
                <c:pt idx="48">
                  <c:v>-14.2685</c:v>
                </c:pt>
                <c:pt idx="49">
                  <c:v>-10.1569</c:v>
                </c:pt>
                <c:pt idx="50">
                  <c:v>17.0487</c:v>
                </c:pt>
                <c:pt idx="51">
                  <c:v>-11.5062</c:v>
                </c:pt>
                <c:pt idx="52">
                  <c:v>5.4138099999999998</c:v>
                </c:pt>
                <c:pt idx="53">
                  <c:v>22.8339</c:v>
                </c:pt>
                <c:pt idx="54">
                  <c:v>-20.560600000000001</c:v>
                </c:pt>
                <c:pt idx="55">
                  <c:v>6.5843999999999996</c:v>
                </c:pt>
                <c:pt idx="56">
                  <c:v>19.2683</c:v>
                </c:pt>
                <c:pt idx="57">
                  <c:v>36.540999999999997</c:v>
                </c:pt>
                <c:pt idx="58">
                  <c:v>-0.15388099999999999</c:v>
                </c:pt>
                <c:pt idx="59">
                  <c:v>32.219700000000003</c:v>
                </c:pt>
                <c:pt idx="60">
                  <c:v>11.303800000000001</c:v>
                </c:pt>
                <c:pt idx="61">
                  <c:v>-14.336600000000001</c:v>
                </c:pt>
                <c:pt idx="62">
                  <c:v>-25.9529</c:v>
                </c:pt>
                <c:pt idx="63">
                  <c:v>-28.445900000000002</c:v>
                </c:pt>
                <c:pt idx="64">
                  <c:v>32.194600000000001</c:v>
                </c:pt>
                <c:pt idx="65">
                  <c:v>50.8767</c:v>
                </c:pt>
                <c:pt idx="66">
                  <c:v>-11.1791</c:v>
                </c:pt>
                <c:pt idx="67">
                  <c:v>-18.805800000000001</c:v>
                </c:pt>
                <c:pt idx="68">
                  <c:v>36.823900000000002</c:v>
                </c:pt>
                <c:pt idx="69">
                  <c:v>39.246499999999997</c:v>
                </c:pt>
                <c:pt idx="70">
                  <c:v>-13.455399999999999</c:v>
                </c:pt>
                <c:pt idx="71">
                  <c:v>30.0273</c:v>
                </c:pt>
                <c:pt idx="72">
                  <c:v>22.455200000000001</c:v>
                </c:pt>
                <c:pt idx="73">
                  <c:v>-14.723699999999999</c:v>
                </c:pt>
                <c:pt idx="74">
                  <c:v>38.811900000000001</c:v>
                </c:pt>
                <c:pt idx="75">
                  <c:v>-47.426600000000001</c:v>
                </c:pt>
                <c:pt idx="76">
                  <c:v>-21.490600000000001</c:v>
                </c:pt>
                <c:pt idx="77">
                  <c:v>36.022500000000001</c:v>
                </c:pt>
                <c:pt idx="78">
                  <c:v>-14.1654</c:v>
                </c:pt>
                <c:pt idx="79">
                  <c:v>3.40021</c:v>
                </c:pt>
                <c:pt idx="80">
                  <c:v>-22.424299999999999</c:v>
                </c:pt>
                <c:pt idx="81">
                  <c:v>-1.46848</c:v>
                </c:pt>
                <c:pt idx="82">
                  <c:v>35.753900000000002</c:v>
                </c:pt>
                <c:pt idx="83">
                  <c:v>2.38103</c:v>
                </c:pt>
                <c:pt idx="84">
                  <c:v>24.920200000000001</c:v>
                </c:pt>
                <c:pt idx="85">
                  <c:v>-16.865100000000002</c:v>
                </c:pt>
                <c:pt idx="86">
                  <c:v>-8.9901900000000001</c:v>
                </c:pt>
                <c:pt idx="87">
                  <c:v>39.583399999999997</c:v>
                </c:pt>
                <c:pt idx="88">
                  <c:v>22.354299999999999</c:v>
                </c:pt>
                <c:pt idx="89">
                  <c:v>-36.403300000000002</c:v>
                </c:pt>
                <c:pt idx="90">
                  <c:v>-30.364599999999999</c:v>
                </c:pt>
                <c:pt idx="91">
                  <c:v>62.4435</c:v>
                </c:pt>
                <c:pt idx="92">
                  <c:v>-32.9268</c:v>
                </c:pt>
                <c:pt idx="93">
                  <c:v>-24.207899999999999</c:v>
                </c:pt>
                <c:pt idx="94">
                  <c:v>-14.485900000000001</c:v>
                </c:pt>
                <c:pt idx="95">
                  <c:v>-41.802</c:v>
                </c:pt>
                <c:pt idx="96">
                  <c:v>19.589300000000001</c:v>
                </c:pt>
                <c:pt idx="97">
                  <c:v>14.480399999999999</c:v>
                </c:pt>
                <c:pt idx="98">
                  <c:v>1.04758</c:v>
                </c:pt>
                <c:pt idx="99">
                  <c:v>23.8459</c:v>
                </c:pt>
                <c:pt idx="100">
                  <c:v>-30.081199999999999</c:v>
                </c:pt>
                <c:pt idx="101">
                  <c:v>-3.52582</c:v>
                </c:pt>
                <c:pt idx="102">
                  <c:v>-46.638500000000001</c:v>
                </c:pt>
                <c:pt idx="103">
                  <c:v>-2.2562099999999998</c:v>
                </c:pt>
                <c:pt idx="104">
                  <c:v>7.3882099999999999</c:v>
                </c:pt>
                <c:pt idx="105">
                  <c:v>-4.2825300000000004</c:v>
                </c:pt>
                <c:pt idx="106">
                  <c:v>-10.002700000000001</c:v>
                </c:pt>
                <c:pt idx="107">
                  <c:v>-6.7242600000000001</c:v>
                </c:pt>
                <c:pt idx="108">
                  <c:v>65.122799999999998</c:v>
                </c:pt>
                <c:pt idx="109">
                  <c:v>12.2707</c:v>
                </c:pt>
                <c:pt idx="110">
                  <c:v>17.980399999999999</c:v>
                </c:pt>
                <c:pt idx="111">
                  <c:v>-2.9710899999999998</c:v>
                </c:pt>
                <c:pt idx="112">
                  <c:v>10.227</c:v>
                </c:pt>
                <c:pt idx="113">
                  <c:v>-20.844100000000001</c:v>
                </c:pt>
                <c:pt idx="114">
                  <c:v>-20.555099999999999</c:v>
                </c:pt>
                <c:pt idx="115">
                  <c:v>22.515599999999999</c:v>
                </c:pt>
                <c:pt idx="116">
                  <c:v>-33.535200000000003</c:v>
                </c:pt>
                <c:pt idx="117">
                  <c:v>-21.369</c:v>
                </c:pt>
                <c:pt idx="118">
                  <c:v>13.114800000000001</c:v>
                </c:pt>
                <c:pt idx="119">
                  <c:v>-7.9389099999999999</c:v>
                </c:pt>
                <c:pt idx="120">
                  <c:v>47.213900000000002</c:v>
                </c:pt>
                <c:pt idx="121">
                  <c:v>31.346</c:v>
                </c:pt>
                <c:pt idx="122">
                  <c:v>14.711399999999999</c:v>
                </c:pt>
                <c:pt idx="123">
                  <c:v>1.7212000000000001</c:v>
                </c:pt>
                <c:pt idx="124">
                  <c:v>12.5792</c:v>
                </c:pt>
                <c:pt idx="125">
                  <c:v>18.3367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-6.8966399999999997</c:v>
                </c:pt>
                <c:pt idx="1">
                  <c:v>43.343800000000002</c:v>
                </c:pt>
                <c:pt idx="2">
                  <c:v>0.20834900000000001</c:v>
                </c:pt>
                <c:pt idx="3">
                  <c:v>11.0776</c:v>
                </c:pt>
                <c:pt idx="4">
                  <c:v>-39.082900000000002</c:v>
                </c:pt>
                <c:pt idx="5">
                  <c:v>-36.803199999999997</c:v>
                </c:pt>
                <c:pt idx="6">
                  <c:v>-34.289000000000001</c:v>
                </c:pt>
                <c:pt idx="7">
                  <c:v>5.4269400000000001</c:v>
                </c:pt>
                <c:pt idx="8">
                  <c:v>-11.659000000000001</c:v>
                </c:pt>
                <c:pt idx="9">
                  <c:v>3.8415199999999997E-2</c:v>
                </c:pt>
                <c:pt idx="10">
                  <c:v>-15.883699999999999</c:v>
                </c:pt>
                <c:pt idx="11">
                  <c:v>-53.866500000000002</c:v>
                </c:pt>
                <c:pt idx="12">
                  <c:v>-1.23763</c:v>
                </c:pt>
                <c:pt idx="13">
                  <c:v>-58.139000000000003</c:v>
                </c:pt>
                <c:pt idx="14">
                  <c:v>37.823399999999999</c:v>
                </c:pt>
                <c:pt idx="15">
                  <c:v>-46.9101</c:v>
                </c:pt>
                <c:pt idx="16">
                  <c:v>-8.9666300000000003</c:v>
                </c:pt>
                <c:pt idx="17">
                  <c:v>-27.549499999999998</c:v>
                </c:pt>
                <c:pt idx="18">
                  <c:v>45.173900000000003</c:v>
                </c:pt>
                <c:pt idx="19">
                  <c:v>21.0824</c:v>
                </c:pt>
                <c:pt idx="20">
                  <c:v>-1.3306199999999999</c:v>
                </c:pt>
                <c:pt idx="21">
                  <c:v>-23.808599999999998</c:v>
                </c:pt>
                <c:pt idx="22">
                  <c:v>-31.189900000000002</c:v>
                </c:pt>
                <c:pt idx="23">
                  <c:v>-11.5176</c:v>
                </c:pt>
                <c:pt idx="24">
                  <c:v>-9.7349499999999995</c:v>
                </c:pt>
                <c:pt idx="25">
                  <c:v>29.862400000000001</c:v>
                </c:pt>
                <c:pt idx="26">
                  <c:v>2.84884</c:v>
                </c:pt>
                <c:pt idx="27">
                  <c:v>-6.9623200000000001</c:v>
                </c:pt>
                <c:pt idx="28">
                  <c:v>33.1633</c:v>
                </c:pt>
                <c:pt idx="29">
                  <c:v>-6.8475799999999998</c:v>
                </c:pt>
                <c:pt idx="30">
                  <c:v>0.50465400000000005</c:v>
                </c:pt>
                <c:pt idx="31">
                  <c:v>16.864000000000001</c:v>
                </c:pt>
                <c:pt idx="32">
                  <c:v>-49.905999999999999</c:v>
                </c:pt>
                <c:pt idx="33">
                  <c:v>-13.9125</c:v>
                </c:pt>
                <c:pt idx="34">
                  <c:v>-45.630699999999997</c:v>
                </c:pt>
                <c:pt idx="35">
                  <c:v>-15.5374</c:v>
                </c:pt>
                <c:pt idx="36">
                  <c:v>-11.362500000000001</c:v>
                </c:pt>
                <c:pt idx="37">
                  <c:v>49.124600000000001</c:v>
                </c:pt>
                <c:pt idx="38">
                  <c:v>-14.2323</c:v>
                </c:pt>
                <c:pt idx="39">
                  <c:v>-24.926100000000002</c:v>
                </c:pt>
                <c:pt idx="40">
                  <c:v>20.8459</c:v>
                </c:pt>
                <c:pt idx="41">
                  <c:v>-10.765599999999999</c:v>
                </c:pt>
                <c:pt idx="42">
                  <c:v>0.53561800000000004</c:v>
                </c:pt>
                <c:pt idx="43">
                  <c:v>22.678799999999999</c:v>
                </c:pt>
                <c:pt idx="44">
                  <c:v>17.090699999999998</c:v>
                </c:pt>
                <c:pt idx="45">
                  <c:v>-41.954099999999997</c:v>
                </c:pt>
                <c:pt idx="46">
                  <c:v>54.879399999999997</c:v>
                </c:pt>
                <c:pt idx="47">
                  <c:v>-46.890500000000003</c:v>
                </c:pt>
                <c:pt idx="48">
                  <c:v>-15.3306</c:v>
                </c:pt>
                <c:pt idx="49">
                  <c:v>-9.91784</c:v>
                </c:pt>
                <c:pt idx="50">
                  <c:v>18.541</c:v>
                </c:pt>
                <c:pt idx="51">
                  <c:v>-13.525</c:v>
                </c:pt>
                <c:pt idx="52">
                  <c:v>4.7865599999999997</c:v>
                </c:pt>
                <c:pt idx="53">
                  <c:v>24.276299999999999</c:v>
                </c:pt>
                <c:pt idx="54">
                  <c:v>-22.132999999999999</c:v>
                </c:pt>
                <c:pt idx="55">
                  <c:v>6.30023</c:v>
                </c:pt>
                <c:pt idx="56">
                  <c:v>19.929500000000001</c:v>
                </c:pt>
                <c:pt idx="57">
                  <c:v>37.722700000000003</c:v>
                </c:pt>
                <c:pt idx="58">
                  <c:v>-6.0567000000000003E-2</c:v>
                </c:pt>
                <c:pt idx="59">
                  <c:v>33.2059</c:v>
                </c:pt>
                <c:pt idx="60">
                  <c:v>11.7889</c:v>
                </c:pt>
                <c:pt idx="61">
                  <c:v>-14.793799999999999</c:v>
                </c:pt>
                <c:pt idx="62">
                  <c:v>-25.751100000000001</c:v>
                </c:pt>
                <c:pt idx="63">
                  <c:v>-29.4376</c:v>
                </c:pt>
                <c:pt idx="64">
                  <c:v>33.815300000000001</c:v>
                </c:pt>
                <c:pt idx="65">
                  <c:v>53.728999999999999</c:v>
                </c:pt>
                <c:pt idx="66">
                  <c:v>-11.6768</c:v>
                </c:pt>
                <c:pt idx="67">
                  <c:v>-21.0029</c:v>
                </c:pt>
                <c:pt idx="68">
                  <c:v>37.1145</c:v>
                </c:pt>
                <c:pt idx="69">
                  <c:v>37.6937</c:v>
                </c:pt>
                <c:pt idx="70">
                  <c:v>-14.739100000000001</c:v>
                </c:pt>
                <c:pt idx="71">
                  <c:v>30.689499999999999</c:v>
                </c:pt>
                <c:pt idx="72">
                  <c:v>22.312200000000001</c:v>
                </c:pt>
                <c:pt idx="73">
                  <c:v>-14.3125</c:v>
                </c:pt>
                <c:pt idx="74">
                  <c:v>39.883699999999997</c:v>
                </c:pt>
                <c:pt idx="75">
                  <c:v>-50.226100000000002</c:v>
                </c:pt>
                <c:pt idx="76">
                  <c:v>-21.193200000000001</c:v>
                </c:pt>
                <c:pt idx="77">
                  <c:v>38.393300000000004</c:v>
                </c:pt>
                <c:pt idx="78">
                  <c:v>-13.1953</c:v>
                </c:pt>
                <c:pt idx="79">
                  <c:v>3.92455</c:v>
                </c:pt>
                <c:pt idx="80">
                  <c:v>-22.885899999999999</c:v>
                </c:pt>
                <c:pt idx="81">
                  <c:v>-1.0250999999999999</c:v>
                </c:pt>
                <c:pt idx="82">
                  <c:v>37.297499999999999</c:v>
                </c:pt>
                <c:pt idx="83">
                  <c:v>2.2342300000000002</c:v>
                </c:pt>
                <c:pt idx="84">
                  <c:v>26.297599999999999</c:v>
                </c:pt>
                <c:pt idx="85">
                  <c:v>-17.377199999999998</c:v>
                </c:pt>
                <c:pt idx="86">
                  <c:v>-9.3585499999999993</c:v>
                </c:pt>
                <c:pt idx="87">
                  <c:v>43.0244</c:v>
                </c:pt>
                <c:pt idx="88">
                  <c:v>22.8</c:v>
                </c:pt>
                <c:pt idx="89">
                  <c:v>-38.308399999999999</c:v>
                </c:pt>
                <c:pt idx="90">
                  <c:v>-31.061900000000001</c:v>
                </c:pt>
                <c:pt idx="91">
                  <c:v>65.177000000000007</c:v>
                </c:pt>
                <c:pt idx="92">
                  <c:v>-34.340200000000003</c:v>
                </c:pt>
                <c:pt idx="93">
                  <c:v>-23.778600000000001</c:v>
                </c:pt>
                <c:pt idx="94">
                  <c:v>-15.959199999999999</c:v>
                </c:pt>
                <c:pt idx="95">
                  <c:v>-42.0244</c:v>
                </c:pt>
                <c:pt idx="96">
                  <c:v>21.0869</c:v>
                </c:pt>
                <c:pt idx="97">
                  <c:v>14.8444</c:v>
                </c:pt>
                <c:pt idx="98">
                  <c:v>1.0698099999999999</c:v>
                </c:pt>
                <c:pt idx="99">
                  <c:v>23.859300000000001</c:v>
                </c:pt>
                <c:pt idx="100">
                  <c:v>-30.510200000000001</c:v>
                </c:pt>
                <c:pt idx="101">
                  <c:v>-3.8082500000000001</c:v>
                </c:pt>
                <c:pt idx="102">
                  <c:v>-48.870899999999999</c:v>
                </c:pt>
                <c:pt idx="103">
                  <c:v>-1.3760699999999999</c:v>
                </c:pt>
                <c:pt idx="104">
                  <c:v>7.5914700000000002</c:v>
                </c:pt>
                <c:pt idx="105">
                  <c:v>-3.2478600000000002</c:v>
                </c:pt>
                <c:pt idx="106">
                  <c:v>-9.0428700000000006</c:v>
                </c:pt>
                <c:pt idx="107">
                  <c:v>-5.14276</c:v>
                </c:pt>
                <c:pt idx="108">
                  <c:v>68.728700000000003</c:v>
                </c:pt>
                <c:pt idx="109">
                  <c:v>13.0176</c:v>
                </c:pt>
                <c:pt idx="110">
                  <c:v>18.29</c:v>
                </c:pt>
                <c:pt idx="111">
                  <c:v>-2.0468999999999999</c:v>
                </c:pt>
                <c:pt idx="112">
                  <c:v>11.967000000000001</c:v>
                </c:pt>
                <c:pt idx="113">
                  <c:v>-22.072299999999998</c:v>
                </c:pt>
                <c:pt idx="114">
                  <c:v>-22.603400000000001</c:v>
                </c:pt>
                <c:pt idx="115">
                  <c:v>23.455100000000002</c:v>
                </c:pt>
                <c:pt idx="116">
                  <c:v>-33.000900000000001</c:v>
                </c:pt>
                <c:pt idx="117">
                  <c:v>-21.565799999999999</c:v>
                </c:pt>
                <c:pt idx="118">
                  <c:v>13.0131</c:v>
                </c:pt>
                <c:pt idx="119">
                  <c:v>-9.2690999999999999</c:v>
                </c:pt>
                <c:pt idx="120">
                  <c:v>49.875999999999998</c:v>
                </c:pt>
                <c:pt idx="121">
                  <c:v>32.8767</c:v>
                </c:pt>
                <c:pt idx="122">
                  <c:v>15.2088</c:v>
                </c:pt>
                <c:pt idx="123">
                  <c:v>2.9414899999999999</c:v>
                </c:pt>
                <c:pt idx="124">
                  <c:v>12.2996</c:v>
                </c:pt>
                <c:pt idx="125">
                  <c:v>17.345300000000002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4516096"/>
        <c:axId val="154514560"/>
      </c:scatterChart>
      <c:valAx>
        <c:axId val="15451609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54514560"/>
        <c:crossesAt val="-80"/>
        <c:crossBetween val="midCat"/>
      </c:valAx>
      <c:valAx>
        <c:axId val="15451456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5451609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1.82996</c:v>
                </c:pt>
                <c:pt idx="1">
                  <c:v>0.144431</c:v>
                </c:pt>
                <c:pt idx="2">
                  <c:v>-4.23042E-2</c:v>
                </c:pt>
                <c:pt idx="3">
                  <c:v>0.89580599999999999</c:v>
                </c:pt>
                <c:pt idx="4">
                  <c:v>-0.44526100000000002</c:v>
                </c:pt>
                <c:pt idx="5">
                  <c:v>0.143849</c:v>
                </c:pt>
                <c:pt idx="6">
                  <c:v>0.81437800000000005</c:v>
                </c:pt>
                <c:pt idx="7">
                  <c:v>-0.33200800000000003</c:v>
                </c:pt>
                <c:pt idx="8">
                  <c:v>8.7603E-2</c:v>
                </c:pt>
                <c:pt idx="9">
                  <c:v>0.138154</c:v>
                </c:pt>
                <c:pt idx="10">
                  <c:v>1.85572</c:v>
                </c:pt>
                <c:pt idx="11">
                  <c:v>-1.26986</c:v>
                </c:pt>
                <c:pt idx="12">
                  <c:v>9.0626700000000004E-2</c:v>
                </c:pt>
                <c:pt idx="13">
                  <c:v>0.44662200000000002</c:v>
                </c:pt>
                <c:pt idx="14">
                  <c:v>1.2668699999999999</c:v>
                </c:pt>
                <c:pt idx="15">
                  <c:v>-0.11592</c:v>
                </c:pt>
                <c:pt idx="16">
                  <c:v>-1.07107</c:v>
                </c:pt>
                <c:pt idx="17">
                  <c:v>0.47923399999999999</c:v>
                </c:pt>
                <c:pt idx="18">
                  <c:v>-0.88145700000000005</c:v>
                </c:pt>
                <c:pt idx="19">
                  <c:v>1.06589</c:v>
                </c:pt>
                <c:pt idx="20">
                  <c:v>-0.71628800000000004</c:v>
                </c:pt>
                <c:pt idx="21">
                  <c:v>-0.50249699999999997</c:v>
                </c:pt>
                <c:pt idx="22">
                  <c:v>0.89002800000000004</c:v>
                </c:pt>
                <c:pt idx="23">
                  <c:v>0.59577599999999997</c:v>
                </c:pt>
                <c:pt idx="24">
                  <c:v>0.224074</c:v>
                </c:pt>
                <c:pt idx="25">
                  <c:v>-1.2121900000000001</c:v>
                </c:pt>
                <c:pt idx="26">
                  <c:v>-0.385407</c:v>
                </c:pt>
                <c:pt idx="27">
                  <c:v>1.8967099999999999</c:v>
                </c:pt>
                <c:pt idx="28">
                  <c:v>0.33635900000000002</c:v>
                </c:pt>
                <c:pt idx="29">
                  <c:v>1.2644299999999999</c:v>
                </c:pt>
                <c:pt idx="30">
                  <c:v>-1.2761100000000001</c:v>
                </c:pt>
                <c:pt idx="31">
                  <c:v>-0.52797899999999998</c:v>
                </c:pt>
                <c:pt idx="32">
                  <c:v>-1.4996400000000001</c:v>
                </c:pt>
                <c:pt idx="33">
                  <c:v>-1.0736699999999999</c:v>
                </c:pt>
                <c:pt idx="34">
                  <c:v>-0.72735099999999997</c:v>
                </c:pt>
                <c:pt idx="35">
                  <c:v>-1.07643</c:v>
                </c:pt>
                <c:pt idx="36">
                  <c:v>-0.67096699999999998</c:v>
                </c:pt>
                <c:pt idx="37">
                  <c:v>-0.21406500000000001</c:v>
                </c:pt>
                <c:pt idx="38">
                  <c:v>-0.36786600000000003</c:v>
                </c:pt>
                <c:pt idx="39">
                  <c:v>0.81526600000000005</c:v>
                </c:pt>
                <c:pt idx="40">
                  <c:v>-0.29989100000000002</c:v>
                </c:pt>
                <c:pt idx="41">
                  <c:v>-0.22295300000000001</c:v>
                </c:pt>
                <c:pt idx="42">
                  <c:v>0.54147199999999995</c:v>
                </c:pt>
                <c:pt idx="43">
                  <c:v>0.20913699999999999</c:v>
                </c:pt>
                <c:pt idx="44">
                  <c:v>0.40023199999999998</c:v>
                </c:pt>
                <c:pt idx="45">
                  <c:v>-1.3584499999999999</c:v>
                </c:pt>
                <c:pt idx="46">
                  <c:v>0.84801199999999999</c:v>
                </c:pt>
                <c:pt idx="47">
                  <c:v>2.97551E-2</c:v>
                </c:pt>
                <c:pt idx="48">
                  <c:v>-1.6008100000000001</c:v>
                </c:pt>
                <c:pt idx="49">
                  <c:v>-1.7673700000000001</c:v>
                </c:pt>
                <c:pt idx="50">
                  <c:v>0.88642699999999996</c:v>
                </c:pt>
                <c:pt idx="51">
                  <c:v>0.84487299999999999</c:v>
                </c:pt>
                <c:pt idx="52">
                  <c:v>0.74323600000000001</c:v>
                </c:pt>
                <c:pt idx="53">
                  <c:v>-1.2015499999999999</c:v>
                </c:pt>
                <c:pt idx="54">
                  <c:v>-0.248556</c:v>
                </c:pt>
                <c:pt idx="55">
                  <c:v>-0.102746</c:v>
                </c:pt>
                <c:pt idx="56">
                  <c:v>0.84045400000000003</c:v>
                </c:pt>
                <c:pt idx="57">
                  <c:v>-0.44871</c:v>
                </c:pt>
                <c:pt idx="58">
                  <c:v>1.52132</c:v>
                </c:pt>
                <c:pt idx="59">
                  <c:v>0.86506000000000005</c:v>
                </c:pt>
                <c:pt idx="60">
                  <c:v>0.164907</c:v>
                </c:pt>
                <c:pt idx="61">
                  <c:v>0.37312400000000001</c:v>
                </c:pt>
                <c:pt idx="62">
                  <c:v>0.72467700000000002</c:v>
                </c:pt>
                <c:pt idx="63">
                  <c:v>0.26829399999999998</c:v>
                </c:pt>
                <c:pt idx="64">
                  <c:v>0.37713000000000002</c:v>
                </c:pt>
                <c:pt idx="65">
                  <c:v>-0.89291500000000001</c:v>
                </c:pt>
                <c:pt idx="66">
                  <c:v>1.19631</c:v>
                </c:pt>
                <c:pt idx="67">
                  <c:v>-0.93440800000000002</c:v>
                </c:pt>
                <c:pt idx="68">
                  <c:v>1.18554</c:v>
                </c:pt>
                <c:pt idx="69">
                  <c:v>-1.31165</c:v>
                </c:pt>
                <c:pt idx="70">
                  <c:v>-1.1676899999999999</c:v>
                </c:pt>
                <c:pt idx="71">
                  <c:v>-0.44071900000000003</c:v>
                </c:pt>
                <c:pt idx="72">
                  <c:v>1.67516</c:v>
                </c:pt>
                <c:pt idx="73">
                  <c:v>-2.8431000000000001E-2</c:v>
                </c:pt>
                <c:pt idx="74">
                  <c:v>0.28353299999999998</c:v>
                </c:pt>
                <c:pt idx="75">
                  <c:v>0.50104400000000004</c:v>
                </c:pt>
                <c:pt idx="76">
                  <c:v>-0.690469</c:v>
                </c:pt>
                <c:pt idx="77">
                  <c:v>-0.96045599999999998</c:v>
                </c:pt>
                <c:pt idx="78">
                  <c:v>-1.6414800000000001</c:v>
                </c:pt>
                <c:pt idx="79">
                  <c:v>-0.21751300000000001</c:v>
                </c:pt>
                <c:pt idx="80">
                  <c:v>0.52567200000000003</c:v>
                </c:pt>
                <c:pt idx="81">
                  <c:v>0.42984499999999998</c:v>
                </c:pt>
                <c:pt idx="82">
                  <c:v>0.106348</c:v>
                </c:pt>
                <c:pt idx="83">
                  <c:v>-0.71866399999999997</c:v>
                </c:pt>
                <c:pt idx="84">
                  <c:v>-0.55417799999999995</c:v>
                </c:pt>
                <c:pt idx="85">
                  <c:v>-0.710206</c:v>
                </c:pt>
                <c:pt idx="86">
                  <c:v>-0.12334100000000001</c:v>
                </c:pt>
                <c:pt idx="87">
                  <c:v>0.47223700000000002</c:v>
                </c:pt>
                <c:pt idx="88">
                  <c:v>-0.69834099999999999</c:v>
                </c:pt>
                <c:pt idx="89">
                  <c:v>-2.9698199999999999</c:v>
                </c:pt>
                <c:pt idx="90">
                  <c:v>0.64925999999999995</c:v>
                </c:pt>
                <c:pt idx="91">
                  <c:v>-0.27087</c:v>
                </c:pt>
                <c:pt idx="92">
                  <c:v>-0.97850899999999996</c:v>
                </c:pt>
                <c:pt idx="93">
                  <c:v>-1.1936599999999999</c:v>
                </c:pt>
                <c:pt idx="94">
                  <c:v>0.29991099999999998</c:v>
                </c:pt>
                <c:pt idx="95">
                  <c:v>-1.0339499999999999</c:v>
                </c:pt>
                <c:pt idx="96">
                  <c:v>6.9049799999999995E-2</c:v>
                </c:pt>
                <c:pt idx="97">
                  <c:v>-0.81777699999999998</c:v>
                </c:pt>
                <c:pt idx="98">
                  <c:v>-0.92150600000000005</c:v>
                </c:pt>
                <c:pt idx="99">
                  <c:v>-1.5799700000000001</c:v>
                </c:pt>
                <c:pt idx="100">
                  <c:v>-2.2364199999999999</c:v>
                </c:pt>
                <c:pt idx="101">
                  <c:v>-0.51658599999999999</c:v>
                </c:pt>
                <c:pt idx="102">
                  <c:v>-1.48271</c:v>
                </c:pt>
                <c:pt idx="103">
                  <c:v>2.8092299999999999</c:v>
                </c:pt>
                <c:pt idx="104">
                  <c:v>0.57910899999999998</c:v>
                </c:pt>
                <c:pt idx="105">
                  <c:v>-1.71827E-3</c:v>
                </c:pt>
                <c:pt idx="106">
                  <c:v>1.7453099999999999</c:v>
                </c:pt>
                <c:pt idx="107">
                  <c:v>-2.88686</c:v>
                </c:pt>
                <c:pt idx="108">
                  <c:v>-0.57510799999999995</c:v>
                </c:pt>
                <c:pt idx="109">
                  <c:v>-1.12113</c:v>
                </c:pt>
                <c:pt idx="110">
                  <c:v>-2.1166800000000001</c:v>
                </c:pt>
                <c:pt idx="111">
                  <c:v>-0.90848600000000002</c:v>
                </c:pt>
                <c:pt idx="112">
                  <c:v>-0.31802000000000002</c:v>
                </c:pt>
                <c:pt idx="113">
                  <c:v>0.15071699999999999</c:v>
                </c:pt>
                <c:pt idx="114">
                  <c:v>0.133213</c:v>
                </c:pt>
                <c:pt idx="115">
                  <c:v>-1.3837999999999999</c:v>
                </c:pt>
                <c:pt idx="116">
                  <c:v>0.90762600000000004</c:v>
                </c:pt>
                <c:pt idx="117">
                  <c:v>0.19633600000000001</c:v>
                </c:pt>
                <c:pt idx="118">
                  <c:v>1.1008599999999999</c:v>
                </c:pt>
                <c:pt idx="119">
                  <c:v>-0.438662</c:v>
                </c:pt>
                <c:pt idx="120">
                  <c:v>0.63612199999999997</c:v>
                </c:pt>
                <c:pt idx="121">
                  <c:v>-1.32884</c:v>
                </c:pt>
                <c:pt idx="122">
                  <c:v>4.5854699999999998E-2</c:v>
                </c:pt>
                <c:pt idx="123">
                  <c:v>0.41325600000000001</c:v>
                </c:pt>
                <c:pt idx="124">
                  <c:v>-5.0326799999999998E-2</c:v>
                </c:pt>
                <c:pt idx="125">
                  <c:v>1.2922100000000001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-1.226</c:v>
                </c:pt>
                <c:pt idx="1">
                  <c:v>2.47052</c:v>
                </c:pt>
                <c:pt idx="2">
                  <c:v>0.59321999999999997</c:v>
                </c:pt>
                <c:pt idx="3">
                  <c:v>1.6840299999999999</c:v>
                </c:pt>
                <c:pt idx="4">
                  <c:v>1.3717699999999999</c:v>
                </c:pt>
                <c:pt idx="5">
                  <c:v>-0.47723500000000002</c:v>
                </c:pt>
                <c:pt idx="6">
                  <c:v>-0.87625799999999998</c:v>
                </c:pt>
                <c:pt idx="7">
                  <c:v>-0.33660800000000002</c:v>
                </c:pt>
                <c:pt idx="8">
                  <c:v>1.2262999999999999</c:v>
                </c:pt>
                <c:pt idx="9">
                  <c:v>-1.07826</c:v>
                </c:pt>
                <c:pt idx="10">
                  <c:v>1.7518800000000001</c:v>
                </c:pt>
                <c:pt idx="11">
                  <c:v>-3.8915699999999998E-2</c:v>
                </c:pt>
                <c:pt idx="12">
                  <c:v>2.1520199999999998</c:v>
                </c:pt>
                <c:pt idx="13">
                  <c:v>1.0220499999999999</c:v>
                </c:pt>
                <c:pt idx="14">
                  <c:v>-1.24834</c:v>
                </c:pt>
                <c:pt idx="15">
                  <c:v>0.15912299999999999</c:v>
                </c:pt>
                <c:pt idx="16">
                  <c:v>-0.46163900000000002</c:v>
                </c:pt>
                <c:pt idx="17">
                  <c:v>-2.4794900000000002</c:v>
                </c:pt>
                <c:pt idx="18">
                  <c:v>0.29957800000000001</c:v>
                </c:pt>
                <c:pt idx="19">
                  <c:v>1.6749000000000001</c:v>
                </c:pt>
                <c:pt idx="20">
                  <c:v>-2.0789599999999999</c:v>
                </c:pt>
                <c:pt idx="21">
                  <c:v>-0.82234700000000005</c:v>
                </c:pt>
                <c:pt idx="22">
                  <c:v>-2.1271599999999999</c:v>
                </c:pt>
                <c:pt idx="23">
                  <c:v>-0.10971400000000001</c:v>
                </c:pt>
                <c:pt idx="24">
                  <c:v>0.437363</c:v>
                </c:pt>
                <c:pt idx="25">
                  <c:v>-1.0979000000000001</c:v>
                </c:pt>
                <c:pt idx="26">
                  <c:v>-0.181538</c:v>
                </c:pt>
                <c:pt idx="27">
                  <c:v>0.122738</c:v>
                </c:pt>
                <c:pt idx="28">
                  <c:v>0.58239399999999997</c:v>
                </c:pt>
                <c:pt idx="29">
                  <c:v>2.3686699999999998</c:v>
                </c:pt>
                <c:pt idx="30">
                  <c:v>-0.58608700000000002</c:v>
                </c:pt>
                <c:pt idx="31">
                  <c:v>1.01308</c:v>
                </c:pt>
                <c:pt idx="32">
                  <c:v>0.35511199999999998</c:v>
                </c:pt>
                <c:pt idx="33">
                  <c:v>2.7499200000000001E-2</c:v>
                </c:pt>
                <c:pt idx="34">
                  <c:v>-0.91246499999999997</c:v>
                </c:pt>
                <c:pt idx="35">
                  <c:v>-1.9823900000000001</c:v>
                </c:pt>
                <c:pt idx="36">
                  <c:v>-1.62547</c:v>
                </c:pt>
                <c:pt idx="37">
                  <c:v>-1.1778900000000001</c:v>
                </c:pt>
                <c:pt idx="38">
                  <c:v>-0.81970600000000005</c:v>
                </c:pt>
                <c:pt idx="39">
                  <c:v>-3.2118899999999999</c:v>
                </c:pt>
                <c:pt idx="40">
                  <c:v>-0.17280499999999999</c:v>
                </c:pt>
                <c:pt idx="41">
                  <c:v>-1.39916</c:v>
                </c:pt>
                <c:pt idx="42">
                  <c:v>-0.37234499999999998</c:v>
                </c:pt>
                <c:pt idx="43">
                  <c:v>-0.33788200000000002</c:v>
                </c:pt>
                <c:pt idx="44">
                  <c:v>1.3866400000000001</c:v>
                </c:pt>
                <c:pt idx="45">
                  <c:v>0.40212799999999999</c:v>
                </c:pt>
                <c:pt idx="46">
                  <c:v>-0.84041100000000002</c:v>
                </c:pt>
                <c:pt idx="47">
                  <c:v>-0.52522800000000003</c:v>
                </c:pt>
                <c:pt idx="48">
                  <c:v>-0.91638799999999998</c:v>
                </c:pt>
                <c:pt idx="49">
                  <c:v>-0.26895799999999997</c:v>
                </c:pt>
                <c:pt idx="50">
                  <c:v>-0.43899500000000002</c:v>
                </c:pt>
                <c:pt idx="51">
                  <c:v>0.88229100000000005</c:v>
                </c:pt>
                <c:pt idx="52">
                  <c:v>0.52215299999999998</c:v>
                </c:pt>
                <c:pt idx="53">
                  <c:v>-1.4441999999999999</c:v>
                </c:pt>
                <c:pt idx="54">
                  <c:v>-1.20333</c:v>
                </c:pt>
                <c:pt idx="55">
                  <c:v>0.33361800000000003</c:v>
                </c:pt>
                <c:pt idx="56">
                  <c:v>0.55888400000000005</c:v>
                </c:pt>
                <c:pt idx="57">
                  <c:v>-0.80311600000000005</c:v>
                </c:pt>
                <c:pt idx="58">
                  <c:v>-1.9146399999999999</c:v>
                </c:pt>
                <c:pt idx="59">
                  <c:v>-1.2568699999999999</c:v>
                </c:pt>
                <c:pt idx="60">
                  <c:v>0.76635299999999995</c:v>
                </c:pt>
                <c:pt idx="61">
                  <c:v>-1.7622</c:v>
                </c:pt>
                <c:pt idx="62">
                  <c:v>-0.76375800000000005</c:v>
                </c:pt>
                <c:pt idx="63">
                  <c:v>1.6841200000000001</c:v>
                </c:pt>
                <c:pt idx="64">
                  <c:v>1.5869500000000001</c:v>
                </c:pt>
                <c:pt idx="65">
                  <c:v>-1.9034599999999999</c:v>
                </c:pt>
                <c:pt idx="66">
                  <c:v>1.1200699999999999</c:v>
                </c:pt>
                <c:pt idx="67">
                  <c:v>-0.97142099999999998</c:v>
                </c:pt>
                <c:pt idx="68">
                  <c:v>0.36592400000000003</c:v>
                </c:pt>
                <c:pt idx="69">
                  <c:v>-0.76932400000000001</c:v>
                </c:pt>
                <c:pt idx="70">
                  <c:v>1.6994800000000001</c:v>
                </c:pt>
                <c:pt idx="71">
                  <c:v>-1.0042</c:v>
                </c:pt>
                <c:pt idx="72">
                  <c:v>0.36313000000000001</c:v>
                </c:pt>
                <c:pt idx="73">
                  <c:v>0.53643399999999997</c:v>
                </c:pt>
                <c:pt idx="74">
                  <c:v>-0.40187</c:v>
                </c:pt>
                <c:pt idx="75">
                  <c:v>-1.8648499999999999</c:v>
                </c:pt>
                <c:pt idx="76">
                  <c:v>-1.7893600000000001</c:v>
                </c:pt>
                <c:pt idx="77">
                  <c:v>-0.87629999999999997</c:v>
                </c:pt>
                <c:pt idx="78">
                  <c:v>-2.1601599999999999</c:v>
                </c:pt>
                <c:pt idx="79">
                  <c:v>-1.09615</c:v>
                </c:pt>
                <c:pt idx="80">
                  <c:v>2.1047099999999999</c:v>
                </c:pt>
                <c:pt idx="81">
                  <c:v>0.35336899999999999</c:v>
                </c:pt>
                <c:pt idx="82">
                  <c:v>-2.7364000000000002</c:v>
                </c:pt>
                <c:pt idx="83">
                  <c:v>-0.90656700000000001</c:v>
                </c:pt>
                <c:pt idx="84">
                  <c:v>-1.0855600000000001</c:v>
                </c:pt>
                <c:pt idx="85">
                  <c:v>0.38570399999999999</c:v>
                </c:pt>
                <c:pt idx="86">
                  <c:v>0.34801399999999999</c:v>
                </c:pt>
                <c:pt idx="87">
                  <c:v>-2.2974600000000001</c:v>
                </c:pt>
                <c:pt idx="88">
                  <c:v>1.17787</c:v>
                </c:pt>
                <c:pt idx="89">
                  <c:v>0.10086100000000001</c:v>
                </c:pt>
                <c:pt idx="90">
                  <c:v>-0.38877499999999998</c:v>
                </c:pt>
                <c:pt idx="91">
                  <c:v>-0.75586600000000004</c:v>
                </c:pt>
                <c:pt idx="92">
                  <c:v>0.145175</c:v>
                </c:pt>
                <c:pt idx="93">
                  <c:v>1.1225799999999999</c:v>
                </c:pt>
                <c:pt idx="94">
                  <c:v>0.34911500000000001</c:v>
                </c:pt>
                <c:pt idx="95">
                  <c:v>-2.2891599999999999</c:v>
                </c:pt>
                <c:pt idx="96">
                  <c:v>0.75350600000000001</c:v>
                </c:pt>
                <c:pt idx="97">
                  <c:v>-0.22092300000000001</c:v>
                </c:pt>
                <c:pt idx="98">
                  <c:v>-1.45061</c:v>
                </c:pt>
                <c:pt idx="99">
                  <c:v>-3.01945</c:v>
                </c:pt>
                <c:pt idx="100">
                  <c:v>0.69869499999999995</c:v>
                </c:pt>
                <c:pt idx="101">
                  <c:v>0.37942300000000001</c:v>
                </c:pt>
                <c:pt idx="102">
                  <c:v>-2.3922699999999999</c:v>
                </c:pt>
                <c:pt idx="103">
                  <c:v>0.3513</c:v>
                </c:pt>
                <c:pt idx="104">
                  <c:v>1.6881299999999999</c:v>
                </c:pt>
                <c:pt idx="105">
                  <c:v>0.82509299999999997</c:v>
                </c:pt>
                <c:pt idx="106">
                  <c:v>-0.54581100000000005</c:v>
                </c:pt>
                <c:pt idx="107">
                  <c:v>0.20234199999999999</c:v>
                </c:pt>
                <c:pt idx="108">
                  <c:v>0.53064100000000003</c:v>
                </c:pt>
                <c:pt idx="109">
                  <c:v>0.36102699999999999</c:v>
                </c:pt>
                <c:pt idx="110">
                  <c:v>-1.3699600000000001</c:v>
                </c:pt>
                <c:pt idx="111">
                  <c:v>0.42681200000000002</c:v>
                </c:pt>
                <c:pt idx="112">
                  <c:v>-2.125</c:v>
                </c:pt>
                <c:pt idx="113">
                  <c:v>4.7446999999999999</c:v>
                </c:pt>
                <c:pt idx="114">
                  <c:v>-0.255718</c:v>
                </c:pt>
                <c:pt idx="115">
                  <c:v>-2.0669</c:v>
                </c:pt>
                <c:pt idx="116">
                  <c:v>-0.50320699999999996</c:v>
                </c:pt>
                <c:pt idx="117">
                  <c:v>1.0967800000000001</c:v>
                </c:pt>
                <c:pt idx="118">
                  <c:v>2.4092199999999999</c:v>
                </c:pt>
                <c:pt idx="119">
                  <c:v>-2.0715400000000002</c:v>
                </c:pt>
                <c:pt idx="120">
                  <c:v>0.44755400000000001</c:v>
                </c:pt>
                <c:pt idx="121">
                  <c:v>-1.6895400000000001E-2</c:v>
                </c:pt>
                <c:pt idx="122">
                  <c:v>0.36634800000000001</c:v>
                </c:pt>
                <c:pt idx="123">
                  <c:v>-0.47540500000000002</c:v>
                </c:pt>
                <c:pt idx="124">
                  <c:v>-2.7040500000000001</c:v>
                </c:pt>
                <c:pt idx="125">
                  <c:v>0.89150499999999999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647296"/>
        <c:axId val="250648832"/>
      </c:scatterChart>
      <c:valAx>
        <c:axId val="25064729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0648832"/>
        <c:crossesAt val="-80"/>
        <c:crossBetween val="midCat"/>
      </c:valAx>
      <c:valAx>
        <c:axId val="2506488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064729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-0.35325400000000001</c:v>
                </c:pt>
                <c:pt idx="1">
                  <c:v>1.05514</c:v>
                </c:pt>
                <c:pt idx="2">
                  <c:v>-6.9610699999999998E-2</c:v>
                </c:pt>
                <c:pt idx="3">
                  <c:v>-1.0080800000000001</c:v>
                </c:pt>
                <c:pt idx="4">
                  <c:v>0.34806399999999998</c:v>
                </c:pt>
                <c:pt idx="5">
                  <c:v>-0.28924299999999997</c:v>
                </c:pt>
                <c:pt idx="6">
                  <c:v>-0.84278299999999995</c:v>
                </c:pt>
                <c:pt idx="7">
                  <c:v>-0.43710199999999999</c:v>
                </c:pt>
                <c:pt idx="8">
                  <c:v>-0.230379</c:v>
                </c:pt>
                <c:pt idx="9">
                  <c:v>-0.58860500000000004</c:v>
                </c:pt>
                <c:pt idx="10">
                  <c:v>-0.55100199999999999</c:v>
                </c:pt>
                <c:pt idx="11">
                  <c:v>-0.289964</c:v>
                </c:pt>
                <c:pt idx="12">
                  <c:v>-0.250361</c:v>
                </c:pt>
                <c:pt idx="13">
                  <c:v>-1.51387</c:v>
                </c:pt>
                <c:pt idx="14">
                  <c:v>0.44094100000000003</c:v>
                </c:pt>
                <c:pt idx="15">
                  <c:v>-0.274005</c:v>
                </c:pt>
                <c:pt idx="16">
                  <c:v>-1.0288299999999999</c:v>
                </c:pt>
                <c:pt idx="17">
                  <c:v>-9.7987500000000005E-2</c:v>
                </c:pt>
                <c:pt idx="18">
                  <c:v>0.97819</c:v>
                </c:pt>
                <c:pt idx="19">
                  <c:v>-1.7923100000000001</c:v>
                </c:pt>
                <c:pt idx="20">
                  <c:v>1.8898200000000001</c:v>
                </c:pt>
                <c:pt idx="21">
                  <c:v>0.30793599999999999</c:v>
                </c:pt>
                <c:pt idx="22">
                  <c:v>-5.6394300000000001E-2</c:v>
                </c:pt>
                <c:pt idx="23">
                  <c:v>0.29571399999999998</c:v>
                </c:pt>
                <c:pt idx="24">
                  <c:v>0.43092599999999998</c:v>
                </c:pt>
                <c:pt idx="25">
                  <c:v>-0.64531400000000005</c:v>
                </c:pt>
                <c:pt idx="26">
                  <c:v>0.49984400000000001</c:v>
                </c:pt>
                <c:pt idx="27">
                  <c:v>-1.33877</c:v>
                </c:pt>
                <c:pt idx="28">
                  <c:v>0.78047900000000003</c:v>
                </c:pt>
                <c:pt idx="29">
                  <c:v>-0.45330399999999998</c:v>
                </c:pt>
                <c:pt idx="30">
                  <c:v>1.5085900000000001</c:v>
                </c:pt>
                <c:pt idx="31">
                  <c:v>0.27822999999999998</c:v>
                </c:pt>
                <c:pt idx="32">
                  <c:v>1.3337600000000001</c:v>
                </c:pt>
                <c:pt idx="33">
                  <c:v>0.31822099999999998</c:v>
                </c:pt>
                <c:pt idx="34">
                  <c:v>0.98799000000000003</c:v>
                </c:pt>
                <c:pt idx="35">
                  <c:v>-2.1435499999999998</c:v>
                </c:pt>
                <c:pt idx="36">
                  <c:v>0.48722199999999999</c:v>
                </c:pt>
                <c:pt idx="37">
                  <c:v>1.07294</c:v>
                </c:pt>
                <c:pt idx="38">
                  <c:v>0.30086400000000002</c:v>
                </c:pt>
                <c:pt idx="39">
                  <c:v>2.26065</c:v>
                </c:pt>
                <c:pt idx="40">
                  <c:v>-0.132801</c:v>
                </c:pt>
                <c:pt idx="41">
                  <c:v>1.56671</c:v>
                </c:pt>
                <c:pt idx="42">
                  <c:v>0.73951</c:v>
                </c:pt>
                <c:pt idx="43">
                  <c:v>1.91509</c:v>
                </c:pt>
                <c:pt idx="44">
                  <c:v>1.2396799999999999</c:v>
                </c:pt>
                <c:pt idx="45">
                  <c:v>-2.5923799999999999</c:v>
                </c:pt>
                <c:pt idx="46">
                  <c:v>1.4708000000000001</c:v>
                </c:pt>
                <c:pt idx="47">
                  <c:v>-1.5762700000000001</c:v>
                </c:pt>
                <c:pt idx="48">
                  <c:v>-1.1222099999999999</c:v>
                </c:pt>
                <c:pt idx="49">
                  <c:v>-0.167848</c:v>
                </c:pt>
                <c:pt idx="50">
                  <c:v>-0.758718</c:v>
                </c:pt>
                <c:pt idx="51">
                  <c:v>1.3835599999999999</c:v>
                </c:pt>
                <c:pt idx="52">
                  <c:v>1.3326499999999999</c:v>
                </c:pt>
                <c:pt idx="53">
                  <c:v>-0.83494999999999997</c:v>
                </c:pt>
                <c:pt idx="54">
                  <c:v>-1.1928700000000001</c:v>
                </c:pt>
                <c:pt idx="55">
                  <c:v>1.2490699999999999</c:v>
                </c:pt>
                <c:pt idx="56">
                  <c:v>-0.75318600000000002</c:v>
                </c:pt>
                <c:pt idx="57">
                  <c:v>-0.14108799999999999</c:v>
                </c:pt>
                <c:pt idx="58">
                  <c:v>0.65194799999999997</c:v>
                </c:pt>
                <c:pt idx="59">
                  <c:v>0.38535199999999997</c:v>
                </c:pt>
                <c:pt idx="60">
                  <c:v>8.4822800000000004E-2</c:v>
                </c:pt>
                <c:pt idx="61">
                  <c:v>-0.440191</c:v>
                </c:pt>
                <c:pt idx="62">
                  <c:v>-2.1154999999999999</c:v>
                </c:pt>
                <c:pt idx="63">
                  <c:v>-1.6088199999999999</c:v>
                </c:pt>
                <c:pt idx="64">
                  <c:v>0.17006199999999999</c:v>
                </c:pt>
                <c:pt idx="65">
                  <c:v>-1.5396099999999999</c:v>
                </c:pt>
                <c:pt idx="66">
                  <c:v>-1.7310000000000001</c:v>
                </c:pt>
                <c:pt idx="67">
                  <c:v>1.19347</c:v>
                </c:pt>
                <c:pt idx="68">
                  <c:v>-1.3445100000000001</c:v>
                </c:pt>
                <c:pt idx="69">
                  <c:v>0.37792999999999999</c:v>
                </c:pt>
                <c:pt idx="70">
                  <c:v>-0.491425</c:v>
                </c:pt>
                <c:pt idx="71">
                  <c:v>-2.7482900000000001E-2</c:v>
                </c:pt>
                <c:pt idx="72">
                  <c:v>0.37286900000000001</c:v>
                </c:pt>
                <c:pt idx="73">
                  <c:v>1.85564</c:v>
                </c:pt>
                <c:pt idx="74">
                  <c:v>0.79749300000000001</c:v>
                </c:pt>
                <c:pt idx="75">
                  <c:v>0.412576</c:v>
                </c:pt>
                <c:pt idx="76">
                  <c:v>-0.333287</c:v>
                </c:pt>
                <c:pt idx="77">
                  <c:v>-1.31046</c:v>
                </c:pt>
                <c:pt idx="78">
                  <c:v>0.33327400000000001</c:v>
                </c:pt>
                <c:pt idx="79">
                  <c:v>1.2568999999999999</c:v>
                </c:pt>
                <c:pt idx="80">
                  <c:v>0.88436000000000003</c:v>
                </c:pt>
                <c:pt idx="81">
                  <c:v>0.13900999999999999</c:v>
                </c:pt>
                <c:pt idx="82">
                  <c:v>1.77423</c:v>
                </c:pt>
                <c:pt idx="83">
                  <c:v>-0.18464</c:v>
                </c:pt>
                <c:pt idx="84">
                  <c:v>1.87317</c:v>
                </c:pt>
                <c:pt idx="85">
                  <c:v>0.95776600000000001</c:v>
                </c:pt>
                <c:pt idx="86">
                  <c:v>0.68051499999999998</c:v>
                </c:pt>
                <c:pt idx="87">
                  <c:v>-1.10799</c:v>
                </c:pt>
                <c:pt idx="88">
                  <c:v>-1.4719800000000001</c:v>
                </c:pt>
                <c:pt idx="89">
                  <c:v>-1.2302500000000001</c:v>
                </c:pt>
                <c:pt idx="90">
                  <c:v>0.20060900000000001</c:v>
                </c:pt>
                <c:pt idx="91">
                  <c:v>0.60037799999999997</c:v>
                </c:pt>
                <c:pt idx="92">
                  <c:v>-0.65017800000000003</c:v>
                </c:pt>
                <c:pt idx="93">
                  <c:v>-0.86015799999999998</c:v>
                </c:pt>
                <c:pt idx="94">
                  <c:v>-0.78312300000000001</c:v>
                </c:pt>
                <c:pt idx="95">
                  <c:v>-0.23578499999999999</c:v>
                </c:pt>
                <c:pt idx="96">
                  <c:v>1.2824</c:v>
                </c:pt>
                <c:pt idx="97">
                  <c:v>-1.7826599999999999</c:v>
                </c:pt>
                <c:pt idx="98">
                  <c:v>-3.1663299999999999</c:v>
                </c:pt>
                <c:pt idx="99">
                  <c:v>-1.0999699999999999</c:v>
                </c:pt>
                <c:pt idx="100">
                  <c:v>0.32347300000000001</c:v>
                </c:pt>
                <c:pt idx="101">
                  <c:v>-0.76631000000000005</c:v>
                </c:pt>
                <c:pt idx="102">
                  <c:v>-0.56155699999999997</c:v>
                </c:pt>
                <c:pt idx="103">
                  <c:v>-0.77697300000000002</c:v>
                </c:pt>
                <c:pt idx="104">
                  <c:v>0.25138300000000002</c:v>
                </c:pt>
                <c:pt idx="105">
                  <c:v>-1.9453</c:v>
                </c:pt>
                <c:pt idx="106">
                  <c:v>-1.5703800000000001</c:v>
                </c:pt>
                <c:pt idx="107">
                  <c:v>2.7156699999999998</c:v>
                </c:pt>
                <c:pt idx="108">
                  <c:v>0.405109</c:v>
                </c:pt>
                <c:pt idx="109">
                  <c:v>-0.49284099999999997</c:v>
                </c:pt>
                <c:pt idx="110">
                  <c:v>-0.84254200000000001</c:v>
                </c:pt>
                <c:pt idx="111">
                  <c:v>0.292383</c:v>
                </c:pt>
                <c:pt idx="112">
                  <c:v>0.122095</c:v>
                </c:pt>
                <c:pt idx="113">
                  <c:v>0.94796800000000003</c:v>
                </c:pt>
                <c:pt idx="114">
                  <c:v>-2.1824499999999998</c:v>
                </c:pt>
                <c:pt idx="115">
                  <c:v>0.86857200000000001</c:v>
                </c:pt>
                <c:pt idx="116">
                  <c:v>1.27472E-2</c:v>
                </c:pt>
                <c:pt idx="117">
                  <c:v>0.61177999999999999</c:v>
                </c:pt>
                <c:pt idx="118">
                  <c:v>-0.613541</c:v>
                </c:pt>
                <c:pt idx="119">
                  <c:v>-1.6428100000000001</c:v>
                </c:pt>
                <c:pt idx="120">
                  <c:v>5.6984300000000002E-2</c:v>
                </c:pt>
                <c:pt idx="121">
                  <c:v>0.38782299999999997</c:v>
                </c:pt>
                <c:pt idx="122">
                  <c:v>-0.14246200000000001</c:v>
                </c:pt>
                <c:pt idx="123">
                  <c:v>-1.2699400000000001</c:v>
                </c:pt>
                <c:pt idx="124">
                  <c:v>-3.04081E-2</c:v>
                </c:pt>
                <c:pt idx="125">
                  <c:v>1.7226600000000001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1.0398499999999999</c:v>
                </c:pt>
                <c:pt idx="1">
                  <c:v>1.3448100000000001</c:v>
                </c:pt>
                <c:pt idx="2">
                  <c:v>-0.94932700000000003</c:v>
                </c:pt>
                <c:pt idx="3">
                  <c:v>-1.34673</c:v>
                </c:pt>
                <c:pt idx="4">
                  <c:v>0.115574</c:v>
                </c:pt>
                <c:pt idx="5">
                  <c:v>0.59035300000000002</c:v>
                </c:pt>
                <c:pt idx="6">
                  <c:v>1.2821800000000001</c:v>
                </c:pt>
                <c:pt idx="7">
                  <c:v>0.67573899999999998</c:v>
                </c:pt>
                <c:pt idx="8">
                  <c:v>-0.61945300000000003</c:v>
                </c:pt>
                <c:pt idx="9">
                  <c:v>0.37314799999999998</c:v>
                </c:pt>
                <c:pt idx="10">
                  <c:v>-1.8545</c:v>
                </c:pt>
                <c:pt idx="11">
                  <c:v>0.81995499999999999</c:v>
                </c:pt>
                <c:pt idx="12">
                  <c:v>1.5965199999999999</c:v>
                </c:pt>
                <c:pt idx="13">
                  <c:v>-0.60165199999999996</c:v>
                </c:pt>
                <c:pt idx="14">
                  <c:v>4.5466600000000003E-2</c:v>
                </c:pt>
                <c:pt idx="15">
                  <c:v>0.830901</c:v>
                </c:pt>
                <c:pt idx="16">
                  <c:v>0.89765899999999998</c:v>
                </c:pt>
                <c:pt idx="17">
                  <c:v>-0.30694300000000002</c:v>
                </c:pt>
                <c:pt idx="18">
                  <c:v>2.6586400000000001</c:v>
                </c:pt>
                <c:pt idx="19">
                  <c:v>-0.97227200000000003</c:v>
                </c:pt>
                <c:pt idx="20">
                  <c:v>-0.94036900000000001</c:v>
                </c:pt>
                <c:pt idx="21">
                  <c:v>-0.696218</c:v>
                </c:pt>
                <c:pt idx="22">
                  <c:v>0.457592</c:v>
                </c:pt>
                <c:pt idx="23">
                  <c:v>1.22881</c:v>
                </c:pt>
                <c:pt idx="24">
                  <c:v>0.62227500000000002</c:v>
                </c:pt>
                <c:pt idx="25">
                  <c:v>-0.55738900000000002</c:v>
                </c:pt>
                <c:pt idx="26">
                  <c:v>0.239619</c:v>
                </c:pt>
                <c:pt idx="27">
                  <c:v>-0.22869800000000001</c:v>
                </c:pt>
                <c:pt idx="28">
                  <c:v>0.15740899999999999</c:v>
                </c:pt>
                <c:pt idx="29">
                  <c:v>1.2211399999999999</c:v>
                </c:pt>
                <c:pt idx="30">
                  <c:v>0.74033499999999997</c:v>
                </c:pt>
                <c:pt idx="31">
                  <c:v>0.32078099999999998</c:v>
                </c:pt>
                <c:pt idx="32">
                  <c:v>0.37647000000000003</c:v>
                </c:pt>
                <c:pt idx="33">
                  <c:v>1.3279000000000001</c:v>
                </c:pt>
                <c:pt idx="34">
                  <c:v>-0.99746699999999999</c:v>
                </c:pt>
                <c:pt idx="35">
                  <c:v>-0.148618</c:v>
                </c:pt>
                <c:pt idx="36">
                  <c:v>1.1043499999999999</c:v>
                </c:pt>
                <c:pt idx="37">
                  <c:v>-6.2559699999999996E-3</c:v>
                </c:pt>
                <c:pt idx="38">
                  <c:v>-3.12791</c:v>
                </c:pt>
                <c:pt idx="39">
                  <c:v>-1.6973499999999999</c:v>
                </c:pt>
                <c:pt idx="40">
                  <c:v>0.852352</c:v>
                </c:pt>
                <c:pt idx="41">
                  <c:v>1.8948400000000001</c:v>
                </c:pt>
                <c:pt idx="42">
                  <c:v>0.55055900000000002</c:v>
                </c:pt>
                <c:pt idx="43">
                  <c:v>0.95559400000000005</c:v>
                </c:pt>
                <c:pt idx="44">
                  <c:v>1.7841100000000001</c:v>
                </c:pt>
                <c:pt idx="45">
                  <c:v>-0.45029799999999998</c:v>
                </c:pt>
                <c:pt idx="46">
                  <c:v>-0.877471</c:v>
                </c:pt>
                <c:pt idx="47">
                  <c:v>-1.30186</c:v>
                </c:pt>
                <c:pt idx="48">
                  <c:v>-1.1582600000000001</c:v>
                </c:pt>
                <c:pt idx="49">
                  <c:v>1.6727099999999999</c:v>
                </c:pt>
                <c:pt idx="50">
                  <c:v>-0.45452599999999999</c:v>
                </c:pt>
                <c:pt idx="51">
                  <c:v>0.130602</c:v>
                </c:pt>
                <c:pt idx="52">
                  <c:v>-1.2871300000000001</c:v>
                </c:pt>
                <c:pt idx="53">
                  <c:v>-1.9020999999999999</c:v>
                </c:pt>
                <c:pt idx="54">
                  <c:v>0.22812299999999999</c:v>
                </c:pt>
                <c:pt idx="55">
                  <c:v>1.75196</c:v>
                </c:pt>
                <c:pt idx="56">
                  <c:v>-0.74027500000000002</c:v>
                </c:pt>
                <c:pt idx="57">
                  <c:v>0.32896799999999998</c:v>
                </c:pt>
                <c:pt idx="58">
                  <c:v>0.70537399999999995</c:v>
                </c:pt>
                <c:pt idx="59">
                  <c:v>0.23505400000000001</c:v>
                </c:pt>
                <c:pt idx="60">
                  <c:v>2.57958</c:v>
                </c:pt>
                <c:pt idx="61">
                  <c:v>-2.3092899999999998</c:v>
                </c:pt>
                <c:pt idx="62">
                  <c:v>-3.8540900000000003E-2</c:v>
                </c:pt>
                <c:pt idx="63">
                  <c:v>6.0808599999999997E-2</c:v>
                </c:pt>
                <c:pt idx="64">
                  <c:v>-0.48879499999999998</c:v>
                </c:pt>
                <c:pt idx="65">
                  <c:v>-2.3731100000000001</c:v>
                </c:pt>
                <c:pt idx="66">
                  <c:v>-1.5531200000000001</c:v>
                </c:pt>
                <c:pt idx="67">
                  <c:v>-2.5289000000000001</c:v>
                </c:pt>
                <c:pt idx="68">
                  <c:v>0.59409400000000001</c:v>
                </c:pt>
                <c:pt idx="69">
                  <c:v>-0.39228600000000002</c:v>
                </c:pt>
                <c:pt idx="70">
                  <c:v>-0.143898</c:v>
                </c:pt>
                <c:pt idx="71">
                  <c:v>0.62619899999999995</c:v>
                </c:pt>
                <c:pt idx="72">
                  <c:v>-1.8260799999999999</c:v>
                </c:pt>
                <c:pt idx="73">
                  <c:v>0.15054899999999999</c:v>
                </c:pt>
                <c:pt idx="74">
                  <c:v>-1.23136</c:v>
                </c:pt>
                <c:pt idx="75">
                  <c:v>9.69024E-2</c:v>
                </c:pt>
                <c:pt idx="76">
                  <c:v>-1.4973399999999999</c:v>
                </c:pt>
                <c:pt idx="77">
                  <c:v>-0.130355</c:v>
                </c:pt>
                <c:pt idx="78">
                  <c:v>-0.90723699999999996</c:v>
                </c:pt>
                <c:pt idx="79">
                  <c:v>-0.52450300000000005</c:v>
                </c:pt>
                <c:pt idx="80">
                  <c:v>-0.827488</c:v>
                </c:pt>
                <c:pt idx="81">
                  <c:v>-1.0887500000000001</c:v>
                </c:pt>
                <c:pt idx="82">
                  <c:v>0.331289</c:v>
                </c:pt>
                <c:pt idx="83">
                  <c:v>0.90478000000000003</c:v>
                </c:pt>
                <c:pt idx="84">
                  <c:v>-0.35645399999999999</c:v>
                </c:pt>
                <c:pt idx="85">
                  <c:v>6.69762E-2</c:v>
                </c:pt>
                <c:pt idx="86">
                  <c:v>-0.32264100000000001</c:v>
                </c:pt>
                <c:pt idx="87">
                  <c:v>0.54182399999999997</c:v>
                </c:pt>
                <c:pt idx="88">
                  <c:v>1.5390999999999999</c:v>
                </c:pt>
                <c:pt idx="89">
                  <c:v>-0.16947200000000001</c:v>
                </c:pt>
                <c:pt idx="90">
                  <c:v>-1.9115</c:v>
                </c:pt>
                <c:pt idx="91">
                  <c:v>-0.46704400000000001</c:v>
                </c:pt>
                <c:pt idx="92">
                  <c:v>-0.454208</c:v>
                </c:pt>
                <c:pt idx="93">
                  <c:v>2.5045600000000001</c:v>
                </c:pt>
                <c:pt idx="94">
                  <c:v>-1.12534</c:v>
                </c:pt>
                <c:pt idx="95">
                  <c:v>-0.62280999999999997</c:v>
                </c:pt>
                <c:pt idx="96">
                  <c:v>1.19696E-2</c:v>
                </c:pt>
                <c:pt idx="97">
                  <c:v>0.425452</c:v>
                </c:pt>
                <c:pt idx="98">
                  <c:v>1.5255300000000001</c:v>
                </c:pt>
                <c:pt idx="99">
                  <c:v>-0.13918800000000001</c:v>
                </c:pt>
                <c:pt idx="100">
                  <c:v>-0.85655300000000001</c:v>
                </c:pt>
                <c:pt idx="101">
                  <c:v>-1.3339300000000001</c:v>
                </c:pt>
                <c:pt idx="102">
                  <c:v>-0.76413799999999998</c:v>
                </c:pt>
                <c:pt idx="103">
                  <c:v>-1.3083199999999999</c:v>
                </c:pt>
                <c:pt idx="104">
                  <c:v>-0.43710500000000002</c:v>
                </c:pt>
                <c:pt idx="105">
                  <c:v>0.42996499999999999</c:v>
                </c:pt>
                <c:pt idx="106">
                  <c:v>-0.43580799999999997</c:v>
                </c:pt>
                <c:pt idx="107">
                  <c:v>1.0376700000000001</c:v>
                </c:pt>
                <c:pt idx="108">
                  <c:v>-1.38497</c:v>
                </c:pt>
                <c:pt idx="109">
                  <c:v>-0.41446100000000002</c:v>
                </c:pt>
                <c:pt idx="110">
                  <c:v>-0.20596200000000001</c:v>
                </c:pt>
                <c:pt idx="111">
                  <c:v>0.97405799999999998</c:v>
                </c:pt>
                <c:pt idx="112">
                  <c:v>0.95848900000000004</c:v>
                </c:pt>
                <c:pt idx="113">
                  <c:v>0.15512799999999999</c:v>
                </c:pt>
                <c:pt idx="114">
                  <c:v>-1.8594299999999999</c:v>
                </c:pt>
                <c:pt idx="115">
                  <c:v>-1.0740499999999999</c:v>
                </c:pt>
                <c:pt idx="116">
                  <c:v>0.10322099999999999</c:v>
                </c:pt>
                <c:pt idx="117">
                  <c:v>-2.6515400000000001E-2</c:v>
                </c:pt>
                <c:pt idx="118">
                  <c:v>-0.20572199999999999</c:v>
                </c:pt>
                <c:pt idx="119">
                  <c:v>-0.79636399999999996</c:v>
                </c:pt>
                <c:pt idx="120">
                  <c:v>0.45206099999999999</c:v>
                </c:pt>
                <c:pt idx="121">
                  <c:v>-0.52053899999999997</c:v>
                </c:pt>
                <c:pt idx="122">
                  <c:v>-1.23891</c:v>
                </c:pt>
                <c:pt idx="123">
                  <c:v>4.0980900000000001E-2</c:v>
                </c:pt>
                <c:pt idx="124">
                  <c:v>-0.89372799999999997</c:v>
                </c:pt>
                <c:pt idx="125">
                  <c:v>-0.35775299999999999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784000"/>
        <c:axId val="250793984"/>
      </c:scatterChart>
      <c:valAx>
        <c:axId val="25078400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0793984"/>
        <c:crossesAt val="-80"/>
        <c:crossBetween val="midCat"/>
      </c:valAx>
      <c:valAx>
        <c:axId val="25079398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078400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Sheet1!$A$2:$A$1270</c:f>
              <c:numCache>
                <c:formatCode>General</c:formatCode>
                <c:ptCount val="1269"/>
                <c:pt idx="0">
                  <c:v>0.55921799999999999</c:v>
                </c:pt>
                <c:pt idx="1">
                  <c:v>1.3243199999999999</c:v>
                </c:pt>
                <c:pt idx="2">
                  <c:v>-0.73346100000000003</c:v>
                </c:pt>
                <c:pt idx="3">
                  <c:v>0.144342</c:v>
                </c:pt>
                <c:pt idx="4">
                  <c:v>-1.2351700000000001</c:v>
                </c:pt>
                <c:pt idx="5">
                  <c:v>-1.7133100000000001</c:v>
                </c:pt>
                <c:pt idx="6">
                  <c:v>-1.2559400000000001</c:v>
                </c:pt>
                <c:pt idx="7">
                  <c:v>0.485485</c:v>
                </c:pt>
                <c:pt idx="8">
                  <c:v>-0.27143</c:v>
                </c:pt>
                <c:pt idx="9">
                  <c:v>0.57243500000000003</c:v>
                </c:pt>
                <c:pt idx="10">
                  <c:v>-0.233265</c:v>
                </c:pt>
                <c:pt idx="11">
                  <c:v>4.8603599999999997E-2</c:v>
                </c:pt>
                <c:pt idx="12">
                  <c:v>0.52002000000000004</c:v>
                </c:pt>
                <c:pt idx="13">
                  <c:v>-3.3195599999999999E-2</c:v>
                </c:pt>
                <c:pt idx="14">
                  <c:v>1.74848</c:v>
                </c:pt>
                <c:pt idx="15">
                  <c:v>-0.22608200000000001</c:v>
                </c:pt>
                <c:pt idx="16">
                  <c:v>1.1783699999999999</c:v>
                </c:pt>
                <c:pt idx="17">
                  <c:v>-0.71758999999999995</c:v>
                </c:pt>
                <c:pt idx="18">
                  <c:v>0.82036299999999995</c:v>
                </c:pt>
                <c:pt idx="19">
                  <c:v>0.60802199999999995</c:v>
                </c:pt>
                <c:pt idx="20">
                  <c:v>2.71976</c:v>
                </c:pt>
                <c:pt idx="21">
                  <c:v>-1.1313299999999999</c:v>
                </c:pt>
                <c:pt idx="22">
                  <c:v>-0.36176399999999997</c:v>
                </c:pt>
                <c:pt idx="23">
                  <c:v>1.9456899999999999</c:v>
                </c:pt>
                <c:pt idx="24">
                  <c:v>0.14379800000000001</c:v>
                </c:pt>
                <c:pt idx="25">
                  <c:v>-4.0482799999999999E-2</c:v>
                </c:pt>
                <c:pt idx="26">
                  <c:v>-0.20682600000000001</c:v>
                </c:pt>
                <c:pt idx="27">
                  <c:v>0.70197699999999996</c:v>
                </c:pt>
                <c:pt idx="28">
                  <c:v>0.93312799999999996</c:v>
                </c:pt>
                <c:pt idx="29">
                  <c:v>-2.3909899999999999</c:v>
                </c:pt>
                <c:pt idx="30">
                  <c:v>-0.94455599999999995</c:v>
                </c:pt>
                <c:pt idx="31">
                  <c:v>-0.26944699999999999</c:v>
                </c:pt>
                <c:pt idx="32">
                  <c:v>0.75209999999999999</c:v>
                </c:pt>
                <c:pt idx="33">
                  <c:v>0.49834200000000001</c:v>
                </c:pt>
                <c:pt idx="34">
                  <c:v>-0.87030200000000002</c:v>
                </c:pt>
                <c:pt idx="35">
                  <c:v>1.1820900000000001</c:v>
                </c:pt>
                <c:pt idx="36">
                  <c:v>-7.7244E-4</c:v>
                </c:pt>
                <c:pt idx="37">
                  <c:v>0.31571199999999999</c:v>
                </c:pt>
                <c:pt idx="38">
                  <c:v>0.161241</c:v>
                </c:pt>
                <c:pt idx="39">
                  <c:v>0.25420900000000002</c:v>
                </c:pt>
                <c:pt idx="40">
                  <c:v>2.54278</c:v>
                </c:pt>
                <c:pt idx="41">
                  <c:v>0.21138799999999999</c:v>
                </c:pt>
                <c:pt idx="42">
                  <c:v>-0.84574800000000006</c:v>
                </c:pt>
                <c:pt idx="43">
                  <c:v>-1.5856300000000001</c:v>
                </c:pt>
                <c:pt idx="44">
                  <c:v>-0.71645499999999995</c:v>
                </c:pt>
                <c:pt idx="45">
                  <c:v>-0.381662</c:v>
                </c:pt>
                <c:pt idx="46">
                  <c:v>0.787802</c:v>
                </c:pt>
                <c:pt idx="47">
                  <c:v>-0.82256899999999999</c:v>
                </c:pt>
                <c:pt idx="48">
                  <c:v>-0.62243499999999996</c:v>
                </c:pt>
                <c:pt idx="49">
                  <c:v>1.1366299999999999E-2</c:v>
                </c:pt>
                <c:pt idx="50">
                  <c:v>0.29911799999999999</c:v>
                </c:pt>
                <c:pt idx="51">
                  <c:v>0.66624300000000003</c:v>
                </c:pt>
                <c:pt idx="52">
                  <c:v>1.01841</c:v>
                </c:pt>
                <c:pt idx="53">
                  <c:v>1.2136800000000001</c:v>
                </c:pt>
                <c:pt idx="54">
                  <c:v>0.14499899999999999</c:v>
                </c:pt>
                <c:pt idx="55">
                  <c:v>-1.0537399999999999</c:v>
                </c:pt>
                <c:pt idx="56">
                  <c:v>-1.60561</c:v>
                </c:pt>
                <c:pt idx="57">
                  <c:v>-0.63415999999999995</c:v>
                </c:pt>
                <c:pt idx="58">
                  <c:v>0.33287099999999997</c:v>
                </c:pt>
                <c:pt idx="59">
                  <c:v>1.75665</c:v>
                </c:pt>
                <c:pt idx="60">
                  <c:v>0.20517299999999999</c:v>
                </c:pt>
                <c:pt idx="61">
                  <c:v>0.28417100000000001</c:v>
                </c:pt>
                <c:pt idx="62">
                  <c:v>1.1579699999999999</c:v>
                </c:pt>
                <c:pt idx="63">
                  <c:v>-1.46651</c:v>
                </c:pt>
                <c:pt idx="64">
                  <c:v>-2.8988799999999999E-2</c:v>
                </c:pt>
                <c:pt idx="65">
                  <c:v>-0.97725300000000004</c:v>
                </c:pt>
                <c:pt idx="66">
                  <c:v>-0.60101899999999997</c:v>
                </c:pt>
                <c:pt idx="67">
                  <c:v>1.00095</c:v>
                </c:pt>
                <c:pt idx="68">
                  <c:v>5.9709699999999997E-2</c:v>
                </c:pt>
                <c:pt idx="69">
                  <c:v>0.97385999999999995</c:v>
                </c:pt>
                <c:pt idx="70">
                  <c:v>1.58971</c:v>
                </c:pt>
                <c:pt idx="71">
                  <c:v>1.0678099999999999</c:v>
                </c:pt>
                <c:pt idx="72">
                  <c:v>0.62314499999999995</c:v>
                </c:pt>
                <c:pt idx="73">
                  <c:v>0.84678500000000001</c:v>
                </c:pt>
                <c:pt idx="74">
                  <c:v>-1.14975</c:v>
                </c:pt>
                <c:pt idx="75">
                  <c:v>0.201905</c:v>
                </c:pt>
                <c:pt idx="76">
                  <c:v>0.46964699999999998</c:v>
                </c:pt>
                <c:pt idx="77">
                  <c:v>-2.1634099999999998</c:v>
                </c:pt>
                <c:pt idx="78">
                  <c:v>-1.8808199999999999</c:v>
                </c:pt>
                <c:pt idx="79">
                  <c:v>-0.38720700000000002</c:v>
                </c:pt>
                <c:pt idx="80">
                  <c:v>1.9864200000000001</c:v>
                </c:pt>
                <c:pt idx="81">
                  <c:v>-0.10417700000000001</c:v>
                </c:pt>
                <c:pt idx="82">
                  <c:v>-0.64631700000000003</c:v>
                </c:pt>
                <c:pt idx="83">
                  <c:v>1.8790199999999999</c:v>
                </c:pt>
                <c:pt idx="84">
                  <c:v>-0.27699400000000002</c:v>
                </c:pt>
                <c:pt idx="85">
                  <c:v>0.87153599999999998</c:v>
                </c:pt>
                <c:pt idx="86">
                  <c:v>-2.9860500000000002E-2</c:v>
                </c:pt>
                <c:pt idx="87">
                  <c:v>-0.58708300000000002</c:v>
                </c:pt>
                <c:pt idx="88">
                  <c:v>1.1632400000000001</c:v>
                </c:pt>
                <c:pt idx="89">
                  <c:v>-0.64702499999999996</c:v>
                </c:pt>
                <c:pt idx="90">
                  <c:v>1.49858</c:v>
                </c:pt>
                <c:pt idx="91">
                  <c:v>6.7521300000000006E-2</c:v>
                </c:pt>
                <c:pt idx="92">
                  <c:v>0.74918700000000005</c:v>
                </c:pt>
                <c:pt idx="93">
                  <c:v>1.2218</c:v>
                </c:pt>
                <c:pt idx="94">
                  <c:v>-0.70945400000000003</c:v>
                </c:pt>
                <c:pt idx="95">
                  <c:v>-1.5464199999999999</c:v>
                </c:pt>
                <c:pt idx="96">
                  <c:v>1.50718E-2</c:v>
                </c:pt>
                <c:pt idx="97">
                  <c:v>-0.399117</c:v>
                </c:pt>
                <c:pt idx="98">
                  <c:v>0.74564399999999997</c:v>
                </c:pt>
                <c:pt idx="99">
                  <c:v>-4.0356700000000002E-2</c:v>
                </c:pt>
                <c:pt idx="100">
                  <c:v>0.75139999999999996</c:v>
                </c:pt>
                <c:pt idx="101">
                  <c:v>-0.63414099999999995</c:v>
                </c:pt>
                <c:pt idx="102">
                  <c:v>0.42020800000000003</c:v>
                </c:pt>
                <c:pt idx="103">
                  <c:v>-0.61127200000000004</c:v>
                </c:pt>
                <c:pt idx="104">
                  <c:v>0.168293</c:v>
                </c:pt>
                <c:pt idx="105">
                  <c:v>-1.92127</c:v>
                </c:pt>
                <c:pt idx="106">
                  <c:v>-1.4978</c:v>
                </c:pt>
                <c:pt idx="107">
                  <c:v>1.6320399999999999</c:v>
                </c:pt>
                <c:pt idx="108">
                  <c:v>-1.00037</c:v>
                </c:pt>
                <c:pt idx="109">
                  <c:v>1.1976799999999999E-2</c:v>
                </c:pt>
                <c:pt idx="110">
                  <c:v>-0.31925300000000001</c:v>
                </c:pt>
                <c:pt idx="111">
                  <c:v>-0.61366600000000004</c:v>
                </c:pt>
                <c:pt idx="112">
                  <c:v>2.0062199999999999</c:v>
                </c:pt>
                <c:pt idx="113">
                  <c:v>-2.2433299999999998</c:v>
                </c:pt>
                <c:pt idx="114">
                  <c:v>1.2637799999999999</c:v>
                </c:pt>
                <c:pt idx="115">
                  <c:v>-1.3906099999999999</c:v>
                </c:pt>
                <c:pt idx="116">
                  <c:v>-0.62181699999999995</c:v>
                </c:pt>
                <c:pt idx="117">
                  <c:v>3.89428E-2</c:v>
                </c:pt>
                <c:pt idx="118">
                  <c:v>0.88000100000000003</c:v>
                </c:pt>
                <c:pt idx="119">
                  <c:v>0.63215100000000002</c:v>
                </c:pt>
                <c:pt idx="120">
                  <c:v>0.37007899999999999</c:v>
                </c:pt>
                <c:pt idx="121">
                  <c:v>0.49791800000000003</c:v>
                </c:pt>
                <c:pt idx="122">
                  <c:v>-0.28839999999999999</c:v>
                </c:pt>
                <c:pt idx="123">
                  <c:v>0.45443800000000001</c:v>
                </c:pt>
                <c:pt idx="124">
                  <c:v>-0.52305599999999997</c:v>
                </c:pt>
                <c:pt idx="125">
                  <c:v>-1.2866200000000001</c:v>
                </c:pt>
                <c:pt idx="126">
                  <c:v>-0.49466599999999999</c:v>
                </c:pt>
                <c:pt idx="127">
                  <c:v>0.49641600000000002</c:v>
                </c:pt>
                <c:pt idx="128">
                  <c:v>0.33008300000000002</c:v>
                </c:pt>
                <c:pt idx="129">
                  <c:v>-0.97453599999999996</c:v>
                </c:pt>
                <c:pt idx="130">
                  <c:v>-8.7377200000000002E-2</c:v>
                </c:pt>
                <c:pt idx="131">
                  <c:v>2.3595199999999998</c:v>
                </c:pt>
                <c:pt idx="132">
                  <c:v>-0.76494300000000004</c:v>
                </c:pt>
                <c:pt idx="133">
                  <c:v>0.76427900000000004</c:v>
                </c:pt>
                <c:pt idx="134">
                  <c:v>2.37588</c:v>
                </c:pt>
                <c:pt idx="135">
                  <c:v>-0.90754800000000002</c:v>
                </c:pt>
                <c:pt idx="136">
                  <c:v>1.2527600000000001</c:v>
                </c:pt>
                <c:pt idx="137">
                  <c:v>1.9845699999999999</c:v>
                </c:pt>
                <c:pt idx="138">
                  <c:v>-0.38405299999999998</c:v>
                </c:pt>
                <c:pt idx="139">
                  <c:v>-1.4838</c:v>
                </c:pt>
                <c:pt idx="140">
                  <c:v>-0.63299300000000003</c:v>
                </c:pt>
                <c:pt idx="141">
                  <c:v>0.92280300000000004</c:v>
                </c:pt>
                <c:pt idx="142">
                  <c:v>-0.76344100000000004</c:v>
                </c:pt>
                <c:pt idx="143">
                  <c:v>0.656223</c:v>
                </c:pt>
                <c:pt idx="144">
                  <c:v>-0.68458300000000005</c:v>
                </c:pt>
                <c:pt idx="145">
                  <c:v>1.33789</c:v>
                </c:pt>
                <c:pt idx="146">
                  <c:v>0.23815</c:v>
                </c:pt>
                <c:pt idx="147">
                  <c:v>-0.284798</c:v>
                </c:pt>
                <c:pt idx="148">
                  <c:v>-0.90318200000000004</c:v>
                </c:pt>
                <c:pt idx="149">
                  <c:v>0.20033799999999999</c:v>
                </c:pt>
                <c:pt idx="150">
                  <c:v>-0.924203</c:v>
                </c:pt>
                <c:pt idx="151">
                  <c:v>-0.23833199999999999</c:v>
                </c:pt>
                <c:pt idx="152">
                  <c:v>4.5687800000000001E-2</c:v>
                </c:pt>
                <c:pt idx="153">
                  <c:v>-1.1002400000000001</c:v>
                </c:pt>
                <c:pt idx="154">
                  <c:v>1.0757399999999999</c:v>
                </c:pt>
                <c:pt idx="155">
                  <c:v>9.3953100000000005E-3</c:v>
                </c:pt>
                <c:pt idx="156">
                  <c:v>-0.73477400000000004</c:v>
                </c:pt>
                <c:pt idx="157">
                  <c:v>-0.97112900000000002</c:v>
                </c:pt>
                <c:pt idx="158">
                  <c:v>0.812276</c:v>
                </c:pt>
                <c:pt idx="159">
                  <c:v>-0.80826299999999995</c:v>
                </c:pt>
                <c:pt idx="160">
                  <c:v>0.225747</c:v>
                </c:pt>
                <c:pt idx="161">
                  <c:v>-0.76046199999999997</c:v>
                </c:pt>
                <c:pt idx="162">
                  <c:v>0.42958299999999999</c:v>
                </c:pt>
                <c:pt idx="163">
                  <c:v>-0.33896199999999999</c:v>
                </c:pt>
                <c:pt idx="164">
                  <c:v>-1.53064</c:v>
                </c:pt>
                <c:pt idx="165">
                  <c:v>0.30749300000000002</c:v>
                </c:pt>
                <c:pt idx="166">
                  <c:v>1.2149700000000001</c:v>
                </c:pt>
                <c:pt idx="167">
                  <c:v>-0.88567899999999999</c:v>
                </c:pt>
                <c:pt idx="168">
                  <c:v>-0.113298</c:v>
                </c:pt>
                <c:pt idx="169">
                  <c:v>-0.21230299999999999</c:v>
                </c:pt>
                <c:pt idx="170">
                  <c:v>-2.0404399999999998</c:v>
                </c:pt>
                <c:pt idx="171">
                  <c:v>-1.111</c:v>
                </c:pt>
                <c:pt idx="172">
                  <c:v>-0.42602299999999999</c:v>
                </c:pt>
                <c:pt idx="173">
                  <c:v>-1.5447900000000001</c:v>
                </c:pt>
                <c:pt idx="174">
                  <c:v>0.59454099999999999</c:v>
                </c:pt>
                <c:pt idx="175">
                  <c:v>1.44201</c:v>
                </c:pt>
                <c:pt idx="176">
                  <c:v>-0.38787700000000003</c:v>
                </c:pt>
                <c:pt idx="177">
                  <c:v>-0.61096300000000003</c:v>
                </c:pt>
                <c:pt idx="178">
                  <c:v>0.58009599999999995</c:v>
                </c:pt>
                <c:pt idx="179">
                  <c:v>-1.17028</c:v>
                </c:pt>
                <c:pt idx="180">
                  <c:v>-0.38592300000000002</c:v>
                </c:pt>
                <c:pt idx="181">
                  <c:v>0.758432</c:v>
                </c:pt>
                <c:pt idx="182">
                  <c:v>-0.91391999999999995</c:v>
                </c:pt>
                <c:pt idx="183">
                  <c:v>0.28027600000000003</c:v>
                </c:pt>
                <c:pt idx="184">
                  <c:v>-1.1386799999999999</c:v>
                </c:pt>
                <c:pt idx="185">
                  <c:v>-1.83066</c:v>
                </c:pt>
                <c:pt idx="186">
                  <c:v>-0.36242999999999997</c:v>
                </c:pt>
                <c:pt idx="187">
                  <c:v>-0.53145200000000004</c:v>
                </c:pt>
                <c:pt idx="188">
                  <c:v>0.16508999999999999</c:v>
                </c:pt>
                <c:pt idx="189">
                  <c:v>0.113799</c:v>
                </c:pt>
                <c:pt idx="190">
                  <c:v>0.947071</c:v>
                </c:pt>
                <c:pt idx="191">
                  <c:v>0.72483799999999998</c:v>
                </c:pt>
                <c:pt idx="192">
                  <c:v>1.4464699999999999</c:v>
                </c:pt>
                <c:pt idx="193">
                  <c:v>1.19469</c:v>
                </c:pt>
                <c:pt idx="194">
                  <c:v>-1.0324899999999999</c:v>
                </c:pt>
                <c:pt idx="195">
                  <c:v>-0.98931199999999997</c:v>
                </c:pt>
                <c:pt idx="196">
                  <c:v>-0.12817700000000001</c:v>
                </c:pt>
                <c:pt idx="197">
                  <c:v>-0.41137200000000002</c:v>
                </c:pt>
                <c:pt idx="198">
                  <c:v>0.56181000000000003</c:v>
                </c:pt>
                <c:pt idx="199">
                  <c:v>-1.1871700000000001</c:v>
                </c:pt>
                <c:pt idx="200">
                  <c:v>-0.157724</c:v>
                </c:pt>
                <c:pt idx="201">
                  <c:v>-1.07934</c:v>
                </c:pt>
                <c:pt idx="202">
                  <c:v>-0.24784300000000001</c:v>
                </c:pt>
                <c:pt idx="203">
                  <c:v>-0.19295000000000001</c:v>
                </c:pt>
                <c:pt idx="204">
                  <c:v>-0.43329400000000001</c:v>
                </c:pt>
                <c:pt idx="205">
                  <c:v>-0.82532300000000003</c:v>
                </c:pt>
                <c:pt idx="206">
                  <c:v>1.33307</c:v>
                </c:pt>
                <c:pt idx="207">
                  <c:v>0.69997200000000004</c:v>
                </c:pt>
                <c:pt idx="208">
                  <c:v>1.52209E-3</c:v>
                </c:pt>
                <c:pt idx="209">
                  <c:v>0.47156500000000001</c:v>
                </c:pt>
                <c:pt idx="210">
                  <c:v>-0.69872599999999996</c:v>
                </c:pt>
                <c:pt idx="211">
                  <c:v>0.42345699999999997</c:v>
                </c:pt>
                <c:pt idx="212">
                  <c:v>0.79556400000000005</c:v>
                </c:pt>
                <c:pt idx="213">
                  <c:v>-0.21699299999999999</c:v>
                </c:pt>
                <c:pt idx="214">
                  <c:v>0.40638999999999997</c:v>
                </c:pt>
                <c:pt idx="215">
                  <c:v>-0.82734600000000003</c:v>
                </c:pt>
                <c:pt idx="216">
                  <c:v>0.42445500000000003</c:v>
                </c:pt>
                <c:pt idx="217">
                  <c:v>0.36651899999999998</c:v>
                </c:pt>
                <c:pt idx="218">
                  <c:v>-1.40859</c:v>
                </c:pt>
                <c:pt idx="219">
                  <c:v>1.0247999999999999</c:v>
                </c:pt>
                <c:pt idx="220">
                  <c:v>-0.32260100000000003</c:v>
                </c:pt>
                <c:pt idx="221">
                  <c:v>0.582376</c:v>
                </c:pt>
                <c:pt idx="222">
                  <c:v>1.27868</c:v>
                </c:pt>
                <c:pt idx="223">
                  <c:v>-1.2052400000000001</c:v>
                </c:pt>
                <c:pt idx="224">
                  <c:v>1.3630100000000001</c:v>
                </c:pt>
                <c:pt idx="225">
                  <c:v>-0.93574500000000005</c:v>
                </c:pt>
                <c:pt idx="226">
                  <c:v>-1.63646</c:v>
                </c:pt>
                <c:pt idx="227">
                  <c:v>-0.43917699999999998</c:v>
                </c:pt>
                <c:pt idx="228">
                  <c:v>-0.26533000000000001</c:v>
                </c:pt>
                <c:pt idx="229">
                  <c:v>-0.69303000000000003</c:v>
                </c:pt>
                <c:pt idx="230">
                  <c:v>-1.2258899999999999</c:v>
                </c:pt>
                <c:pt idx="231">
                  <c:v>9.3775200000000003E-2</c:v>
                </c:pt>
                <c:pt idx="232">
                  <c:v>1.30572</c:v>
                </c:pt>
                <c:pt idx="233">
                  <c:v>0.2797</c:v>
                </c:pt>
                <c:pt idx="234">
                  <c:v>0.73327200000000003</c:v>
                </c:pt>
                <c:pt idx="235">
                  <c:v>-0.69257800000000003</c:v>
                </c:pt>
                <c:pt idx="236">
                  <c:v>0.45108900000000002</c:v>
                </c:pt>
                <c:pt idx="237">
                  <c:v>4.29142E-2</c:v>
                </c:pt>
                <c:pt idx="238">
                  <c:v>0.53464999999999996</c:v>
                </c:pt>
                <c:pt idx="239">
                  <c:v>0.30225400000000002</c:v>
                </c:pt>
                <c:pt idx="240">
                  <c:v>-0.23757</c:v>
                </c:pt>
                <c:pt idx="241">
                  <c:v>0.35577599999999998</c:v>
                </c:pt>
                <c:pt idx="242">
                  <c:v>-0.173813</c:v>
                </c:pt>
                <c:pt idx="243">
                  <c:v>-1.0593699999999999E-2</c:v>
                </c:pt>
                <c:pt idx="244">
                  <c:v>8.5929800000000001E-2</c:v>
                </c:pt>
                <c:pt idx="245">
                  <c:v>-0.15309800000000001</c:v>
                </c:pt>
                <c:pt idx="246">
                  <c:v>-1.2402599999999999</c:v>
                </c:pt>
                <c:pt idx="247">
                  <c:v>-1.36578</c:v>
                </c:pt>
                <c:pt idx="248">
                  <c:v>-1.8324800000000001</c:v>
                </c:pt>
                <c:pt idx="249">
                  <c:v>-0.62697199999999997</c:v>
                </c:pt>
                <c:pt idx="250">
                  <c:v>-5.3884899999999999E-2</c:v>
                </c:pt>
                <c:pt idx="251">
                  <c:v>1.51006</c:v>
                </c:pt>
                <c:pt idx="252">
                  <c:v>-0.44809199999999999</c:v>
                </c:pt>
                <c:pt idx="253">
                  <c:v>1.1438900000000001</c:v>
                </c:pt>
                <c:pt idx="254">
                  <c:v>-0.40177400000000002</c:v>
                </c:pt>
                <c:pt idx="255">
                  <c:v>0.19348299999999999</c:v>
                </c:pt>
                <c:pt idx="256">
                  <c:v>0.42773299999999997</c:v>
                </c:pt>
                <c:pt idx="257">
                  <c:v>1.4090100000000001</c:v>
                </c:pt>
                <c:pt idx="258">
                  <c:v>-0.103562</c:v>
                </c:pt>
                <c:pt idx="259">
                  <c:v>2.1689799999999999</c:v>
                </c:pt>
                <c:pt idx="260">
                  <c:v>0.35686800000000002</c:v>
                </c:pt>
                <c:pt idx="261">
                  <c:v>1.4438599999999999</c:v>
                </c:pt>
                <c:pt idx="262">
                  <c:v>1.25082</c:v>
                </c:pt>
                <c:pt idx="263">
                  <c:v>-0.15610499999999999</c:v>
                </c:pt>
                <c:pt idx="264">
                  <c:v>1.77617</c:v>
                </c:pt>
                <c:pt idx="265">
                  <c:v>-0.20477300000000001</c:v>
                </c:pt>
                <c:pt idx="266">
                  <c:v>0.882023</c:v>
                </c:pt>
                <c:pt idx="267">
                  <c:v>5.9279999999999999E-2</c:v>
                </c:pt>
                <c:pt idx="268">
                  <c:v>-0.47129700000000002</c:v>
                </c:pt>
                <c:pt idx="269">
                  <c:v>-1.1069</c:v>
                </c:pt>
                <c:pt idx="270">
                  <c:v>-1.4001999999999999</c:v>
                </c:pt>
                <c:pt idx="271">
                  <c:v>0.85625399999999996</c:v>
                </c:pt>
                <c:pt idx="272">
                  <c:v>1.3037399999999999</c:v>
                </c:pt>
                <c:pt idx="273">
                  <c:v>1.9061999999999999</c:v>
                </c:pt>
                <c:pt idx="274">
                  <c:v>2.2393700000000001</c:v>
                </c:pt>
                <c:pt idx="275">
                  <c:v>-0.22415499999999999</c:v>
                </c:pt>
                <c:pt idx="276">
                  <c:v>1.1783600000000001</c:v>
                </c:pt>
                <c:pt idx="277">
                  <c:v>-0.46020699999999998</c:v>
                </c:pt>
                <c:pt idx="278">
                  <c:v>-0.15395800000000001</c:v>
                </c:pt>
                <c:pt idx="279">
                  <c:v>-0.66468799999999995</c:v>
                </c:pt>
                <c:pt idx="280">
                  <c:v>-0.19872500000000001</c:v>
                </c:pt>
                <c:pt idx="281">
                  <c:v>0.14751900000000001</c:v>
                </c:pt>
                <c:pt idx="282">
                  <c:v>-0.51178999999999997</c:v>
                </c:pt>
                <c:pt idx="283">
                  <c:v>1.1956100000000001</c:v>
                </c:pt>
                <c:pt idx="284">
                  <c:v>-1.39694E-2</c:v>
                </c:pt>
                <c:pt idx="285">
                  <c:v>0.86804099999999995</c:v>
                </c:pt>
                <c:pt idx="286">
                  <c:v>0.65851800000000005</c:v>
                </c:pt>
                <c:pt idx="287">
                  <c:v>-0.183781</c:v>
                </c:pt>
                <c:pt idx="288">
                  <c:v>0.74062799999999995</c:v>
                </c:pt>
                <c:pt idx="289">
                  <c:v>1.0566599999999999</c:v>
                </c:pt>
                <c:pt idx="290">
                  <c:v>-0.77102499999999996</c:v>
                </c:pt>
                <c:pt idx="291">
                  <c:v>0.114842</c:v>
                </c:pt>
                <c:pt idx="292">
                  <c:v>0.92880499999999999</c:v>
                </c:pt>
                <c:pt idx="293">
                  <c:v>-0.82904599999999995</c:v>
                </c:pt>
                <c:pt idx="294">
                  <c:v>-0.53196600000000005</c:v>
                </c:pt>
                <c:pt idx="295">
                  <c:v>0.181732</c:v>
                </c:pt>
                <c:pt idx="296">
                  <c:v>0.31608199999999997</c:v>
                </c:pt>
                <c:pt idx="297">
                  <c:v>-0.56951300000000005</c:v>
                </c:pt>
                <c:pt idx="298">
                  <c:v>-0.47762500000000002</c:v>
                </c:pt>
                <c:pt idx="299">
                  <c:v>-0.89927199999999996</c:v>
                </c:pt>
                <c:pt idx="300">
                  <c:v>1.1979900000000001</c:v>
                </c:pt>
                <c:pt idx="301">
                  <c:v>-1.0484</c:v>
                </c:pt>
                <c:pt idx="302">
                  <c:v>1.54067</c:v>
                </c:pt>
                <c:pt idx="303">
                  <c:v>-3.9396399999999998E-2</c:v>
                </c:pt>
                <c:pt idx="304">
                  <c:v>0.47477000000000003</c:v>
                </c:pt>
                <c:pt idx="305">
                  <c:v>-1.0973299999999999</c:v>
                </c:pt>
                <c:pt idx="306">
                  <c:v>-1.0238100000000001</c:v>
                </c:pt>
                <c:pt idx="307">
                  <c:v>-2.4577900000000001</c:v>
                </c:pt>
                <c:pt idx="308">
                  <c:v>0.46274999999999999</c:v>
                </c:pt>
                <c:pt idx="309">
                  <c:v>0.83282</c:v>
                </c:pt>
                <c:pt idx="310">
                  <c:v>-1.53318</c:v>
                </c:pt>
                <c:pt idx="311">
                  <c:v>-0.98038199999999998</c:v>
                </c:pt>
                <c:pt idx="312">
                  <c:v>1.1296600000000001</c:v>
                </c:pt>
                <c:pt idx="313">
                  <c:v>0.531358</c:v>
                </c:pt>
                <c:pt idx="314">
                  <c:v>1.9442699999999999</c:v>
                </c:pt>
                <c:pt idx="315">
                  <c:v>-7.21896E-3</c:v>
                </c:pt>
                <c:pt idx="316">
                  <c:v>-0.73430200000000001</c:v>
                </c:pt>
                <c:pt idx="317">
                  <c:v>0.63578699999999999</c:v>
                </c:pt>
                <c:pt idx="318">
                  <c:v>0.57431399999999999</c:v>
                </c:pt>
                <c:pt idx="319">
                  <c:v>-0.35059899999999999</c:v>
                </c:pt>
                <c:pt idx="320">
                  <c:v>-0.82780100000000001</c:v>
                </c:pt>
                <c:pt idx="321">
                  <c:v>0.67420999999999998</c:v>
                </c:pt>
                <c:pt idx="322">
                  <c:v>0.90407700000000002</c:v>
                </c:pt>
                <c:pt idx="323">
                  <c:v>-1.1334500000000001</c:v>
                </c:pt>
                <c:pt idx="324">
                  <c:v>0.106582</c:v>
                </c:pt>
                <c:pt idx="325">
                  <c:v>-0.614402</c:v>
                </c:pt>
                <c:pt idx="326">
                  <c:v>-0.21973999999999999</c:v>
                </c:pt>
                <c:pt idx="327">
                  <c:v>2.4258000000000002</c:v>
                </c:pt>
                <c:pt idx="328">
                  <c:v>0.60054399999999997</c:v>
                </c:pt>
                <c:pt idx="329">
                  <c:v>-1.1198600000000001</c:v>
                </c:pt>
                <c:pt idx="330">
                  <c:v>7.2945600000000003E-3</c:v>
                </c:pt>
                <c:pt idx="331">
                  <c:v>0.491618</c:v>
                </c:pt>
                <c:pt idx="332">
                  <c:v>0.41683399999999998</c:v>
                </c:pt>
                <c:pt idx="333">
                  <c:v>1.3681300000000001</c:v>
                </c:pt>
                <c:pt idx="334">
                  <c:v>-0.450959</c:v>
                </c:pt>
                <c:pt idx="335">
                  <c:v>1.2587600000000001</c:v>
                </c:pt>
                <c:pt idx="336">
                  <c:v>0.61428499999999997</c:v>
                </c:pt>
                <c:pt idx="337">
                  <c:v>-0.473078</c:v>
                </c:pt>
                <c:pt idx="338">
                  <c:v>0.53690300000000002</c:v>
                </c:pt>
                <c:pt idx="339">
                  <c:v>-0.927176</c:v>
                </c:pt>
                <c:pt idx="340">
                  <c:v>-0.197736</c:v>
                </c:pt>
                <c:pt idx="341">
                  <c:v>1.0851299999999999</c:v>
                </c:pt>
                <c:pt idx="342">
                  <c:v>-0.56437499999999996</c:v>
                </c:pt>
                <c:pt idx="343">
                  <c:v>0.25198100000000001</c:v>
                </c:pt>
                <c:pt idx="344">
                  <c:v>-0.21615400000000001</c:v>
                </c:pt>
                <c:pt idx="345">
                  <c:v>0.95290399999999997</c:v>
                </c:pt>
                <c:pt idx="346">
                  <c:v>-0.40309400000000001</c:v>
                </c:pt>
                <c:pt idx="347">
                  <c:v>1.1244000000000001</c:v>
                </c:pt>
                <c:pt idx="348">
                  <c:v>0.18298</c:v>
                </c:pt>
                <c:pt idx="349">
                  <c:v>2.1081400000000001</c:v>
                </c:pt>
                <c:pt idx="350">
                  <c:v>0.16451199999999999</c:v>
                </c:pt>
                <c:pt idx="351">
                  <c:v>-1.7878499999999999</c:v>
                </c:pt>
                <c:pt idx="352">
                  <c:v>-0.26503100000000002</c:v>
                </c:pt>
                <c:pt idx="353">
                  <c:v>-0.48767500000000003</c:v>
                </c:pt>
                <c:pt idx="354">
                  <c:v>0.23394799999999999</c:v>
                </c:pt>
                <c:pt idx="355">
                  <c:v>-1.56046</c:v>
                </c:pt>
                <c:pt idx="356">
                  <c:v>-1.9497100000000001</c:v>
                </c:pt>
                <c:pt idx="357">
                  <c:v>0.171738</c:v>
                </c:pt>
                <c:pt idx="358">
                  <c:v>0.74905200000000005</c:v>
                </c:pt>
                <c:pt idx="359">
                  <c:v>0.49294199999999999</c:v>
                </c:pt>
                <c:pt idx="360">
                  <c:v>0.282914</c:v>
                </c:pt>
                <c:pt idx="361">
                  <c:v>1.3859300000000001</c:v>
                </c:pt>
                <c:pt idx="362">
                  <c:v>0.53870099999999999</c:v>
                </c:pt>
                <c:pt idx="363">
                  <c:v>-0.35271599999999997</c:v>
                </c:pt>
                <c:pt idx="364">
                  <c:v>-0.26327600000000001</c:v>
                </c:pt>
                <c:pt idx="365">
                  <c:v>1.23692</c:v>
                </c:pt>
                <c:pt idx="366">
                  <c:v>2.5376500000000002</c:v>
                </c:pt>
                <c:pt idx="367">
                  <c:v>-1.84558</c:v>
                </c:pt>
                <c:pt idx="368">
                  <c:v>-1.6145700000000001</c:v>
                </c:pt>
                <c:pt idx="369">
                  <c:v>-1.00909</c:v>
                </c:pt>
                <c:pt idx="370">
                  <c:v>-0.60289700000000002</c:v>
                </c:pt>
                <c:pt idx="371">
                  <c:v>-9.2138999999999999E-2</c:v>
                </c:pt>
                <c:pt idx="372">
                  <c:v>-0.310056</c:v>
                </c:pt>
                <c:pt idx="373">
                  <c:v>0.40588400000000002</c:v>
                </c:pt>
                <c:pt idx="374">
                  <c:v>-0.80457599999999996</c:v>
                </c:pt>
                <c:pt idx="375">
                  <c:v>0.455266</c:v>
                </c:pt>
                <c:pt idx="376">
                  <c:v>1.4083300000000001</c:v>
                </c:pt>
                <c:pt idx="377">
                  <c:v>-1.98058</c:v>
                </c:pt>
                <c:pt idx="378">
                  <c:v>0.62229999999999996</c:v>
                </c:pt>
                <c:pt idx="379">
                  <c:v>1.18649</c:v>
                </c:pt>
                <c:pt idx="380">
                  <c:v>7.76226E-2</c:v>
                </c:pt>
                <c:pt idx="381">
                  <c:v>-0.26144400000000001</c:v>
                </c:pt>
                <c:pt idx="382">
                  <c:v>-0.68784299999999998</c:v>
                </c:pt>
                <c:pt idx="383">
                  <c:v>-2.2193000000000001</c:v>
                </c:pt>
                <c:pt idx="384">
                  <c:v>-0.764679</c:v>
                </c:pt>
                <c:pt idx="385">
                  <c:v>-1.2079899999999999</c:v>
                </c:pt>
                <c:pt idx="386">
                  <c:v>-1.0024999999999999</c:v>
                </c:pt>
                <c:pt idx="387">
                  <c:v>-0.88537500000000002</c:v>
                </c:pt>
                <c:pt idx="388">
                  <c:v>1.4769600000000001</c:v>
                </c:pt>
                <c:pt idx="389">
                  <c:v>0.73811099999999996</c:v>
                </c:pt>
                <c:pt idx="390">
                  <c:v>0.225637</c:v>
                </c:pt>
                <c:pt idx="391">
                  <c:v>-0.89824499999999996</c:v>
                </c:pt>
                <c:pt idx="392">
                  <c:v>1.2796700000000001</c:v>
                </c:pt>
                <c:pt idx="393">
                  <c:v>-0.247812</c:v>
                </c:pt>
                <c:pt idx="394">
                  <c:v>1.2525200000000001</c:v>
                </c:pt>
                <c:pt idx="395">
                  <c:v>0.44906200000000002</c:v>
                </c:pt>
                <c:pt idx="396">
                  <c:v>1.0984499999999999</c:v>
                </c:pt>
                <c:pt idx="397">
                  <c:v>0.57750999999999997</c:v>
                </c:pt>
                <c:pt idx="398">
                  <c:v>-0.99094199999999999</c:v>
                </c:pt>
                <c:pt idx="399">
                  <c:v>-0.41357100000000002</c:v>
                </c:pt>
                <c:pt idx="400">
                  <c:v>0.26289400000000002</c:v>
                </c:pt>
                <c:pt idx="401">
                  <c:v>-0.47179399999999999</c:v>
                </c:pt>
                <c:pt idx="402">
                  <c:v>-0.64567799999999997</c:v>
                </c:pt>
                <c:pt idx="403">
                  <c:v>0.85344900000000001</c:v>
                </c:pt>
                <c:pt idx="404">
                  <c:v>-0.366871</c:v>
                </c:pt>
                <c:pt idx="405">
                  <c:v>-1.36303</c:v>
                </c:pt>
                <c:pt idx="406">
                  <c:v>-1.91882</c:v>
                </c:pt>
                <c:pt idx="407">
                  <c:v>-0.77896299999999996</c:v>
                </c:pt>
                <c:pt idx="408">
                  <c:v>0.48542299999999999</c:v>
                </c:pt>
                <c:pt idx="409">
                  <c:v>-0.60336800000000002</c:v>
                </c:pt>
                <c:pt idx="410">
                  <c:v>-1.0159</c:v>
                </c:pt>
                <c:pt idx="411">
                  <c:v>0.46501900000000002</c:v>
                </c:pt>
                <c:pt idx="412">
                  <c:v>1.18136</c:v>
                </c:pt>
                <c:pt idx="413">
                  <c:v>-1.02186</c:v>
                </c:pt>
                <c:pt idx="414">
                  <c:v>3.4618500000000001</c:v>
                </c:pt>
                <c:pt idx="415">
                  <c:v>-0.18767200000000001</c:v>
                </c:pt>
                <c:pt idx="416">
                  <c:v>-0.31944099999999997</c:v>
                </c:pt>
                <c:pt idx="417">
                  <c:v>-0.56795899999999999</c:v>
                </c:pt>
                <c:pt idx="418">
                  <c:v>-7.1035000000000001E-2</c:v>
                </c:pt>
                <c:pt idx="419">
                  <c:v>-0.50669299999999995</c:v>
                </c:pt>
                <c:pt idx="420">
                  <c:v>-0.75151599999999996</c:v>
                </c:pt>
                <c:pt idx="421">
                  <c:v>1.0867599999999999</c:v>
                </c:pt>
                <c:pt idx="422">
                  <c:v>0.73525799999999997</c:v>
                </c:pt>
                <c:pt idx="423">
                  <c:v>-9.6009899999999995E-2</c:v>
                </c:pt>
                <c:pt idx="424">
                  <c:v>-0.24299799999999999</c:v>
                </c:pt>
                <c:pt idx="425">
                  <c:v>0.53694699999999995</c:v>
                </c:pt>
                <c:pt idx="426">
                  <c:v>-0.32470500000000002</c:v>
                </c:pt>
                <c:pt idx="427">
                  <c:v>-1.26769</c:v>
                </c:pt>
                <c:pt idx="428">
                  <c:v>1.6647700000000001</c:v>
                </c:pt>
                <c:pt idx="429">
                  <c:v>0.65361199999999997</c:v>
                </c:pt>
                <c:pt idx="430">
                  <c:v>0.39301999999999998</c:v>
                </c:pt>
                <c:pt idx="431">
                  <c:v>-1.73329</c:v>
                </c:pt>
                <c:pt idx="432">
                  <c:v>-1.32084</c:v>
                </c:pt>
                <c:pt idx="433">
                  <c:v>0.900088</c:v>
                </c:pt>
                <c:pt idx="434">
                  <c:v>1.23106</c:v>
                </c:pt>
                <c:pt idx="435">
                  <c:v>9.2860100000000001E-2</c:v>
                </c:pt>
                <c:pt idx="436">
                  <c:v>0.159638</c:v>
                </c:pt>
                <c:pt idx="437">
                  <c:v>-1.1025499999999999</c:v>
                </c:pt>
                <c:pt idx="438">
                  <c:v>-0.39194699999999999</c:v>
                </c:pt>
                <c:pt idx="439">
                  <c:v>-0.38089800000000001</c:v>
                </c:pt>
                <c:pt idx="440">
                  <c:v>6.9144899999999995E-2</c:v>
                </c:pt>
                <c:pt idx="441">
                  <c:v>-0.18515400000000001</c:v>
                </c:pt>
                <c:pt idx="442">
                  <c:v>-0.37067600000000001</c:v>
                </c:pt>
                <c:pt idx="443">
                  <c:v>-1.8865700000000001</c:v>
                </c:pt>
                <c:pt idx="444">
                  <c:v>0.138324</c:v>
                </c:pt>
                <c:pt idx="445">
                  <c:v>-1.18553</c:v>
                </c:pt>
                <c:pt idx="446">
                  <c:v>1.40073E-2</c:v>
                </c:pt>
                <c:pt idx="447">
                  <c:v>1.79423</c:v>
                </c:pt>
                <c:pt idx="448">
                  <c:v>-0.71501099999999995</c:v>
                </c:pt>
                <c:pt idx="449">
                  <c:v>-0.6804</c:v>
                </c:pt>
                <c:pt idx="450">
                  <c:v>0.70148500000000003</c:v>
                </c:pt>
                <c:pt idx="451">
                  <c:v>6.03946E-2</c:v>
                </c:pt>
                <c:pt idx="452">
                  <c:v>-1.2566999999999999</c:v>
                </c:pt>
                <c:pt idx="453">
                  <c:v>0.18995200000000001</c:v>
                </c:pt>
                <c:pt idx="454">
                  <c:v>-0.65653600000000001</c:v>
                </c:pt>
                <c:pt idx="455">
                  <c:v>-0.75849100000000003</c:v>
                </c:pt>
                <c:pt idx="456">
                  <c:v>0.35797499999999999</c:v>
                </c:pt>
                <c:pt idx="457">
                  <c:v>-0.311753</c:v>
                </c:pt>
                <c:pt idx="458">
                  <c:v>0.183339</c:v>
                </c:pt>
                <c:pt idx="459">
                  <c:v>-0.90656899999999996</c:v>
                </c:pt>
                <c:pt idx="460">
                  <c:v>-1.3521000000000001</c:v>
                </c:pt>
                <c:pt idx="461">
                  <c:v>-1.00543</c:v>
                </c:pt>
                <c:pt idx="462">
                  <c:v>1.13568</c:v>
                </c:pt>
                <c:pt idx="463">
                  <c:v>-0.498944</c:v>
                </c:pt>
                <c:pt idx="464">
                  <c:v>0.46843499999999999</c:v>
                </c:pt>
                <c:pt idx="465">
                  <c:v>0.40789500000000001</c:v>
                </c:pt>
                <c:pt idx="466">
                  <c:v>-2.1579999999999999</c:v>
                </c:pt>
                <c:pt idx="467">
                  <c:v>-0.54766700000000001</c:v>
                </c:pt>
                <c:pt idx="468">
                  <c:v>1.09531</c:v>
                </c:pt>
                <c:pt idx="469">
                  <c:v>0.84411899999999995</c:v>
                </c:pt>
                <c:pt idx="470">
                  <c:v>1.07247</c:v>
                </c:pt>
                <c:pt idx="471">
                  <c:v>-1.26234</c:v>
                </c:pt>
                <c:pt idx="472">
                  <c:v>-1.22993</c:v>
                </c:pt>
                <c:pt idx="473">
                  <c:v>1.7377899999999999</c:v>
                </c:pt>
                <c:pt idx="474">
                  <c:v>1.2583299999999999</c:v>
                </c:pt>
                <c:pt idx="475">
                  <c:v>1.8218000000000001</c:v>
                </c:pt>
                <c:pt idx="476">
                  <c:v>1.2493799999999999</c:v>
                </c:pt>
                <c:pt idx="477">
                  <c:v>0.76627199999999995</c:v>
                </c:pt>
                <c:pt idx="478">
                  <c:v>-2.9621</c:v>
                </c:pt>
                <c:pt idx="479">
                  <c:v>1.62077</c:v>
                </c:pt>
                <c:pt idx="480">
                  <c:v>0.74555199999999999</c:v>
                </c:pt>
                <c:pt idx="481">
                  <c:v>-0.74719000000000002</c:v>
                </c:pt>
                <c:pt idx="482">
                  <c:v>-0.24806900000000001</c:v>
                </c:pt>
                <c:pt idx="483">
                  <c:v>-0.317745</c:v>
                </c:pt>
                <c:pt idx="484">
                  <c:v>-0.66392300000000004</c:v>
                </c:pt>
                <c:pt idx="485">
                  <c:v>-0.15090300000000001</c:v>
                </c:pt>
                <c:pt idx="486">
                  <c:v>0.75521000000000005</c:v>
                </c:pt>
                <c:pt idx="487">
                  <c:v>1.07097</c:v>
                </c:pt>
                <c:pt idx="488">
                  <c:v>-0.16022500000000001</c:v>
                </c:pt>
                <c:pt idx="489">
                  <c:v>1.0714300000000001</c:v>
                </c:pt>
                <c:pt idx="490">
                  <c:v>0.18096200000000001</c:v>
                </c:pt>
                <c:pt idx="491">
                  <c:v>1.62907</c:v>
                </c:pt>
                <c:pt idx="492">
                  <c:v>1.96069</c:v>
                </c:pt>
                <c:pt idx="493">
                  <c:v>1.2895700000000001</c:v>
                </c:pt>
                <c:pt idx="494">
                  <c:v>-0.56159800000000004</c:v>
                </c:pt>
                <c:pt idx="495">
                  <c:v>-1.03321</c:v>
                </c:pt>
                <c:pt idx="496">
                  <c:v>0.86357200000000001</c:v>
                </c:pt>
                <c:pt idx="497">
                  <c:v>-1.64645</c:v>
                </c:pt>
                <c:pt idx="498">
                  <c:v>0.50073299999999998</c:v>
                </c:pt>
                <c:pt idx="499">
                  <c:v>0.18774099999999999</c:v>
                </c:pt>
                <c:pt idx="500">
                  <c:v>0.21885499999999999</c:v>
                </c:pt>
                <c:pt idx="501">
                  <c:v>0.15590100000000001</c:v>
                </c:pt>
                <c:pt idx="502">
                  <c:v>1.2980700000000001</c:v>
                </c:pt>
                <c:pt idx="503">
                  <c:v>0.17319300000000001</c:v>
                </c:pt>
                <c:pt idx="504">
                  <c:v>5.5556899999999999E-2</c:v>
                </c:pt>
                <c:pt idx="505">
                  <c:v>0.87769900000000001</c:v>
                </c:pt>
                <c:pt idx="506">
                  <c:v>9.0856699999999999E-2</c:v>
                </c:pt>
                <c:pt idx="507">
                  <c:v>-1.2540899999999999</c:v>
                </c:pt>
                <c:pt idx="508">
                  <c:v>-1.55366</c:v>
                </c:pt>
                <c:pt idx="509">
                  <c:v>1.8928400000000001</c:v>
                </c:pt>
                <c:pt idx="510">
                  <c:v>1.04352</c:v>
                </c:pt>
                <c:pt idx="511">
                  <c:v>0.59997699999999998</c:v>
                </c:pt>
                <c:pt idx="512">
                  <c:v>-1.3131999999999999</c:v>
                </c:pt>
                <c:pt idx="513">
                  <c:v>1.3537399999999999</c:v>
                </c:pt>
                <c:pt idx="514">
                  <c:v>0.51905900000000005</c:v>
                </c:pt>
                <c:pt idx="515">
                  <c:v>0.77673000000000003</c:v>
                </c:pt>
                <c:pt idx="516">
                  <c:v>-0.15192600000000001</c:v>
                </c:pt>
                <c:pt idx="517">
                  <c:v>-0.365956</c:v>
                </c:pt>
                <c:pt idx="518">
                  <c:v>0.104195</c:v>
                </c:pt>
                <c:pt idx="519">
                  <c:v>0.97591799999999995</c:v>
                </c:pt>
                <c:pt idx="520">
                  <c:v>-0.538713</c:v>
                </c:pt>
                <c:pt idx="521">
                  <c:v>-0.54533500000000001</c:v>
                </c:pt>
                <c:pt idx="522">
                  <c:v>2.2158199999999999</c:v>
                </c:pt>
                <c:pt idx="523">
                  <c:v>-0.74363199999999996</c:v>
                </c:pt>
                <c:pt idx="524">
                  <c:v>0.38535000000000003</c:v>
                </c:pt>
                <c:pt idx="525">
                  <c:v>2.01525</c:v>
                </c:pt>
                <c:pt idx="526">
                  <c:v>2.4058999999999999</c:v>
                </c:pt>
                <c:pt idx="527">
                  <c:v>-9.6189200000000002E-2</c:v>
                </c:pt>
                <c:pt idx="528">
                  <c:v>0.96585200000000004</c:v>
                </c:pt>
                <c:pt idx="529">
                  <c:v>-1.3617900000000001</c:v>
                </c:pt>
                <c:pt idx="530">
                  <c:v>1.0265599999999999</c:v>
                </c:pt>
                <c:pt idx="531">
                  <c:v>-0.44059599999999999</c:v>
                </c:pt>
                <c:pt idx="532">
                  <c:v>8.3649299999999996E-2</c:v>
                </c:pt>
                <c:pt idx="533">
                  <c:v>-2.13537E-2</c:v>
                </c:pt>
                <c:pt idx="534">
                  <c:v>1.8664499999999999</c:v>
                </c:pt>
                <c:pt idx="535">
                  <c:v>-1.2146300000000001</c:v>
                </c:pt>
                <c:pt idx="536">
                  <c:v>4.5747700000000002E-2</c:v>
                </c:pt>
                <c:pt idx="537">
                  <c:v>0.64161999999999997</c:v>
                </c:pt>
                <c:pt idx="538">
                  <c:v>0.76192400000000005</c:v>
                </c:pt>
                <c:pt idx="539">
                  <c:v>1.2169300000000001</c:v>
                </c:pt>
                <c:pt idx="540">
                  <c:v>1.0963400000000001</c:v>
                </c:pt>
                <c:pt idx="541">
                  <c:v>0.45682800000000001</c:v>
                </c:pt>
                <c:pt idx="542">
                  <c:v>-1.37574</c:v>
                </c:pt>
                <c:pt idx="543">
                  <c:v>1.33114</c:v>
                </c:pt>
                <c:pt idx="544">
                  <c:v>0.72496400000000005</c:v>
                </c:pt>
                <c:pt idx="545">
                  <c:v>1.0884799999999999</c:v>
                </c:pt>
                <c:pt idx="546">
                  <c:v>-0.96372100000000005</c:v>
                </c:pt>
                <c:pt idx="547">
                  <c:v>-1.1071599999999999</c:v>
                </c:pt>
                <c:pt idx="548">
                  <c:v>1.2316199999999999</c:v>
                </c:pt>
                <c:pt idx="549">
                  <c:v>0.39871200000000001</c:v>
                </c:pt>
                <c:pt idx="550">
                  <c:v>1.54718</c:v>
                </c:pt>
                <c:pt idx="551">
                  <c:v>0.26519599999999999</c:v>
                </c:pt>
                <c:pt idx="552">
                  <c:v>-0.19156899999999999</c:v>
                </c:pt>
                <c:pt idx="553">
                  <c:v>0.163631</c:v>
                </c:pt>
                <c:pt idx="554">
                  <c:v>0.86178200000000005</c:v>
                </c:pt>
                <c:pt idx="555">
                  <c:v>0.619228</c:v>
                </c:pt>
                <c:pt idx="556">
                  <c:v>1.80565</c:v>
                </c:pt>
                <c:pt idx="557">
                  <c:v>-1.7249000000000001</c:v>
                </c:pt>
                <c:pt idx="558">
                  <c:v>-1.5916600000000001</c:v>
                </c:pt>
                <c:pt idx="559">
                  <c:v>0.31859300000000002</c:v>
                </c:pt>
                <c:pt idx="560">
                  <c:v>1.2185699999999999</c:v>
                </c:pt>
                <c:pt idx="561">
                  <c:v>1.0848</c:v>
                </c:pt>
                <c:pt idx="562">
                  <c:v>-0.18904199999999999</c:v>
                </c:pt>
                <c:pt idx="563">
                  <c:v>-0.19867499999999999</c:v>
                </c:pt>
                <c:pt idx="564">
                  <c:v>-0.12839500000000001</c:v>
                </c:pt>
                <c:pt idx="565">
                  <c:v>1.31979</c:v>
                </c:pt>
                <c:pt idx="566">
                  <c:v>0.18601300000000001</c:v>
                </c:pt>
                <c:pt idx="567">
                  <c:v>0.211816</c:v>
                </c:pt>
                <c:pt idx="568">
                  <c:v>-0.82418899999999995</c:v>
                </c:pt>
                <c:pt idx="569">
                  <c:v>-0.38562600000000002</c:v>
                </c:pt>
                <c:pt idx="570">
                  <c:v>-0.26771899999999998</c:v>
                </c:pt>
                <c:pt idx="571">
                  <c:v>0.70213599999999998</c:v>
                </c:pt>
                <c:pt idx="572">
                  <c:v>-8.5411500000000001E-2</c:v>
                </c:pt>
                <c:pt idx="573">
                  <c:v>-0.231793</c:v>
                </c:pt>
                <c:pt idx="574">
                  <c:v>-0.80025299999999999</c:v>
                </c:pt>
                <c:pt idx="575">
                  <c:v>1.6167199999999999</c:v>
                </c:pt>
                <c:pt idx="576">
                  <c:v>-0.74015299999999995</c:v>
                </c:pt>
                <c:pt idx="577">
                  <c:v>-0.97613700000000003</c:v>
                </c:pt>
                <c:pt idx="578">
                  <c:v>-0.29266399999999998</c:v>
                </c:pt>
                <c:pt idx="579">
                  <c:v>-0.42729099999999998</c:v>
                </c:pt>
                <c:pt idx="580">
                  <c:v>-0.82193000000000005</c:v>
                </c:pt>
                <c:pt idx="581">
                  <c:v>0.124053</c:v>
                </c:pt>
                <c:pt idx="582">
                  <c:v>-0.83122099999999999</c:v>
                </c:pt>
                <c:pt idx="583">
                  <c:v>0.77988000000000002</c:v>
                </c:pt>
                <c:pt idx="584">
                  <c:v>-0.50626899999999997</c:v>
                </c:pt>
                <c:pt idx="585">
                  <c:v>2.3574999999999999</c:v>
                </c:pt>
                <c:pt idx="586">
                  <c:v>-0.65407199999999999</c:v>
                </c:pt>
                <c:pt idx="587">
                  <c:v>0.82845000000000002</c:v>
                </c:pt>
                <c:pt idx="588">
                  <c:v>-1.52064</c:v>
                </c:pt>
                <c:pt idx="589">
                  <c:v>-8.30597E-2</c:v>
                </c:pt>
                <c:pt idx="590">
                  <c:v>-0.39141199999999998</c:v>
                </c:pt>
                <c:pt idx="591">
                  <c:v>0.44511299999999998</c:v>
                </c:pt>
                <c:pt idx="592">
                  <c:v>0.32194899999999999</c:v>
                </c:pt>
                <c:pt idx="593">
                  <c:v>-0.332783</c:v>
                </c:pt>
                <c:pt idx="594">
                  <c:v>-1.9912700000000001</c:v>
                </c:pt>
                <c:pt idx="595">
                  <c:v>-0.52392300000000003</c:v>
                </c:pt>
                <c:pt idx="596">
                  <c:v>0.21928500000000001</c:v>
                </c:pt>
                <c:pt idx="597">
                  <c:v>1.04189</c:v>
                </c:pt>
                <c:pt idx="598">
                  <c:v>2.6348799999999999</c:v>
                </c:pt>
                <c:pt idx="599">
                  <c:v>2.0874299999999999</c:v>
                </c:pt>
                <c:pt idx="600">
                  <c:v>-1.3982399999999999</c:v>
                </c:pt>
                <c:pt idx="601">
                  <c:v>-0.90840900000000002</c:v>
                </c:pt>
                <c:pt idx="602">
                  <c:v>-1.82561</c:v>
                </c:pt>
                <c:pt idx="603">
                  <c:v>-0.71851500000000001</c:v>
                </c:pt>
                <c:pt idx="604">
                  <c:v>-2.1981799999999998</c:v>
                </c:pt>
                <c:pt idx="605">
                  <c:v>0.34015400000000001</c:v>
                </c:pt>
                <c:pt idx="606">
                  <c:v>-0.99778699999999998</c:v>
                </c:pt>
                <c:pt idx="607">
                  <c:v>-1.5404100000000001</c:v>
                </c:pt>
                <c:pt idx="608">
                  <c:v>0.63105500000000003</c:v>
                </c:pt>
                <c:pt idx="609">
                  <c:v>1.7858799999999999</c:v>
                </c:pt>
                <c:pt idx="610">
                  <c:v>0.45075700000000002</c:v>
                </c:pt>
                <c:pt idx="611">
                  <c:v>-0.359871</c:v>
                </c:pt>
                <c:pt idx="612">
                  <c:v>1.1069199999999999</c:v>
                </c:pt>
                <c:pt idx="613">
                  <c:v>-0.37018299999999998</c:v>
                </c:pt>
                <c:pt idx="614">
                  <c:v>-1.51756</c:v>
                </c:pt>
                <c:pt idx="615">
                  <c:v>4.8118300000000003E-2</c:v>
                </c:pt>
                <c:pt idx="616">
                  <c:v>-0.90931399999999996</c:v>
                </c:pt>
                <c:pt idx="617">
                  <c:v>0.31718800000000003</c:v>
                </c:pt>
                <c:pt idx="618">
                  <c:v>0.46989399999999998</c:v>
                </c:pt>
                <c:pt idx="619">
                  <c:v>1.2392399999999999</c:v>
                </c:pt>
                <c:pt idx="620">
                  <c:v>-0.48131099999999999</c:v>
                </c:pt>
                <c:pt idx="621">
                  <c:v>-0.16750200000000001</c:v>
                </c:pt>
                <c:pt idx="622">
                  <c:v>0.94872500000000004</c:v>
                </c:pt>
                <c:pt idx="623">
                  <c:v>-0.84022399999999997</c:v>
                </c:pt>
                <c:pt idx="624">
                  <c:v>-1.9555</c:v>
                </c:pt>
                <c:pt idx="625">
                  <c:v>2.3056800000000002</c:v>
                </c:pt>
                <c:pt idx="626">
                  <c:v>-0.20365800000000001</c:v>
                </c:pt>
                <c:pt idx="627">
                  <c:v>-0.90708599999999995</c:v>
                </c:pt>
                <c:pt idx="628">
                  <c:v>1.75871</c:v>
                </c:pt>
                <c:pt idx="629">
                  <c:v>0.89366900000000005</c:v>
                </c:pt>
                <c:pt idx="630">
                  <c:v>0.48442499999999999</c:v>
                </c:pt>
                <c:pt idx="631">
                  <c:v>-0.70833900000000005</c:v>
                </c:pt>
                <c:pt idx="632">
                  <c:v>-0.31524099999999999</c:v>
                </c:pt>
                <c:pt idx="633">
                  <c:v>0.21745600000000001</c:v>
                </c:pt>
                <c:pt idx="634">
                  <c:v>-4.3877300000000001E-2</c:v>
                </c:pt>
                <c:pt idx="635">
                  <c:v>-0.44886300000000001</c:v>
                </c:pt>
                <c:pt idx="636">
                  <c:v>1.5188399999999999E-2</c:v>
                </c:pt>
                <c:pt idx="637">
                  <c:v>0.73710100000000001</c:v>
                </c:pt>
                <c:pt idx="638">
                  <c:v>0.58485399999999998</c:v>
                </c:pt>
                <c:pt idx="639">
                  <c:v>-0.237682</c:v>
                </c:pt>
                <c:pt idx="640">
                  <c:v>2.57136E-2</c:v>
                </c:pt>
                <c:pt idx="641">
                  <c:v>-1.0265299999999999</c:v>
                </c:pt>
                <c:pt idx="642">
                  <c:v>0.20046900000000001</c:v>
                </c:pt>
                <c:pt idx="643">
                  <c:v>-0.118296</c:v>
                </c:pt>
                <c:pt idx="644">
                  <c:v>0.80899299999999996</c:v>
                </c:pt>
                <c:pt idx="645">
                  <c:v>0.82308499999999996</c:v>
                </c:pt>
                <c:pt idx="646">
                  <c:v>0.40034900000000001</c:v>
                </c:pt>
                <c:pt idx="647">
                  <c:v>-1.4745900000000001</c:v>
                </c:pt>
                <c:pt idx="648">
                  <c:v>0.78641499999999998</c:v>
                </c:pt>
                <c:pt idx="649">
                  <c:v>-0.48603600000000002</c:v>
                </c:pt>
                <c:pt idx="650">
                  <c:v>-1.42071E-2</c:v>
                </c:pt>
                <c:pt idx="651">
                  <c:v>0.238375</c:v>
                </c:pt>
                <c:pt idx="652">
                  <c:v>0.61442200000000002</c:v>
                </c:pt>
                <c:pt idx="653">
                  <c:v>-0.73611300000000002</c:v>
                </c:pt>
                <c:pt idx="654">
                  <c:v>-2.1090900000000001</c:v>
                </c:pt>
                <c:pt idx="655">
                  <c:v>1.7275199999999999</c:v>
                </c:pt>
                <c:pt idx="656">
                  <c:v>0.31984099999999999</c:v>
                </c:pt>
                <c:pt idx="657">
                  <c:v>0.44426500000000002</c:v>
                </c:pt>
                <c:pt idx="658">
                  <c:v>-0.42254199999999997</c:v>
                </c:pt>
                <c:pt idx="659">
                  <c:v>-0.63671999999999995</c:v>
                </c:pt>
                <c:pt idx="660">
                  <c:v>1.3166199999999999</c:v>
                </c:pt>
                <c:pt idx="661">
                  <c:v>0.192353</c:v>
                </c:pt>
                <c:pt idx="662">
                  <c:v>-0.25709199999999999</c:v>
                </c:pt>
                <c:pt idx="663">
                  <c:v>1.37696</c:v>
                </c:pt>
                <c:pt idx="664">
                  <c:v>-0.25731599999999999</c:v>
                </c:pt>
                <c:pt idx="665">
                  <c:v>-0.656721</c:v>
                </c:pt>
                <c:pt idx="666">
                  <c:v>-0.66785600000000001</c:v>
                </c:pt>
                <c:pt idx="667">
                  <c:v>0.35016399999999998</c:v>
                </c:pt>
                <c:pt idx="668">
                  <c:v>8.4738300000000003E-2</c:v>
                </c:pt>
                <c:pt idx="669">
                  <c:v>1.3271200000000001</c:v>
                </c:pt>
                <c:pt idx="670">
                  <c:v>1.12738</c:v>
                </c:pt>
                <c:pt idx="671">
                  <c:v>1.5329199999999999E-2</c:v>
                </c:pt>
                <c:pt idx="672">
                  <c:v>0.443409</c:v>
                </c:pt>
                <c:pt idx="673">
                  <c:v>-0.80447000000000002</c:v>
                </c:pt>
                <c:pt idx="674">
                  <c:v>-0.29404599999999997</c:v>
                </c:pt>
                <c:pt idx="675">
                  <c:v>-2.5701399999999999E-2</c:v>
                </c:pt>
                <c:pt idx="676">
                  <c:v>1.1164499999999999</c:v>
                </c:pt>
                <c:pt idx="677">
                  <c:v>-1.5931500000000001</c:v>
                </c:pt>
                <c:pt idx="678">
                  <c:v>0.38719799999999999</c:v>
                </c:pt>
                <c:pt idx="679">
                  <c:v>-1.6254</c:v>
                </c:pt>
                <c:pt idx="680">
                  <c:v>8.7603799999999996E-2</c:v>
                </c:pt>
                <c:pt idx="681">
                  <c:v>0.58941600000000005</c:v>
                </c:pt>
                <c:pt idx="682">
                  <c:v>0.77137</c:v>
                </c:pt>
                <c:pt idx="683">
                  <c:v>-0.28431000000000001</c:v>
                </c:pt>
                <c:pt idx="684">
                  <c:v>0.33555200000000002</c:v>
                </c:pt>
                <c:pt idx="685">
                  <c:v>-1.51254</c:v>
                </c:pt>
                <c:pt idx="686">
                  <c:v>1.0338499999999999</c:v>
                </c:pt>
                <c:pt idx="687">
                  <c:v>1.4112800000000001</c:v>
                </c:pt>
                <c:pt idx="688">
                  <c:v>-1.5765800000000001</c:v>
                </c:pt>
                <c:pt idx="689">
                  <c:v>-0.18548999999999999</c:v>
                </c:pt>
                <c:pt idx="690">
                  <c:v>-1.51078</c:v>
                </c:pt>
                <c:pt idx="691">
                  <c:v>-0.19336600000000001</c:v>
                </c:pt>
                <c:pt idx="692">
                  <c:v>0.47552899999999998</c:v>
                </c:pt>
                <c:pt idx="693">
                  <c:v>2.73434E-2</c:v>
                </c:pt>
                <c:pt idx="694">
                  <c:v>-2.1112899999999999</c:v>
                </c:pt>
                <c:pt idx="695">
                  <c:v>0.82230099999999995</c:v>
                </c:pt>
                <c:pt idx="696">
                  <c:v>-4.4096499999999997E-2</c:v>
                </c:pt>
                <c:pt idx="697">
                  <c:v>-1.58226</c:v>
                </c:pt>
                <c:pt idx="698">
                  <c:v>-1.4338599999999999</c:v>
                </c:pt>
                <c:pt idx="699">
                  <c:v>-1.4434</c:v>
                </c:pt>
                <c:pt idx="700">
                  <c:v>9.4832200000000005E-2</c:v>
                </c:pt>
                <c:pt idx="701">
                  <c:v>1.3024199999999999</c:v>
                </c:pt>
                <c:pt idx="702">
                  <c:v>-2.77868</c:v>
                </c:pt>
                <c:pt idx="703">
                  <c:v>-0.17371400000000001</c:v>
                </c:pt>
                <c:pt idx="704">
                  <c:v>-0.943527</c:v>
                </c:pt>
                <c:pt idx="705">
                  <c:v>1.91961</c:v>
                </c:pt>
                <c:pt idx="706">
                  <c:v>-0.21158399999999999</c:v>
                </c:pt>
                <c:pt idx="707">
                  <c:v>-1.4939</c:v>
                </c:pt>
                <c:pt idx="708">
                  <c:v>1.44554</c:v>
                </c:pt>
                <c:pt idx="709">
                  <c:v>7.1570399999999999E-3</c:v>
                </c:pt>
                <c:pt idx="710">
                  <c:v>-2.0296500000000002</c:v>
                </c:pt>
                <c:pt idx="711">
                  <c:v>-1.4681100000000001E-2</c:v>
                </c:pt>
                <c:pt idx="712">
                  <c:v>-0.71518899999999996</c:v>
                </c:pt>
                <c:pt idx="713">
                  <c:v>1.5160400000000001</c:v>
                </c:pt>
                <c:pt idx="714">
                  <c:v>-0.91136799999999996</c:v>
                </c:pt>
                <c:pt idx="715">
                  <c:v>-0.41221799999999997</c:v>
                </c:pt>
                <c:pt idx="716">
                  <c:v>-0.96011199999999997</c:v>
                </c:pt>
                <c:pt idx="717">
                  <c:v>0.400779</c:v>
                </c:pt>
                <c:pt idx="718">
                  <c:v>0.89464699999999997</c:v>
                </c:pt>
                <c:pt idx="719">
                  <c:v>0.68582299999999996</c:v>
                </c:pt>
                <c:pt idx="720">
                  <c:v>1.31945E-2</c:v>
                </c:pt>
                <c:pt idx="721">
                  <c:v>0.651528</c:v>
                </c:pt>
                <c:pt idx="722">
                  <c:v>-1.27247</c:v>
                </c:pt>
                <c:pt idx="723">
                  <c:v>0.14171300000000001</c:v>
                </c:pt>
                <c:pt idx="724">
                  <c:v>-0.60445499999999996</c:v>
                </c:pt>
                <c:pt idx="725">
                  <c:v>-4.8944700000000001E-2</c:v>
                </c:pt>
                <c:pt idx="726">
                  <c:v>0.81346200000000002</c:v>
                </c:pt>
                <c:pt idx="727">
                  <c:v>-0.43934800000000002</c:v>
                </c:pt>
                <c:pt idx="728">
                  <c:v>-0.64839599999999997</c:v>
                </c:pt>
                <c:pt idx="729">
                  <c:v>0.55373799999999995</c:v>
                </c:pt>
                <c:pt idx="730">
                  <c:v>0.62997099999999995</c:v>
                </c:pt>
                <c:pt idx="731">
                  <c:v>-9.6694299999999997E-2</c:v>
                </c:pt>
                <c:pt idx="732">
                  <c:v>2.4665499999999998</c:v>
                </c:pt>
                <c:pt idx="733">
                  <c:v>0.64704099999999998</c:v>
                </c:pt>
                <c:pt idx="734">
                  <c:v>-0.74671799999999999</c:v>
                </c:pt>
                <c:pt idx="735">
                  <c:v>-0.85176200000000002</c:v>
                </c:pt>
                <c:pt idx="736">
                  <c:v>-2.17936</c:v>
                </c:pt>
                <c:pt idx="737">
                  <c:v>1.8213699999999999</c:v>
                </c:pt>
                <c:pt idx="738">
                  <c:v>-0.31798500000000002</c:v>
                </c:pt>
                <c:pt idx="739">
                  <c:v>0.76357900000000001</c:v>
                </c:pt>
                <c:pt idx="740">
                  <c:v>0.468333</c:v>
                </c:pt>
                <c:pt idx="741">
                  <c:v>0.15301799999999999</c:v>
                </c:pt>
                <c:pt idx="742">
                  <c:v>1.32995</c:v>
                </c:pt>
                <c:pt idx="743">
                  <c:v>-1.30562</c:v>
                </c:pt>
                <c:pt idx="744">
                  <c:v>0.37312499999999998</c:v>
                </c:pt>
                <c:pt idx="745">
                  <c:v>0.472082</c:v>
                </c:pt>
                <c:pt idx="746">
                  <c:v>-0.83025700000000002</c:v>
                </c:pt>
                <c:pt idx="747">
                  <c:v>-0.96007200000000004</c:v>
                </c:pt>
                <c:pt idx="748">
                  <c:v>-1.01397</c:v>
                </c:pt>
                <c:pt idx="749">
                  <c:v>-2.0305399999999998</c:v>
                </c:pt>
                <c:pt idx="750">
                  <c:v>-0.13614999999999999</c:v>
                </c:pt>
                <c:pt idx="751">
                  <c:v>-0.28065800000000002</c:v>
                </c:pt>
                <c:pt idx="752">
                  <c:v>1.96411</c:v>
                </c:pt>
                <c:pt idx="753">
                  <c:v>-0.18451899999999999</c:v>
                </c:pt>
                <c:pt idx="754">
                  <c:v>-0.67064199999999996</c:v>
                </c:pt>
                <c:pt idx="755">
                  <c:v>0.50324800000000003</c:v>
                </c:pt>
                <c:pt idx="756">
                  <c:v>1.24841</c:v>
                </c:pt>
                <c:pt idx="757">
                  <c:v>-1.3921699999999999</c:v>
                </c:pt>
                <c:pt idx="758">
                  <c:v>-0.31016100000000002</c:v>
                </c:pt>
                <c:pt idx="759">
                  <c:v>-1.60727</c:v>
                </c:pt>
                <c:pt idx="760">
                  <c:v>-0.99633799999999995</c:v>
                </c:pt>
                <c:pt idx="761">
                  <c:v>-0.62995400000000001</c:v>
                </c:pt>
                <c:pt idx="762">
                  <c:v>-1.4038299999999999</c:v>
                </c:pt>
                <c:pt idx="763">
                  <c:v>1.44129</c:v>
                </c:pt>
                <c:pt idx="764">
                  <c:v>2.84599E-2</c:v>
                </c:pt>
                <c:pt idx="765">
                  <c:v>1.36894</c:v>
                </c:pt>
                <c:pt idx="766">
                  <c:v>0.22153500000000001</c:v>
                </c:pt>
                <c:pt idx="767">
                  <c:v>0.166023</c:v>
                </c:pt>
                <c:pt idx="768">
                  <c:v>0.17047200000000001</c:v>
                </c:pt>
                <c:pt idx="769">
                  <c:v>-1.1965699999999999</c:v>
                </c:pt>
                <c:pt idx="770">
                  <c:v>-0.56937199999999999</c:v>
                </c:pt>
                <c:pt idx="771">
                  <c:v>0.31233300000000003</c:v>
                </c:pt>
                <c:pt idx="772">
                  <c:v>0.76731199999999999</c:v>
                </c:pt>
                <c:pt idx="773">
                  <c:v>-1.546</c:v>
                </c:pt>
                <c:pt idx="774">
                  <c:v>0.35583599999999999</c:v>
                </c:pt>
                <c:pt idx="775">
                  <c:v>1.7697000000000001</c:v>
                </c:pt>
                <c:pt idx="776">
                  <c:v>-0.79796400000000001</c:v>
                </c:pt>
                <c:pt idx="777">
                  <c:v>2.4104500000000001E-2</c:v>
                </c:pt>
                <c:pt idx="778">
                  <c:v>-1.1544300000000001</c:v>
                </c:pt>
                <c:pt idx="779">
                  <c:v>0.73717600000000005</c:v>
                </c:pt>
                <c:pt idx="780">
                  <c:v>-7.1518799999999993E-2</c:v>
                </c:pt>
                <c:pt idx="781">
                  <c:v>1.2210000000000001</c:v>
                </c:pt>
                <c:pt idx="782">
                  <c:v>1.25013</c:v>
                </c:pt>
                <c:pt idx="783">
                  <c:v>-0.83988499999999999</c:v>
                </c:pt>
                <c:pt idx="784">
                  <c:v>0.14038400000000001</c:v>
                </c:pt>
                <c:pt idx="785">
                  <c:v>-0.64336099999999996</c:v>
                </c:pt>
                <c:pt idx="786">
                  <c:v>-0.84532200000000002</c:v>
                </c:pt>
                <c:pt idx="787">
                  <c:v>-0.24662899999999999</c:v>
                </c:pt>
                <c:pt idx="788">
                  <c:v>-0.85576399999999997</c:v>
                </c:pt>
                <c:pt idx="789">
                  <c:v>-0.75256100000000004</c:v>
                </c:pt>
                <c:pt idx="790">
                  <c:v>1.8657900000000001</c:v>
                </c:pt>
                <c:pt idx="791">
                  <c:v>8.8152599999999998E-2</c:v>
                </c:pt>
                <c:pt idx="792">
                  <c:v>-1.0640799999999999</c:v>
                </c:pt>
                <c:pt idx="793">
                  <c:v>1.66933</c:v>
                </c:pt>
                <c:pt idx="794">
                  <c:v>-1.3233900000000001</c:v>
                </c:pt>
                <c:pt idx="795">
                  <c:v>-1.1640299999999999</c:v>
                </c:pt>
                <c:pt idx="796">
                  <c:v>1.02149</c:v>
                </c:pt>
                <c:pt idx="797">
                  <c:v>-1.0446500000000001</c:v>
                </c:pt>
                <c:pt idx="798">
                  <c:v>-0.73821899999999996</c:v>
                </c:pt>
                <c:pt idx="799">
                  <c:v>0.98958599999999997</c:v>
                </c:pt>
                <c:pt idx="800">
                  <c:v>0.411188</c:v>
                </c:pt>
                <c:pt idx="801">
                  <c:v>0.49898700000000001</c:v>
                </c:pt>
                <c:pt idx="802">
                  <c:v>4.7600900000000002E-2</c:v>
                </c:pt>
                <c:pt idx="803">
                  <c:v>-0.123876</c:v>
                </c:pt>
                <c:pt idx="804">
                  <c:v>1.1411</c:v>
                </c:pt>
                <c:pt idx="805">
                  <c:v>-0.87101499999999998</c:v>
                </c:pt>
                <c:pt idx="806">
                  <c:v>0.114659</c:v>
                </c:pt>
                <c:pt idx="807">
                  <c:v>1.5214399999999999</c:v>
                </c:pt>
                <c:pt idx="808">
                  <c:v>-0.187057</c:v>
                </c:pt>
                <c:pt idx="809">
                  <c:v>0.57811800000000002</c:v>
                </c:pt>
                <c:pt idx="810">
                  <c:v>-6.6583900000000001E-2</c:v>
                </c:pt>
                <c:pt idx="811">
                  <c:v>-0.392177</c:v>
                </c:pt>
                <c:pt idx="812">
                  <c:v>1.39212</c:v>
                </c:pt>
                <c:pt idx="813">
                  <c:v>-0.133546</c:v>
                </c:pt>
                <c:pt idx="814">
                  <c:v>-0.74593699999999996</c:v>
                </c:pt>
                <c:pt idx="815">
                  <c:v>6.4828700000000003E-2</c:v>
                </c:pt>
                <c:pt idx="816">
                  <c:v>-0.21159800000000001</c:v>
                </c:pt>
                <c:pt idx="817">
                  <c:v>-0.60738599999999998</c:v>
                </c:pt>
                <c:pt idx="818">
                  <c:v>9.7204499999999999E-2</c:v>
                </c:pt>
                <c:pt idx="819">
                  <c:v>0.39680199999999999</c:v>
                </c:pt>
                <c:pt idx="820">
                  <c:v>1.7196899999999999</c:v>
                </c:pt>
                <c:pt idx="821">
                  <c:v>-0.145208</c:v>
                </c:pt>
                <c:pt idx="822">
                  <c:v>-1.44614</c:v>
                </c:pt>
                <c:pt idx="823">
                  <c:v>-2.5408599999999999</c:v>
                </c:pt>
                <c:pt idx="824">
                  <c:v>0.48395300000000002</c:v>
                </c:pt>
                <c:pt idx="825">
                  <c:v>-0.90102400000000005</c:v>
                </c:pt>
                <c:pt idx="826">
                  <c:v>1.53135</c:v>
                </c:pt>
                <c:pt idx="827">
                  <c:v>1.4475200000000001E-2</c:v>
                </c:pt>
                <c:pt idx="828">
                  <c:v>-2.1609600000000002</c:v>
                </c:pt>
                <c:pt idx="829">
                  <c:v>-1.2585500000000001</c:v>
                </c:pt>
                <c:pt idx="830">
                  <c:v>0.55258399999999996</c:v>
                </c:pt>
                <c:pt idx="831">
                  <c:v>-2.7191800000000002</c:v>
                </c:pt>
                <c:pt idx="832">
                  <c:v>-2.1216400000000002</c:v>
                </c:pt>
                <c:pt idx="833">
                  <c:v>0.84076799999999996</c:v>
                </c:pt>
                <c:pt idx="834">
                  <c:v>-1.0047999999999999</c:v>
                </c:pt>
                <c:pt idx="835">
                  <c:v>-0.728518</c:v>
                </c:pt>
                <c:pt idx="836">
                  <c:v>-1.25865</c:v>
                </c:pt>
                <c:pt idx="837">
                  <c:v>0.59213899999999997</c:v>
                </c:pt>
                <c:pt idx="838">
                  <c:v>1.29349</c:v>
                </c:pt>
                <c:pt idx="839">
                  <c:v>1.03305</c:v>
                </c:pt>
                <c:pt idx="840">
                  <c:v>0.925153</c:v>
                </c:pt>
                <c:pt idx="841">
                  <c:v>0.65399799999999997</c:v>
                </c:pt>
                <c:pt idx="842">
                  <c:v>1.1985399999999999</c:v>
                </c:pt>
                <c:pt idx="843">
                  <c:v>-5.0539899999999999E-2</c:v>
                </c:pt>
                <c:pt idx="844">
                  <c:v>-0.64963199999999999</c:v>
                </c:pt>
                <c:pt idx="845">
                  <c:v>-0.26659300000000002</c:v>
                </c:pt>
                <c:pt idx="846">
                  <c:v>0.36480600000000002</c:v>
                </c:pt>
                <c:pt idx="847">
                  <c:v>-1.5650900000000001</c:v>
                </c:pt>
                <c:pt idx="848">
                  <c:v>-3.43999E-3</c:v>
                </c:pt>
                <c:pt idx="849">
                  <c:v>8.7118200000000007E-2</c:v>
                </c:pt>
                <c:pt idx="850">
                  <c:v>-1.5149999999999999</c:v>
                </c:pt>
                <c:pt idx="851">
                  <c:v>0.25218499999999999</c:v>
                </c:pt>
                <c:pt idx="852">
                  <c:v>0.60108899999999998</c:v>
                </c:pt>
                <c:pt idx="853">
                  <c:v>-3.5608500000000001E-2</c:v>
                </c:pt>
                <c:pt idx="854">
                  <c:v>2.3526799999999999</c:v>
                </c:pt>
                <c:pt idx="855">
                  <c:v>2.33598E-2</c:v>
                </c:pt>
                <c:pt idx="856">
                  <c:v>1.0073700000000001</c:v>
                </c:pt>
                <c:pt idx="857">
                  <c:v>-0.67828699999999997</c:v>
                </c:pt>
                <c:pt idx="858">
                  <c:v>-0.1283</c:v>
                </c:pt>
                <c:pt idx="859">
                  <c:v>0.78025800000000001</c:v>
                </c:pt>
                <c:pt idx="860">
                  <c:v>1.07111</c:v>
                </c:pt>
                <c:pt idx="861">
                  <c:v>0.71409500000000004</c:v>
                </c:pt>
                <c:pt idx="862">
                  <c:v>0.44409500000000002</c:v>
                </c:pt>
                <c:pt idx="863">
                  <c:v>-1.4398200000000001</c:v>
                </c:pt>
                <c:pt idx="864">
                  <c:v>-2.2070799999999999</c:v>
                </c:pt>
                <c:pt idx="865">
                  <c:v>0.23191700000000001</c:v>
                </c:pt>
                <c:pt idx="866">
                  <c:v>0.35847699999999999</c:v>
                </c:pt>
                <c:pt idx="867">
                  <c:v>-0.66085899999999997</c:v>
                </c:pt>
                <c:pt idx="868">
                  <c:v>-0.25112499999999999</c:v>
                </c:pt>
                <c:pt idx="869">
                  <c:v>-1.57782</c:v>
                </c:pt>
                <c:pt idx="870">
                  <c:v>6.1906299999999997E-2</c:v>
                </c:pt>
                <c:pt idx="871">
                  <c:v>2.4869300000000001</c:v>
                </c:pt>
                <c:pt idx="872">
                  <c:v>-1.4333899999999999</c:v>
                </c:pt>
                <c:pt idx="873">
                  <c:v>-7.4418000000000002E-3</c:v>
                </c:pt>
                <c:pt idx="874">
                  <c:v>-7.1459900000000007E-2</c:v>
                </c:pt>
                <c:pt idx="875">
                  <c:v>-0.15382999999999999</c:v>
                </c:pt>
                <c:pt idx="876">
                  <c:v>0.982325</c:v>
                </c:pt>
                <c:pt idx="877">
                  <c:v>-1.1068199999999999</c:v>
                </c:pt>
                <c:pt idx="878">
                  <c:v>1.27468</c:v>
                </c:pt>
                <c:pt idx="879">
                  <c:v>-0.57340000000000002</c:v>
                </c:pt>
                <c:pt idx="880">
                  <c:v>-0.57793499999999998</c:v>
                </c:pt>
                <c:pt idx="881">
                  <c:v>0.60590500000000003</c:v>
                </c:pt>
                <c:pt idx="882">
                  <c:v>-2.5688800000000001E-2</c:v>
                </c:pt>
                <c:pt idx="883">
                  <c:v>1.3046800000000001</c:v>
                </c:pt>
                <c:pt idx="884">
                  <c:v>0.77987399999999996</c:v>
                </c:pt>
                <c:pt idx="885">
                  <c:v>-0.187971</c:v>
                </c:pt>
                <c:pt idx="886">
                  <c:v>-1.0433600000000001</c:v>
                </c:pt>
                <c:pt idx="887">
                  <c:v>-0.45699600000000001</c:v>
                </c:pt>
                <c:pt idx="888">
                  <c:v>1.6342000000000001</c:v>
                </c:pt>
                <c:pt idx="889">
                  <c:v>0.27893699999999999</c:v>
                </c:pt>
                <c:pt idx="890">
                  <c:v>-1.4662200000000001</c:v>
                </c:pt>
                <c:pt idx="891">
                  <c:v>1.2086699999999999</c:v>
                </c:pt>
                <c:pt idx="892">
                  <c:v>-0.12534500000000001</c:v>
                </c:pt>
                <c:pt idx="893">
                  <c:v>1.2067099999999999</c:v>
                </c:pt>
                <c:pt idx="894">
                  <c:v>1.57524</c:v>
                </c:pt>
                <c:pt idx="895">
                  <c:v>1.5371900000000001</c:v>
                </c:pt>
                <c:pt idx="896">
                  <c:v>1.7391399999999999</c:v>
                </c:pt>
                <c:pt idx="897">
                  <c:v>0.32814700000000002</c:v>
                </c:pt>
                <c:pt idx="898">
                  <c:v>-0.72095299999999995</c:v>
                </c:pt>
                <c:pt idx="899">
                  <c:v>1.9514100000000001</c:v>
                </c:pt>
                <c:pt idx="900">
                  <c:v>-0.48922399999999999</c:v>
                </c:pt>
                <c:pt idx="901">
                  <c:v>0.23006699999999999</c:v>
                </c:pt>
                <c:pt idx="902">
                  <c:v>-1.6466700000000001</c:v>
                </c:pt>
                <c:pt idx="903">
                  <c:v>0.97572400000000004</c:v>
                </c:pt>
                <c:pt idx="904">
                  <c:v>-0.75706799999999996</c:v>
                </c:pt>
                <c:pt idx="905">
                  <c:v>0.38469799999999998</c:v>
                </c:pt>
                <c:pt idx="906">
                  <c:v>0.61302199999999996</c:v>
                </c:pt>
                <c:pt idx="907">
                  <c:v>-0.93356099999999997</c:v>
                </c:pt>
                <c:pt idx="908">
                  <c:v>-0.15898599999999999</c:v>
                </c:pt>
                <c:pt idx="909">
                  <c:v>-0.542574</c:v>
                </c:pt>
                <c:pt idx="910">
                  <c:v>-0.15789</c:v>
                </c:pt>
                <c:pt idx="911">
                  <c:v>0.13517199999999999</c:v>
                </c:pt>
                <c:pt idx="912">
                  <c:v>-0.35176299999999999</c:v>
                </c:pt>
                <c:pt idx="913">
                  <c:v>1.0930299999999999</c:v>
                </c:pt>
                <c:pt idx="914">
                  <c:v>-0.66937199999999997</c:v>
                </c:pt>
                <c:pt idx="915">
                  <c:v>-0.413184</c:v>
                </c:pt>
                <c:pt idx="916">
                  <c:v>-1.1262799999999999</c:v>
                </c:pt>
                <c:pt idx="917">
                  <c:v>-1.0859399999999999</c:v>
                </c:pt>
                <c:pt idx="918">
                  <c:v>-1.52505</c:v>
                </c:pt>
                <c:pt idx="919">
                  <c:v>-0.92681800000000003</c:v>
                </c:pt>
                <c:pt idx="920">
                  <c:v>-0.56127300000000002</c:v>
                </c:pt>
                <c:pt idx="921">
                  <c:v>-0.60164700000000004</c:v>
                </c:pt>
                <c:pt idx="922">
                  <c:v>-0.67350900000000002</c:v>
                </c:pt>
                <c:pt idx="923">
                  <c:v>-0.866865</c:v>
                </c:pt>
                <c:pt idx="924">
                  <c:v>-2.43933</c:v>
                </c:pt>
                <c:pt idx="925">
                  <c:v>2.13245</c:v>
                </c:pt>
                <c:pt idx="926">
                  <c:v>-0.41292099999999998</c:v>
                </c:pt>
                <c:pt idx="927">
                  <c:v>-0.16203799999999999</c:v>
                </c:pt>
                <c:pt idx="928">
                  <c:v>-0.76030900000000001</c:v>
                </c:pt>
                <c:pt idx="929">
                  <c:v>1.28834</c:v>
                </c:pt>
                <c:pt idx="930">
                  <c:v>0.40690799999999999</c:v>
                </c:pt>
                <c:pt idx="931">
                  <c:v>-1.4318200000000001</c:v>
                </c:pt>
                <c:pt idx="932">
                  <c:v>-1.5645100000000001</c:v>
                </c:pt>
                <c:pt idx="933">
                  <c:v>-0.63677499999999998</c:v>
                </c:pt>
                <c:pt idx="934">
                  <c:v>0.55256499999999997</c:v>
                </c:pt>
                <c:pt idx="935">
                  <c:v>0.105987</c:v>
                </c:pt>
                <c:pt idx="936">
                  <c:v>3.4243599999999999E-2</c:v>
                </c:pt>
                <c:pt idx="937">
                  <c:v>7.2359300000000001E-2</c:v>
                </c:pt>
                <c:pt idx="938">
                  <c:v>0.60003799999999996</c:v>
                </c:pt>
                <c:pt idx="939">
                  <c:v>-0.37855100000000003</c:v>
                </c:pt>
                <c:pt idx="940">
                  <c:v>1.96475</c:v>
                </c:pt>
                <c:pt idx="941">
                  <c:v>1.7438</c:v>
                </c:pt>
                <c:pt idx="942">
                  <c:v>1.3410500000000001</c:v>
                </c:pt>
                <c:pt idx="943">
                  <c:v>-0.138625</c:v>
                </c:pt>
                <c:pt idx="944">
                  <c:v>0.31240200000000001</c:v>
                </c:pt>
                <c:pt idx="945">
                  <c:v>2.01179</c:v>
                </c:pt>
                <c:pt idx="946">
                  <c:v>-3.61695E-2</c:v>
                </c:pt>
                <c:pt idx="947">
                  <c:v>-0.563863</c:v>
                </c:pt>
                <c:pt idx="948">
                  <c:v>0.84333000000000002</c:v>
                </c:pt>
                <c:pt idx="949">
                  <c:v>0.37369400000000003</c:v>
                </c:pt>
                <c:pt idx="950">
                  <c:v>0.83728800000000003</c:v>
                </c:pt>
                <c:pt idx="951">
                  <c:v>2.2157100000000001</c:v>
                </c:pt>
                <c:pt idx="952">
                  <c:v>0.17509</c:v>
                </c:pt>
                <c:pt idx="953">
                  <c:v>1.85084</c:v>
                </c:pt>
                <c:pt idx="954">
                  <c:v>1.16374</c:v>
                </c:pt>
                <c:pt idx="955">
                  <c:v>0.24785199999999999</c:v>
                </c:pt>
                <c:pt idx="956">
                  <c:v>0.22989699999999999</c:v>
                </c:pt>
                <c:pt idx="957">
                  <c:v>1.77806</c:v>
                </c:pt>
                <c:pt idx="958">
                  <c:v>5.6470800000000002E-2</c:v>
                </c:pt>
                <c:pt idx="959">
                  <c:v>1.00875</c:v>
                </c:pt>
                <c:pt idx="960">
                  <c:v>-1.21712</c:v>
                </c:pt>
                <c:pt idx="961">
                  <c:v>0.923817</c:v>
                </c:pt>
                <c:pt idx="962">
                  <c:v>-0.62819800000000003</c:v>
                </c:pt>
                <c:pt idx="963">
                  <c:v>2.0007600000000001</c:v>
                </c:pt>
                <c:pt idx="964">
                  <c:v>-0.47011700000000001</c:v>
                </c:pt>
                <c:pt idx="965">
                  <c:v>-0.56362000000000001</c:v>
                </c:pt>
                <c:pt idx="966">
                  <c:v>1.4251199999999999</c:v>
                </c:pt>
                <c:pt idx="967">
                  <c:v>0.73747300000000005</c:v>
                </c:pt>
                <c:pt idx="968">
                  <c:v>1.05996</c:v>
                </c:pt>
                <c:pt idx="969">
                  <c:v>-0.61550199999999999</c:v>
                </c:pt>
                <c:pt idx="970">
                  <c:v>1.49099E-2</c:v>
                </c:pt>
                <c:pt idx="971">
                  <c:v>0.19042999999999999</c:v>
                </c:pt>
                <c:pt idx="972">
                  <c:v>-0.101817</c:v>
                </c:pt>
                <c:pt idx="973">
                  <c:v>0.477545</c:v>
                </c:pt>
                <c:pt idx="974">
                  <c:v>1.20305</c:v>
                </c:pt>
                <c:pt idx="975">
                  <c:v>-0.37053599999999998</c:v>
                </c:pt>
                <c:pt idx="976">
                  <c:v>1.74901</c:v>
                </c:pt>
                <c:pt idx="977">
                  <c:v>0.38265900000000003</c:v>
                </c:pt>
                <c:pt idx="978">
                  <c:v>-1.6733800000000001</c:v>
                </c:pt>
                <c:pt idx="979">
                  <c:v>-0.73702100000000004</c:v>
                </c:pt>
                <c:pt idx="980">
                  <c:v>0.54440999999999995</c:v>
                </c:pt>
                <c:pt idx="981">
                  <c:v>-9.0188699999999997E-2</c:v>
                </c:pt>
                <c:pt idx="982">
                  <c:v>1.4441900000000001</c:v>
                </c:pt>
                <c:pt idx="983">
                  <c:v>-0.121111</c:v>
                </c:pt>
                <c:pt idx="984">
                  <c:v>0.60001400000000005</c:v>
                </c:pt>
                <c:pt idx="985">
                  <c:v>1.5648599999999999</c:v>
                </c:pt>
                <c:pt idx="986">
                  <c:v>1.1583000000000001</c:v>
                </c:pt>
                <c:pt idx="987">
                  <c:v>0.83036699999999997</c:v>
                </c:pt>
                <c:pt idx="988">
                  <c:v>0.82200700000000004</c:v>
                </c:pt>
                <c:pt idx="989">
                  <c:v>1.1583699999999999</c:v>
                </c:pt>
                <c:pt idx="990">
                  <c:v>0.91195800000000005</c:v>
                </c:pt>
                <c:pt idx="991">
                  <c:v>0.63150600000000001</c:v>
                </c:pt>
                <c:pt idx="992">
                  <c:v>0.49506899999999998</c:v>
                </c:pt>
                <c:pt idx="993">
                  <c:v>-0.21566099999999999</c:v>
                </c:pt>
                <c:pt idx="994">
                  <c:v>-3.08008E-2</c:v>
                </c:pt>
                <c:pt idx="995">
                  <c:v>-1.1906699999999999</c:v>
                </c:pt>
                <c:pt idx="996">
                  <c:v>-0.63139800000000001</c:v>
                </c:pt>
                <c:pt idx="997">
                  <c:v>0.28469800000000001</c:v>
                </c:pt>
                <c:pt idx="998">
                  <c:v>0.41445599999999999</c:v>
                </c:pt>
                <c:pt idx="999">
                  <c:v>7.2044200000000003E-2</c:v>
                </c:pt>
                <c:pt idx="1000">
                  <c:v>-0.755799</c:v>
                </c:pt>
                <c:pt idx="1001">
                  <c:v>0.11479300000000001</c:v>
                </c:pt>
                <c:pt idx="1002">
                  <c:v>1.4633100000000001</c:v>
                </c:pt>
                <c:pt idx="1003">
                  <c:v>-0.81327000000000005</c:v>
                </c:pt>
                <c:pt idx="1004">
                  <c:v>0.84984800000000005</c:v>
                </c:pt>
                <c:pt idx="1005">
                  <c:v>-0.91405700000000001</c:v>
                </c:pt>
                <c:pt idx="1006">
                  <c:v>-0.30516900000000002</c:v>
                </c:pt>
                <c:pt idx="1007">
                  <c:v>0.24122199999999999</c:v>
                </c:pt>
                <c:pt idx="1008">
                  <c:v>-0.494641</c:v>
                </c:pt>
                <c:pt idx="1009">
                  <c:v>0.54793099999999995</c:v>
                </c:pt>
                <c:pt idx="1010">
                  <c:v>0.193082</c:v>
                </c:pt>
                <c:pt idx="1011">
                  <c:v>-0.42474200000000001</c:v>
                </c:pt>
                <c:pt idx="1012">
                  <c:v>-0.27728700000000001</c:v>
                </c:pt>
                <c:pt idx="1013">
                  <c:v>0.32566299999999998</c:v>
                </c:pt>
                <c:pt idx="1014">
                  <c:v>0.51423600000000003</c:v>
                </c:pt>
                <c:pt idx="1015">
                  <c:v>-0.20949599999999999</c:v>
                </c:pt>
                <c:pt idx="1016">
                  <c:v>0.169406</c:v>
                </c:pt>
                <c:pt idx="1017">
                  <c:v>-0.94924200000000003</c:v>
                </c:pt>
                <c:pt idx="1018">
                  <c:v>1.9992000000000001</c:v>
                </c:pt>
                <c:pt idx="1019">
                  <c:v>0.47028199999999998</c:v>
                </c:pt>
                <c:pt idx="1020">
                  <c:v>-2.1393200000000001</c:v>
                </c:pt>
                <c:pt idx="1021">
                  <c:v>-1.32558</c:v>
                </c:pt>
                <c:pt idx="1022">
                  <c:v>0.441245</c:v>
                </c:pt>
                <c:pt idx="1023">
                  <c:v>0.47904200000000002</c:v>
                </c:pt>
                <c:pt idx="1024">
                  <c:v>0.221272</c:v>
                </c:pt>
                <c:pt idx="1025">
                  <c:v>-0.189216</c:v>
                </c:pt>
                <c:pt idx="1026">
                  <c:v>2.0276800000000001</c:v>
                </c:pt>
                <c:pt idx="1027">
                  <c:v>-0.48185600000000001</c:v>
                </c:pt>
                <c:pt idx="1028">
                  <c:v>0.70836500000000002</c:v>
                </c:pt>
                <c:pt idx="1029">
                  <c:v>-1.5157499999999999</c:v>
                </c:pt>
                <c:pt idx="1030">
                  <c:v>-0.234684</c:v>
                </c:pt>
                <c:pt idx="1031">
                  <c:v>-0.97347600000000001</c:v>
                </c:pt>
                <c:pt idx="1032">
                  <c:v>1.40228</c:v>
                </c:pt>
                <c:pt idx="1033">
                  <c:v>0.50841499999999995</c:v>
                </c:pt>
                <c:pt idx="1034">
                  <c:v>-1.8682399999999999</c:v>
                </c:pt>
                <c:pt idx="1035">
                  <c:v>5.35869E-2</c:v>
                </c:pt>
                <c:pt idx="1036">
                  <c:v>1.02657</c:v>
                </c:pt>
                <c:pt idx="1037">
                  <c:v>-0.46425</c:v>
                </c:pt>
                <c:pt idx="1038">
                  <c:v>0.27561799999999997</c:v>
                </c:pt>
                <c:pt idx="1039">
                  <c:v>-0.363958</c:v>
                </c:pt>
                <c:pt idx="1040">
                  <c:v>0.76508200000000004</c:v>
                </c:pt>
                <c:pt idx="1041">
                  <c:v>-0.16827700000000001</c:v>
                </c:pt>
                <c:pt idx="1042">
                  <c:v>1.6698900000000001</c:v>
                </c:pt>
                <c:pt idx="1043">
                  <c:v>0.39918500000000001</c:v>
                </c:pt>
                <c:pt idx="1044">
                  <c:v>0.52357100000000001</c:v>
                </c:pt>
                <c:pt idx="1045">
                  <c:v>-2.74509E-2</c:v>
                </c:pt>
                <c:pt idx="1046">
                  <c:v>0.97851600000000005</c:v>
                </c:pt>
                <c:pt idx="1047">
                  <c:v>0.50330299999999994</c:v>
                </c:pt>
                <c:pt idx="1048">
                  <c:v>-0.84700299999999995</c:v>
                </c:pt>
                <c:pt idx="1049">
                  <c:v>0.55230400000000002</c:v>
                </c:pt>
                <c:pt idx="1050">
                  <c:v>-2.2014200000000002</c:v>
                </c:pt>
                <c:pt idx="1051">
                  <c:v>0.88974799999999998</c:v>
                </c:pt>
                <c:pt idx="1052">
                  <c:v>0.51055799999999996</c:v>
                </c:pt>
                <c:pt idx="1053">
                  <c:v>0.21224100000000001</c:v>
                </c:pt>
                <c:pt idx="1054">
                  <c:v>-0.55664100000000005</c:v>
                </c:pt>
                <c:pt idx="1055">
                  <c:v>-1.4277599999999999</c:v>
                </c:pt>
                <c:pt idx="1056">
                  <c:v>-0.53985099999999997</c:v>
                </c:pt>
                <c:pt idx="1057">
                  <c:v>0.19713600000000001</c:v>
                </c:pt>
                <c:pt idx="1058">
                  <c:v>1.6959299999999999</c:v>
                </c:pt>
                <c:pt idx="1059">
                  <c:v>0.52593100000000004</c:v>
                </c:pt>
                <c:pt idx="1060">
                  <c:v>0.19878699999999999</c:v>
                </c:pt>
                <c:pt idx="1061">
                  <c:v>1.0357700000000001</c:v>
                </c:pt>
                <c:pt idx="1062">
                  <c:v>-0.43080400000000002</c:v>
                </c:pt>
                <c:pt idx="1063">
                  <c:v>-0.88054299999999996</c:v>
                </c:pt>
                <c:pt idx="1064">
                  <c:v>1.63371</c:v>
                </c:pt>
                <c:pt idx="1065">
                  <c:v>4.41987E-2</c:v>
                </c:pt>
                <c:pt idx="1066">
                  <c:v>0.28212799999999999</c:v>
                </c:pt>
                <c:pt idx="1067">
                  <c:v>-2.80287</c:v>
                </c:pt>
                <c:pt idx="1068">
                  <c:v>6.8006999999999998E-2</c:v>
                </c:pt>
                <c:pt idx="1069">
                  <c:v>-1.17</c:v>
                </c:pt>
                <c:pt idx="1070">
                  <c:v>-0.16539300000000001</c:v>
                </c:pt>
                <c:pt idx="1071">
                  <c:v>1.1253500000000001</c:v>
                </c:pt>
                <c:pt idx="1072">
                  <c:v>-0.58549600000000002</c:v>
                </c:pt>
                <c:pt idx="1073">
                  <c:v>-0.84793300000000005</c:v>
                </c:pt>
                <c:pt idx="1074">
                  <c:v>1.79471</c:v>
                </c:pt>
                <c:pt idx="1075">
                  <c:v>-1.0296000000000001</c:v>
                </c:pt>
                <c:pt idx="1076">
                  <c:v>1.31341</c:v>
                </c:pt>
                <c:pt idx="1077">
                  <c:v>-0.87859799999999999</c:v>
                </c:pt>
                <c:pt idx="1078">
                  <c:v>-2.63524</c:v>
                </c:pt>
                <c:pt idx="1079">
                  <c:v>-0.15271100000000001</c:v>
                </c:pt>
                <c:pt idx="1080">
                  <c:v>0.39438000000000001</c:v>
                </c:pt>
                <c:pt idx="1081">
                  <c:v>-0.34727799999999998</c:v>
                </c:pt>
                <c:pt idx="1082">
                  <c:v>0.95234700000000005</c:v>
                </c:pt>
                <c:pt idx="1083">
                  <c:v>2.02285</c:v>
                </c:pt>
                <c:pt idx="1084">
                  <c:v>-2.3090199999999999</c:v>
                </c:pt>
                <c:pt idx="1085">
                  <c:v>0.116481</c:v>
                </c:pt>
                <c:pt idx="1086">
                  <c:v>0.79293100000000005</c:v>
                </c:pt>
                <c:pt idx="1087">
                  <c:v>0.53832000000000002</c:v>
                </c:pt>
                <c:pt idx="1088">
                  <c:v>-1.4417899999999999</c:v>
                </c:pt>
                <c:pt idx="1089">
                  <c:v>0.62635200000000002</c:v>
                </c:pt>
                <c:pt idx="1090">
                  <c:v>-1.25451</c:v>
                </c:pt>
                <c:pt idx="1091">
                  <c:v>0.34792099999999998</c:v>
                </c:pt>
                <c:pt idx="1092">
                  <c:v>-0.57381099999999996</c:v>
                </c:pt>
                <c:pt idx="1093">
                  <c:v>1.10534</c:v>
                </c:pt>
                <c:pt idx="1094">
                  <c:v>0.396787</c:v>
                </c:pt>
                <c:pt idx="1095">
                  <c:v>-6.9750300000000001E-2</c:v>
                </c:pt>
                <c:pt idx="1096">
                  <c:v>-1.44737</c:v>
                </c:pt>
                <c:pt idx="1097">
                  <c:v>0.51319999999999999</c:v>
                </c:pt>
                <c:pt idx="1098">
                  <c:v>-0.866838</c:v>
                </c:pt>
                <c:pt idx="1099">
                  <c:v>-0.83033900000000005</c:v>
                </c:pt>
                <c:pt idx="1100">
                  <c:v>0.89471900000000004</c:v>
                </c:pt>
                <c:pt idx="1101">
                  <c:v>-0.174897</c:v>
                </c:pt>
                <c:pt idx="1102">
                  <c:v>-1.45916</c:v>
                </c:pt>
                <c:pt idx="1103">
                  <c:v>-0.28608800000000001</c:v>
                </c:pt>
                <c:pt idx="1104">
                  <c:v>-0.36154999999999998</c:v>
                </c:pt>
                <c:pt idx="1105">
                  <c:v>9.7645700000000002E-2</c:v>
                </c:pt>
                <c:pt idx="1106">
                  <c:v>-0.24480299999999999</c:v>
                </c:pt>
                <c:pt idx="1107">
                  <c:v>-1.7238800000000001</c:v>
                </c:pt>
                <c:pt idx="1108">
                  <c:v>0.44401800000000002</c:v>
                </c:pt>
                <c:pt idx="1109">
                  <c:v>-0.75459200000000004</c:v>
                </c:pt>
                <c:pt idx="1110">
                  <c:v>-2.48481</c:v>
                </c:pt>
                <c:pt idx="1111">
                  <c:v>-0.42640499999999998</c:v>
                </c:pt>
                <c:pt idx="1112">
                  <c:v>-0.95455199999999996</c:v>
                </c:pt>
                <c:pt idx="1113">
                  <c:v>0.20516300000000001</c:v>
                </c:pt>
                <c:pt idx="1114">
                  <c:v>0.28089999999999998</c:v>
                </c:pt>
                <c:pt idx="1115">
                  <c:v>-1.1295200000000001</c:v>
                </c:pt>
                <c:pt idx="1116">
                  <c:v>-1.1609</c:v>
                </c:pt>
                <c:pt idx="1117">
                  <c:v>-0.48430400000000001</c:v>
                </c:pt>
                <c:pt idx="1118">
                  <c:v>-5.2831400000000001E-2</c:v>
                </c:pt>
                <c:pt idx="1119">
                  <c:v>-0.50062700000000004</c:v>
                </c:pt>
                <c:pt idx="1120">
                  <c:v>-1.23749</c:v>
                </c:pt>
                <c:pt idx="1121">
                  <c:v>0.52200800000000003</c:v>
                </c:pt>
                <c:pt idx="1122">
                  <c:v>-1.49204</c:v>
                </c:pt>
                <c:pt idx="1123">
                  <c:v>-5.0412499999999999E-2</c:v>
                </c:pt>
                <c:pt idx="1124">
                  <c:v>0.73931599999999997</c:v>
                </c:pt>
                <c:pt idx="1125">
                  <c:v>-2.2669000000000001</c:v>
                </c:pt>
                <c:pt idx="1126">
                  <c:v>-0.42153499999999999</c:v>
                </c:pt>
                <c:pt idx="1127">
                  <c:v>0.24709900000000001</c:v>
                </c:pt>
                <c:pt idx="1128">
                  <c:v>-1.74285</c:v>
                </c:pt>
                <c:pt idx="1129">
                  <c:v>1.4370900000000001E-2</c:v>
                </c:pt>
                <c:pt idx="1130">
                  <c:v>0.18204799999999999</c:v>
                </c:pt>
                <c:pt idx="1131">
                  <c:v>-0.744923</c:v>
                </c:pt>
                <c:pt idx="1132">
                  <c:v>1.9552300000000002E-2</c:v>
                </c:pt>
                <c:pt idx="1133">
                  <c:v>-1.94781</c:v>
                </c:pt>
                <c:pt idx="1134">
                  <c:v>-0.55559800000000004</c:v>
                </c:pt>
                <c:pt idx="1135">
                  <c:v>2.2852399999999999</c:v>
                </c:pt>
                <c:pt idx="1136">
                  <c:v>7.4154999999999999E-2</c:v>
                </c:pt>
                <c:pt idx="1137">
                  <c:v>-0.51640299999999995</c:v>
                </c:pt>
                <c:pt idx="1138">
                  <c:v>-0.14031099999999999</c:v>
                </c:pt>
                <c:pt idx="1139">
                  <c:v>-0.76179399999999997</c:v>
                </c:pt>
                <c:pt idx="1140">
                  <c:v>-0.98300600000000005</c:v>
                </c:pt>
                <c:pt idx="1141">
                  <c:v>0.75988299999999998</c:v>
                </c:pt>
                <c:pt idx="1142">
                  <c:v>-0.95012799999999997</c:v>
                </c:pt>
                <c:pt idx="1143">
                  <c:v>-2.4748299999999999</c:v>
                </c:pt>
                <c:pt idx="1144">
                  <c:v>0.48516999999999999</c:v>
                </c:pt>
                <c:pt idx="1145">
                  <c:v>-1.35656</c:v>
                </c:pt>
                <c:pt idx="1146">
                  <c:v>-2.8603300000000002E-2</c:v>
                </c:pt>
                <c:pt idx="1147">
                  <c:v>-0.58663600000000005</c:v>
                </c:pt>
                <c:pt idx="1148">
                  <c:v>1.81749</c:v>
                </c:pt>
                <c:pt idx="1149">
                  <c:v>0.72228800000000004</c:v>
                </c:pt>
                <c:pt idx="1150">
                  <c:v>0.169071</c:v>
                </c:pt>
                <c:pt idx="1151">
                  <c:v>-1.6584300000000001</c:v>
                </c:pt>
                <c:pt idx="1152">
                  <c:v>-0.724221</c:v>
                </c:pt>
                <c:pt idx="1153">
                  <c:v>0.24027999999999999</c:v>
                </c:pt>
                <c:pt idx="1154">
                  <c:v>0.11430899999999999</c:v>
                </c:pt>
                <c:pt idx="1155">
                  <c:v>-1.82322E-2</c:v>
                </c:pt>
                <c:pt idx="1156">
                  <c:v>0.73936900000000005</c:v>
                </c:pt>
                <c:pt idx="1157">
                  <c:v>0.18051</c:v>
                </c:pt>
                <c:pt idx="1158">
                  <c:v>0.32344000000000001</c:v>
                </c:pt>
                <c:pt idx="1159">
                  <c:v>0.30071799999999999</c:v>
                </c:pt>
                <c:pt idx="1160">
                  <c:v>-0.158361</c:v>
                </c:pt>
                <c:pt idx="1161">
                  <c:v>1.0059199999999999</c:v>
                </c:pt>
                <c:pt idx="1162">
                  <c:v>1.1911099999999999</c:v>
                </c:pt>
                <c:pt idx="1163">
                  <c:v>0.60494499999999995</c:v>
                </c:pt>
                <c:pt idx="1164">
                  <c:v>1.73214</c:v>
                </c:pt>
                <c:pt idx="1165">
                  <c:v>1.4764200000000001</c:v>
                </c:pt>
                <c:pt idx="1166">
                  <c:v>-0.59784800000000005</c:v>
                </c:pt>
                <c:pt idx="1167">
                  <c:v>1.0696000000000001</c:v>
                </c:pt>
                <c:pt idx="1168">
                  <c:v>-0.56888700000000003</c:v>
                </c:pt>
                <c:pt idx="1169">
                  <c:v>0.84569499999999997</c:v>
                </c:pt>
                <c:pt idx="1170">
                  <c:v>-1.51935</c:v>
                </c:pt>
                <c:pt idx="1171">
                  <c:v>0.11672399999999999</c:v>
                </c:pt>
                <c:pt idx="1172">
                  <c:v>-0.86248000000000002</c:v>
                </c:pt>
                <c:pt idx="1173">
                  <c:v>1.64561</c:v>
                </c:pt>
                <c:pt idx="1174">
                  <c:v>1.1329100000000001</c:v>
                </c:pt>
                <c:pt idx="1175">
                  <c:v>0.23727599999999999</c:v>
                </c:pt>
                <c:pt idx="1176">
                  <c:v>-0.179921</c:v>
                </c:pt>
                <c:pt idx="1177">
                  <c:v>-0.30076399999999998</c:v>
                </c:pt>
                <c:pt idx="1178">
                  <c:v>-0.817693</c:v>
                </c:pt>
                <c:pt idx="1179">
                  <c:v>-0.69330499999999995</c:v>
                </c:pt>
                <c:pt idx="1180">
                  <c:v>0.18789700000000001</c:v>
                </c:pt>
                <c:pt idx="1181">
                  <c:v>-1.14313</c:v>
                </c:pt>
                <c:pt idx="1182">
                  <c:v>0.64009099999999997</c:v>
                </c:pt>
                <c:pt idx="1183">
                  <c:v>-0.60531599999999997</c:v>
                </c:pt>
                <c:pt idx="1184">
                  <c:v>-1.34337</c:v>
                </c:pt>
                <c:pt idx="1185">
                  <c:v>0.39108599999999999</c:v>
                </c:pt>
                <c:pt idx="1186">
                  <c:v>1.3688800000000001</c:v>
                </c:pt>
                <c:pt idx="1187">
                  <c:v>1.0080199999999999</c:v>
                </c:pt>
                <c:pt idx="1188">
                  <c:v>0.48777399999999999</c:v>
                </c:pt>
                <c:pt idx="1189">
                  <c:v>-0.809145</c:v>
                </c:pt>
                <c:pt idx="1190">
                  <c:v>-2.1001799999999999</c:v>
                </c:pt>
                <c:pt idx="1191">
                  <c:v>0.63578100000000004</c:v>
                </c:pt>
                <c:pt idx="1192">
                  <c:v>1.51712</c:v>
                </c:pt>
                <c:pt idx="1193">
                  <c:v>0.101433</c:v>
                </c:pt>
                <c:pt idx="1194">
                  <c:v>-2.04034</c:v>
                </c:pt>
                <c:pt idx="1195">
                  <c:v>0.77902199999999999</c:v>
                </c:pt>
                <c:pt idx="1196">
                  <c:v>0.72069300000000003</c:v>
                </c:pt>
                <c:pt idx="1197">
                  <c:v>0.94852700000000001</c:v>
                </c:pt>
                <c:pt idx="1198">
                  <c:v>-1.4747399999999999</c:v>
                </c:pt>
                <c:pt idx="1199">
                  <c:v>-2.2005300000000001</c:v>
                </c:pt>
                <c:pt idx="1200">
                  <c:v>0.91971999999999998</c:v>
                </c:pt>
                <c:pt idx="1201">
                  <c:v>0.35763600000000001</c:v>
                </c:pt>
                <c:pt idx="1202">
                  <c:v>-0.48908299999999999</c:v>
                </c:pt>
                <c:pt idx="1203">
                  <c:v>2.3629899999999999</c:v>
                </c:pt>
                <c:pt idx="1204">
                  <c:v>-0.94060999999999995</c:v>
                </c:pt>
                <c:pt idx="1205">
                  <c:v>-8.5908100000000001E-2</c:v>
                </c:pt>
                <c:pt idx="1206">
                  <c:v>-0.71379499999999996</c:v>
                </c:pt>
                <c:pt idx="1207">
                  <c:v>0.128529</c:v>
                </c:pt>
                <c:pt idx="1208">
                  <c:v>0.75957200000000002</c:v>
                </c:pt>
                <c:pt idx="1209">
                  <c:v>0.782752</c:v>
                </c:pt>
                <c:pt idx="1210">
                  <c:v>-1.1548</c:v>
                </c:pt>
                <c:pt idx="1211">
                  <c:v>0.369091</c:v>
                </c:pt>
                <c:pt idx="1212">
                  <c:v>-0.96336999999999995</c:v>
                </c:pt>
                <c:pt idx="1213">
                  <c:v>-0.42507099999999998</c:v>
                </c:pt>
                <c:pt idx="1214">
                  <c:v>0.73571399999999998</c:v>
                </c:pt>
                <c:pt idx="1215">
                  <c:v>1.00797</c:v>
                </c:pt>
                <c:pt idx="1216">
                  <c:v>-0.131608</c:v>
                </c:pt>
                <c:pt idx="1217">
                  <c:v>-0.485958</c:v>
                </c:pt>
                <c:pt idx="1218">
                  <c:v>-0.97796400000000006</c:v>
                </c:pt>
                <c:pt idx="1219">
                  <c:v>1.07569</c:v>
                </c:pt>
                <c:pt idx="1220">
                  <c:v>-0.30183100000000002</c:v>
                </c:pt>
                <c:pt idx="1221">
                  <c:v>-0.45304499999999998</c:v>
                </c:pt>
                <c:pt idx="1222">
                  <c:v>1.1066499999999999</c:v>
                </c:pt>
                <c:pt idx="1223">
                  <c:v>0.21641299999999999</c:v>
                </c:pt>
                <c:pt idx="1224">
                  <c:v>-0.92226200000000003</c:v>
                </c:pt>
                <c:pt idx="1225">
                  <c:v>0.18323400000000001</c:v>
                </c:pt>
                <c:pt idx="1226">
                  <c:v>-0.57362500000000005</c:v>
                </c:pt>
                <c:pt idx="1227">
                  <c:v>-0.90476599999999996</c:v>
                </c:pt>
                <c:pt idx="1228">
                  <c:v>-1.52166</c:v>
                </c:pt>
                <c:pt idx="1229">
                  <c:v>-0.70770599999999995</c:v>
                </c:pt>
                <c:pt idx="1230">
                  <c:v>1.22289</c:v>
                </c:pt>
                <c:pt idx="1231">
                  <c:v>-3.0941299999999998</c:v>
                </c:pt>
                <c:pt idx="1232">
                  <c:v>2.2418900000000002</c:v>
                </c:pt>
                <c:pt idx="1233">
                  <c:v>-0.77576900000000004</c:v>
                </c:pt>
                <c:pt idx="1234">
                  <c:v>-0.66211600000000004</c:v>
                </c:pt>
                <c:pt idx="1235">
                  <c:v>-1.0816699999999999</c:v>
                </c:pt>
                <c:pt idx="1236">
                  <c:v>-0.73681799999999997</c:v>
                </c:pt>
                <c:pt idx="1237">
                  <c:v>-1.11724</c:v>
                </c:pt>
                <c:pt idx="1238">
                  <c:v>-1.55372</c:v>
                </c:pt>
                <c:pt idx="1239">
                  <c:v>6.94715E-3</c:v>
                </c:pt>
                <c:pt idx="1240">
                  <c:v>-1.1147400000000001</c:v>
                </c:pt>
                <c:pt idx="1241">
                  <c:v>-0.59587400000000001</c:v>
                </c:pt>
                <c:pt idx="1242">
                  <c:v>-1.4579800000000001</c:v>
                </c:pt>
                <c:pt idx="1243">
                  <c:v>0.40048899999999998</c:v>
                </c:pt>
                <c:pt idx="1244">
                  <c:v>0.41330899999999998</c:v>
                </c:pt>
                <c:pt idx="1245">
                  <c:v>-0.33386500000000002</c:v>
                </c:pt>
                <c:pt idx="1246">
                  <c:v>-2.5539800000000001</c:v>
                </c:pt>
                <c:pt idx="1247">
                  <c:v>-7.8749399999999997E-2</c:v>
                </c:pt>
                <c:pt idx="1248">
                  <c:v>0.51670199999999999</c:v>
                </c:pt>
                <c:pt idx="1249">
                  <c:v>-1.6417200000000001</c:v>
                </c:pt>
                <c:pt idx="1250">
                  <c:v>-0.98820200000000002</c:v>
                </c:pt>
                <c:pt idx="1251">
                  <c:v>1.33731</c:v>
                </c:pt>
                <c:pt idx="1252">
                  <c:v>0.40812199999999998</c:v>
                </c:pt>
                <c:pt idx="1253">
                  <c:v>-0.34101700000000001</c:v>
                </c:pt>
                <c:pt idx="1254">
                  <c:v>-0.51486399999999999</c:v>
                </c:pt>
                <c:pt idx="1255">
                  <c:v>-0.18598300000000001</c:v>
                </c:pt>
                <c:pt idx="1256">
                  <c:v>-1.3473999999999999</c:v>
                </c:pt>
                <c:pt idx="1257">
                  <c:v>-0.44987899999999997</c:v>
                </c:pt>
                <c:pt idx="1258">
                  <c:v>6.7323599999999997E-2</c:v>
                </c:pt>
                <c:pt idx="1259">
                  <c:v>5.6125000000000001E-2</c:v>
                </c:pt>
                <c:pt idx="1260">
                  <c:v>0.26374700000000001</c:v>
                </c:pt>
                <c:pt idx="1261">
                  <c:v>0.79521600000000003</c:v>
                </c:pt>
                <c:pt idx="1262">
                  <c:v>-1.2093499999999999</c:v>
                </c:pt>
                <c:pt idx="1263">
                  <c:v>0.76321799999999995</c:v>
                </c:pt>
                <c:pt idx="1264">
                  <c:v>1.3837900000000001</c:v>
                </c:pt>
                <c:pt idx="1265">
                  <c:v>0.271928</c:v>
                </c:pt>
                <c:pt idx="1266">
                  <c:v>-0.25427300000000003</c:v>
                </c:pt>
                <c:pt idx="1267">
                  <c:v>-1.0213099999999999</c:v>
                </c:pt>
                <c:pt idx="1268">
                  <c:v>-2.0924299999999998</c:v>
                </c:pt>
              </c:numCache>
            </c:numRef>
          </c:xVal>
          <c:yVal>
            <c:numRef>
              <c:f>Sheet1!$B$2:$B$1270</c:f>
              <c:numCache>
                <c:formatCode>General</c:formatCode>
                <c:ptCount val="1269"/>
                <c:pt idx="0">
                  <c:v>0.20367399999999999</c:v>
                </c:pt>
                <c:pt idx="1">
                  <c:v>-0.75318700000000005</c:v>
                </c:pt>
                <c:pt idx="2">
                  <c:v>0.48123899999999997</c:v>
                </c:pt>
                <c:pt idx="3">
                  <c:v>1.45438</c:v>
                </c:pt>
                <c:pt idx="4">
                  <c:v>-0.20271500000000001</c:v>
                </c:pt>
                <c:pt idx="5">
                  <c:v>0.106821</c:v>
                </c:pt>
                <c:pt idx="6">
                  <c:v>-2.1822599999999999</c:v>
                </c:pt>
                <c:pt idx="7">
                  <c:v>0.42997099999999999</c:v>
                </c:pt>
                <c:pt idx="8">
                  <c:v>-8.8116E-2</c:v>
                </c:pt>
                <c:pt idx="9">
                  <c:v>-0.71751900000000002</c:v>
                </c:pt>
                <c:pt idx="10">
                  <c:v>-0.60000500000000001</c:v>
                </c:pt>
                <c:pt idx="11">
                  <c:v>-1.66906</c:v>
                </c:pt>
                <c:pt idx="12">
                  <c:v>1.1574</c:v>
                </c:pt>
                <c:pt idx="13">
                  <c:v>-0.27673799999999998</c:v>
                </c:pt>
                <c:pt idx="14">
                  <c:v>0.60262700000000002</c:v>
                </c:pt>
                <c:pt idx="15">
                  <c:v>-1.04297</c:v>
                </c:pt>
                <c:pt idx="16">
                  <c:v>1.7302900000000001</c:v>
                </c:pt>
                <c:pt idx="17">
                  <c:v>0.40815099999999999</c:v>
                </c:pt>
                <c:pt idx="18">
                  <c:v>-2.2576299999999998</c:v>
                </c:pt>
                <c:pt idx="19">
                  <c:v>1.42923</c:v>
                </c:pt>
                <c:pt idx="20">
                  <c:v>0.22346099999999999</c:v>
                </c:pt>
                <c:pt idx="21">
                  <c:v>0.390683</c:v>
                </c:pt>
                <c:pt idx="22">
                  <c:v>-0.83960999999999997</c:v>
                </c:pt>
                <c:pt idx="23">
                  <c:v>-0.17993600000000001</c:v>
                </c:pt>
                <c:pt idx="24">
                  <c:v>-0.26434099999999999</c:v>
                </c:pt>
                <c:pt idx="25">
                  <c:v>-1.03329</c:v>
                </c:pt>
                <c:pt idx="26">
                  <c:v>0.81811999999999996</c:v>
                </c:pt>
                <c:pt idx="27">
                  <c:v>-6.5871700000000005E-2</c:v>
                </c:pt>
                <c:pt idx="28">
                  <c:v>-9.3792799999999996E-2</c:v>
                </c:pt>
                <c:pt idx="29">
                  <c:v>0.61119599999999996</c:v>
                </c:pt>
                <c:pt idx="30">
                  <c:v>-0.27435500000000002</c:v>
                </c:pt>
                <c:pt idx="31">
                  <c:v>-1.46174</c:v>
                </c:pt>
                <c:pt idx="32">
                  <c:v>0.33453300000000002</c:v>
                </c:pt>
                <c:pt idx="33">
                  <c:v>-0.54863700000000004</c:v>
                </c:pt>
                <c:pt idx="34">
                  <c:v>-0.16022400000000001</c:v>
                </c:pt>
                <c:pt idx="35">
                  <c:v>-1.0787899999999999</c:v>
                </c:pt>
                <c:pt idx="36">
                  <c:v>1.6222700000000001</c:v>
                </c:pt>
                <c:pt idx="37">
                  <c:v>-1.3411900000000001</c:v>
                </c:pt>
                <c:pt idx="38">
                  <c:v>-0.93825400000000003</c:v>
                </c:pt>
                <c:pt idx="39">
                  <c:v>-0.50089600000000001</c:v>
                </c:pt>
                <c:pt idx="40">
                  <c:v>-1.0948599999999999</c:v>
                </c:pt>
                <c:pt idx="41">
                  <c:v>2.6734800000000001</c:v>
                </c:pt>
                <c:pt idx="42">
                  <c:v>-0.125888</c:v>
                </c:pt>
                <c:pt idx="43">
                  <c:v>0.54067100000000001</c:v>
                </c:pt>
                <c:pt idx="44">
                  <c:v>-1.43516</c:v>
                </c:pt>
                <c:pt idx="45">
                  <c:v>-1.0424800000000001</c:v>
                </c:pt>
                <c:pt idx="46">
                  <c:v>0.191301</c:v>
                </c:pt>
                <c:pt idx="47">
                  <c:v>0.60089800000000004</c:v>
                </c:pt>
                <c:pt idx="48">
                  <c:v>0.93045599999999995</c:v>
                </c:pt>
                <c:pt idx="49">
                  <c:v>-1.1391199999999999</c:v>
                </c:pt>
                <c:pt idx="50">
                  <c:v>1.2144200000000001</c:v>
                </c:pt>
                <c:pt idx="51">
                  <c:v>-1.9849300000000001</c:v>
                </c:pt>
                <c:pt idx="52">
                  <c:v>0.159002</c:v>
                </c:pt>
                <c:pt idx="53">
                  <c:v>0.13322400000000001</c:v>
                </c:pt>
                <c:pt idx="54">
                  <c:v>0.88614499999999996</c:v>
                </c:pt>
                <c:pt idx="55">
                  <c:v>-1.9476500000000001E-2</c:v>
                </c:pt>
                <c:pt idx="56">
                  <c:v>2.48007</c:v>
                </c:pt>
                <c:pt idx="57">
                  <c:v>-3.59571</c:v>
                </c:pt>
                <c:pt idx="58">
                  <c:v>-0.56459800000000004</c:v>
                </c:pt>
                <c:pt idx="59">
                  <c:v>-0.384793</c:v>
                </c:pt>
                <c:pt idx="60">
                  <c:v>-2.4962599999999999</c:v>
                </c:pt>
                <c:pt idx="61">
                  <c:v>-1.7153400000000001</c:v>
                </c:pt>
                <c:pt idx="62">
                  <c:v>1.5147900000000001</c:v>
                </c:pt>
                <c:pt idx="63">
                  <c:v>-0.49981700000000001</c:v>
                </c:pt>
                <c:pt idx="64">
                  <c:v>-0.31247000000000003</c:v>
                </c:pt>
                <c:pt idx="65">
                  <c:v>0.691492</c:v>
                </c:pt>
                <c:pt idx="66">
                  <c:v>-0.817635</c:v>
                </c:pt>
                <c:pt idx="67">
                  <c:v>-0.115887</c:v>
                </c:pt>
                <c:pt idx="68">
                  <c:v>0.20303499999999999</c:v>
                </c:pt>
                <c:pt idx="69">
                  <c:v>-0.34839300000000001</c:v>
                </c:pt>
                <c:pt idx="70">
                  <c:v>0.88215699999999997</c:v>
                </c:pt>
                <c:pt idx="71">
                  <c:v>-0.308421</c:v>
                </c:pt>
                <c:pt idx="72">
                  <c:v>0.248525</c:v>
                </c:pt>
                <c:pt idx="73">
                  <c:v>0.63291399999999998</c:v>
                </c:pt>
                <c:pt idx="74">
                  <c:v>-0.30789800000000001</c:v>
                </c:pt>
                <c:pt idx="75">
                  <c:v>9.7285399999999994E-2</c:v>
                </c:pt>
                <c:pt idx="76">
                  <c:v>0.55953699999999995</c:v>
                </c:pt>
                <c:pt idx="77">
                  <c:v>-3.2926900000000002E-2</c:v>
                </c:pt>
                <c:pt idx="78">
                  <c:v>0.10090399999999999</c:v>
                </c:pt>
                <c:pt idx="79">
                  <c:v>-0.909632</c:v>
                </c:pt>
                <c:pt idx="80">
                  <c:v>-0.191831</c:v>
                </c:pt>
                <c:pt idx="81">
                  <c:v>1.3930199999999999</c:v>
                </c:pt>
                <c:pt idx="82">
                  <c:v>-0.72399000000000002</c:v>
                </c:pt>
                <c:pt idx="83">
                  <c:v>-0.485178</c:v>
                </c:pt>
                <c:pt idx="84">
                  <c:v>0.91752299999999998</c:v>
                </c:pt>
                <c:pt idx="85">
                  <c:v>-0.59115700000000004</c:v>
                </c:pt>
                <c:pt idx="86">
                  <c:v>-1.1369400000000001</c:v>
                </c:pt>
                <c:pt idx="87">
                  <c:v>-1.19645</c:v>
                </c:pt>
                <c:pt idx="88">
                  <c:v>1.10059</c:v>
                </c:pt>
                <c:pt idx="89">
                  <c:v>-0.59028700000000001</c:v>
                </c:pt>
                <c:pt idx="90">
                  <c:v>0.43368800000000002</c:v>
                </c:pt>
                <c:pt idx="91">
                  <c:v>-0.57343200000000005</c:v>
                </c:pt>
                <c:pt idx="92">
                  <c:v>-1.93605</c:v>
                </c:pt>
                <c:pt idx="93">
                  <c:v>-2.6102500000000002</c:v>
                </c:pt>
                <c:pt idx="94">
                  <c:v>-1.2190300000000001</c:v>
                </c:pt>
                <c:pt idx="95">
                  <c:v>0.39086700000000002</c:v>
                </c:pt>
                <c:pt idx="96">
                  <c:v>-0.79291800000000001</c:v>
                </c:pt>
                <c:pt idx="97">
                  <c:v>0.36169000000000001</c:v>
                </c:pt>
                <c:pt idx="98">
                  <c:v>1.15967</c:v>
                </c:pt>
                <c:pt idx="99">
                  <c:v>-1.0523499999999999</c:v>
                </c:pt>
                <c:pt idx="100">
                  <c:v>1.79644</c:v>
                </c:pt>
                <c:pt idx="101">
                  <c:v>-0.85886300000000004</c:v>
                </c:pt>
                <c:pt idx="102">
                  <c:v>-0.30223699999999998</c:v>
                </c:pt>
                <c:pt idx="103">
                  <c:v>-0.46557100000000001</c:v>
                </c:pt>
                <c:pt idx="104">
                  <c:v>5.1498700000000001E-2</c:v>
                </c:pt>
                <c:pt idx="105">
                  <c:v>0.105575</c:v>
                </c:pt>
                <c:pt idx="106">
                  <c:v>0.81348500000000001</c:v>
                </c:pt>
                <c:pt idx="107">
                  <c:v>0.23688400000000001</c:v>
                </c:pt>
                <c:pt idx="108">
                  <c:v>-0.32573600000000003</c:v>
                </c:pt>
                <c:pt idx="109">
                  <c:v>0.93634099999999998</c:v>
                </c:pt>
                <c:pt idx="110">
                  <c:v>-2.2770600000000001</c:v>
                </c:pt>
                <c:pt idx="111">
                  <c:v>0.33606900000000001</c:v>
                </c:pt>
                <c:pt idx="112">
                  <c:v>0.93732599999999999</c:v>
                </c:pt>
                <c:pt idx="113">
                  <c:v>-1.3108500000000001</c:v>
                </c:pt>
                <c:pt idx="114">
                  <c:v>-0.24529300000000001</c:v>
                </c:pt>
                <c:pt idx="115">
                  <c:v>-0.808342</c:v>
                </c:pt>
                <c:pt idx="116">
                  <c:v>-1.1571100000000001</c:v>
                </c:pt>
                <c:pt idx="117">
                  <c:v>-0.44846599999999998</c:v>
                </c:pt>
                <c:pt idx="118">
                  <c:v>0.63790100000000005</c:v>
                </c:pt>
                <c:pt idx="119">
                  <c:v>-1.68957</c:v>
                </c:pt>
                <c:pt idx="120">
                  <c:v>1.20716</c:v>
                </c:pt>
                <c:pt idx="121">
                  <c:v>-0.24334700000000001</c:v>
                </c:pt>
                <c:pt idx="122">
                  <c:v>0.39183899999999999</c:v>
                </c:pt>
                <c:pt idx="123">
                  <c:v>1.6967699999999999</c:v>
                </c:pt>
                <c:pt idx="124">
                  <c:v>-0.18492400000000001</c:v>
                </c:pt>
                <c:pt idx="125">
                  <c:v>-1.1363399999999999</c:v>
                </c:pt>
                <c:pt idx="126">
                  <c:v>-0.25740000000000002</c:v>
                </c:pt>
                <c:pt idx="127">
                  <c:v>0.89219199999999999</c:v>
                </c:pt>
                <c:pt idx="128">
                  <c:v>-1.2212700000000001</c:v>
                </c:pt>
                <c:pt idx="129">
                  <c:v>1.1158400000000001E-2</c:v>
                </c:pt>
                <c:pt idx="130">
                  <c:v>-0.36785800000000002</c:v>
                </c:pt>
                <c:pt idx="131">
                  <c:v>1.8366499999999999</c:v>
                </c:pt>
                <c:pt idx="132">
                  <c:v>0.30917800000000001</c:v>
                </c:pt>
                <c:pt idx="133">
                  <c:v>1.20444</c:v>
                </c:pt>
                <c:pt idx="134">
                  <c:v>1.2786900000000001</c:v>
                </c:pt>
                <c:pt idx="135">
                  <c:v>-0.13446</c:v>
                </c:pt>
                <c:pt idx="136">
                  <c:v>-0.12823699999999999</c:v>
                </c:pt>
                <c:pt idx="137">
                  <c:v>0.59232099999999999</c:v>
                </c:pt>
                <c:pt idx="138">
                  <c:v>-0.80365500000000001</c:v>
                </c:pt>
                <c:pt idx="139">
                  <c:v>-1.93167</c:v>
                </c:pt>
                <c:pt idx="140">
                  <c:v>-1.00763</c:v>
                </c:pt>
                <c:pt idx="141">
                  <c:v>1.28403</c:v>
                </c:pt>
                <c:pt idx="142">
                  <c:v>-0.90121799999999996</c:v>
                </c:pt>
                <c:pt idx="143">
                  <c:v>0.70674800000000004</c:v>
                </c:pt>
                <c:pt idx="144">
                  <c:v>-0.50636800000000004</c:v>
                </c:pt>
                <c:pt idx="145">
                  <c:v>-0.47629100000000002</c:v>
                </c:pt>
                <c:pt idx="146">
                  <c:v>2.22939</c:v>
                </c:pt>
                <c:pt idx="147">
                  <c:v>2.00583</c:v>
                </c:pt>
                <c:pt idx="148">
                  <c:v>-0.218281</c:v>
                </c:pt>
                <c:pt idx="149">
                  <c:v>-3.2175799999999999</c:v>
                </c:pt>
                <c:pt idx="150">
                  <c:v>0.42960700000000002</c:v>
                </c:pt>
                <c:pt idx="151">
                  <c:v>-1.2965599999999999</c:v>
                </c:pt>
                <c:pt idx="152">
                  <c:v>-1.55311</c:v>
                </c:pt>
                <c:pt idx="153">
                  <c:v>-1.79271</c:v>
                </c:pt>
                <c:pt idx="154">
                  <c:v>0.76530600000000004</c:v>
                </c:pt>
                <c:pt idx="155">
                  <c:v>0.81318800000000002</c:v>
                </c:pt>
                <c:pt idx="156">
                  <c:v>-0.85789499999999996</c:v>
                </c:pt>
                <c:pt idx="157">
                  <c:v>-1.73444</c:v>
                </c:pt>
                <c:pt idx="158">
                  <c:v>-0.13821900000000001</c:v>
                </c:pt>
                <c:pt idx="159">
                  <c:v>-1.0646</c:v>
                </c:pt>
                <c:pt idx="160">
                  <c:v>0.84016000000000002</c:v>
                </c:pt>
                <c:pt idx="161">
                  <c:v>1.27003</c:v>
                </c:pt>
                <c:pt idx="162">
                  <c:v>0.45146599999999998</c:v>
                </c:pt>
                <c:pt idx="163">
                  <c:v>0.40599800000000003</c:v>
                </c:pt>
                <c:pt idx="164">
                  <c:v>0.38422299999999998</c:v>
                </c:pt>
                <c:pt idx="165">
                  <c:v>0.46825299999999997</c:v>
                </c:pt>
                <c:pt idx="166">
                  <c:v>-1.07904</c:v>
                </c:pt>
                <c:pt idx="167">
                  <c:v>0.44253399999999998</c:v>
                </c:pt>
                <c:pt idx="168">
                  <c:v>0.63324100000000005</c:v>
                </c:pt>
                <c:pt idx="169">
                  <c:v>-0.72653999999999996</c:v>
                </c:pt>
                <c:pt idx="170">
                  <c:v>-1.3047200000000001</c:v>
                </c:pt>
                <c:pt idx="171">
                  <c:v>-1.0510699999999999</c:v>
                </c:pt>
                <c:pt idx="172">
                  <c:v>1.57941</c:v>
                </c:pt>
                <c:pt idx="173">
                  <c:v>-0.40351700000000001</c:v>
                </c:pt>
                <c:pt idx="174">
                  <c:v>-8.9741600000000005E-2</c:v>
                </c:pt>
                <c:pt idx="175">
                  <c:v>0.29829499999999998</c:v>
                </c:pt>
                <c:pt idx="176">
                  <c:v>1.0310600000000001</c:v>
                </c:pt>
                <c:pt idx="177">
                  <c:v>-1.68814</c:v>
                </c:pt>
                <c:pt idx="178">
                  <c:v>0.326961</c:v>
                </c:pt>
                <c:pt idx="179">
                  <c:v>-0.27247100000000002</c:v>
                </c:pt>
                <c:pt idx="180">
                  <c:v>0.216504</c:v>
                </c:pt>
                <c:pt idx="181">
                  <c:v>0.34959299999999999</c:v>
                </c:pt>
                <c:pt idx="182">
                  <c:v>0.15328700000000001</c:v>
                </c:pt>
                <c:pt idx="183">
                  <c:v>0.34345900000000001</c:v>
                </c:pt>
                <c:pt idx="184">
                  <c:v>-0.53903999999999996</c:v>
                </c:pt>
                <c:pt idx="185">
                  <c:v>0.43445400000000001</c:v>
                </c:pt>
                <c:pt idx="186">
                  <c:v>0.336918</c:v>
                </c:pt>
                <c:pt idx="187">
                  <c:v>1.3646499999999999</c:v>
                </c:pt>
                <c:pt idx="188">
                  <c:v>-0.60315099999999999</c:v>
                </c:pt>
                <c:pt idx="189">
                  <c:v>-0.30422399999999999</c:v>
                </c:pt>
                <c:pt idx="190">
                  <c:v>0.241281</c:v>
                </c:pt>
                <c:pt idx="191">
                  <c:v>0.70688099999999998</c:v>
                </c:pt>
                <c:pt idx="192">
                  <c:v>3.5447899999999997E-2</c:v>
                </c:pt>
                <c:pt idx="193">
                  <c:v>1.43363</c:v>
                </c:pt>
                <c:pt idx="194">
                  <c:v>1.1702999999999999</c:v>
                </c:pt>
                <c:pt idx="195">
                  <c:v>1.11595</c:v>
                </c:pt>
                <c:pt idx="196">
                  <c:v>-1.35884</c:v>
                </c:pt>
                <c:pt idx="197">
                  <c:v>-0.33998099999999998</c:v>
                </c:pt>
                <c:pt idx="198">
                  <c:v>0.62656299999999998</c:v>
                </c:pt>
                <c:pt idx="199">
                  <c:v>-0.306973</c:v>
                </c:pt>
                <c:pt idx="200">
                  <c:v>-1.4077</c:v>
                </c:pt>
                <c:pt idx="201">
                  <c:v>-0.45539099999999999</c:v>
                </c:pt>
                <c:pt idx="202">
                  <c:v>0.49701000000000001</c:v>
                </c:pt>
                <c:pt idx="203">
                  <c:v>1.7285299999999999</c:v>
                </c:pt>
                <c:pt idx="204">
                  <c:v>-0.902528</c:v>
                </c:pt>
                <c:pt idx="205">
                  <c:v>-1.4638800000000001</c:v>
                </c:pt>
                <c:pt idx="206">
                  <c:v>0.230461</c:v>
                </c:pt>
                <c:pt idx="207">
                  <c:v>-0.52223699999999995</c:v>
                </c:pt>
                <c:pt idx="208">
                  <c:v>0.45123999999999997</c:v>
                </c:pt>
                <c:pt idx="209">
                  <c:v>-0.69917399999999996</c:v>
                </c:pt>
                <c:pt idx="210">
                  <c:v>1.38523</c:v>
                </c:pt>
                <c:pt idx="211">
                  <c:v>-1.1273500000000001</c:v>
                </c:pt>
                <c:pt idx="212">
                  <c:v>-0.73976900000000001</c:v>
                </c:pt>
                <c:pt idx="213">
                  <c:v>0.98443800000000004</c:v>
                </c:pt>
                <c:pt idx="214">
                  <c:v>0.97534399999999999</c:v>
                </c:pt>
                <c:pt idx="215">
                  <c:v>1.3760300000000001</c:v>
                </c:pt>
                <c:pt idx="216">
                  <c:v>0.19567000000000001</c:v>
                </c:pt>
                <c:pt idx="217">
                  <c:v>0.95318499999999995</c:v>
                </c:pt>
                <c:pt idx="218">
                  <c:v>0.394569</c:v>
                </c:pt>
                <c:pt idx="219">
                  <c:v>0.89483900000000005</c:v>
                </c:pt>
                <c:pt idx="220">
                  <c:v>-1.1652800000000001</c:v>
                </c:pt>
                <c:pt idx="221">
                  <c:v>1.2326900000000001</c:v>
                </c:pt>
                <c:pt idx="222">
                  <c:v>-1.4337800000000001</c:v>
                </c:pt>
                <c:pt idx="223">
                  <c:v>-2.2199399999999998</c:v>
                </c:pt>
                <c:pt idx="224">
                  <c:v>-0.57111299999999998</c:v>
                </c:pt>
                <c:pt idx="225">
                  <c:v>0.35543599999999997</c:v>
                </c:pt>
                <c:pt idx="226">
                  <c:v>-0.72497999999999996</c:v>
                </c:pt>
                <c:pt idx="227">
                  <c:v>-0.52461999999999998</c:v>
                </c:pt>
                <c:pt idx="228">
                  <c:v>-0.57769499999999996</c:v>
                </c:pt>
                <c:pt idx="229">
                  <c:v>2.0335100000000002</c:v>
                </c:pt>
                <c:pt idx="230">
                  <c:v>1.026</c:v>
                </c:pt>
                <c:pt idx="231">
                  <c:v>-1.2674799999999999</c:v>
                </c:pt>
                <c:pt idx="232">
                  <c:v>-2.2582100000000001</c:v>
                </c:pt>
                <c:pt idx="233">
                  <c:v>-0.31842799999999999</c:v>
                </c:pt>
                <c:pt idx="234">
                  <c:v>0.871062</c:v>
                </c:pt>
                <c:pt idx="235">
                  <c:v>-0.885347</c:v>
                </c:pt>
                <c:pt idx="236">
                  <c:v>-0.98797299999999999</c:v>
                </c:pt>
                <c:pt idx="237">
                  <c:v>-0.29881400000000002</c:v>
                </c:pt>
                <c:pt idx="238">
                  <c:v>9.4852199999999998E-2</c:v>
                </c:pt>
                <c:pt idx="239">
                  <c:v>-1.30542</c:v>
                </c:pt>
                <c:pt idx="240">
                  <c:v>-1.88344</c:v>
                </c:pt>
                <c:pt idx="241">
                  <c:v>1.32867</c:v>
                </c:pt>
                <c:pt idx="242">
                  <c:v>8.7355299999999997E-2</c:v>
                </c:pt>
                <c:pt idx="243">
                  <c:v>-6.8909999999999999E-2</c:v>
                </c:pt>
                <c:pt idx="244">
                  <c:v>1.2266999999999999</c:v>
                </c:pt>
                <c:pt idx="245">
                  <c:v>0.77953899999999998</c:v>
                </c:pt>
                <c:pt idx="246">
                  <c:v>0.83919999999999995</c:v>
                </c:pt>
                <c:pt idx="247">
                  <c:v>0.93715700000000002</c:v>
                </c:pt>
                <c:pt idx="248">
                  <c:v>1.12219</c:v>
                </c:pt>
                <c:pt idx="249">
                  <c:v>1.3232900000000001</c:v>
                </c:pt>
                <c:pt idx="250">
                  <c:v>1.3920800000000001E-2</c:v>
                </c:pt>
                <c:pt idx="251">
                  <c:v>-1.1624099999999999</c:v>
                </c:pt>
                <c:pt idx="252">
                  <c:v>-0.13932800000000001</c:v>
                </c:pt>
                <c:pt idx="253">
                  <c:v>0.51749900000000004</c:v>
                </c:pt>
                <c:pt idx="254">
                  <c:v>-1.50468</c:v>
                </c:pt>
                <c:pt idx="255">
                  <c:v>-9.07057E-2</c:v>
                </c:pt>
                <c:pt idx="256">
                  <c:v>-0.85721499999999995</c:v>
                </c:pt>
                <c:pt idx="257">
                  <c:v>0.423902</c:v>
                </c:pt>
                <c:pt idx="258">
                  <c:v>0.32437500000000002</c:v>
                </c:pt>
                <c:pt idx="259">
                  <c:v>-0.86030099999999998</c:v>
                </c:pt>
                <c:pt idx="260">
                  <c:v>2.4075700000000002</c:v>
                </c:pt>
                <c:pt idx="261">
                  <c:v>0.52040799999999998</c:v>
                </c:pt>
                <c:pt idx="262">
                  <c:v>0.446656</c:v>
                </c:pt>
                <c:pt idx="263">
                  <c:v>3.2452700000000001</c:v>
                </c:pt>
                <c:pt idx="264">
                  <c:v>0.48063</c:v>
                </c:pt>
                <c:pt idx="265">
                  <c:v>-2.06806</c:v>
                </c:pt>
                <c:pt idx="266">
                  <c:v>1.6861299999999999</c:v>
                </c:pt>
                <c:pt idx="267">
                  <c:v>-0.10777</c:v>
                </c:pt>
                <c:pt idx="268">
                  <c:v>1.17256</c:v>
                </c:pt>
                <c:pt idx="269">
                  <c:v>0.33327400000000001</c:v>
                </c:pt>
                <c:pt idx="270">
                  <c:v>0.23271900000000001</c:v>
                </c:pt>
                <c:pt idx="271">
                  <c:v>0.58713499999999996</c:v>
                </c:pt>
                <c:pt idx="272">
                  <c:v>-0.118827</c:v>
                </c:pt>
                <c:pt idx="273">
                  <c:v>1.0018400000000001</c:v>
                </c:pt>
                <c:pt idx="274">
                  <c:v>-0.171208</c:v>
                </c:pt>
                <c:pt idx="275">
                  <c:v>-1.16343</c:v>
                </c:pt>
                <c:pt idx="276">
                  <c:v>1.0734999999999999</c:v>
                </c:pt>
                <c:pt idx="277">
                  <c:v>-1.41496E-2</c:v>
                </c:pt>
                <c:pt idx="278">
                  <c:v>-0.499141</c:v>
                </c:pt>
                <c:pt idx="279">
                  <c:v>1.49732</c:v>
                </c:pt>
                <c:pt idx="280">
                  <c:v>0.40094400000000002</c:v>
                </c:pt>
                <c:pt idx="281">
                  <c:v>-2.5949499999999999</c:v>
                </c:pt>
                <c:pt idx="282">
                  <c:v>0.59321599999999997</c:v>
                </c:pt>
                <c:pt idx="283">
                  <c:v>-0.86079300000000003</c:v>
                </c:pt>
                <c:pt idx="284">
                  <c:v>0.50989399999999996</c:v>
                </c:pt>
                <c:pt idx="285">
                  <c:v>2.0286400000000002</c:v>
                </c:pt>
                <c:pt idx="286">
                  <c:v>-0.34780899999999998</c:v>
                </c:pt>
                <c:pt idx="287">
                  <c:v>1.3907499999999999</c:v>
                </c:pt>
                <c:pt idx="288">
                  <c:v>-0.34587000000000001</c:v>
                </c:pt>
                <c:pt idx="289">
                  <c:v>1.13601</c:v>
                </c:pt>
                <c:pt idx="290">
                  <c:v>0.36354399999999998</c:v>
                </c:pt>
                <c:pt idx="291">
                  <c:v>-1.66733</c:v>
                </c:pt>
                <c:pt idx="292">
                  <c:v>-2.6572399999999998</c:v>
                </c:pt>
                <c:pt idx="293">
                  <c:v>-1.1588700000000001</c:v>
                </c:pt>
                <c:pt idx="294">
                  <c:v>-1.05783</c:v>
                </c:pt>
                <c:pt idx="295">
                  <c:v>-0.43517</c:v>
                </c:pt>
                <c:pt idx="296">
                  <c:v>1.2913699999999999</c:v>
                </c:pt>
                <c:pt idx="297">
                  <c:v>0.58729900000000002</c:v>
                </c:pt>
                <c:pt idx="298">
                  <c:v>-1.0797399999999999</c:v>
                </c:pt>
                <c:pt idx="299">
                  <c:v>3.5438900000000002</c:v>
                </c:pt>
                <c:pt idx="300">
                  <c:v>2.2269999999999999</c:v>
                </c:pt>
                <c:pt idx="301">
                  <c:v>0.950797</c:v>
                </c:pt>
                <c:pt idx="302">
                  <c:v>2.7917900000000002</c:v>
                </c:pt>
                <c:pt idx="303">
                  <c:v>0.28715099999999999</c:v>
                </c:pt>
                <c:pt idx="304">
                  <c:v>-0.83383499999999999</c:v>
                </c:pt>
                <c:pt idx="305">
                  <c:v>0.257301</c:v>
                </c:pt>
                <c:pt idx="306">
                  <c:v>1.9614100000000001</c:v>
                </c:pt>
                <c:pt idx="307">
                  <c:v>0.76071500000000003</c:v>
                </c:pt>
                <c:pt idx="308">
                  <c:v>-0.33656700000000001</c:v>
                </c:pt>
                <c:pt idx="309">
                  <c:v>1.10093</c:v>
                </c:pt>
                <c:pt idx="310">
                  <c:v>-2.1368900000000002</c:v>
                </c:pt>
                <c:pt idx="311">
                  <c:v>0.37339699999999998</c:v>
                </c:pt>
                <c:pt idx="312">
                  <c:v>0.857151</c:v>
                </c:pt>
                <c:pt idx="313">
                  <c:v>0.81223299999999998</c:v>
                </c:pt>
                <c:pt idx="314">
                  <c:v>1.7339599999999999</c:v>
                </c:pt>
                <c:pt idx="315">
                  <c:v>0.98083399999999998</c:v>
                </c:pt>
                <c:pt idx="316">
                  <c:v>-0.77483299999999999</c:v>
                </c:pt>
                <c:pt idx="317">
                  <c:v>-0.106432</c:v>
                </c:pt>
                <c:pt idx="318">
                  <c:v>0.14085500000000001</c:v>
                </c:pt>
                <c:pt idx="319">
                  <c:v>-1.3582700000000001</c:v>
                </c:pt>
                <c:pt idx="320">
                  <c:v>2.1269900000000002</c:v>
                </c:pt>
                <c:pt idx="321">
                  <c:v>-0.71046799999999999</c:v>
                </c:pt>
                <c:pt idx="322">
                  <c:v>4.5757800000000001E-2</c:v>
                </c:pt>
                <c:pt idx="323">
                  <c:v>0.76143499999999997</c:v>
                </c:pt>
                <c:pt idx="324">
                  <c:v>1.5328599999999999</c:v>
                </c:pt>
                <c:pt idx="325">
                  <c:v>0.12540399999999999</c:v>
                </c:pt>
                <c:pt idx="326">
                  <c:v>-0.18169199999999999</c:v>
                </c:pt>
                <c:pt idx="327">
                  <c:v>2.776E-2</c:v>
                </c:pt>
                <c:pt idx="328">
                  <c:v>0.18852099999999999</c:v>
                </c:pt>
                <c:pt idx="329">
                  <c:v>1.2960499999999999</c:v>
                </c:pt>
                <c:pt idx="330">
                  <c:v>-1.24752</c:v>
                </c:pt>
                <c:pt idx="331">
                  <c:v>0.18368599999999999</c:v>
                </c:pt>
                <c:pt idx="332">
                  <c:v>1.1986399999999999</c:v>
                </c:pt>
                <c:pt idx="333">
                  <c:v>0.34930899999999998</c:v>
                </c:pt>
                <c:pt idx="334">
                  <c:v>1.6217299999999999</c:v>
                </c:pt>
                <c:pt idx="335">
                  <c:v>-0.54755299999999996</c:v>
                </c:pt>
                <c:pt idx="336">
                  <c:v>0.65754900000000005</c:v>
                </c:pt>
                <c:pt idx="337">
                  <c:v>1.53796</c:v>
                </c:pt>
                <c:pt idx="338">
                  <c:v>-4.75965E-2</c:v>
                </c:pt>
                <c:pt idx="339">
                  <c:v>1.0808599999999999</c:v>
                </c:pt>
                <c:pt idx="340">
                  <c:v>0.71283600000000003</c:v>
                </c:pt>
                <c:pt idx="341">
                  <c:v>-0.91834499999999997</c:v>
                </c:pt>
                <c:pt idx="342">
                  <c:v>-1.3648899999999999</c:v>
                </c:pt>
                <c:pt idx="343">
                  <c:v>0.13660700000000001</c:v>
                </c:pt>
                <c:pt idx="344">
                  <c:v>-2.14662</c:v>
                </c:pt>
                <c:pt idx="345">
                  <c:v>-0.93672100000000003</c:v>
                </c:pt>
                <c:pt idx="346">
                  <c:v>0.49007400000000001</c:v>
                </c:pt>
                <c:pt idx="347">
                  <c:v>-0.396596</c:v>
                </c:pt>
                <c:pt idx="348">
                  <c:v>0.151285</c:v>
                </c:pt>
                <c:pt idx="349">
                  <c:v>1.69686</c:v>
                </c:pt>
                <c:pt idx="350">
                  <c:v>-0.606742</c:v>
                </c:pt>
                <c:pt idx="351">
                  <c:v>0.31853100000000001</c:v>
                </c:pt>
                <c:pt idx="352">
                  <c:v>-1.5345200000000001</c:v>
                </c:pt>
                <c:pt idx="353">
                  <c:v>0.122167</c:v>
                </c:pt>
                <c:pt idx="354">
                  <c:v>0.66642199999999996</c:v>
                </c:pt>
                <c:pt idx="355">
                  <c:v>-0.97185200000000005</c:v>
                </c:pt>
                <c:pt idx="356">
                  <c:v>-1.12914</c:v>
                </c:pt>
                <c:pt idx="357">
                  <c:v>1.34504</c:v>
                </c:pt>
                <c:pt idx="358">
                  <c:v>1.07413</c:v>
                </c:pt>
                <c:pt idx="359">
                  <c:v>-0.66760900000000001</c:v>
                </c:pt>
                <c:pt idx="360">
                  <c:v>-0.149674</c:v>
                </c:pt>
                <c:pt idx="361">
                  <c:v>-0.292323</c:v>
                </c:pt>
                <c:pt idx="362">
                  <c:v>-1.0425500000000001</c:v>
                </c:pt>
                <c:pt idx="363">
                  <c:v>2.11544</c:v>
                </c:pt>
                <c:pt idx="364">
                  <c:v>-1.0158400000000001</c:v>
                </c:pt>
                <c:pt idx="365">
                  <c:v>1.1361399999999999</c:v>
                </c:pt>
                <c:pt idx="366">
                  <c:v>1.3225</c:v>
                </c:pt>
                <c:pt idx="367">
                  <c:v>0.17990200000000001</c:v>
                </c:pt>
                <c:pt idx="368">
                  <c:v>0.89589399999999997</c:v>
                </c:pt>
                <c:pt idx="369">
                  <c:v>-0.31767200000000001</c:v>
                </c:pt>
                <c:pt idx="370">
                  <c:v>8.45466E-2</c:v>
                </c:pt>
                <c:pt idx="371">
                  <c:v>-0.62804300000000002</c:v>
                </c:pt>
                <c:pt idx="372">
                  <c:v>-0.78224800000000005</c:v>
                </c:pt>
                <c:pt idx="373">
                  <c:v>0.40073700000000001</c:v>
                </c:pt>
                <c:pt idx="374">
                  <c:v>1.21363</c:v>
                </c:pt>
                <c:pt idx="375">
                  <c:v>-1.7868599999999999</c:v>
                </c:pt>
                <c:pt idx="376">
                  <c:v>1.11138</c:v>
                </c:pt>
                <c:pt idx="377">
                  <c:v>-0.72467599999999999</c:v>
                </c:pt>
                <c:pt idx="378">
                  <c:v>0.84552099999999997</c:v>
                </c:pt>
                <c:pt idx="379">
                  <c:v>0.71453900000000004</c:v>
                </c:pt>
                <c:pt idx="380">
                  <c:v>0.52496600000000004</c:v>
                </c:pt>
                <c:pt idx="381">
                  <c:v>1.2124200000000001</c:v>
                </c:pt>
                <c:pt idx="382">
                  <c:v>1.83094</c:v>
                </c:pt>
                <c:pt idx="383">
                  <c:v>0.14155300000000001</c:v>
                </c:pt>
                <c:pt idx="384">
                  <c:v>0.85691099999999998</c:v>
                </c:pt>
                <c:pt idx="385">
                  <c:v>-0.71155900000000005</c:v>
                </c:pt>
                <c:pt idx="386">
                  <c:v>-1.84232</c:v>
                </c:pt>
                <c:pt idx="387">
                  <c:v>-0.47051500000000002</c:v>
                </c:pt>
                <c:pt idx="388">
                  <c:v>0.82396499999999995</c:v>
                </c:pt>
                <c:pt idx="389">
                  <c:v>-1.6846000000000001</c:v>
                </c:pt>
                <c:pt idx="390">
                  <c:v>0.196406</c:v>
                </c:pt>
                <c:pt idx="391">
                  <c:v>0.33307599999999998</c:v>
                </c:pt>
                <c:pt idx="392">
                  <c:v>-0.641536</c:v>
                </c:pt>
                <c:pt idx="393">
                  <c:v>1.2322200000000001</c:v>
                </c:pt>
                <c:pt idx="394">
                  <c:v>0.54792399999999997</c:v>
                </c:pt>
                <c:pt idx="395">
                  <c:v>-2.3339099999999999</c:v>
                </c:pt>
                <c:pt idx="396">
                  <c:v>-1.1282700000000001</c:v>
                </c:pt>
                <c:pt idx="397">
                  <c:v>-0.35827999999999999</c:v>
                </c:pt>
                <c:pt idx="398">
                  <c:v>-1.49143</c:v>
                </c:pt>
                <c:pt idx="399">
                  <c:v>-0.98247899999999999</c:v>
                </c:pt>
                <c:pt idx="400">
                  <c:v>-0.356402</c:v>
                </c:pt>
                <c:pt idx="401">
                  <c:v>-0.368143</c:v>
                </c:pt>
                <c:pt idx="402">
                  <c:v>0.54970399999999997</c:v>
                </c:pt>
                <c:pt idx="403">
                  <c:v>-1.3435699999999999</c:v>
                </c:pt>
                <c:pt idx="404">
                  <c:v>1.33548</c:v>
                </c:pt>
                <c:pt idx="405">
                  <c:v>-1.8965700000000001</c:v>
                </c:pt>
                <c:pt idx="406">
                  <c:v>2.4569399999999999</c:v>
                </c:pt>
                <c:pt idx="407">
                  <c:v>0.19974600000000001</c:v>
                </c:pt>
                <c:pt idx="408">
                  <c:v>-1.4900599999999999</c:v>
                </c:pt>
                <c:pt idx="409">
                  <c:v>-9.9574300000000004E-2</c:v>
                </c:pt>
                <c:pt idx="410">
                  <c:v>-1.4383600000000001</c:v>
                </c:pt>
                <c:pt idx="411">
                  <c:v>-1.1610799999999999</c:v>
                </c:pt>
                <c:pt idx="412">
                  <c:v>-1.2378899999999999</c:v>
                </c:pt>
                <c:pt idx="413">
                  <c:v>0.83335599999999999</c:v>
                </c:pt>
                <c:pt idx="414">
                  <c:v>1.54074</c:v>
                </c:pt>
                <c:pt idx="415">
                  <c:v>1.2001999999999999</c:v>
                </c:pt>
                <c:pt idx="416">
                  <c:v>-1.16371</c:v>
                </c:pt>
                <c:pt idx="417">
                  <c:v>-0.217526</c:v>
                </c:pt>
                <c:pt idx="418">
                  <c:v>-1.03728</c:v>
                </c:pt>
                <c:pt idx="419">
                  <c:v>-2.1170599999999999</c:v>
                </c:pt>
                <c:pt idx="420">
                  <c:v>1.0859300000000001</c:v>
                </c:pt>
                <c:pt idx="421">
                  <c:v>0.57585799999999998</c:v>
                </c:pt>
                <c:pt idx="422">
                  <c:v>-0.11276899999999999</c:v>
                </c:pt>
                <c:pt idx="423">
                  <c:v>-1.83789</c:v>
                </c:pt>
                <c:pt idx="424">
                  <c:v>-4.7929100000000002E-2</c:v>
                </c:pt>
                <c:pt idx="425">
                  <c:v>-0.36997200000000002</c:v>
                </c:pt>
                <c:pt idx="426">
                  <c:v>-0.22260199999999999</c:v>
                </c:pt>
                <c:pt idx="427">
                  <c:v>-2.7180200000000001</c:v>
                </c:pt>
                <c:pt idx="428">
                  <c:v>-1.2706500000000001</c:v>
                </c:pt>
                <c:pt idx="429">
                  <c:v>-1.06423</c:v>
                </c:pt>
                <c:pt idx="430">
                  <c:v>-1.7333400000000001</c:v>
                </c:pt>
                <c:pt idx="431">
                  <c:v>-0.232846</c:v>
                </c:pt>
                <c:pt idx="432">
                  <c:v>1.8182499999999999</c:v>
                </c:pt>
                <c:pt idx="433">
                  <c:v>0.244009</c:v>
                </c:pt>
                <c:pt idx="434">
                  <c:v>-0.600526</c:v>
                </c:pt>
                <c:pt idx="435">
                  <c:v>0.95911000000000002</c:v>
                </c:pt>
                <c:pt idx="436">
                  <c:v>1.0732900000000001</c:v>
                </c:pt>
                <c:pt idx="437">
                  <c:v>-1.3516999999999999</c:v>
                </c:pt>
                <c:pt idx="438">
                  <c:v>0.20858299999999999</c:v>
                </c:pt>
                <c:pt idx="439">
                  <c:v>-1.41316</c:v>
                </c:pt>
                <c:pt idx="440">
                  <c:v>-0.127999</c:v>
                </c:pt>
                <c:pt idx="441">
                  <c:v>0.52861100000000005</c:v>
                </c:pt>
                <c:pt idx="442">
                  <c:v>-0.20643600000000001</c:v>
                </c:pt>
                <c:pt idx="443">
                  <c:v>-0.86792000000000002</c:v>
                </c:pt>
                <c:pt idx="444">
                  <c:v>-1.5951500000000001</c:v>
                </c:pt>
                <c:pt idx="445">
                  <c:v>-0.61787800000000004</c:v>
                </c:pt>
                <c:pt idx="446">
                  <c:v>0.90137400000000001</c:v>
                </c:pt>
                <c:pt idx="447">
                  <c:v>-1.77599</c:v>
                </c:pt>
                <c:pt idx="448">
                  <c:v>2.6126100000000001</c:v>
                </c:pt>
                <c:pt idx="449">
                  <c:v>0.912964</c:v>
                </c:pt>
                <c:pt idx="450">
                  <c:v>0.411221</c:v>
                </c:pt>
                <c:pt idx="451">
                  <c:v>-0.23169200000000001</c:v>
                </c:pt>
                <c:pt idx="452">
                  <c:v>-0.308695</c:v>
                </c:pt>
                <c:pt idx="453">
                  <c:v>-1.6869799999999999</c:v>
                </c:pt>
                <c:pt idx="454">
                  <c:v>0.77334400000000003</c:v>
                </c:pt>
                <c:pt idx="455">
                  <c:v>0.198856</c:v>
                </c:pt>
                <c:pt idx="456">
                  <c:v>0.45579399999999998</c:v>
                </c:pt>
                <c:pt idx="457">
                  <c:v>-2.0180400000000001</c:v>
                </c:pt>
                <c:pt idx="458">
                  <c:v>-0.174044</c:v>
                </c:pt>
                <c:pt idx="459">
                  <c:v>-2.2892600000000001</c:v>
                </c:pt>
                <c:pt idx="460">
                  <c:v>-2.0609099999999998</c:v>
                </c:pt>
                <c:pt idx="461">
                  <c:v>1.9520999999999999</c:v>
                </c:pt>
                <c:pt idx="462">
                  <c:v>0.87509400000000004</c:v>
                </c:pt>
                <c:pt idx="463">
                  <c:v>0.61701899999999998</c:v>
                </c:pt>
                <c:pt idx="464">
                  <c:v>0.57902500000000001</c:v>
                </c:pt>
                <c:pt idx="465">
                  <c:v>0.83613099999999996</c:v>
                </c:pt>
                <c:pt idx="466">
                  <c:v>0.58060599999999996</c:v>
                </c:pt>
                <c:pt idx="467">
                  <c:v>-2.3784800000000001</c:v>
                </c:pt>
                <c:pt idx="468">
                  <c:v>1.8338300000000001</c:v>
                </c:pt>
                <c:pt idx="469">
                  <c:v>-0.66274</c:v>
                </c:pt>
                <c:pt idx="470">
                  <c:v>1.98051</c:v>
                </c:pt>
                <c:pt idx="471">
                  <c:v>-1.5037400000000001</c:v>
                </c:pt>
                <c:pt idx="472">
                  <c:v>-0.150508</c:v>
                </c:pt>
                <c:pt idx="473">
                  <c:v>1.4468700000000001</c:v>
                </c:pt>
                <c:pt idx="474">
                  <c:v>-1.57806</c:v>
                </c:pt>
                <c:pt idx="475">
                  <c:v>-4.6079099999999998E-2</c:v>
                </c:pt>
                <c:pt idx="476">
                  <c:v>0.59518000000000004</c:v>
                </c:pt>
                <c:pt idx="477">
                  <c:v>6.2925700000000001E-2</c:v>
                </c:pt>
                <c:pt idx="478">
                  <c:v>0.25743899999999997</c:v>
                </c:pt>
                <c:pt idx="479">
                  <c:v>-1.3484</c:v>
                </c:pt>
                <c:pt idx="480">
                  <c:v>2.2454499999999999</c:v>
                </c:pt>
                <c:pt idx="481">
                  <c:v>0.232875</c:v>
                </c:pt>
                <c:pt idx="482">
                  <c:v>-3.7648399999999999E-2</c:v>
                </c:pt>
                <c:pt idx="483">
                  <c:v>0.48184900000000003</c:v>
                </c:pt>
                <c:pt idx="484">
                  <c:v>1.6412899999999999</c:v>
                </c:pt>
                <c:pt idx="485">
                  <c:v>0.57594900000000004</c:v>
                </c:pt>
                <c:pt idx="486">
                  <c:v>-1.53755</c:v>
                </c:pt>
                <c:pt idx="487">
                  <c:v>-0.56777299999999997</c:v>
                </c:pt>
                <c:pt idx="488">
                  <c:v>2.3484400000000001</c:v>
                </c:pt>
                <c:pt idx="489">
                  <c:v>1.2625200000000001</c:v>
                </c:pt>
                <c:pt idx="490">
                  <c:v>0.61176900000000001</c:v>
                </c:pt>
                <c:pt idx="491">
                  <c:v>-4.6423199999999998E-2</c:v>
                </c:pt>
                <c:pt idx="492">
                  <c:v>1.0136400000000001</c:v>
                </c:pt>
                <c:pt idx="493">
                  <c:v>-1.43648</c:v>
                </c:pt>
                <c:pt idx="494">
                  <c:v>-1.3154300000000001</c:v>
                </c:pt>
                <c:pt idx="495">
                  <c:v>-0.90610100000000005</c:v>
                </c:pt>
                <c:pt idx="496">
                  <c:v>1.59772</c:v>
                </c:pt>
                <c:pt idx="497">
                  <c:v>1.4362600000000001</c:v>
                </c:pt>
                <c:pt idx="498">
                  <c:v>-0.526389</c:v>
                </c:pt>
                <c:pt idx="499">
                  <c:v>-0.66751000000000005</c:v>
                </c:pt>
                <c:pt idx="500">
                  <c:v>-0.93317000000000005</c:v>
                </c:pt>
                <c:pt idx="501">
                  <c:v>2.7838099999999999</c:v>
                </c:pt>
                <c:pt idx="502">
                  <c:v>0.159743</c:v>
                </c:pt>
                <c:pt idx="503">
                  <c:v>-0.25274999999999997</c:v>
                </c:pt>
                <c:pt idx="504">
                  <c:v>1.5350600000000001</c:v>
                </c:pt>
                <c:pt idx="505">
                  <c:v>0.75500800000000001</c:v>
                </c:pt>
                <c:pt idx="506">
                  <c:v>-0.237236</c:v>
                </c:pt>
                <c:pt idx="507">
                  <c:v>-1.8570199999999999</c:v>
                </c:pt>
                <c:pt idx="508">
                  <c:v>0.116811</c:v>
                </c:pt>
                <c:pt idx="509">
                  <c:v>1.9259299999999999</c:v>
                </c:pt>
                <c:pt idx="510">
                  <c:v>0.14152799999999999</c:v>
                </c:pt>
                <c:pt idx="511">
                  <c:v>-0.14538000000000001</c:v>
                </c:pt>
                <c:pt idx="512">
                  <c:v>-1.2501</c:v>
                </c:pt>
                <c:pt idx="513">
                  <c:v>0.52608500000000002</c:v>
                </c:pt>
                <c:pt idx="514">
                  <c:v>0.73663999999999996</c:v>
                </c:pt>
                <c:pt idx="515">
                  <c:v>-2.2762199999999999</c:v>
                </c:pt>
                <c:pt idx="516">
                  <c:v>0.80431299999999994</c:v>
                </c:pt>
                <c:pt idx="517">
                  <c:v>0.44083099999999997</c:v>
                </c:pt>
                <c:pt idx="518">
                  <c:v>-2.1878199999999999</c:v>
                </c:pt>
                <c:pt idx="519">
                  <c:v>0.26872099999999999</c:v>
                </c:pt>
                <c:pt idx="520">
                  <c:v>0.123085</c:v>
                </c:pt>
                <c:pt idx="521">
                  <c:v>-0.30915900000000002</c:v>
                </c:pt>
                <c:pt idx="522">
                  <c:v>-0.47975600000000002</c:v>
                </c:pt>
                <c:pt idx="523">
                  <c:v>-0.16317799999999999</c:v>
                </c:pt>
                <c:pt idx="524">
                  <c:v>0.33220300000000003</c:v>
                </c:pt>
                <c:pt idx="525">
                  <c:v>-0.19417100000000001</c:v>
                </c:pt>
                <c:pt idx="526">
                  <c:v>0.67579800000000001</c:v>
                </c:pt>
                <c:pt idx="527">
                  <c:v>0.72328499999999996</c:v>
                </c:pt>
                <c:pt idx="528">
                  <c:v>1.17161</c:v>
                </c:pt>
                <c:pt idx="529">
                  <c:v>-0.14232</c:v>
                </c:pt>
                <c:pt idx="530">
                  <c:v>-0.40207999999999999</c:v>
                </c:pt>
                <c:pt idx="531">
                  <c:v>0.47600500000000001</c:v>
                </c:pt>
                <c:pt idx="532">
                  <c:v>0.69518199999999997</c:v>
                </c:pt>
                <c:pt idx="533">
                  <c:v>0.84426900000000005</c:v>
                </c:pt>
                <c:pt idx="534">
                  <c:v>0.15307299999999999</c:v>
                </c:pt>
                <c:pt idx="535">
                  <c:v>-1.04488</c:v>
                </c:pt>
                <c:pt idx="536">
                  <c:v>-0.84780299999999997</c:v>
                </c:pt>
                <c:pt idx="537">
                  <c:v>-1.10484</c:v>
                </c:pt>
                <c:pt idx="538">
                  <c:v>1.4033800000000001</c:v>
                </c:pt>
                <c:pt idx="539">
                  <c:v>-2.00665</c:v>
                </c:pt>
                <c:pt idx="540">
                  <c:v>-0.18227499999999999</c:v>
                </c:pt>
                <c:pt idx="541">
                  <c:v>1.3946400000000001</c:v>
                </c:pt>
                <c:pt idx="542">
                  <c:v>0.44728299999999999</c:v>
                </c:pt>
                <c:pt idx="543">
                  <c:v>-0.64889799999999997</c:v>
                </c:pt>
                <c:pt idx="544">
                  <c:v>-1.25858</c:v>
                </c:pt>
                <c:pt idx="545">
                  <c:v>0.248529</c:v>
                </c:pt>
                <c:pt idx="546">
                  <c:v>-0.24038999999999999</c:v>
                </c:pt>
                <c:pt idx="547">
                  <c:v>-0.75131400000000004</c:v>
                </c:pt>
                <c:pt idx="548">
                  <c:v>-1.34884</c:v>
                </c:pt>
                <c:pt idx="549">
                  <c:v>3.14255E-3</c:v>
                </c:pt>
                <c:pt idx="550">
                  <c:v>0.34766999999999998</c:v>
                </c:pt>
                <c:pt idx="551">
                  <c:v>0.10804800000000001</c:v>
                </c:pt>
                <c:pt idx="552">
                  <c:v>1.2495099999999999</c:v>
                </c:pt>
                <c:pt idx="553">
                  <c:v>-0.4491</c:v>
                </c:pt>
                <c:pt idx="554">
                  <c:v>-1.8448100000000001</c:v>
                </c:pt>
                <c:pt idx="555">
                  <c:v>-0.81726200000000004</c:v>
                </c:pt>
                <c:pt idx="556">
                  <c:v>1.1189199999999999</c:v>
                </c:pt>
                <c:pt idx="557">
                  <c:v>-0.50542500000000001</c:v>
                </c:pt>
                <c:pt idx="558">
                  <c:v>0.55611699999999997</c:v>
                </c:pt>
                <c:pt idx="559">
                  <c:v>1.0787599999999999</c:v>
                </c:pt>
                <c:pt idx="560">
                  <c:v>-1.30162</c:v>
                </c:pt>
                <c:pt idx="561">
                  <c:v>-0.30562</c:v>
                </c:pt>
                <c:pt idx="562">
                  <c:v>-1.26401E-2</c:v>
                </c:pt>
                <c:pt idx="563">
                  <c:v>1.139</c:v>
                </c:pt>
                <c:pt idx="564">
                  <c:v>0.16086700000000001</c:v>
                </c:pt>
                <c:pt idx="565">
                  <c:v>0.11727799999999999</c:v>
                </c:pt>
                <c:pt idx="566">
                  <c:v>-0.834955</c:v>
                </c:pt>
                <c:pt idx="567">
                  <c:v>-1.1579299999999999</c:v>
                </c:pt>
                <c:pt idx="568">
                  <c:v>-1.4659199999999999</c:v>
                </c:pt>
                <c:pt idx="569">
                  <c:v>-0.31270100000000001</c:v>
                </c:pt>
                <c:pt idx="570">
                  <c:v>-0.87089499999999997</c:v>
                </c:pt>
                <c:pt idx="571">
                  <c:v>0.52823699999999996</c:v>
                </c:pt>
                <c:pt idx="572">
                  <c:v>3.0598199999999999E-2</c:v>
                </c:pt>
                <c:pt idx="573">
                  <c:v>0.63184200000000001</c:v>
                </c:pt>
                <c:pt idx="574">
                  <c:v>-1.1048899999999999</c:v>
                </c:pt>
                <c:pt idx="575">
                  <c:v>0.81555900000000003</c:v>
                </c:pt>
                <c:pt idx="576">
                  <c:v>0.80251300000000003</c:v>
                </c:pt>
                <c:pt idx="577">
                  <c:v>-0.93959899999999996</c:v>
                </c:pt>
                <c:pt idx="578">
                  <c:v>0.154615</c:v>
                </c:pt>
                <c:pt idx="579">
                  <c:v>-2.5594700000000001</c:v>
                </c:pt>
                <c:pt idx="580">
                  <c:v>-1.61391</c:v>
                </c:pt>
                <c:pt idx="581">
                  <c:v>0.41744500000000001</c:v>
                </c:pt>
                <c:pt idx="582">
                  <c:v>-0.31253599999999998</c:v>
                </c:pt>
                <c:pt idx="583">
                  <c:v>-0.396841</c:v>
                </c:pt>
                <c:pt idx="584">
                  <c:v>-0.44710899999999998</c:v>
                </c:pt>
                <c:pt idx="585">
                  <c:v>0.63097800000000004</c:v>
                </c:pt>
                <c:pt idx="586">
                  <c:v>0.161139</c:v>
                </c:pt>
                <c:pt idx="587">
                  <c:v>1.30505</c:v>
                </c:pt>
                <c:pt idx="588">
                  <c:v>0.491093</c:v>
                </c:pt>
                <c:pt idx="589">
                  <c:v>-0.91276400000000002</c:v>
                </c:pt>
                <c:pt idx="590">
                  <c:v>-1.12548</c:v>
                </c:pt>
                <c:pt idx="591">
                  <c:v>0.78315199999999996</c:v>
                </c:pt>
                <c:pt idx="592">
                  <c:v>-0.78412000000000004</c:v>
                </c:pt>
                <c:pt idx="593">
                  <c:v>-0.63219000000000003</c:v>
                </c:pt>
                <c:pt idx="594">
                  <c:v>-0.81586800000000004</c:v>
                </c:pt>
                <c:pt idx="595">
                  <c:v>0.69120099999999995</c:v>
                </c:pt>
                <c:pt idx="596">
                  <c:v>0.22067300000000001</c:v>
                </c:pt>
                <c:pt idx="597">
                  <c:v>-0.77013900000000002</c:v>
                </c:pt>
                <c:pt idx="598">
                  <c:v>-0.247144</c:v>
                </c:pt>
                <c:pt idx="599">
                  <c:v>-0.263984</c:v>
                </c:pt>
                <c:pt idx="600">
                  <c:v>0.55527800000000005</c:v>
                </c:pt>
                <c:pt idx="601">
                  <c:v>-1.1693100000000001</c:v>
                </c:pt>
                <c:pt idx="602">
                  <c:v>-1.8318399999999999</c:v>
                </c:pt>
                <c:pt idx="603">
                  <c:v>0.779671</c:v>
                </c:pt>
                <c:pt idx="604">
                  <c:v>0.14736099999999999</c:v>
                </c:pt>
                <c:pt idx="605">
                  <c:v>-1.35294</c:v>
                </c:pt>
                <c:pt idx="606">
                  <c:v>5.45333E-2</c:v>
                </c:pt>
                <c:pt idx="607">
                  <c:v>0.44752399999999998</c:v>
                </c:pt>
                <c:pt idx="608">
                  <c:v>1.7496100000000001</c:v>
                </c:pt>
                <c:pt idx="609">
                  <c:v>0.13836799999999999</c:v>
                </c:pt>
                <c:pt idx="610">
                  <c:v>1.0185</c:v>
                </c:pt>
                <c:pt idx="611">
                  <c:v>-2.51552</c:v>
                </c:pt>
                <c:pt idx="612">
                  <c:v>-0.61926499999999995</c:v>
                </c:pt>
                <c:pt idx="613">
                  <c:v>0.18473000000000001</c:v>
                </c:pt>
                <c:pt idx="614">
                  <c:v>0.58486400000000005</c:v>
                </c:pt>
                <c:pt idx="615">
                  <c:v>0.21987599999999999</c:v>
                </c:pt>
                <c:pt idx="616">
                  <c:v>-1.1070599999999999</c:v>
                </c:pt>
                <c:pt idx="617">
                  <c:v>-0.58408099999999996</c:v>
                </c:pt>
                <c:pt idx="618">
                  <c:v>0.11085</c:v>
                </c:pt>
                <c:pt idx="619">
                  <c:v>-0.24952299999999999</c:v>
                </c:pt>
                <c:pt idx="620">
                  <c:v>-0.21399899999999999</c:v>
                </c:pt>
                <c:pt idx="621">
                  <c:v>0.58331599999999995</c:v>
                </c:pt>
                <c:pt idx="622">
                  <c:v>0.58589500000000005</c:v>
                </c:pt>
                <c:pt idx="623">
                  <c:v>-1.22993</c:v>
                </c:pt>
                <c:pt idx="624">
                  <c:v>1.89991</c:v>
                </c:pt>
                <c:pt idx="625">
                  <c:v>1.59541</c:v>
                </c:pt>
                <c:pt idx="626">
                  <c:v>-1.0725199999999999</c:v>
                </c:pt>
                <c:pt idx="627">
                  <c:v>-1.2407300000000001</c:v>
                </c:pt>
                <c:pt idx="628">
                  <c:v>0.53339499999999995</c:v>
                </c:pt>
                <c:pt idx="629">
                  <c:v>0.16894400000000001</c:v>
                </c:pt>
                <c:pt idx="630">
                  <c:v>-1.2774700000000001</c:v>
                </c:pt>
                <c:pt idx="631">
                  <c:v>0.70167199999999996</c:v>
                </c:pt>
                <c:pt idx="632">
                  <c:v>-0.58527600000000002</c:v>
                </c:pt>
                <c:pt idx="633">
                  <c:v>-0.62568100000000004</c:v>
                </c:pt>
                <c:pt idx="634">
                  <c:v>0.28172599999999998</c:v>
                </c:pt>
                <c:pt idx="635">
                  <c:v>-0.38649299999999998</c:v>
                </c:pt>
                <c:pt idx="636">
                  <c:v>-2.2861300000000001E-2</c:v>
                </c:pt>
                <c:pt idx="637">
                  <c:v>0.76284300000000005</c:v>
                </c:pt>
                <c:pt idx="638">
                  <c:v>-0.40881299999999998</c:v>
                </c:pt>
                <c:pt idx="639">
                  <c:v>-1.14592</c:v>
                </c:pt>
                <c:pt idx="640">
                  <c:v>0.80254800000000004</c:v>
                </c:pt>
                <c:pt idx="641">
                  <c:v>0.21976799999999999</c:v>
                </c:pt>
                <c:pt idx="642">
                  <c:v>-1.0111300000000001</c:v>
                </c:pt>
                <c:pt idx="643">
                  <c:v>-0.483402</c:v>
                </c:pt>
                <c:pt idx="644">
                  <c:v>-0.43457400000000002</c:v>
                </c:pt>
                <c:pt idx="645">
                  <c:v>-0.195635</c:v>
                </c:pt>
                <c:pt idx="646">
                  <c:v>-0.22184200000000001</c:v>
                </c:pt>
                <c:pt idx="647">
                  <c:v>7.5785099999999994E-2</c:v>
                </c:pt>
                <c:pt idx="648">
                  <c:v>-0.46931400000000001</c:v>
                </c:pt>
                <c:pt idx="649">
                  <c:v>0.27778199999999997</c:v>
                </c:pt>
                <c:pt idx="650">
                  <c:v>-1.2441500000000001</c:v>
                </c:pt>
                <c:pt idx="651">
                  <c:v>-0.18445600000000001</c:v>
                </c:pt>
                <c:pt idx="652">
                  <c:v>-0.451899</c:v>
                </c:pt>
                <c:pt idx="653">
                  <c:v>0.296485</c:v>
                </c:pt>
                <c:pt idx="654">
                  <c:v>1.04864</c:v>
                </c:pt>
                <c:pt idx="655">
                  <c:v>1.5663899999999999</c:v>
                </c:pt>
                <c:pt idx="656">
                  <c:v>2.3084899999999999</c:v>
                </c:pt>
                <c:pt idx="657">
                  <c:v>-1.0558399999999999</c:v>
                </c:pt>
                <c:pt idx="658">
                  <c:v>-0.19154599999999999</c:v>
                </c:pt>
                <c:pt idx="659">
                  <c:v>2.1274500000000001</c:v>
                </c:pt>
                <c:pt idx="660">
                  <c:v>0.41919499999999998</c:v>
                </c:pt>
                <c:pt idx="661">
                  <c:v>0.97429399999999999</c:v>
                </c:pt>
                <c:pt idx="662">
                  <c:v>-0.659524</c:v>
                </c:pt>
                <c:pt idx="663">
                  <c:v>1.2112799999999999</c:v>
                </c:pt>
                <c:pt idx="664">
                  <c:v>-1.8280099999999999</c:v>
                </c:pt>
                <c:pt idx="665">
                  <c:v>-4.9485399999999999E-2</c:v>
                </c:pt>
                <c:pt idx="666">
                  <c:v>-0.94234499999999999</c:v>
                </c:pt>
                <c:pt idx="667">
                  <c:v>-1.41588</c:v>
                </c:pt>
                <c:pt idx="668">
                  <c:v>-8.69703E-2</c:v>
                </c:pt>
                <c:pt idx="669">
                  <c:v>-5.5807799999999998E-2</c:v>
                </c:pt>
                <c:pt idx="670">
                  <c:v>2.0404</c:v>
                </c:pt>
                <c:pt idx="671">
                  <c:v>-1.6242399999999999</c:v>
                </c:pt>
                <c:pt idx="672">
                  <c:v>0.44496200000000002</c:v>
                </c:pt>
                <c:pt idx="673">
                  <c:v>-0.56395700000000004</c:v>
                </c:pt>
                <c:pt idx="674">
                  <c:v>-0.23431099999999999</c:v>
                </c:pt>
                <c:pt idx="675">
                  <c:v>1.69706</c:v>
                </c:pt>
                <c:pt idx="676">
                  <c:v>0.215446</c:v>
                </c:pt>
                <c:pt idx="677">
                  <c:v>-2.1924100000000002</c:v>
                </c:pt>
                <c:pt idx="678">
                  <c:v>-1.3152699999999999</c:v>
                </c:pt>
                <c:pt idx="679">
                  <c:v>1.3800600000000001</c:v>
                </c:pt>
                <c:pt idx="680">
                  <c:v>-0.70882199999999995</c:v>
                </c:pt>
                <c:pt idx="681">
                  <c:v>-0.332839</c:v>
                </c:pt>
                <c:pt idx="682">
                  <c:v>0.22411</c:v>
                </c:pt>
                <c:pt idx="683">
                  <c:v>-3.9722599999999997E-2</c:v>
                </c:pt>
                <c:pt idx="684">
                  <c:v>0.325685</c:v>
                </c:pt>
                <c:pt idx="685">
                  <c:v>-1.75143</c:v>
                </c:pt>
                <c:pt idx="686">
                  <c:v>-0.79644700000000002</c:v>
                </c:pt>
                <c:pt idx="687">
                  <c:v>-0.19126299999999999</c:v>
                </c:pt>
                <c:pt idx="688">
                  <c:v>-0.29921599999999998</c:v>
                </c:pt>
                <c:pt idx="689">
                  <c:v>-0.37408000000000002</c:v>
                </c:pt>
                <c:pt idx="690">
                  <c:v>0.25068600000000002</c:v>
                </c:pt>
                <c:pt idx="691">
                  <c:v>-3.8302999999999997E-2</c:v>
                </c:pt>
                <c:pt idx="692">
                  <c:v>0.108913</c:v>
                </c:pt>
                <c:pt idx="693">
                  <c:v>1.2869999999999999</c:v>
                </c:pt>
                <c:pt idx="694">
                  <c:v>-0.48537400000000003</c:v>
                </c:pt>
                <c:pt idx="695">
                  <c:v>-0.79284200000000005</c:v>
                </c:pt>
                <c:pt idx="696">
                  <c:v>1.6693499999999999</c:v>
                </c:pt>
                <c:pt idx="697">
                  <c:v>-1.1972799999999999</c:v>
                </c:pt>
                <c:pt idx="698">
                  <c:v>-0.21126700000000001</c:v>
                </c:pt>
                <c:pt idx="699">
                  <c:v>0.51501799999999998</c:v>
                </c:pt>
                <c:pt idx="700">
                  <c:v>-1.1838</c:v>
                </c:pt>
                <c:pt idx="701">
                  <c:v>0.22839400000000001</c:v>
                </c:pt>
                <c:pt idx="702">
                  <c:v>-0.94153500000000001</c:v>
                </c:pt>
                <c:pt idx="703">
                  <c:v>0.21538199999999999</c:v>
                </c:pt>
                <c:pt idx="704">
                  <c:v>2.8338399999999999</c:v>
                </c:pt>
                <c:pt idx="705">
                  <c:v>-1.8063800000000001</c:v>
                </c:pt>
                <c:pt idx="706">
                  <c:v>-0.22681899999999999</c:v>
                </c:pt>
                <c:pt idx="707">
                  <c:v>2.43329</c:v>
                </c:pt>
                <c:pt idx="708">
                  <c:v>-0.50956699999999999</c:v>
                </c:pt>
                <c:pt idx="709">
                  <c:v>-0.58374099999999995</c:v>
                </c:pt>
                <c:pt idx="710">
                  <c:v>-0.25091599999999997</c:v>
                </c:pt>
                <c:pt idx="711">
                  <c:v>0.117967</c:v>
                </c:pt>
                <c:pt idx="712">
                  <c:v>0.15487300000000001</c:v>
                </c:pt>
                <c:pt idx="713">
                  <c:v>0.213453</c:v>
                </c:pt>
                <c:pt idx="714">
                  <c:v>0.30713000000000001</c:v>
                </c:pt>
                <c:pt idx="715">
                  <c:v>-0.13019900000000001</c:v>
                </c:pt>
                <c:pt idx="716">
                  <c:v>-0.82663299999999995</c:v>
                </c:pt>
                <c:pt idx="717">
                  <c:v>0.55044400000000004</c:v>
                </c:pt>
                <c:pt idx="718">
                  <c:v>-1.2240200000000001</c:v>
                </c:pt>
                <c:pt idx="719">
                  <c:v>-0.125858</c:v>
                </c:pt>
                <c:pt idx="720">
                  <c:v>0.93365699999999996</c:v>
                </c:pt>
                <c:pt idx="721">
                  <c:v>9.6373899999999998E-2</c:v>
                </c:pt>
                <c:pt idx="722">
                  <c:v>-1.3374999999999999</c:v>
                </c:pt>
                <c:pt idx="723">
                  <c:v>0.70746799999999999</c:v>
                </c:pt>
                <c:pt idx="724">
                  <c:v>1.00474</c:v>
                </c:pt>
                <c:pt idx="725">
                  <c:v>1.84076</c:v>
                </c:pt>
                <c:pt idx="726">
                  <c:v>0.68465799999999999</c:v>
                </c:pt>
                <c:pt idx="727">
                  <c:v>-0.274559</c:v>
                </c:pt>
                <c:pt idx="728">
                  <c:v>-0.15820999999999999</c:v>
                </c:pt>
                <c:pt idx="729">
                  <c:v>-0.45472800000000002</c:v>
                </c:pt>
                <c:pt idx="730">
                  <c:v>-0.20233200000000001</c:v>
                </c:pt>
                <c:pt idx="731">
                  <c:v>-0.310386</c:v>
                </c:pt>
                <c:pt idx="732">
                  <c:v>0.90643700000000005</c:v>
                </c:pt>
                <c:pt idx="733">
                  <c:v>5.3315799999999998E-3</c:v>
                </c:pt>
                <c:pt idx="734">
                  <c:v>0.50120399999999998</c:v>
                </c:pt>
                <c:pt idx="735">
                  <c:v>-0.87148099999999995</c:v>
                </c:pt>
                <c:pt idx="736">
                  <c:v>-0.50162899999999999</c:v>
                </c:pt>
                <c:pt idx="737">
                  <c:v>-3.32007E-2</c:v>
                </c:pt>
                <c:pt idx="738">
                  <c:v>2.0194399999999999</c:v>
                </c:pt>
                <c:pt idx="739">
                  <c:v>1.38252</c:v>
                </c:pt>
                <c:pt idx="740">
                  <c:v>1.3155399999999999E-2</c:v>
                </c:pt>
                <c:pt idx="741">
                  <c:v>0.16347600000000001</c:v>
                </c:pt>
                <c:pt idx="742">
                  <c:v>-0.43833299999999997</c:v>
                </c:pt>
                <c:pt idx="743">
                  <c:v>-2.57878E-2</c:v>
                </c:pt>
                <c:pt idx="744">
                  <c:v>0.98798799999999998</c:v>
                </c:pt>
                <c:pt idx="745">
                  <c:v>-1.5351900000000001</c:v>
                </c:pt>
                <c:pt idx="746">
                  <c:v>0.58262100000000006</c:v>
                </c:pt>
                <c:pt idx="747">
                  <c:v>-0.300985</c:v>
                </c:pt>
                <c:pt idx="748">
                  <c:v>-0.25311099999999997</c:v>
                </c:pt>
                <c:pt idx="749">
                  <c:v>-1.0196499999999999</c:v>
                </c:pt>
                <c:pt idx="750">
                  <c:v>0.59658599999999995</c:v>
                </c:pt>
                <c:pt idx="751">
                  <c:v>-0.424595</c:v>
                </c:pt>
                <c:pt idx="752">
                  <c:v>0.95743400000000001</c:v>
                </c:pt>
                <c:pt idx="753">
                  <c:v>2.1137299999999999</c:v>
                </c:pt>
                <c:pt idx="754">
                  <c:v>-1.7347999999999999</c:v>
                </c:pt>
                <c:pt idx="755">
                  <c:v>-0.95943000000000001</c:v>
                </c:pt>
                <c:pt idx="756">
                  <c:v>-1.05657</c:v>
                </c:pt>
                <c:pt idx="757">
                  <c:v>0.39857100000000001</c:v>
                </c:pt>
                <c:pt idx="758">
                  <c:v>-1.7103999999999999</c:v>
                </c:pt>
                <c:pt idx="759">
                  <c:v>-0.69497900000000001</c:v>
                </c:pt>
                <c:pt idx="760">
                  <c:v>-0.18056800000000001</c:v>
                </c:pt>
                <c:pt idx="761">
                  <c:v>2.3271799999999998</c:v>
                </c:pt>
                <c:pt idx="762">
                  <c:v>1.1545099999999999</c:v>
                </c:pt>
                <c:pt idx="763">
                  <c:v>1.04945</c:v>
                </c:pt>
                <c:pt idx="764">
                  <c:v>1.3708100000000001</c:v>
                </c:pt>
                <c:pt idx="765">
                  <c:v>-0.17946699999999999</c:v>
                </c:pt>
                <c:pt idx="766">
                  <c:v>-0.17449899999999999</c:v>
                </c:pt>
                <c:pt idx="767">
                  <c:v>2.4569000000000001</c:v>
                </c:pt>
                <c:pt idx="768">
                  <c:v>-1.7748999999999999</c:v>
                </c:pt>
                <c:pt idx="769">
                  <c:v>0.35978500000000002</c:v>
                </c:pt>
                <c:pt idx="770">
                  <c:v>0.37315700000000002</c:v>
                </c:pt>
                <c:pt idx="771">
                  <c:v>0.55804600000000004</c:v>
                </c:pt>
                <c:pt idx="772">
                  <c:v>0.15098200000000001</c:v>
                </c:pt>
                <c:pt idx="773">
                  <c:v>-0.53309899999999999</c:v>
                </c:pt>
                <c:pt idx="774">
                  <c:v>0.45284200000000002</c:v>
                </c:pt>
                <c:pt idx="775">
                  <c:v>7.2044800000000001E-3</c:v>
                </c:pt>
                <c:pt idx="776">
                  <c:v>-1.0205299999999999</c:v>
                </c:pt>
                <c:pt idx="777">
                  <c:v>-1.28237</c:v>
                </c:pt>
                <c:pt idx="778">
                  <c:v>-1.6634199999999999</c:v>
                </c:pt>
                <c:pt idx="779">
                  <c:v>1.6982999999999999</c:v>
                </c:pt>
                <c:pt idx="780">
                  <c:v>-2.1924700000000001</c:v>
                </c:pt>
                <c:pt idx="781">
                  <c:v>-0.90826499999999999</c:v>
                </c:pt>
                <c:pt idx="782">
                  <c:v>0.91575099999999998</c:v>
                </c:pt>
                <c:pt idx="783">
                  <c:v>-0.62829999999999997</c:v>
                </c:pt>
                <c:pt idx="784">
                  <c:v>1.1574599999999999</c:v>
                </c:pt>
                <c:pt idx="785">
                  <c:v>4.9102800000000004E-3</c:v>
                </c:pt>
                <c:pt idx="786">
                  <c:v>2.4386399999999999</c:v>
                </c:pt>
                <c:pt idx="787">
                  <c:v>-1.98464</c:v>
                </c:pt>
                <c:pt idx="788">
                  <c:v>0.83313400000000004</c:v>
                </c:pt>
                <c:pt idx="789">
                  <c:v>0.747112</c:v>
                </c:pt>
                <c:pt idx="790">
                  <c:v>2.33657E-2</c:v>
                </c:pt>
                <c:pt idx="791">
                  <c:v>-1.8496699999999999</c:v>
                </c:pt>
                <c:pt idx="792">
                  <c:v>0.89863899999999997</c:v>
                </c:pt>
                <c:pt idx="793">
                  <c:v>0.94175200000000003</c:v>
                </c:pt>
                <c:pt idx="794">
                  <c:v>1.34121</c:v>
                </c:pt>
                <c:pt idx="795">
                  <c:v>-0.48832799999999998</c:v>
                </c:pt>
                <c:pt idx="796">
                  <c:v>0.45894800000000002</c:v>
                </c:pt>
                <c:pt idx="797">
                  <c:v>1.22109</c:v>
                </c:pt>
                <c:pt idx="798">
                  <c:v>-0.51313200000000003</c:v>
                </c:pt>
                <c:pt idx="799">
                  <c:v>0.84173100000000001</c:v>
                </c:pt>
                <c:pt idx="800">
                  <c:v>0.30154799999999998</c:v>
                </c:pt>
                <c:pt idx="801">
                  <c:v>0.50390900000000005</c:v>
                </c:pt>
                <c:pt idx="802">
                  <c:v>0.66993400000000003</c:v>
                </c:pt>
                <c:pt idx="803">
                  <c:v>0.58436500000000002</c:v>
                </c:pt>
                <c:pt idx="804">
                  <c:v>-0.40643000000000001</c:v>
                </c:pt>
                <c:pt idx="805">
                  <c:v>0.57963100000000001</c:v>
                </c:pt>
                <c:pt idx="806">
                  <c:v>3.0015800000000001</c:v>
                </c:pt>
                <c:pt idx="807">
                  <c:v>2.3176000000000001</c:v>
                </c:pt>
                <c:pt idx="808">
                  <c:v>-0.175507</c:v>
                </c:pt>
                <c:pt idx="809">
                  <c:v>0.18737500000000001</c:v>
                </c:pt>
                <c:pt idx="810">
                  <c:v>-0.652559</c:v>
                </c:pt>
                <c:pt idx="811">
                  <c:v>0.551311</c:v>
                </c:pt>
                <c:pt idx="812">
                  <c:v>-0.442575</c:v>
                </c:pt>
                <c:pt idx="813">
                  <c:v>0.79503599999999996</c:v>
                </c:pt>
                <c:pt idx="814">
                  <c:v>1.4482600000000001</c:v>
                </c:pt>
                <c:pt idx="815">
                  <c:v>-0.34346700000000002</c:v>
                </c:pt>
                <c:pt idx="816">
                  <c:v>0.53520900000000005</c:v>
                </c:pt>
                <c:pt idx="817">
                  <c:v>-0.425481</c:v>
                </c:pt>
                <c:pt idx="818">
                  <c:v>1.30291</c:v>
                </c:pt>
                <c:pt idx="819">
                  <c:v>-0.46770499999999998</c:v>
                </c:pt>
                <c:pt idx="820">
                  <c:v>-1.04718</c:v>
                </c:pt>
                <c:pt idx="821">
                  <c:v>-1.01996</c:v>
                </c:pt>
                <c:pt idx="822">
                  <c:v>0.229798</c:v>
                </c:pt>
                <c:pt idx="823">
                  <c:v>-1.68794</c:v>
                </c:pt>
                <c:pt idx="824">
                  <c:v>-1.46783</c:v>
                </c:pt>
                <c:pt idx="825">
                  <c:v>0.12578500000000001</c:v>
                </c:pt>
                <c:pt idx="826">
                  <c:v>0.34257100000000001</c:v>
                </c:pt>
                <c:pt idx="827">
                  <c:v>1.0934200000000001</c:v>
                </c:pt>
                <c:pt idx="828">
                  <c:v>-1.3663099999999999</c:v>
                </c:pt>
                <c:pt idx="829">
                  <c:v>-5.2399099999999997E-2</c:v>
                </c:pt>
                <c:pt idx="830">
                  <c:v>1.71075</c:v>
                </c:pt>
                <c:pt idx="831">
                  <c:v>-0.87040399999999996</c:v>
                </c:pt>
                <c:pt idx="832">
                  <c:v>-0.56986899999999996</c:v>
                </c:pt>
                <c:pt idx="833">
                  <c:v>0.94767900000000005</c:v>
                </c:pt>
                <c:pt idx="834">
                  <c:v>-0.118918</c:v>
                </c:pt>
                <c:pt idx="835">
                  <c:v>-1.4078999999999999</c:v>
                </c:pt>
                <c:pt idx="836">
                  <c:v>0.26609500000000003</c:v>
                </c:pt>
                <c:pt idx="837">
                  <c:v>0.69334600000000002</c:v>
                </c:pt>
                <c:pt idx="838">
                  <c:v>0.86617999999999995</c:v>
                </c:pt>
                <c:pt idx="839">
                  <c:v>-2.5868899999999999</c:v>
                </c:pt>
                <c:pt idx="840">
                  <c:v>-0.185862</c:v>
                </c:pt>
                <c:pt idx="841">
                  <c:v>-0.38802399999999998</c:v>
                </c:pt>
                <c:pt idx="842">
                  <c:v>0.30265599999999998</c:v>
                </c:pt>
                <c:pt idx="843">
                  <c:v>-1.97509</c:v>
                </c:pt>
                <c:pt idx="844">
                  <c:v>0.98831100000000005</c:v>
                </c:pt>
                <c:pt idx="845">
                  <c:v>-1.55522</c:v>
                </c:pt>
                <c:pt idx="846">
                  <c:v>0.36674000000000001</c:v>
                </c:pt>
                <c:pt idx="847">
                  <c:v>-0.27454699999999999</c:v>
                </c:pt>
                <c:pt idx="848">
                  <c:v>0.97453900000000004</c:v>
                </c:pt>
                <c:pt idx="849">
                  <c:v>0.463758</c:v>
                </c:pt>
                <c:pt idx="850">
                  <c:v>0.13711999999999999</c:v>
                </c:pt>
                <c:pt idx="851">
                  <c:v>1.2115</c:v>
                </c:pt>
                <c:pt idx="852">
                  <c:v>-1.3086899999999999</c:v>
                </c:pt>
                <c:pt idx="853">
                  <c:v>-0.50220500000000001</c:v>
                </c:pt>
                <c:pt idx="854">
                  <c:v>0.445496</c:v>
                </c:pt>
                <c:pt idx="855">
                  <c:v>-1.5167900000000001</c:v>
                </c:pt>
                <c:pt idx="856">
                  <c:v>8.0778600000000006E-2</c:v>
                </c:pt>
                <c:pt idx="857">
                  <c:v>-0.77090400000000003</c:v>
                </c:pt>
                <c:pt idx="858">
                  <c:v>0.15665899999999999</c:v>
                </c:pt>
                <c:pt idx="859">
                  <c:v>-0.64531700000000003</c:v>
                </c:pt>
                <c:pt idx="860">
                  <c:v>-1.4228400000000001</c:v>
                </c:pt>
                <c:pt idx="861">
                  <c:v>0.84929299999999996</c:v>
                </c:pt>
                <c:pt idx="862">
                  <c:v>3.4065900000000003E-2</c:v>
                </c:pt>
                <c:pt idx="863">
                  <c:v>1.2680899999999999</c:v>
                </c:pt>
                <c:pt idx="864">
                  <c:v>0.55996299999999999</c:v>
                </c:pt>
                <c:pt idx="865">
                  <c:v>1.49305</c:v>
                </c:pt>
                <c:pt idx="866">
                  <c:v>1.52077</c:v>
                </c:pt>
                <c:pt idx="867">
                  <c:v>0.25379600000000002</c:v>
                </c:pt>
                <c:pt idx="868">
                  <c:v>1.6988799999999999</c:v>
                </c:pt>
                <c:pt idx="869">
                  <c:v>0.50199300000000002</c:v>
                </c:pt>
                <c:pt idx="870">
                  <c:v>-1.9570000000000001</c:v>
                </c:pt>
                <c:pt idx="871">
                  <c:v>0.72072599999999998</c:v>
                </c:pt>
                <c:pt idx="872">
                  <c:v>-0.32971400000000001</c:v>
                </c:pt>
                <c:pt idx="873">
                  <c:v>-2.0312299999999999</c:v>
                </c:pt>
                <c:pt idx="874">
                  <c:v>1.1955</c:v>
                </c:pt>
                <c:pt idx="875">
                  <c:v>-0.98336699999999999</c:v>
                </c:pt>
                <c:pt idx="876">
                  <c:v>2.2150400000000001</c:v>
                </c:pt>
                <c:pt idx="877">
                  <c:v>-2.8242400000000001E-2</c:v>
                </c:pt>
                <c:pt idx="878">
                  <c:v>-1.04159</c:v>
                </c:pt>
                <c:pt idx="879">
                  <c:v>0.26179999999999998</c:v>
                </c:pt>
                <c:pt idx="880">
                  <c:v>-0.71493899999999999</c:v>
                </c:pt>
                <c:pt idx="881">
                  <c:v>-0.16591900000000001</c:v>
                </c:pt>
                <c:pt idx="882">
                  <c:v>1.34415</c:v>
                </c:pt>
                <c:pt idx="883">
                  <c:v>0.50692999999999999</c:v>
                </c:pt>
                <c:pt idx="884">
                  <c:v>0.61228800000000005</c:v>
                </c:pt>
                <c:pt idx="885">
                  <c:v>1.1849099999999999</c:v>
                </c:pt>
                <c:pt idx="886">
                  <c:v>0.29731299999999999</c:v>
                </c:pt>
                <c:pt idx="887">
                  <c:v>1.6759500000000001</c:v>
                </c:pt>
                <c:pt idx="888">
                  <c:v>1.4035200000000001</c:v>
                </c:pt>
                <c:pt idx="889">
                  <c:v>-1.38315E-2</c:v>
                </c:pt>
                <c:pt idx="890">
                  <c:v>5.77195E-2</c:v>
                </c:pt>
                <c:pt idx="891">
                  <c:v>-1.34117</c:v>
                </c:pt>
                <c:pt idx="892">
                  <c:v>-0.91893499999999995</c:v>
                </c:pt>
                <c:pt idx="893">
                  <c:v>1.7378400000000001</c:v>
                </c:pt>
                <c:pt idx="894">
                  <c:v>1.40465</c:v>
                </c:pt>
                <c:pt idx="895">
                  <c:v>6.6614499999999993E-2</c:v>
                </c:pt>
                <c:pt idx="896">
                  <c:v>2.6355400000000002</c:v>
                </c:pt>
                <c:pt idx="897">
                  <c:v>-0.36579899999999999</c:v>
                </c:pt>
                <c:pt idx="898">
                  <c:v>-0.40795199999999998</c:v>
                </c:pt>
                <c:pt idx="899">
                  <c:v>0.330177</c:v>
                </c:pt>
                <c:pt idx="900">
                  <c:v>-0.35675400000000002</c:v>
                </c:pt>
                <c:pt idx="901">
                  <c:v>-0.14927699999999999</c:v>
                </c:pt>
                <c:pt idx="902">
                  <c:v>0.22594500000000001</c:v>
                </c:pt>
                <c:pt idx="903">
                  <c:v>0.53906500000000002</c:v>
                </c:pt>
                <c:pt idx="904">
                  <c:v>0.359676</c:v>
                </c:pt>
                <c:pt idx="905">
                  <c:v>1.3080700000000001</c:v>
                </c:pt>
                <c:pt idx="906">
                  <c:v>-0.17121</c:v>
                </c:pt>
                <c:pt idx="907">
                  <c:v>-0.15701799999999999</c:v>
                </c:pt>
                <c:pt idx="908">
                  <c:v>-0.207729</c:v>
                </c:pt>
                <c:pt idx="909">
                  <c:v>0.90567500000000001</c:v>
                </c:pt>
                <c:pt idx="910">
                  <c:v>0.69751099999999999</c:v>
                </c:pt>
                <c:pt idx="911">
                  <c:v>-0.95003099999999996</c:v>
                </c:pt>
                <c:pt idx="912">
                  <c:v>0.93259999999999998</c:v>
                </c:pt>
                <c:pt idx="913">
                  <c:v>1.69363</c:v>
                </c:pt>
                <c:pt idx="914">
                  <c:v>0.13409299999999999</c:v>
                </c:pt>
                <c:pt idx="915">
                  <c:v>1.1259999999999999</c:v>
                </c:pt>
                <c:pt idx="916">
                  <c:v>-2.14541</c:v>
                </c:pt>
                <c:pt idx="917">
                  <c:v>2.8327499999999999</c:v>
                </c:pt>
                <c:pt idx="918">
                  <c:v>0.49335499999999999</c:v>
                </c:pt>
                <c:pt idx="919">
                  <c:v>0.71900399999999998</c:v>
                </c:pt>
                <c:pt idx="920">
                  <c:v>-1.1907399999999999</c:v>
                </c:pt>
                <c:pt idx="921">
                  <c:v>0.91891299999999998</c:v>
                </c:pt>
                <c:pt idx="922">
                  <c:v>-0.34442299999999998</c:v>
                </c:pt>
                <c:pt idx="923">
                  <c:v>-1.5405599999999999</c:v>
                </c:pt>
                <c:pt idx="924">
                  <c:v>-1.28624</c:v>
                </c:pt>
                <c:pt idx="925">
                  <c:v>-0.93615599999999999</c:v>
                </c:pt>
                <c:pt idx="926">
                  <c:v>-0.47336600000000001</c:v>
                </c:pt>
                <c:pt idx="927">
                  <c:v>2.5150199999999998</c:v>
                </c:pt>
                <c:pt idx="928">
                  <c:v>-0.91378700000000002</c:v>
                </c:pt>
                <c:pt idx="929">
                  <c:v>2.3904100000000001</c:v>
                </c:pt>
                <c:pt idx="930">
                  <c:v>-0.51610699999999998</c:v>
                </c:pt>
                <c:pt idx="931">
                  <c:v>-1.2439800000000001</c:v>
                </c:pt>
                <c:pt idx="932">
                  <c:v>8.5286299999999995E-2</c:v>
                </c:pt>
                <c:pt idx="933">
                  <c:v>0.27656799999999998</c:v>
                </c:pt>
                <c:pt idx="934">
                  <c:v>-0.13273099999999999</c:v>
                </c:pt>
                <c:pt idx="935">
                  <c:v>-2.0219499999999999</c:v>
                </c:pt>
                <c:pt idx="936">
                  <c:v>1.1208</c:v>
                </c:pt>
                <c:pt idx="937">
                  <c:v>-1.72617</c:v>
                </c:pt>
                <c:pt idx="938">
                  <c:v>1.21698</c:v>
                </c:pt>
                <c:pt idx="939">
                  <c:v>-0.63427500000000003</c:v>
                </c:pt>
                <c:pt idx="940">
                  <c:v>1.9883299999999999</c:v>
                </c:pt>
                <c:pt idx="941">
                  <c:v>1.1470800000000001</c:v>
                </c:pt>
                <c:pt idx="942">
                  <c:v>-0.45022499999999999</c:v>
                </c:pt>
                <c:pt idx="943">
                  <c:v>-0.28829199999999999</c:v>
                </c:pt>
                <c:pt idx="944">
                  <c:v>1.9657500000000001</c:v>
                </c:pt>
                <c:pt idx="945">
                  <c:v>1.1129</c:v>
                </c:pt>
                <c:pt idx="946">
                  <c:v>-1.13764</c:v>
                </c:pt>
                <c:pt idx="947">
                  <c:v>0.88964600000000005</c:v>
                </c:pt>
                <c:pt idx="948">
                  <c:v>-1.2138100000000001</c:v>
                </c:pt>
                <c:pt idx="949">
                  <c:v>0.85094499999999995</c:v>
                </c:pt>
                <c:pt idx="950">
                  <c:v>-0.18190300000000001</c:v>
                </c:pt>
                <c:pt idx="951">
                  <c:v>1.99458</c:v>
                </c:pt>
                <c:pt idx="952">
                  <c:v>-0.41608000000000001</c:v>
                </c:pt>
                <c:pt idx="953">
                  <c:v>-0.73837600000000003</c:v>
                </c:pt>
                <c:pt idx="954">
                  <c:v>-0.13964199999999999</c:v>
                </c:pt>
                <c:pt idx="955">
                  <c:v>8.1977800000000003E-2</c:v>
                </c:pt>
                <c:pt idx="956">
                  <c:v>-2.2439900000000002</c:v>
                </c:pt>
                <c:pt idx="957">
                  <c:v>-0.19801299999999999</c:v>
                </c:pt>
                <c:pt idx="958">
                  <c:v>0.44664500000000001</c:v>
                </c:pt>
                <c:pt idx="959">
                  <c:v>-1.8714700000000001E-2</c:v>
                </c:pt>
                <c:pt idx="960">
                  <c:v>-0.31801600000000002</c:v>
                </c:pt>
                <c:pt idx="961">
                  <c:v>0.672211</c:v>
                </c:pt>
                <c:pt idx="962">
                  <c:v>1.3604700000000001</c:v>
                </c:pt>
                <c:pt idx="963">
                  <c:v>1.7337899999999999</c:v>
                </c:pt>
                <c:pt idx="964">
                  <c:v>-0.74603600000000003</c:v>
                </c:pt>
                <c:pt idx="965">
                  <c:v>0.32645000000000002</c:v>
                </c:pt>
                <c:pt idx="966">
                  <c:v>-1.0757399999999999</c:v>
                </c:pt>
                <c:pt idx="967">
                  <c:v>0.105133</c:v>
                </c:pt>
                <c:pt idx="968">
                  <c:v>3.87499E-3</c:v>
                </c:pt>
                <c:pt idx="969">
                  <c:v>-1.6373</c:v>
                </c:pt>
                <c:pt idx="970">
                  <c:v>-0.121669</c:v>
                </c:pt>
                <c:pt idx="971">
                  <c:v>0.95935800000000004</c:v>
                </c:pt>
                <c:pt idx="972">
                  <c:v>-0.43854799999999999</c:v>
                </c:pt>
                <c:pt idx="973">
                  <c:v>0.39130500000000001</c:v>
                </c:pt>
                <c:pt idx="974">
                  <c:v>-0.69936699999999996</c:v>
                </c:pt>
                <c:pt idx="975">
                  <c:v>0.99647799999999997</c:v>
                </c:pt>
                <c:pt idx="976">
                  <c:v>7.0625099999999996E-2</c:v>
                </c:pt>
                <c:pt idx="977">
                  <c:v>0.945326</c:v>
                </c:pt>
                <c:pt idx="978">
                  <c:v>-2.7134</c:v>
                </c:pt>
                <c:pt idx="979">
                  <c:v>-0.13739899999999999</c:v>
                </c:pt>
                <c:pt idx="980">
                  <c:v>0.360238</c:v>
                </c:pt>
                <c:pt idx="981">
                  <c:v>7.2898000000000004E-2</c:v>
                </c:pt>
                <c:pt idx="982">
                  <c:v>-0.26059100000000002</c:v>
                </c:pt>
                <c:pt idx="983">
                  <c:v>2.7441599999999999</c:v>
                </c:pt>
                <c:pt idx="984">
                  <c:v>-1.0011300000000001</c:v>
                </c:pt>
                <c:pt idx="985">
                  <c:v>1.6053500000000001</c:v>
                </c:pt>
                <c:pt idx="986">
                  <c:v>-1.3010200000000001</c:v>
                </c:pt>
                <c:pt idx="987">
                  <c:v>0.74454500000000001</c:v>
                </c:pt>
                <c:pt idx="988">
                  <c:v>0.43678099999999997</c:v>
                </c:pt>
                <c:pt idx="989">
                  <c:v>0.935531</c:v>
                </c:pt>
                <c:pt idx="990">
                  <c:v>0.18709700000000001</c:v>
                </c:pt>
                <c:pt idx="991">
                  <c:v>0.52987200000000001</c:v>
                </c:pt>
                <c:pt idx="992">
                  <c:v>-1.16154</c:v>
                </c:pt>
                <c:pt idx="993">
                  <c:v>-0.82039700000000004</c:v>
                </c:pt>
                <c:pt idx="994">
                  <c:v>0.67117400000000005</c:v>
                </c:pt>
                <c:pt idx="995">
                  <c:v>0.71306099999999994</c:v>
                </c:pt>
                <c:pt idx="996">
                  <c:v>-0.83161799999999997</c:v>
                </c:pt>
                <c:pt idx="997">
                  <c:v>2.1955399999999998</c:v>
                </c:pt>
                <c:pt idx="998">
                  <c:v>-2.1471100000000001</c:v>
                </c:pt>
                <c:pt idx="999">
                  <c:v>0.97604500000000005</c:v>
                </c:pt>
                <c:pt idx="1000">
                  <c:v>0.89265399999999995</c:v>
                </c:pt>
                <c:pt idx="1001">
                  <c:v>-0.15285899999999999</c:v>
                </c:pt>
                <c:pt idx="1002">
                  <c:v>0.51987899999999998</c:v>
                </c:pt>
                <c:pt idx="1003">
                  <c:v>0.84365900000000005</c:v>
                </c:pt>
                <c:pt idx="1004">
                  <c:v>-0.104474</c:v>
                </c:pt>
                <c:pt idx="1005">
                  <c:v>0.21599399999999999</c:v>
                </c:pt>
                <c:pt idx="1006">
                  <c:v>1.11432</c:v>
                </c:pt>
                <c:pt idx="1007">
                  <c:v>-7.7395000000000005E-2</c:v>
                </c:pt>
                <c:pt idx="1008">
                  <c:v>0.21826999999999999</c:v>
                </c:pt>
                <c:pt idx="1009">
                  <c:v>1.05175</c:v>
                </c:pt>
                <c:pt idx="1010">
                  <c:v>-0.13508800000000001</c:v>
                </c:pt>
                <c:pt idx="1011">
                  <c:v>0.21809899999999999</c:v>
                </c:pt>
                <c:pt idx="1012">
                  <c:v>0.22971</c:v>
                </c:pt>
                <c:pt idx="1013">
                  <c:v>-0.81980500000000001</c:v>
                </c:pt>
                <c:pt idx="1014">
                  <c:v>0.69611599999999996</c:v>
                </c:pt>
                <c:pt idx="1015">
                  <c:v>-1.0904700000000001</c:v>
                </c:pt>
                <c:pt idx="1016">
                  <c:v>-0.82092699999999996</c:v>
                </c:pt>
                <c:pt idx="1017">
                  <c:v>-0.391349</c:v>
                </c:pt>
                <c:pt idx="1018">
                  <c:v>0.27179900000000001</c:v>
                </c:pt>
                <c:pt idx="1019">
                  <c:v>-0.16374</c:v>
                </c:pt>
                <c:pt idx="1020">
                  <c:v>1.00395E-2</c:v>
                </c:pt>
                <c:pt idx="1021">
                  <c:v>3.0050500000000001E-2</c:v>
                </c:pt>
                <c:pt idx="1022">
                  <c:v>-1.1739299999999999</c:v>
                </c:pt>
                <c:pt idx="1023">
                  <c:v>1.34667</c:v>
                </c:pt>
                <c:pt idx="1024">
                  <c:v>1.47817</c:v>
                </c:pt>
                <c:pt idx="1025">
                  <c:v>-1.70058</c:v>
                </c:pt>
                <c:pt idx="1026">
                  <c:v>0.34868700000000002</c:v>
                </c:pt>
                <c:pt idx="1027">
                  <c:v>-1.21366</c:v>
                </c:pt>
                <c:pt idx="1028">
                  <c:v>0.47359400000000001</c:v>
                </c:pt>
                <c:pt idx="1029">
                  <c:v>0.34900599999999998</c:v>
                </c:pt>
                <c:pt idx="1030">
                  <c:v>-0.82547099999999995</c:v>
                </c:pt>
                <c:pt idx="1031">
                  <c:v>-0.51238399999999995</c:v>
                </c:pt>
                <c:pt idx="1032">
                  <c:v>1.86063</c:v>
                </c:pt>
                <c:pt idx="1033">
                  <c:v>1.3192299999999999</c:v>
                </c:pt>
                <c:pt idx="1034">
                  <c:v>-1.3389899999999999</c:v>
                </c:pt>
                <c:pt idx="1035">
                  <c:v>-0.39243299999999998</c:v>
                </c:pt>
                <c:pt idx="1036">
                  <c:v>0.37726999999999999</c:v>
                </c:pt>
                <c:pt idx="1037">
                  <c:v>1.54128</c:v>
                </c:pt>
                <c:pt idx="1038">
                  <c:v>0.49222300000000002</c:v>
                </c:pt>
                <c:pt idx="1039">
                  <c:v>-9.4977000000000006E-2</c:v>
                </c:pt>
                <c:pt idx="1040">
                  <c:v>1.1513199999999999</c:v>
                </c:pt>
                <c:pt idx="1041">
                  <c:v>-1.76959</c:v>
                </c:pt>
                <c:pt idx="1042">
                  <c:v>1.1038300000000001</c:v>
                </c:pt>
                <c:pt idx="1043">
                  <c:v>2.1747100000000001</c:v>
                </c:pt>
                <c:pt idx="1044">
                  <c:v>1.1081700000000001</c:v>
                </c:pt>
                <c:pt idx="1045">
                  <c:v>1.1273</c:v>
                </c:pt>
                <c:pt idx="1046">
                  <c:v>-0.28081800000000001</c:v>
                </c:pt>
                <c:pt idx="1047">
                  <c:v>0.35185899999999998</c:v>
                </c:pt>
                <c:pt idx="1048">
                  <c:v>0.12313200000000001</c:v>
                </c:pt>
                <c:pt idx="1049">
                  <c:v>2.2271699999999998E-2</c:v>
                </c:pt>
                <c:pt idx="1050">
                  <c:v>1.63103</c:v>
                </c:pt>
                <c:pt idx="1051">
                  <c:v>1.5059100000000001</c:v>
                </c:pt>
                <c:pt idx="1052">
                  <c:v>-4.0969999999999999E-2</c:v>
                </c:pt>
                <c:pt idx="1053">
                  <c:v>-0.33890900000000002</c:v>
                </c:pt>
                <c:pt idx="1054">
                  <c:v>0.32904</c:v>
                </c:pt>
                <c:pt idx="1055">
                  <c:v>-0.63483299999999998</c:v>
                </c:pt>
                <c:pt idx="1056">
                  <c:v>1.87405</c:v>
                </c:pt>
                <c:pt idx="1057">
                  <c:v>1.79569</c:v>
                </c:pt>
                <c:pt idx="1058">
                  <c:v>1.7593799999999999</c:v>
                </c:pt>
                <c:pt idx="1059">
                  <c:v>-0.53652599999999995</c:v>
                </c:pt>
                <c:pt idx="1060">
                  <c:v>0.44703799999999999</c:v>
                </c:pt>
                <c:pt idx="1061">
                  <c:v>-1.2771999999999999</c:v>
                </c:pt>
                <c:pt idx="1062">
                  <c:v>0.11686199999999999</c:v>
                </c:pt>
                <c:pt idx="1063">
                  <c:v>0.29874699999999998</c:v>
                </c:pt>
                <c:pt idx="1064">
                  <c:v>-0.276781</c:v>
                </c:pt>
                <c:pt idx="1065">
                  <c:v>0.55046700000000004</c:v>
                </c:pt>
                <c:pt idx="1066">
                  <c:v>1.1486000000000001</c:v>
                </c:pt>
                <c:pt idx="1067">
                  <c:v>-0.69461399999999995</c:v>
                </c:pt>
                <c:pt idx="1068">
                  <c:v>-1.5736699999999999</c:v>
                </c:pt>
                <c:pt idx="1069">
                  <c:v>1.18546</c:v>
                </c:pt>
                <c:pt idx="1070">
                  <c:v>1.8926099999999999</c:v>
                </c:pt>
                <c:pt idx="1071">
                  <c:v>0.257967</c:v>
                </c:pt>
                <c:pt idx="1072">
                  <c:v>-1.76742</c:v>
                </c:pt>
                <c:pt idx="1073">
                  <c:v>0.80632000000000004</c:v>
                </c:pt>
                <c:pt idx="1074">
                  <c:v>-0.34458699999999998</c:v>
                </c:pt>
                <c:pt idx="1075">
                  <c:v>-1.4137900000000001</c:v>
                </c:pt>
                <c:pt idx="1076">
                  <c:v>0.53506799999999999</c:v>
                </c:pt>
                <c:pt idx="1077">
                  <c:v>0.413914</c:v>
                </c:pt>
                <c:pt idx="1078">
                  <c:v>-0.28373700000000002</c:v>
                </c:pt>
                <c:pt idx="1079">
                  <c:v>2.4170400000000002E-2</c:v>
                </c:pt>
                <c:pt idx="1080">
                  <c:v>-0.11205</c:v>
                </c:pt>
                <c:pt idx="1081">
                  <c:v>-0.34065099999999998</c:v>
                </c:pt>
                <c:pt idx="1082">
                  <c:v>-0.60716400000000004</c:v>
                </c:pt>
                <c:pt idx="1083">
                  <c:v>-1.76233</c:v>
                </c:pt>
                <c:pt idx="1084">
                  <c:v>0.115263</c:v>
                </c:pt>
                <c:pt idx="1085">
                  <c:v>1.0502</c:v>
                </c:pt>
                <c:pt idx="1086">
                  <c:v>1.4685999999999999</c:v>
                </c:pt>
                <c:pt idx="1087">
                  <c:v>1.18381</c:v>
                </c:pt>
                <c:pt idx="1088">
                  <c:v>-0.63095500000000004</c:v>
                </c:pt>
                <c:pt idx="1089">
                  <c:v>-0.281304</c:v>
                </c:pt>
                <c:pt idx="1090">
                  <c:v>-0.82843100000000003</c:v>
                </c:pt>
                <c:pt idx="1091">
                  <c:v>1.08361</c:v>
                </c:pt>
                <c:pt idx="1092">
                  <c:v>-8.7984400000000004E-2</c:v>
                </c:pt>
                <c:pt idx="1093">
                  <c:v>0.72968100000000002</c:v>
                </c:pt>
                <c:pt idx="1094">
                  <c:v>0.50045300000000004</c:v>
                </c:pt>
                <c:pt idx="1095">
                  <c:v>0.14535000000000001</c:v>
                </c:pt>
                <c:pt idx="1096">
                  <c:v>-0.78351700000000002</c:v>
                </c:pt>
                <c:pt idx="1097">
                  <c:v>-0.51532</c:v>
                </c:pt>
                <c:pt idx="1098">
                  <c:v>-0.17766100000000001</c:v>
                </c:pt>
                <c:pt idx="1099">
                  <c:v>-2.6329500000000001</c:v>
                </c:pt>
                <c:pt idx="1100">
                  <c:v>-2.92943</c:v>
                </c:pt>
                <c:pt idx="1101">
                  <c:v>1.665</c:v>
                </c:pt>
                <c:pt idx="1102">
                  <c:v>-1.76915</c:v>
                </c:pt>
                <c:pt idx="1103">
                  <c:v>1.9264300000000001</c:v>
                </c:pt>
                <c:pt idx="1104">
                  <c:v>-0.77301600000000004</c:v>
                </c:pt>
                <c:pt idx="1105">
                  <c:v>0.938168</c:v>
                </c:pt>
                <c:pt idx="1106">
                  <c:v>-0.47560799999999998</c:v>
                </c:pt>
                <c:pt idx="1107">
                  <c:v>-0.125836</c:v>
                </c:pt>
                <c:pt idx="1108">
                  <c:v>0.58228199999999997</c:v>
                </c:pt>
                <c:pt idx="1109">
                  <c:v>0.116994</c:v>
                </c:pt>
                <c:pt idx="1110">
                  <c:v>-0.37230600000000003</c:v>
                </c:pt>
                <c:pt idx="1111">
                  <c:v>-0.53093000000000001</c:v>
                </c:pt>
                <c:pt idx="1112">
                  <c:v>1.5677000000000001</c:v>
                </c:pt>
                <c:pt idx="1113">
                  <c:v>0.17195199999999999</c:v>
                </c:pt>
                <c:pt idx="1114">
                  <c:v>-0.22761799999999999</c:v>
                </c:pt>
                <c:pt idx="1115">
                  <c:v>-0.67246499999999998</c:v>
                </c:pt>
                <c:pt idx="1116">
                  <c:v>-2.3650699999999998</c:v>
                </c:pt>
                <c:pt idx="1117">
                  <c:v>-0.31216699999999997</c:v>
                </c:pt>
                <c:pt idx="1118">
                  <c:v>-1.3129900000000001</c:v>
                </c:pt>
                <c:pt idx="1119">
                  <c:v>1.1732400000000001</c:v>
                </c:pt>
                <c:pt idx="1120">
                  <c:v>-1.30627</c:v>
                </c:pt>
                <c:pt idx="1121">
                  <c:v>-1.0042599999999999</c:v>
                </c:pt>
                <c:pt idx="1122">
                  <c:v>-0.95237099999999997</c:v>
                </c:pt>
                <c:pt idx="1123">
                  <c:v>-0.69876700000000003</c:v>
                </c:pt>
                <c:pt idx="1124">
                  <c:v>-0.62864799999999998</c:v>
                </c:pt>
                <c:pt idx="1125">
                  <c:v>0.55176400000000003</c:v>
                </c:pt>
                <c:pt idx="1126">
                  <c:v>1.08074</c:v>
                </c:pt>
                <c:pt idx="1127">
                  <c:v>0.89358800000000005</c:v>
                </c:pt>
                <c:pt idx="1128">
                  <c:v>-1.6802699999999999</c:v>
                </c:pt>
                <c:pt idx="1129">
                  <c:v>-0.536389</c:v>
                </c:pt>
                <c:pt idx="1130">
                  <c:v>1.6730799999999999</c:v>
                </c:pt>
                <c:pt idx="1131">
                  <c:v>-0.86996499999999999</c:v>
                </c:pt>
                <c:pt idx="1132">
                  <c:v>-1.9283600000000001</c:v>
                </c:pt>
                <c:pt idx="1133">
                  <c:v>0.82965699999999998</c:v>
                </c:pt>
                <c:pt idx="1134">
                  <c:v>-2.0526900000000001E-2</c:v>
                </c:pt>
                <c:pt idx="1135">
                  <c:v>0.19707</c:v>
                </c:pt>
                <c:pt idx="1136">
                  <c:v>-1.0960099999999999</c:v>
                </c:pt>
                <c:pt idx="1137">
                  <c:v>1.33504</c:v>
                </c:pt>
                <c:pt idx="1138">
                  <c:v>-0.16886200000000001</c:v>
                </c:pt>
                <c:pt idx="1139">
                  <c:v>2.5356200000000002</c:v>
                </c:pt>
                <c:pt idx="1140">
                  <c:v>-0.73342300000000005</c:v>
                </c:pt>
                <c:pt idx="1141">
                  <c:v>-0.27779500000000001</c:v>
                </c:pt>
                <c:pt idx="1142">
                  <c:v>-5.4653E-2</c:v>
                </c:pt>
                <c:pt idx="1143">
                  <c:v>1.0614399999999999</c:v>
                </c:pt>
                <c:pt idx="1144">
                  <c:v>7.1628999999999998E-2</c:v>
                </c:pt>
                <c:pt idx="1145">
                  <c:v>-0.69982699999999998</c:v>
                </c:pt>
                <c:pt idx="1146">
                  <c:v>0.32173600000000002</c:v>
                </c:pt>
                <c:pt idx="1147">
                  <c:v>-0.66004099999999999</c:v>
                </c:pt>
                <c:pt idx="1148">
                  <c:v>0.49247600000000002</c:v>
                </c:pt>
                <c:pt idx="1149">
                  <c:v>0.46903800000000001</c:v>
                </c:pt>
                <c:pt idx="1150">
                  <c:v>-0.44910299999999997</c:v>
                </c:pt>
                <c:pt idx="1151">
                  <c:v>0.67608900000000005</c:v>
                </c:pt>
                <c:pt idx="1152">
                  <c:v>0.43641200000000002</c:v>
                </c:pt>
                <c:pt idx="1153">
                  <c:v>0.41560399999999997</c:v>
                </c:pt>
                <c:pt idx="1154">
                  <c:v>0.90159699999999998</c:v>
                </c:pt>
                <c:pt idx="1155">
                  <c:v>-1.0588599999999999</c:v>
                </c:pt>
                <c:pt idx="1156">
                  <c:v>2.4428000000000001</c:v>
                </c:pt>
                <c:pt idx="1157">
                  <c:v>1.0601799999999999</c:v>
                </c:pt>
                <c:pt idx="1158">
                  <c:v>0.70183700000000004</c:v>
                </c:pt>
                <c:pt idx="1159">
                  <c:v>-0.142147</c:v>
                </c:pt>
                <c:pt idx="1160">
                  <c:v>-0.53231899999999999</c:v>
                </c:pt>
                <c:pt idx="1161">
                  <c:v>1.1593899999999999</c:v>
                </c:pt>
                <c:pt idx="1162">
                  <c:v>-1.7594399999999999</c:v>
                </c:pt>
                <c:pt idx="1163">
                  <c:v>0.105311</c:v>
                </c:pt>
                <c:pt idx="1164">
                  <c:v>1.1519699999999999</c:v>
                </c:pt>
                <c:pt idx="1165">
                  <c:v>-0.31359199999999998</c:v>
                </c:pt>
                <c:pt idx="1166">
                  <c:v>1.93146</c:v>
                </c:pt>
                <c:pt idx="1167">
                  <c:v>0.87178699999999998</c:v>
                </c:pt>
                <c:pt idx="1168">
                  <c:v>2.3747600000000002</c:v>
                </c:pt>
                <c:pt idx="1169">
                  <c:v>-0.323405</c:v>
                </c:pt>
                <c:pt idx="1170">
                  <c:v>-0.55890099999999998</c:v>
                </c:pt>
                <c:pt idx="1171">
                  <c:v>-0.78476599999999996</c:v>
                </c:pt>
                <c:pt idx="1172">
                  <c:v>4.7180199999999999E-2</c:v>
                </c:pt>
                <c:pt idx="1173">
                  <c:v>0.83567800000000003</c:v>
                </c:pt>
                <c:pt idx="1174">
                  <c:v>1.5044900000000001</c:v>
                </c:pt>
                <c:pt idx="1175">
                  <c:v>1.04464</c:v>
                </c:pt>
                <c:pt idx="1176">
                  <c:v>-0.102561</c:v>
                </c:pt>
                <c:pt idx="1177">
                  <c:v>1.49057</c:v>
                </c:pt>
                <c:pt idx="1178">
                  <c:v>1.6508799999999999</c:v>
                </c:pt>
                <c:pt idx="1179">
                  <c:v>1.8098799999999999</c:v>
                </c:pt>
                <c:pt idx="1180">
                  <c:v>2.9664199999999998</c:v>
                </c:pt>
                <c:pt idx="1181">
                  <c:v>-1.3210599999999999</c:v>
                </c:pt>
                <c:pt idx="1182">
                  <c:v>0.82700700000000005</c:v>
                </c:pt>
                <c:pt idx="1183">
                  <c:v>-0.65154699999999999</c:v>
                </c:pt>
                <c:pt idx="1184">
                  <c:v>2.1771199999999999</c:v>
                </c:pt>
                <c:pt idx="1185">
                  <c:v>0.63533700000000004</c:v>
                </c:pt>
                <c:pt idx="1186">
                  <c:v>1.76603</c:v>
                </c:pt>
                <c:pt idx="1187">
                  <c:v>-0.89436599999999999</c:v>
                </c:pt>
                <c:pt idx="1188">
                  <c:v>0.65664</c:v>
                </c:pt>
                <c:pt idx="1189">
                  <c:v>0.69782100000000002</c:v>
                </c:pt>
                <c:pt idx="1190">
                  <c:v>-1.3743000000000001</c:v>
                </c:pt>
                <c:pt idx="1191">
                  <c:v>-1.0800799999999999</c:v>
                </c:pt>
                <c:pt idx="1192">
                  <c:v>3.8329000000000002E-2</c:v>
                </c:pt>
                <c:pt idx="1193">
                  <c:v>0.83240999999999998</c:v>
                </c:pt>
                <c:pt idx="1194">
                  <c:v>-1.5528</c:v>
                </c:pt>
                <c:pt idx="1195">
                  <c:v>-1.1289899999999999</c:v>
                </c:pt>
                <c:pt idx="1196">
                  <c:v>0.37584499999999998</c:v>
                </c:pt>
                <c:pt idx="1197">
                  <c:v>1.39157</c:v>
                </c:pt>
                <c:pt idx="1198">
                  <c:v>1.8486100000000001</c:v>
                </c:pt>
                <c:pt idx="1199">
                  <c:v>-2.2891400000000002</c:v>
                </c:pt>
                <c:pt idx="1200">
                  <c:v>1.98411</c:v>
                </c:pt>
                <c:pt idx="1201">
                  <c:v>-0.37319099999999999</c:v>
                </c:pt>
                <c:pt idx="1202">
                  <c:v>-0.41681400000000002</c:v>
                </c:pt>
                <c:pt idx="1203">
                  <c:v>-1.2978799999999999</c:v>
                </c:pt>
                <c:pt idx="1204">
                  <c:v>0.83846799999999999</c:v>
                </c:pt>
                <c:pt idx="1205">
                  <c:v>-0.80571400000000004</c:v>
                </c:pt>
                <c:pt idx="1206">
                  <c:v>0.20544000000000001</c:v>
                </c:pt>
                <c:pt idx="1207">
                  <c:v>-0.74846900000000005</c:v>
                </c:pt>
                <c:pt idx="1208">
                  <c:v>1.50322</c:v>
                </c:pt>
                <c:pt idx="1209">
                  <c:v>0.57957099999999995</c:v>
                </c:pt>
                <c:pt idx="1210">
                  <c:v>1.05284</c:v>
                </c:pt>
                <c:pt idx="1211">
                  <c:v>0.13207099999999999</c:v>
                </c:pt>
                <c:pt idx="1212">
                  <c:v>-0.46405099999999999</c:v>
                </c:pt>
                <c:pt idx="1213">
                  <c:v>-1.0629</c:v>
                </c:pt>
                <c:pt idx="1214">
                  <c:v>1.0568200000000001</c:v>
                </c:pt>
                <c:pt idx="1215">
                  <c:v>0.36160700000000001</c:v>
                </c:pt>
                <c:pt idx="1216">
                  <c:v>1.1134500000000001</c:v>
                </c:pt>
                <c:pt idx="1217">
                  <c:v>1.0113799999999999</c:v>
                </c:pt>
                <c:pt idx="1218">
                  <c:v>0.73735799999999996</c:v>
                </c:pt>
                <c:pt idx="1219">
                  <c:v>-8.4286399999999997E-2</c:v>
                </c:pt>
                <c:pt idx="1220">
                  <c:v>1.3891</c:v>
                </c:pt>
                <c:pt idx="1221">
                  <c:v>0.69315000000000004</c:v>
                </c:pt>
                <c:pt idx="1222">
                  <c:v>-3.8608499999999997E-2</c:v>
                </c:pt>
                <c:pt idx="1223">
                  <c:v>-0.77638499999999999</c:v>
                </c:pt>
                <c:pt idx="1224">
                  <c:v>-1.93804</c:v>
                </c:pt>
                <c:pt idx="1225">
                  <c:v>3.81585E-3</c:v>
                </c:pt>
                <c:pt idx="1226">
                  <c:v>-0.79335900000000004</c:v>
                </c:pt>
                <c:pt idx="1227">
                  <c:v>-0.19928499999999999</c:v>
                </c:pt>
                <c:pt idx="1228">
                  <c:v>-3.41107</c:v>
                </c:pt>
                <c:pt idx="1229">
                  <c:v>-1.6253299999999999</c:v>
                </c:pt>
                <c:pt idx="1230">
                  <c:v>-1.13744</c:v>
                </c:pt>
                <c:pt idx="1231">
                  <c:v>-1.41614</c:v>
                </c:pt>
                <c:pt idx="1232">
                  <c:v>-0.11569400000000001</c:v>
                </c:pt>
                <c:pt idx="1233">
                  <c:v>-5.5519800000000001E-2</c:v>
                </c:pt>
                <c:pt idx="1234">
                  <c:v>-0.14020099999999999</c:v>
                </c:pt>
                <c:pt idx="1235">
                  <c:v>0.89116899999999999</c:v>
                </c:pt>
                <c:pt idx="1236">
                  <c:v>-0.76852399999999998</c:v>
                </c:pt>
                <c:pt idx="1237">
                  <c:v>0.12055200000000001</c:v>
                </c:pt>
                <c:pt idx="1238">
                  <c:v>-1.49183</c:v>
                </c:pt>
                <c:pt idx="1239">
                  <c:v>-0.84937799999999997</c:v>
                </c:pt>
                <c:pt idx="1240">
                  <c:v>0.87111700000000003</c:v>
                </c:pt>
                <c:pt idx="1241">
                  <c:v>-0.80391299999999999</c:v>
                </c:pt>
                <c:pt idx="1242">
                  <c:v>1.49641</c:v>
                </c:pt>
                <c:pt idx="1243">
                  <c:v>-0.65398599999999996</c:v>
                </c:pt>
                <c:pt idx="1244">
                  <c:v>-0.40096700000000002</c:v>
                </c:pt>
                <c:pt idx="1245">
                  <c:v>-0.51730699999999996</c:v>
                </c:pt>
                <c:pt idx="1246">
                  <c:v>0.68937800000000005</c:v>
                </c:pt>
                <c:pt idx="1247">
                  <c:v>-1.4808699999999999</c:v>
                </c:pt>
                <c:pt idx="1248">
                  <c:v>-0.66117999999999999</c:v>
                </c:pt>
                <c:pt idx="1249">
                  <c:v>-0.62899499999999997</c:v>
                </c:pt>
                <c:pt idx="1250">
                  <c:v>-6.6474500000000001E-3</c:v>
                </c:pt>
                <c:pt idx="1251">
                  <c:v>0.85944299999999996</c:v>
                </c:pt>
                <c:pt idx="1252">
                  <c:v>2.5913400000000002</c:v>
                </c:pt>
                <c:pt idx="1253">
                  <c:v>-0.41126299999999999</c:v>
                </c:pt>
                <c:pt idx="1254">
                  <c:v>-5.79015E-3</c:v>
                </c:pt>
                <c:pt idx="1255">
                  <c:v>-0.20083799999999999</c:v>
                </c:pt>
                <c:pt idx="1256">
                  <c:v>1.5251899999999999E-4</c:v>
                </c:pt>
                <c:pt idx="1257">
                  <c:v>2.6170599999999999E-2</c:v>
                </c:pt>
                <c:pt idx="1258">
                  <c:v>-0.11941400000000001</c:v>
                </c:pt>
                <c:pt idx="1259">
                  <c:v>7.3543999999999998E-2</c:v>
                </c:pt>
                <c:pt idx="1260">
                  <c:v>0.59477100000000005</c:v>
                </c:pt>
                <c:pt idx="1261">
                  <c:v>-0.46956100000000001</c:v>
                </c:pt>
                <c:pt idx="1262">
                  <c:v>0.36865900000000001</c:v>
                </c:pt>
                <c:pt idx="1263">
                  <c:v>-3.84976E-2</c:v>
                </c:pt>
                <c:pt idx="1264">
                  <c:v>0.90340699999999996</c:v>
                </c:pt>
                <c:pt idx="1265">
                  <c:v>-0.98085199999999995</c:v>
                </c:pt>
                <c:pt idx="1266">
                  <c:v>0.60411300000000001</c:v>
                </c:pt>
                <c:pt idx="1267">
                  <c:v>-0.49521700000000002</c:v>
                </c:pt>
                <c:pt idx="1268">
                  <c:v>0.23211699999999999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3892096"/>
        <c:axId val="253893632"/>
      </c:scatterChart>
      <c:valAx>
        <c:axId val="25389209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3893632"/>
        <c:crossesAt val="-80"/>
        <c:crossBetween val="midCat"/>
      </c:valAx>
      <c:valAx>
        <c:axId val="2538936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389209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1.1678900000000001</c:v>
                </c:pt>
                <c:pt idx="1">
                  <c:v>-1.2423999999999999</c:v>
                </c:pt>
                <c:pt idx="2">
                  <c:v>-0.105118</c:v>
                </c:pt>
                <c:pt idx="3">
                  <c:v>0.11093699999999999</c:v>
                </c:pt>
                <c:pt idx="4">
                  <c:v>0.17394499999999999</c:v>
                </c:pt>
                <c:pt idx="5">
                  <c:v>0.68586800000000003</c:v>
                </c:pt>
                <c:pt idx="6">
                  <c:v>0.55208100000000004</c:v>
                </c:pt>
                <c:pt idx="7">
                  <c:v>0.91832000000000003</c:v>
                </c:pt>
                <c:pt idx="8">
                  <c:v>-0.28559499999999999</c:v>
                </c:pt>
                <c:pt idx="9">
                  <c:v>1.10843</c:v>
                </c:pt>
                <c:pt idx="10">
                  <c:v>0.42079800000000001</c:v>
                </c:pt>
                <c:pt idx="11">
                  <c:v>-1.3222700000000001</c:v>
                </c:pt>
                <c:pt idx="12">
                  <c:v>0.88470300000000002</c:v>
                </c:pt>
                <c:pt idx="13">
                  <c:v>-1.07942</c:v>
                </c:pt>
                <c:pt idx="14">
                  <c:v>-0.27898299999999998</c:v>
                </c:pt>
                <c:pt idx="15">
                  <c:v>-0.14538000000000001</c:v>
                </c:pt>
                <c:pt idx="16">
                  <c:v>-0.106895</c:v>
                </c:pt>
                <c:pt idx="17">
                  <c:v>1.4327399999999999</c:v>
                </c:pt>
                <c:pt idx="18">
                  <c:v>1.33249</c:v>
                </c:pt>
                <c:pt idx="19">
                  <c:v>-1.3654599999999999</c:v>
                </c:pt>
                <c:pt idx="20">
                  <c:v>1.93875</c:v>
                </c:pt>
                <c:pt idx="21">
                  <c:v>-0.17635999999999999</c:v>
                </c:pt>
                <c:pt idx="22">
                  <c:v>-0.30305700000000002</c:v>
                </c:pt>
                <c:pt idx="23">
                  <c:v>-2.00353</c:v>
                </c:pt>
                <c:pt idx="24">
                  <c:v>-0.552458</c:v>
                </c:pt>
                <c:pt idx="25">
                  <c:v>-0.21844</c:v>
                </c:pt>
                <c:pt idx="26">
                  <c:v>0.298406</c:v>
                </c:pt>
                <c:pt idx="27">
                  <c:v>0.121337</c:v>
                </c:pt>
                <c:pt idx="28">
                  <c:v>-0.13169400000000001</c:v>
                </c:pt>
                <c:pt idx="29">
                  <c:v>0.860823</c:v>
                </c:pt>
                <c:pt idx="30">
                  <c:v>1.37879</c:v>
                </c:pt>
                <c:pt idx="31">
                  <c:v>1.3674900000000001</c:v>
                </c:pt>
                <c:pt idx="32">
                  <c:v>0.78009200000000001</c:v>
                </c:pt>
                <c:pt idx="33">
                  <c:v>0.391766</c:v>
                </c:pt>
                <c:pt idx="34">
                  <c:v>-0.88508399999999998</c:v>
                </c:pt>
                <c:pt idx="35">
                  <c:v>-1.23573</c:v>
                </c:pt>
                <c:pt idx="36">
                  <c:v>-1.1202300000000001</c:v>
                </c:pt>
                <c:pt idx="37">
                  <c:v>0.64082300000000003</c:v>
                </c:pt>
                <c:pt idx="38">
                  <c:v>1.3145800000000001</c:v>
                </c:pt>
                <c:pt idx="39">
                  <c:v>-0.124957</c:v>
                </c:pt>
                <c:pt idx="40">
                  <c:v>-0.44340000000000002</c:v>
                </c:pt>
                <c:pt idx="41">
                  <c:v>-0.39691500000000002</c:v>
                </c:pt>
                <c:pt idx="42">
                  <c:v>0.71030300000000002</c:v>
                </c:pt>
                <c:pt idx="43">
                  <c:v>-0.45154</c:v>
                </c:pt>
                <c:pt idx="44">
                  <c:v>3.2681399999999998</c:v>
                </c:pt>
                <c:pt idx="45">
                  <c:v>1.5619700000000001</c:v>
                </c:pt>
                <c:pt idx="46">
                  <c:v>0.91150399999999998</c:v>
                </c:pt>
                <c:pt idx="47">
                  <c:v>-1.6308400000000001</c:v>
                </c:pt>
                <c:pt idx="48">
                  <c:v>-2.1830599999999998</c:v>
                </c:pt>
                <c:pt idx="49">
                  <c:v>-0.98242300000000005</c:v>
                </c:pt>
                <c:pt idx="50">
                  <c:v>-0.210622</c:v>
                </c:pt>
                <c:pt idx="51">
                  <c:v>-0.67456000000000005</c:v>
                </c:pt>
                <c:pt idx="52">
                  <c:v>-1.43031</c:v>
                </c:pt>
                <c:pt idx="53">
                  <c:v>-1.0920099999999999</c:v>
                </c:pt>
                <c:pt idx="54">
                  <c:v>1.4995499999999999</c:v>
                </c:pt>
                <c:pt idx="55">
                  <c:v>0.52106200000000003</c:v>
                </c:pt>
                <c:pt idx="56">
                  <c:v>-1.05952</c:v>
                </c:pt>
                <c:pt idx="57">
                  <c:v>-0.56651600000000002</c:v>
                </c:pt>
                <c:pt idx="58">
                  <c:v>-1.6077900000000001</c:v>
                </c:pt>
                <c:pt idx="59">
                  <c:v>0.38364799999999999</c:v>
                </c:pt>
                <c:pt idx="60">
                  <c:v>-1.0090699999999999</c:v>
                </c:pt>
                <c:pt idx="61">
                  <c:v>1.02312</c:v>
                </c:pt>
                <c:pt idx="62">
                  <c:v>0.262928</c:v>
                </c:pt>
                <c:pt idx="63">
                  <c:v>-0.189641</c:v>
                </c:pt>
                <c:pt idx="64">
                  <c:v>-0.10836999999999999</c:v>
                </c:pt>
                <c:pt idx="65">
                  <c:v>0.25880399999999998</c:v>
                </c:pt>
                <c:pt idx="66">
                  <c:v>0.41315200000000002</c:v>
                </c:pt>
                <c:pt idx="67">
                  <c:v>0.296352</c:v>
                </c:pt>
                <c:pt idx="68">
                  <c:v>1.01718</c:v>
                </c:pt>
                <c:pt idx="69">
                  <c:v>2.06724</c:v>
                </c:pt>
                <c:pt idx="70">
                  <c:v>0.61701799999999996</c:v>
                </c:pt>
                <c:pt idx="71">
                  <c:v>0.19780200000000001</c:v>
                </c:pt>
                <c:pt idx="72">
                  <c:v>4.2340399999999997E-3</c:v>
                </c:pt>
                <c:pt idx="73">
                  <c:v>-1.06131</c:v>
                </c:pt>
                <c:pt idx="74">
                  <c:v>-1.1148199999999999</c:v>
                </c:pt>
                <c:pt idx="75">
                  <c:v>-1.23068</c:v>
                </c:pt>
                <c:pt idx="76">
                  <c:v>-8.3496600000000004E-2</c:v>
                </c:pt>
                <c:pt idx="77">
                  <c:v>-2.3439399999999999E-2</c:v>
                </c:pt>
                <c:pt idx="78">
                  <c:v>-0.51257600000000003</c:v>
                </c:pt>
                <c:pt idx="79">
                  <c:v>1.1603399999999999</c:v>
                </c:pt>
                <c:pt idx="80">
                  <c:v>-1.9942800000000001</c:v>
                </c:pt>
                <c:pt idx="81">
                  <c:v>1.68191</c:v>
                </c:pt>
                <c:pt idx="82">
                  <c:v>-2.1056400000000002</c:v>
                </c:pt>
                <c:pt idx="83">
                  <c:v>-1.21316</c:v>
                </c:pt>
                <c:pt idx="84">
                  <c:v>-0.91918800000000001</c:v>
                </c:pt>
                <c:pt idx="85">
                  <c:v>-0.30529699999999999</c:v>
                </c:pt>
                <c:pt idx="86">
                  <c:v>0.59725600000000001</c:v>
                </c:pt>
                <c:pt idx="87">
                  <c:v>-0.30299399999999999</c:v>
                </c:pt>
                <c:pt idx="88">
                  <c:v>-0.33530100000000002</c:v>
                </c:pt>
                <c:pt idx="89">
                  <c:v>2.2251599999999998</c:v>
                </c:pt>
                <c:pt idx="90">
                  <c:v>-0.30318699999999998</c:v>
                </c:pt>
                <c:pt idx="91">
                  <c:v>-0.24546899999999999</c:v>
                </c:pt>
                <c:pt idx="92">
                  <c:v>0.16422</c:v>
                </c:pt>
                <c:pt idx="93">
                  <c:v>0.73384499999999997</c:v>
                </c:pt>
                <c:pt idx="94">
                  <c:v>-0.175402</c:v>
                </c:pt>
                <c:pt idx="95">
                  <c:v>-0.91405499999999995</c:v>
                </c:pt>
                <c:pt idx="96">
                  <c:v>-0.74177899999999997</c:v>
                </c:pt>
                <c:pt idx="97">
                  <c:v>-2.3971100000000001</c:v>
                </c:pt>
                <c:pt idx="98">
                  <c:v>5.1035700000000003E-2</c:v>
                </c:pt>
                <c:pt idx="99">
                  <c:v>-0.406719</c:v>
                </c:pt>
                <c:pt idx="100">
                  <c:v>6.6686200000000001E-2</c:v>
                </c:pt>
                <c:pt idx="101">
                  <c:v>-0.60393399999999997</c:v>
                </c:pt>
                <c:pt idx="102">
                  <c:v>1.8059700000000001</c:v>
                </c:pt>
                <c:pt idx="103">
                  <c:v>0.88371100000000002</c:v>
                </c:pt>
                <c:pt idx="104">
                  <c:v>-1.01773</c:v>
                </c:pt>
                <c:pt idx="105">
                  <c:v>-0.63747900000000002</c:v>
                </c:pt>
                <c:pt idx="106">
                  <c:v>-0.52049199999999995</c:v>
                </c:pt>
                <c:pt idx="107">
                  <c:v>0.257048</c:v>
                </c:pt>
                <c:pt idx="108">
                  <c:v>-0.70988499999999999</c:v>
                </c:pt>
                <c:pt idx="109">
                  <c:v>-1.26068</c:v>
                </c:pt>
                <c:pt idx="110">
                  <c:v>-0.96979400000000004</c:v>
                </c:pt>
                <c:pt idx="111">
                  <c:v>1.01111</c:v>
                </c:pt>
                <c:pt idx="112">
                  <c:v>-0.30168499999999998</c:v>
                </c:pt>
                <c:pt idx="113">
                  <c:v>1.62199</c:v>
                </c:pt>
                <c:pt idx="114">
                  <c:v>1.44512</c:v>
                </c:pt>
                <c:pt idx="115">
                  <c:v>0.79538500000000001</c:v>
                </c:pt>
                <c:pt idx="116">
                  <c:v>1.4329400000000001</c:v>
                </c:pt>
                <c:pt idx="117">
                  <c:v>0.88357200000000002</c:v>
                </c:pt>
                <c:pt idx="118">
                  <c:v>-0.10926</c:v>
                </c:pt>
                <c:pt idx="119">
                  <c:v>-1.49498</c:v>
                </c:pt>
                <c:pt idx="120">
                  <c:v>-1.4582200000000001</c:v>
                </c:pt>
                <c:pt idx="121">
                  <c:v>-1.2878700000000001</c:v>
                </c:pt>
                <c:pt idx="122">
                  <c:v>0.99726400000000004</c:v>
                </c:pt>
                <c:pt idx="123">
                  <c:v>0.48574600000000001</c:v>
                </c:pt>
                <c:pt idx="124">
                  <c:v>-0.755548</c:v>
                </c:pt>
                <c:pt idx="125">
                  <c:v>1.21934E-2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0.40555200000000002</c:v>
                </c:pt>
                <c:pt idx="1">
                  <c:v>0.77280099999999996</c:v>
                </c:pt>
                <c:pt idx="2">
                  <c:v>-0.81372100000000003</c:v>
                </c:pt>
                <c:pt idx="3">
                  <c:v>-1.7064200000000002E-2</c:v>
                </c:pt>
                <c:pt idx="4">
                  <c:v>-0.25957400000000003</c:v>
                </c:pt>
                <c:pt idx="5">
                  <c:v>-0.81286499999999995</c:v>
                </c:pt>
                <c:pt idx="6">
                  <c:v>0.39567799999999997</c:v>
                </c:pt>
                <c:pt idx="7">
                  <c:v>-0.99637200000000004</c:v>
                </c:pt>
                <c:pt idx="8">
                  <c:v>0.91726399999999997</c:v>
                </c:pt>
                <c:pt idx="9">
                  <c:v>1.99952</c:v>
                </c:pt>
                <c:pt idx="10">
                  <c:v>0.88293999999999995</c:v>
                </c:pt>
                <c:pt idx="11">
                  <c:v>0.271646</c:v>
                </c:pt>
                <c:pt idx="12">
                  <c:v>-0.95322200000000001</c:v>
                </c:pt>
                <c:pt idx="13">
                  <c:v>0.198709</c:v>
                </c:pt>
                <c:pt idx="14">
                  <c:v>0.83196899999999996</c:v>
                </c:pt>
                <c:pt idx="15">
                  <c:v>0.5585</c:v>
                </c:pt>
                <c:pt idx="16">
                  <c:v>0.52359800000000001</c:v>
                </c:pt>
                <c:pt idx="17">
                  <c:v>0.74515399999999998</c:v>
                </c:pt>
                <c:pt idx="18">
                  <c:v>0.38957399999999998</c:v>
                </c:pt>
                <c:pt idx="19">
                  <c:v>1.1433599999999999</c:v>
                </c:pt>
                <c:pt idx="20">
                  <c:v>-1.0133099999999999</c:v>
                </c:pt>
                <c:pt idx="21">
                  <c:v>-5.23577E-2</c:v>
                </c:pt>
                <c:pt idx="22">
                  <c:v>6.71456E-2</c:v>
                </c:pt>
                <c:pt idx="23">
                  <c:v>2.2528299999999999</c:v>
                </c:pt>
                <c:pt idx="24">
                  <c:v>0.30418299999999998</c:v>
                </c:pt>
                <c:pt idx="25">
                  <c:v>-0.96960199999999996</c:v>
                </c:pt>
                <c:pt idx="26">
                  <c:v>2.1795</c:v>
                </c:pt>
                <c:pt idx="27">
                  <c:v>1.2335</c:v>
                </c:pt>
                <c:pt idx="28">
                  <c:v>-0.26668599999999998</c:v>
                </c:pt>
                <c:pt idx="29">
                  <c:v>-0.218446</c:v>
                </c:pt>
                <c:pt idx="30">
                  <c:v>-0.18664500000000001</c:v>
                </c:pt>
                <c:pt idx="31">
                  <c:v>0.90358899999999998</c:v>
                </c:pt>
                <c:pt idx="32">
                  <c:v>-0.67482600000000004</c:v>
                </c:pt>
                <c:pt idx="33">
                  <c:v>0.45759899999999998</c:v>
                </c:pt>
                <c:pt idx="34">
                  <c:v>-7.8296400000000002E-2</c:v>
                </c:pt>
                <c:pt idx="35">
                  <c:v>-0.57157100000000005</c:v>
                </c:pt>
                <c:pt idx="36">
                  <c:v>-0.52656099999999995</c:v>
                </c:pt>
                <c:pt idx="37">
                  <c:v>-1.21292</c:v>
                </c:pt>
                <c:pt idx="38">
                  <c:v>-0.167242</c:v>
                </c:pt>
                <c:pt idx="39">
                  <c:v>0.81459400000000004</c:v>
                </c:pt>
                <c:pt idx="40">
                  <c:v>-1.0216400000000001</c:v>
                </c:pt>
                <c:pt idx="41">
                  <c:v>-0.84564899999999998</c:v>
                </c:pt>
                <c:pt idx="42">
                  <c:v>0.44573099999999999</c:v>
                </c:pt>
                <c:pt idx="43">
                  <c:v>-0.44617400000000002</c:v>
                </c:pt>
                <c:pt idx="44">
                  <c:v>1.41944</c:v>
                </c:pt>
                <c:pt idx="45">
                  <c:v>-1.31332</c:v>
                </c:pt>
                <c:pt idx="46">
                  <c:v>-0.29844599999999999</c:v>
                </c:pt>
                <c:pt idx="47">
                  <c:v>0.77503</c:v>
                </c:pt>
                <c:pt idx="48">
                  <c:v>-0.303587</c:v>
                </c:pt>
                <c:pt idx="49">
                  <c:v>2.7897500000000002</c:v>
                </c:pt>
                <c:pt idx="50">
                  <c:v>0.269237</c:v>
                </c:pt>
                <c:pt idx="51">
                  <c:v>-0.64500800000000003</c:v>
                </c:pt>
                <c:pt idx="52">
                  <c:v>-1.37771</c:v>
                </c:pt>
                <c:pt idx="53">
                  <c:v>-1.18719</c:v>
                </c:pt>
                <c:pt idx="54">
                  <c:v>-8.2471699999999995E-2</c:v>
                </c:pt>
                <c:pt idx="55">
                  <c:v>-0.74453800000000003</c:v>
                </c:pt>
                <c:pt idx="56">
                  <c:v>-0.96794199999999997</c:v>
                </c:pt>
                <c:pt idx="57">
                  <c:v>0.31890600000000002</c:v>
                </c:pt>
                <c:pt idx="58">
                  <c:v>0.32215500000000002</c:v>
                </c:pt>
                <c:pt idx="59">
                  <c:v>-0.35648800000000003</c:v>
                </c:pt>
                <c:pt idx="60">
                  <c:v>-1.14116</c:v>
                </c:pt>
                <c:pt idx="61">
                  <c:v>1.30637</c:v>
                </c:pt>
                <c:pt idx="62">
                  <c:v>-0.74568599999999996</c:v>
                </c:pt>
                <c:pt idx="63">
                  <c:v>-0.81640100000000004</c:v>
                </c:pt>
                <c:pt idx="64">
                  <c:v>-0.21043400000000001</c:v>
                </c:pt>
                <c:pt idx="65">
                  <c:v>0.96440700000000001</c:v>
                </c:pt>
                <c:pt idx="66">
                  <c:v>-1.1331199999999999</c:v>
                </c:pt>
                <c:pt idx="67">
                  <c:v>-1.2859</c:v>
                </c:pt>
                <c:pt idx="68">
                  <c:v>-1.0717000000000001</c:v>
                </c:pt>
                <c:pt idx="69">
                  <c:v>-0.15801899999999999</c:v>
                </c:pt>
                <c:pt idx="70">
                  <c:v>0.34001599999999998</c:v>
                </c:pt>
                <c:pt idx="71">
                  <c:v>-1.9018200000000001</c:v>
                </c:pt>
                <c:pt idx="72">
                  <c:v>1.3238099999999999</c:v>
                </c:pt>
                <c:pt idx="73">
                  <c:v>0.76290400000000003</c:v>
                </c:pt>
                <c:pt idx="74">
                  <c:v>0.234906</c:v>
                </c:pt>
                <c:pt idx="75">
                  <c:v>-0.90417199999999998</c:v>
                </c:pt>
                <c:pt idx="76">
                  <c:v>1.8884000000000001</c:v>
                </c:pt>
                <c:pt idx="77">
                  <c:v>-0.34224199999999999</c:v>
                </c:pt>
                <c:pt idx="78">
                  <c:v>-0.74737299999999995</c:v>
                </c:pt>
                <c:pt idx="79">
                  <c:v>1.7823899999999999</c:v>
                </c:pt>
                <c:pt idx="80">
                  <c:v>0.302842</c:v>
                </c:pt>
                <c:pt idx="81">
                  <c:v>-1.8403499999999999</c:v>
                </c:pt>
                <c:pt idx="82">
                  <c:v>1.8546400000000001</c:v>
                </c:pt>
                <c:pt idx="83">
                  <c:v>0.74880999999999998</c:v>
                </c:pt>
                <c:pt idx="84">
                  <c:v>-0.29750599999999999</c:v>
                </c:pt>
                <c:pt idx="85">
                  <c:v>0.64087300000000003</c:v>
                </c:pt>
                <c:pt idx="86">
                  <c:v>0.81076700000000002</c:v>
                </c:pt>
                <c:pt idx="87">
                  <c:v>-0.78792899999999999</c:v>
                </c:pt>
                <c:pt idx="88">
                  <c:v>1.54787E-2</c:v>
                </c:pt>
                <c:pt idx="89">
                  <c:v>1.73017</c:v>
                </c:pt>
                <c:pt idx="90">
                  <c:v>0.19462199999999999</c:v>
                </c:pt>
                <c:pt idx="91">
                  <c:v>1.49247</c:v>
                </c:pt>
                <c:pt idx="92">
                  <c:v>-0.37845800000000002</c:v>
                </c:pt>
                <c:pt idx="93">
                  <c:v>0.82347499999999996</c:v>
                </c:pt>
                <c:pt idx="94">
                  <c:v>8.8085300000000005E-2</c:v>
                </c:pt>
                <c:pt idx="95">
                  <c:v>-0.85143000000000002</c:v>
                </c:pt>
                <c:pt idx="96">
                  <c:v>-0.99199499999999996</c:v>
                </c:pt>
                <c:pt idx="97">
                  <c:v>-1.05013</c:v>
                </c:pt>
                <c:pt idx="98">
                  <c:v>1.5327999999999999</c:v>
                </c:pt>
                <c:pt idx="99">
                  <c:v>1.11788</c:v>
                </c:pt>
                <c:pt idx="100">
                  <c:v>0.44806499999999999</c:v>
                </c:pt>
                <c:pt idx="101">
                  <c:v>0.89254500000000003</c:v>
                </c:pt>
                <c:pt idx="102">
                  <c:v>-1.44586E-2</c:v>
                </c:pt>
                <c:pt idx="103">
                  <c:v>0.45260600000000001</c:v>
                </c:pt>
                <c:pt idx="104">
                  <c:v>0.60209500000000005</c:v>
                </c:pt>
                <c:pt idx="105">
                  <c:v>-1.03434</c:v>
                </c:pt>
                <c:pt idx="106">
                  <c:v>0.113125</c:v>
                </c:pt>
                <c:pt idx="107">
                  <c:v>3.3790499999999999</c:v>
                </c:pt>
                <c:pt idx="108">
                  <c:v>0.60746900000000004</c:v>
                </c:pt>
                <c:pt idx="109">
                  <c:v>2.3043100000000001</c:v>
                </c:pt>
                <c:pt idx="110">
                  <c:v>-1.4631799999999999</c:v>
                </c:pt>
                <c:pt idx="111">
                  <c:v>-2.0028800000000002</c:v>
                </c:pt>
                <c:pt idx="112">
                  <c:v>0.42630800000000002</c:v>
                </c:pt>
                <c:pt idx="113">
                  <c:v>1.26936</c:v>
                </c:pt>
                <c:pt idx="114">
                  <c:v>-0.53463700000000003</c:v>
                </c:pt>
                <c:pt idx="115">
                  <c:v>1.7755399999999999</c:v>
                </c:pt>
                <c:pt idx="116">
                  <c:v>-0.67108100000000004</c:v>
                </c:pt>
                <c:pt idx="117">
                  <c:v>-1.58138</c:v>
                </c:pt>
                <c:pt idx="118">
                  <c:v>-0.81648299999999996</c:v>
                </c:pt>
                <c:pt idx="119">
                  <c:v>1.7436799999999999</c:v>
                </c:pt>
                <c:pt idx="120">
                  <c:v>-0.80457900000000004</c:v>
                </c:pt>
                <c:pt idx="121">
                  <c:v>-1.3413999999999999</c:v>
                </c:pt>
                <c:pt idx="122">
                  <c:v>-0.43201000000000001</c:v>
                </c:pt>
                <c:pt idx="123">
                  <c:v>-1.54189</c:v>
                </c:pt>
                <c:pt idx="124">
                  <c:v>-0.252525</c:v>
                </c:pt>
                <c:pt idx="125">
                  <c:v>0.35145599999999999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9959936"/>
        <c:axId val="249961472"/>
      </c:scatterChart>
      <c:valAx>
        <c:axId val="24995993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49961472"/>
        <c:crossesAt val="-80"/>
        <c:crossBetween val="midCat"/>
      </c:valAx>
      <c:valAx>
        <c:axId val="24996147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4995993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1.1678900000000001</c:v>
                </c:pt>
                <c:pt idx="1">
                  <c:v>-1.2423999999999999</c:v>
                </c:pt>
                <c:pt idx="2">
                  <c:v>-0.105118</c:v>
                </c:pt>
                <c:pt idx="3">
                  <c:v>0.11093699999999999</c:v>
                </c:pt>
                <c:pt idx="4">
                  <c:v>0.17394499999999999</c:v>
                </c:pt>
                <c:pt idx="5">
                  <c:v>0.68586800000000003</c:v>
                </c:pt>
                <c:pt idx="6">
                  <c:v>0.55208100000000004</c:v>
                </c:pt>
                <c:pt idx="7">
                  <c:v>0.91832000000000003</c:v>
                </c:pt>
                <c:pt idx="8">
                  <c:v>-0.28559499999999999</c:v>
                </c:pt>
                <c:pt idx="9">
                  <c:v>1.10843</c:v>
                </c:pt>
                <c:pt idx="10">
                  <c:v>0.42079800000000001</c:v>
                </c:pt>
                <c:pt idx="11">
                  <c:v>-1.3222700000000001</c:v>
                </c:pt>
                <c:pt idx="12">
                  <c:v>0.88470300000000002</c:v>
                </c:pt>
                <c:pt idx="13">
                  <c:v>-1.07942</c:v>
                </c:pt>
                <c:pt idx="14">
                  <c:v>-0.27898299999999998</c:v>
                </c:pt>
                <c:pt idx="15">
                  <c:v>-0.14538000000000001</c:v>
                </c:pt>
                <c:pt idx="16">
                  <c:v>-0.106895</c:v>
                </c:pt>
                <c:pt idx="17">
                  <c:v>1.4327399999999999</c:v>
                </c:pt>
                <c:pt idx="18">
                  <c:v>1.33249</c:v>
                </c:pt>
                <c:pt idx="19">
                  <c:v>-1.3654599999999999</c:v>
                </c:pt>
                <c:pt idx="20">
                  <c:v>1.93875</c:v>
                </c:pt>
                <c:pt idx="21">
                  <c:v>-0.17635999999999999</c:v>
                </c:pt>
                <c:pt idx="22">
                  <c:v>-0.30305700000000002</c:v>
                </c:pt>
                <c:pt idx="23">
                  <c:v>-2.00353</c:v>
                </c:pt>
                <c:pt idx="24">
                  <c:v>-0.552458</c:v>
                </c:pt>
                <c:pt idx="25">
                  <c:v>-0.21844</c:v>
                </c:pt>
                <c:pt idx="26">
                  <c:v>0.298406</c:v>
                </c:pt>
                <c:pt idx="27">
                  <c:v>0.121337</c:v>
                </c:pt>
                <c:pt idx="28">
                  <c:v>-0.13169400000000001</c:v>
                </c:pt>
                <c:pt idx="29">
                  <c:v>0.860823</c:v>
                </c:pt>
                <c:pt idx="30">
                  <c:v>1.37879</c:v>
                </c:pt>
                <c:pt idx="31">
                  <c:v>1.3674900000000001</c:v>
                </c:pt>
                <c:pt idx="32">
                  <c:v>0.78009200000000001</c:v>
                </c:pt>
                <c:pt idx="33">
                  <c:v>0.391766</c:v>
                </c:pt>
                <c:pt idx="34">
                  <c:v>-0.88508399999999998</c:v>
                </c:pt>
                <c:pt idx="35">
                  <c:v>-1.23573</c:v>
                </c:pt>
                <c:pt idx="36">
                  <c:v>-1.1202300000000001</c:v>
                </c:pt>
                <c:pt idx="37">
                  <c:v>0.64082300000000003</c:v>
                </c:pt>
                <c:pt idx="38">
                  <c:v>1.3145800000000001</c:v>
                </c:pt>
                <c:pt idx="39">
                  <c:v>-0.124957</c:v>
                </c:pt>
                <c:pt idx="40">
                  <c:v>-0.44340000000000002</c:v>
                </c:pt>
                <c:pt idx="41">
                  <c:v>-0.39691500000000002</c:v>
                </c:pt>
                <c:pt idx="42">
                  <c:v>0.71030300000000002</c:v>
                </c:pt>
                <c:pt idx="43">
                  <c:v>-0.45154</c:v>
                </c:pt>
                <c:pt idx="44">
                  <c:v>3.2681399999999998</c:v>
                </c:pt>
                <c:pt idx="45">
                  <c:v>1.5619700000000001</c:v>
                </c:pt>
                <c:pt idx="46">
                  <c:v>0.91150399999999998</c:v>
                </c:pt>
                <c:pt idx="47">
                  <c:v>-1.6308400000000001</c:v>
                </c:pt>
                <c:pt idx="48">
                  <c:v>-2.1830599999999998</c:v>
                </c:pt>
                <c:pt idx="49">
                  <c:v>-0.98242300000000005</c:v>
                </c:pt>
                <c:pt idx="50">
                  <c:v>-0.210622</c:v>
                </c:pt>
                <c:pt idx="51">
                  <c:v>-0.67456000000000005</c:v>
                </c:pt>
                <c:pt idx="52">
                  <c:v>-1.43031</c:v>
                </c:pt>
                <c:pt idx="53">
                  <c:v>-1.0920099999999999</c:v>
                </c:pt>
                <c:pt idx="54">
                  <c:v>1.4995499999999999</c:v>
                </c:pt>
                <c:pt idx="55">
                  <c:v>0.52106200000000003</c:v>
                </c:pt>
                <c:pt idx="56">
                  <c:v>-1.05952</c:v>
                </c:pt>
                <c:pt idx="57">
                  <c:v>-0.56651600000000002</c:v>
                </c:pt>
                <c:pt idx="58">
                  <c:v>-1.6077900000000001</c:v>
                </c:pt>
                <c:pt idx="59">
                  <c:v>0.38364799999999999</c:v>
                </c:pt>
                <c:pt idx="60">
                  <c:v>-1.0090699999999999</c:v>
                </c:pt>
                <c:pt idx="61">
                  <c:v>1.02312</c:v>
                </c:pt>
                <c:pt idx="62">
                  <c:v>0.262928</c:v>
                </c:pt>
                <c:pt idx="63">
                  <c:v>-0.189641</c:v>
                </c:pt>
                <c:pt idx="64">
                  <c:v>-0.10836999999999999</c:v>
                </c:pt>
                <c:pt idx="65">
                  <c:v>0.25880399999999998</c:v>
                </c:pt>
                <c:pt idx="66">
                  <c:v>0.41315200000000002</c:v>
                </c:pt>
                <c:pt idx="67">
                  <c:v>0.296352</c:v>
                </c:pt>
                <c:pt idx="68">
                  <c:v>1.01718</c:v>
                </c:pt>
                <c:pt idx="69">
                  <c:v>2.06724</c:v>
                </c:pt>
                <c:pt idx="70">
                  <c:v>0.61701799999999996</c:v>
                </c:pt>
                <c:pt idx="71">
                  <c:v>0.19780200000000001</c:v>
                </c:pt>
                <c:pt idx="72">
                  <c:v>4.2340399999999997E-3</c:v>
                </c:pt>
                <c:pt idx="73">
                  <c:v>-1.06131</c:v>
                </c:pt>
                <c:pt idx="74">
                  <c:v>-1.1148199999999999</c:v>
                </c:pt>
                <c:pt idx="75">
                  <c:v>-1.23068</c:v>
                </c:pt>
                <c:pt idx="76">
                  <c:v>-8.3496600000000004E-2</c:v>
                </c:pt>
                <c:pt idx="77">
                  <c:v>-2.3439399999999999E-2</c:v>
                </c:pt>
                <c:pt idx="78">
                  <c:v>-0.51257600000000003</c:v>
                </c:pt>
                <c:pt idx="79">
                  <c:v>1.1603399999999999</c:v>
                </c:pt>
                <c:pt idx="80">
                  <c:v>-1.9942800000000001</c:v>
                </c:pt>
                <c:pt idx="81">
                  <c:v>1.68191</c:v>
                </c:pt>
                <c:pt idx="82">
                  <c:v>-2.1056400000000002</c:v>
                </c:pt>
                <c:pt idx="83">
                  <c:v>-1.21316</c:v>
                </c:pt>
                <c:pt idx="84">
                  <c:v>-0.91918800000000001</c:v>
                </c:pt>
                <c:pt idx="85">
                  <c:v>-0.30529699999999999</c:v>
                </c:pt>
                <c:pt idx="86">
                  <c:v>0.59725600000000001</c:v>
                </c:pt>
                <c:pt idx="87">
                  <c:v>-0.30299399999999999</c:v>
                </c:pt>
                <c:pt idx="88">
                  <c:v>-0.33530100000000002</c:v>
                </c:pt>
                <c:pt idx="89">
                  <c:v>2.2251599999999998</c:v>
                </c:pt>
                <c:pt idx="90">
                  <c:v>-0.30318699999999998</c:v>
                </c:pt>
                <c:pt idx="91">
                  <c:v>-0.24546899999999999</c:v>
                </c:pt>
                <c:pt idx="92">
                  <c:v>0.16422</c:v>
                </c:pt>
                <c:pt idx="93">
                  <c:v>0.73384499999999997</c:v>
                </c:pt>
                <c:pt idx="94">
                  <c:v>-0.175402</c:v>
                </c:pt>
                <c:pt idx="95">
                  <c:v>-0.91405499999999995</c:v>
                </c:pt>
                <c:pt idx="96">
                  <c:v>-0.74177899999999997</c:v>
                </c:pt>
                <c:pt idx="97">
                  <c:v>-2.3971100000000001</c:v>
                </c:pt>
                <c:pt idx="98">
                  <c:v>5.1035700000000003E-2</c:v>
                </c:pt>
                <c:pt idx="99">
                  <c:v>-0.406719</c:v>
                </c:pt>
                <c:pt idx="100">
                  <c:v>6.6686200000000001E-2</c:v>
                </c:pt>
                <c:pt idx="101">
                  <c:v>-0.60393399999999997</c:v>
                </c:pt>
                <c:pt idx="102">
                  <c:v>1.8059700000000001</c:v>
                </c:pt>
                <c:pt idx="103">
                  <c:v>0.88371100000000002</c:v>
                </c:pt>
                <c:pt idx="104">
                  <c:v>-1.01773</c:v>
                </c:pt>
                <c:pt idx="105">
                  <c:v>-0.63747900000000002</c:v>
                </c:pt>
                <c:pt idx="106">
                  <c:v>-0.52049199999999995</c:v>
                </c:pt>
                <c:pt idx="107">
                  <c:v>0.257048</c:v>
                </c:pt>
                <c:pt idx="108">
                  <c:v>-0.70988499999999999</c:v>
                </c:pt>
                <c:pt idx="109">
                  <c:v>-1.26068</c:v>
                </c:pt>
                <c:pt idx="110">
                  <c:v>-0.96979400000000004</c:v>
                </c:pt>
                <c:pt idx="111">
                  <c:v>1.01111</c:v>
                </c:pt>
                <c:pt idx="112">
                  <c:v>-0.30168499999999998</c:v>
                </c:pt>
                <c:pt idx="113">
                  <c:v>1.62199</c:v>
                </c:pt>
                <c:pt idx="114">
                  <c:v>1.44512</c:v>
                </c:pt>
                <c:pt idx="115">
                  <c:v>0.79538500000000001</c:v>
                </c:pt>
                <c:pt idx="116">
                  <c:v>1.4329400000000001</c:v>
                </c:pt>
                <c:pt idx="117">
                  <c:v>0.88357200000000002</c:v>
                </c:pt>
                <c:pt idx="118">
                  <c:v>-0.10926</c:v>
                </c:pt>
                <c:pt idx="119">
                  <c:v>-1.49498</c:v>
                </c:pt>
                <c:pt idx="120">
                  <c:v>-1.4582200000000001</c:v>
                </c:pt>
                <c:pt idx="121">
                  <c:v>-1.2878700000000001</c:v>
                </c:pt>
                <c:pt idx="122">
                  <c:v>0.99726400000000004</c:v>
                </c:pt>
                <c:pt idx="123">
                  <c:v>0.48574600000000001</c:v>
                </c:pt>
                <c:pt idx="124">
                  <c:v>-0.755548</c:v>
                </c:pt>
                <c:pt idx="125">
                  <c:v>1.21934E-2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0.40555200000000002</c:v>
                </c:pt>
                <c:pt idx="1">
                  <c:v>0.77280099999999996</c:v>
                </c:pt>
                <c:pt idx="2">
                  <c:v>-0.81372100000000003</c:v>
                </c:pt>
                <c:pt idx="3">
                  <c:v>-1.7064200000000002E-2</c:v>
                </c:pt>
                <c:pt idx="4">
                  <c:v>-0.25957400000000003</c:v>
                </c:pt>
                <c:pt idx="5">
                  <c:v>-0.81286499999999995</c:v>
                </c:pt>
                <c:pt idx="6">
                  <c:v>0.39567799999999997</c:v>
                </c:pt>
                <c:pt idx="7">
                  <c:v>-0.99637200000000004</c:v>
                </c:pt>
                <c:pt idx="8">
                  <c:v>0.91726399999999997</c:v>
                </c:pt>
                <c:pt idx="9">
                  <c:v>1.99952</c:v>
                </c:pt>
                <c:pt idx="10">
                  <c:v>0.88293999999999995</c:v>
                </c:pt>
                <c:pt idx="11">
                  <c:v>0.271646</c:v>
                </c:pt>
                <c:pt idx="12">
                  <c:v>-0.95322200000000001</c:v>
                </c:pt>
                <c:pt idx="13">
                  <c:v>0.198709</c:v>
                </c:pt>
                <c:pt idx="14">
                  <c:v>0.83196899999999996</c:v>
                </c:pt>
                <c:pt idx="15">
                  <c:v>0.5585</c:v>
                </c:pt>
                <c:pt idx="16">
                  <c:v>0.52359800000000001</c:v>
                </c:pt>
                <c:pt idx="17">
                  <c:v>0.74515399999999998</c:v>
                </c:pt>
                <c:pt idx="18">
                  <c:v>0.38957399999999998</c:v>
                </c:pt>
                <c:pt idx="19">
                  <c:v>1.1433599999999999</c:v>
                </c:pt>
                <c:pt idx="20">
                  <c:v>-1.0133099999999999</c:v>
                </c:pt>
                <c:pt idx="21">
                  <c:v>-5.23577E-2</c:v>
                </c:pt>
                <c:pt idx="22">
                  <c:v>6.71456E-2</c:v>
                </c:pt>
                <c:pt idx="23">
                  <c:v>2.2528299999999999</c:v>
                </c:pt>
                <c:pt idx="24">
                  <c:v>0.30418299999999998</c:v>
                </c:pt>
                <c:pt idx="25">
                  <c:v>-0.96960199999999996</c:v>
                </c:pt>
                <c:pt idx="26">
                  <c:v>2.1795</c:v>
                </c:pt>
                <c:pt idx="27">
                  <c:v>1.2335</c:v>
                </c:pt>
                <c:pt idx="28">
                  <c:v>-0.26668599999999998</c:v>
                </c:pt>
                <c:pt idx="29">
                  <c:v>-0.218446</c:v>
                </c:pt>
                <c:pt idx="30">
                  <c:v>-0.18664500000000001</c:v>
                </c:pt>
                <c:pt idx="31">
                  <c:v>0.90358899999999998</c:v>
                </c:pt>
                <c:pt idx="32">
                  <c:v>-0.67482600000000004</c:v>
                </c:pt>
                <c:pt idx="33">
                  <c:v>0.45759899999999998</c:v>
                </c:pt>
                <c:pt idx="34">
                  <c:v>-7.8296400000000002E-2</c:v>
                </c:pt>
                <c:pt idx="35">
                  <c:v>-0.57157100000000005</c:v>
                </c:pt>
                <c:pt idx="36">
                  <c:v>-0.52656099999999995</c:v>
                </c:pt>
                <c:pt idx="37">
                  <c:v>-1.21292</c:v>
                </c:pt>
                <c:pt idx="38">
                  <c:v>-0.167242</c:v>
                </c:pt>
                <c:pt idx="39">
                  <c:v>0.81459400000000004</c:v>
                </c:pt>
                <c:pt idx="40">
                  <c:v>-1.0216400000000001</c:v>
                </c:pt>
                <c:pt idx="41">
                  <c:v>-0.84564899999999998</c:v>
                </c:pt>
                <c:pt idx="42">
                  <c:v>0.44573099999999999</c:v>
                </c:pt>
                <c:pt idx="43">
                  <c:v>-0.44617400000000002</c:v>
                </c:pt>
                <c:pt idx="44">
                  <c:v>1.41944</c:v>
                </c:pt>
                <c:pt idx="45">
                  <c:v>-1.31332</c:v>
                </c:pt>
                <c:pt idx="46">
                  <c:v>-0.29844599999999999</c:v>
                </c:pt>
                <c:pt idx="47">
                  <c:v>0.77503</c:v>
                </c:pt>
                <c:pt idx="48">
                  <c:v>-0.303587</c:v>
                </c:pt>
                <c:pt idx="49">
                  <c:v>2.7897500000000002</c:v>
                </c:pt>
                <c:pt idx="50">
                  <c:v>0.269237</c:v>
                </c:pt>
                <c:pt idx="51">
                  <c:v>-0.64500800000000003</c:v>
                </c:pt>
                <c:pt idx="52">
                  <c:v>-1.37771</c:v>
                </c:pt>
                <c:pt idx="53">
                  <c:v>-1.18719</c:v>
                </c:pt>
                <c:pt idx="54">
                  <c:v>-8.2471699999999995E-2</c:v>
                </c:pt>
                <c:pt idx="55">
                  <c:v>-0.74453800000000003</c:v>
                </c:pt>
                <c:pt idx="56">
                  <c:v>-0.96794199999999997</c:v>
                </c:pt>
                <c:pt idx="57">
                  <c:v>0.31890600000000002</c:v>
                </c:pt>
                <c:pt idx="58">
                  <c:v>0.32215500000000002</c:v>
                </c:pt>
                <c:pt idx="59">
                  <c:v>-0.35648800000000003</c:v>
                </c:pt>
                <c:pt idx="60">
                  <c:v>-1.14116</c:v>
                </c:pt>
                <c:pt idx="61">
                  <c:v>1.30637</c:v>
                </c:pt>
                <c:pt idx="62">
                  <c:v>-0.74568599999999996</c:v>
                </c:pt>
                <c:pt idx="63">
                  <c:v>-0.81640100000000004</c:v>
                </c:pt>
                <c:pt idx="64">
                  <c:v>-0.21043400000000001</c:v>
                </c:pt>
                <c:pt idx="65">
                  <c:v>0.96440700000000001</c:v>
                </c:pt>
                <c:pt idx="66">
                  <c:v>-1.1331199999999999</c:v>
                </c:pt>
                <c:pt idx="67">
                  <c:v>-1.2859</c:v>
                </c:pt>
                <c:pt idx="68">
                  <c:v>-1.0717000000000001</c:v>
                </c:pt>
                <c:pt idx="69">
                  <c:v>-0.15801899999999999</c:v>
                </c:pt>
                <c:pt idx="70">
                  <c:v>0.34001599999999998</c:v>
                </c:pt>
                <c:pt idx="71">
                  <c:v>-1.9018200000000001</c:v>
                </c:pt>
                <c:pt idx="72">
                  <c:v>1.3238099999999999</c:v>
                </c:pt>
                <c:pt idx="73">
                  <c:v>0.76290400000000003</c:v>
                </c:pt>
                <c:pt idx="74">
                  <c:v>0.234906</c:v>
                </c:pt>
                <c:pt idx="75">
                  <c:v>-0.90417199999999998</c:v>
                </c:pt>
                <c:pt idx="76">
                  <c:v>1.8884000000000001</c:v>
                </c:pt>
                <c:pt idx="77">
                  <c:v>-0.34224199999999999</c:v>
                </c:pt>
                <c:pt idx="78">
                  <c:v>-0.74737299999999995</c:v>
                </c:pt>
                <c:pt idx="79">
                  <c:v>1.7823899999999999</c:v>
                </c:pt>
                <c:pt idx="80">
                  <c:v>0.302842</c:v>
                </c:pt>
                <c:pt idx="81">
                  <c:v>-1.8403499999999999</c:v>
                </c:pt>
                <c:pt idx="82">
                  <c:v>1.8546400000000001</c:v>
                </c:pt>
                <c:pt idx="83">
                  <c:v>0.74880999999999998</c:v>
                </c:pt>
                <c:pt idx="84">
                  <c:v>-0.29750599999999999</c:v>
                </c:pt>
                <c:pt idx="85">
                  <c:v>0.64087300000000003</c:v>
                </c:pt>
                <c:pt idx="86">
                  <c:v>0.81076700000000002</c:v>
                </c:pt>
                <c:pt idx="87">
                  <c:v>-0.78792899999999999</c:v>
                </c:pt>
                <c:pt idx="88">
                  <c:v>1.54787E-2</c:v>
                </c:pt>
                <c:pt idx="89">
                  <c:v>1.73017</c:v>
                </c:pt>
                <c:pt idx="90">
                  <c:v>0.19462199999999999</c:v>
                </c:pt>
                <c:pt idx="91">
                  <c:v>1.49247</c:v>
                </c:pt>
                <c:pt idx="92">
                  <c:v>-0.37845800000000002</c:v>
                </c:pt>
                <c:pt idx="93">
                  <c:v>0.82347499999999996</c:v>
                </c:pt>
                <c:pt idx="94">
                  <c:v>8.8085300000000005E-2</c:v>
                </c:pt>
                <c:pt idx="95">
                  <c:v>-0.85143000000000002</c:v>
                </c:pt>
                <c:pt idx="96">
                  <c:v>-0.99199499999999996</c:v>
                </c:pt>
                <c:pt idx="97">
                  <c:v>-1.05013</c:v>
                </c:pt>
                <c:pt idx="98">
                  <c:v>1.5327999999999999</c:v>
                </c:pt>
                <c:pt idx="99">
                  <c:v>1.11788</c:v>
                </c:pt>
                <c:pt idx="100">
                  <c:v>0.44806499999999999</c:v>
                </c:pt>
                <c:pt idx="101">
                  <c:v>0.89254500000000003</c:v>
                </c:pt>
                <c:pt idx="102">
                  <c:v>-1.44586E-2</c:v>
                </c:pt>
                <c:pt idx="103">
                  <c:v>0.45260600000000001</c:v>
                </c:pt>
                <c:pt idx="104">
                  <c:v>0.60209500000000005</c:v>
                </c:pt>
                <c:pt idx="105">
                  <c:v>-1.03434</c:v>
                </c:pt>
                <c:pt idx="106">
                  <c:v>0.113125</c:v>
                </c:pt>
                <c:pt idx="107">
                  <c:v>3.3790499999999999</c:v>
                </c:pt>
                <c:pt idx="108">
                  <c:v>0.60746900000000004</c:v>
                </c:pt>
                <c:pt idx="109">
                  <c:v>2.3043100000000001</c:v>
                </c:pt>
                <c:pt idx="110">
                  <c:v>-1.4631799999999999</c:v>
                </c:pt>
                <c:pt idx="111">
                  <c:v>-2.0028800000000002</c:v>
                </c:pt>
                <c:pt idx="112">
                  <c:v>0.42630800000000002</c:v>
                </c:pt>
                <c:pt idx="113">
                  <c:v>1.26936</c:v>
                </c:pt>
                <c:pt idx="114">
                  <c:v>-0.53463700000000003</c:v>
                </c:pt>
                <c:pt idx="115">
                  <c:v>1.7755399999999999</c:v>
                </c:pt>
                <c:pt idx="116">
                  <c:v>-0.67108100000000004</c:v>
                </c:pt>
                <c:pt idx="117">
                  <c:v>-1.58138</c:v>
                </c:pt>
                <c:pt idx="118">
                  <c:v>-0.81648299999999996</c:v>
                </c:pt>
                <c:pt idx="119">
                  <c:v>1.7436799999999999</c:v>
                </c:pt>
                <c:pt idx="120">
                  <c:v>-0.80457900000000004</c:v>
                </c:pt>
                <c:pt idx="121">
                  <c:v>-1.3413999999999999</c:v>
                </c:pt>
                <c:pt idx="122">
                  <c:v>-0.43201000000000001</c:v>
                </c:pt>
                <c:pt idx="123">
                  <c:v>-1.54189</c:v>
                </c:pt>
                <c:pt idx="124">
                  <c:v>-0.252525</c:v>
                </c:pt>
                <c:pt idx="125">
                  <c:v>0.35145599999999999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3750016"/>
        <c:axId val="216162688"/>
      </c:scatterChart>
      <c:valAx>
        <c:axId val="203750016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6162688"/>
        <c:crossesAt val="-80"/>
        <c:crossBetween val="midCat"/>
      </c:valAx>
      <c:valAx>
        <c:axId val="21616268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03750016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-0.32564799999999999</c:v>
                </c:pt>
                <c:pt idx="1">
                  <c:v>4.1895100000000003</c:v>
                </c:pt>
                <c:pt idx="2">
                  <c:v>-0.91322599999999998</c:v>
                </c:pt>
                <c:pt idx="3">
                  <c:v>0.79436899999999999</c:v>
                </c:pt>
                <c:pt idx="4">
                  <c:v>-1.5477799999999999</c:v>
                </c:pt>
                <c:pt idx="5">
                  <c:v>-0.79600199999999999</c:v>
                </c:pt>
                <c:pt idx="6">
                  <c:v>1.6829799999999999</c:v>
                </c:pt>
                <c:pt idx="7">
                  <c:v>-0.89466400000000001</c:v>
                </c:pt>
                <c:pt idx="8">
                  <c:v>5.4031099999999999</c:v>
                </c:pt>
                <c:pt idx="9">
                  <c:v>-1.0157400000000001</c:v>
                </c:pt>
                <c:pt idx="10">
                  <c:v>2.1759400000000002</c:v>
                </c:pt>
                <c:pt idx="11">
                  <c:v>-4.1504300000000001</c:v>
                </c:pt>
                <c:pt idx="12">
                  <c:v>-2.6712600000000002</c:v>
                </c:pt>
                <c:pt idx="13">
                  <c:v>-1.09535</c:v>
                </c:pt>
                <c:pt idx="14">
                  <c:v>1.98136</c:v>
                </c:pt>
                <c:pt idx="15">
                  <c:v>0.74127799999999999</c:v>
                </c:pt>
                <c:pt idx="16">
                  <c:v>-1.53596</c:v>
                </c:pt>
                <c:pt idx="17">
                  <c:v>2.7183600000000001</c:v>
                </c:pt>
                <c:pt idx="18">
                  <c:v>-4.6448400000000003</c:v>
                </c:pt>
                <c:pt idx="19">
                  <c:v>-1.46034</c:v>
                </c:pt>
                <c:pt idx="20">
                  <c:v>-0.98750199999999999</c:v>
                </c:pt>
                <c:pt idx="21">
                  <c:v>-0.69357199999999997</c:v>
                </c:pt>
                <c:pt idx="22">
                  <c:v>-2.5565699999999998</c:v>
                </c:pt>
                <c:pt idx="23">
                  <c:v>2.6575700000000002</c:v>
                </c:pt>
                <c:pt idx="24">
                  <c:v>1.3179700000000001</c:v>
                </c:pt>
                <c:pt idx="25">
                  <c:v>-0.26778200000000002</c:v>
                </c:pt>
                <c:pt idx="26">
                  <c:v>2.04054</c:v>
                </c:pt>
                <c:pt idx="27">
                  <c:v>0.75840200000000002</c:v>
                </c:pt>
                <c:pt idx="28">
                  <c:v>1.5492999999999999</c:v>
                </c:pt>
                <c:pt idx="29">
                  <c:v>1.5272600000000001</c:v>
                </c:pt>
                <c:pt idx="30">
                  <c:v>-2.24762</c:v>
                </c:pt>
                <c:pt idx="31">
                  <c:v>-2.6284399999999999</c:v>
                </c:pt>
                <c:pt idx="32">
                  <c:v>-2.27616</c:v>
                </c:pt>
                <c:pt idx="33">
                  <c:v>-1.7610600000000001</c:v>
                </c:pt>
                <c:pt idx="34">
                  <c:v>-0.150343</c:v>
                </c:pt>
                <c:pt idx="35">
                  <c:v>1.69747</c:v>
                </c:pt>
                <c:pt idx="36">
                  <c:v>-0.60192999999999997</c:v>
                </c:pt>
                <c:pt idx="37">
                  <c:v>-1.1656500000000001</c:v>
                </c:pt>
                <c:pt idx="38">
                  <c:v>-0.497529</c:v>
                </c:pt>
                <c:pt idx="39">
                  <c:v>-1.37869</c:v>
                </c:pt>
                <c:pt idx="40">
                  <c:v>3.5240999999999998</c:v>
                </c:pt>
                <c:pt idx="41">
                  <c:v>3.0504500000000001</c:v>
                </c:pt>
                <c:pt idx="42">
                  <c:v>-2.29474</c:v>
                </c:pt>
                <c:pt idx="43">
                  <c:v>0.71529699999999996</c:v>
                </c:pt>
                <c:pt idx="44">
                  <c:v>0.12081600000000001</c:v>
                </c:pt>
                <c:pt idx="45">
                  <c:v>0.42434899999999998</c:v>
                </c:pt>
                <c:pt idx="46">
                  <c:v>0.88528799999999996</c:v>
                </c:pt>
                <c:pt idx="47">
                  <c:v>0.26829900000000001</c:v>
                </c:pt>
                <c:pt idx="48">
                  <c:v>-4.0365000000000002</c:v>
                </c:pt>
                <c:pt idx="49">
                  <c:v>1.0185</c:v>
                </c:pt>
                <c:pt idx="50">
                  <c:v>0.194551</c:v>
                </c:pt>
                <c:pt idx="51">
                  <c:v>0.59539699999999995</c:v>
                </c:pt>
                <c:pt idx="52">
                  <c:v>-3.1819899999999999</c:v>
                </c:pt>
                <c:pt idx="53">
                  <c:v>-1.55657</c:v>
                </c:pt>
                <c:pt idx="54">
                  <c:v>-0.38700600000000002</c:v>
                </c:pt>
                <c:pt idx="55">
                  <c:v>-3.45438</c:v>
                </c:pt>
                <c:pt idx="56">
                  <c:v>3.7496200000000002</c:v>
                </c:pt>
                <c:pt idx="57">
                  <c:v>-0.68393300000000001</c:v>
                </c:pt>
                <c:pt idx="58">
                  <c:v>1.31684</c:v>
                </c:pt>
                <c:pt idx="59">
                  <c:v>1.13487</c:v>
                </c:pt>
                <c:pt idx="60">
                  <c:v>0.549705</c:v>
                </c:pt>
                <c:pt idx="61">
                  <c:v>1.17919</c:v>
                </c:pt>
                <c:pt idx="62">
                  <c:v>1.22255</c:v>
                </c:pt>
                <c:pt idx="63">
                  <c:v>0.12793499999999999</c:v>
                </c:pt>
                <c:pt idx="64">
                  <c:v>-0.88995999999999997</c:v>
                </c:pt>
                <c:pt idx="65">
                  <c:v>1.40581</c:v>
                </c:pt>
                <c:pt idx="66">
                  <c:v>0.77817499999999995</c:v>
                </c:pt>
                <c:pt idx="67">
                  <c:v>1.29514</c:v>
                </c:pt>
                <c:pt idx="68">
                  <c:v>-1.0521199999999999</c:v>
                </c:pt>
                <c:pt idx="69">
                  <c:v>0.934832</c:v>
                </c:pt>
                <c:pt idx="70">
                  <c:v>1.3574900000000001</c:v>
                </c:pt>
                <c:pt idx="71">
                  <c:v>-2.5190800000000002</c:v>
                </c:pt>
                <c:pt idx="72">
                  <c:v>-2.3398300000000001</c:v>
                </c:pt>
                <c:pt idx="73">
                  <c:v>1.31365</c:v>
                </c:pt>
                <c:pt idx="74">
                  <c:v>1.26712</c:v>
                </c:pt>
                <c:pt idx="75">
                  <c:v>1.4255199999999999</c:v>
                </c:pt>
                <c:pt idx="76">
                  <c:v>3.1509900000000002</c:v>
                </c:pt>
                <c:pt idx="77">
                  <c:v>-4.7686299999999999</c:v>
                </c:pt>
                <c:pt idx="78">
                  <c:v>0.147728</c:v>
                </c:pt>
                <c:pt idx="79">
                  <c:v>-0.339341</c:v>
                </c:pt>
                <c:pt idx="80">
                  <c:v>1.4079900000000001</c:v>
                </c:pt>
                <c:pt idx="81">
                  <c:v>-0.33485500000000001</c:v>
                </c:pt>
                <c:pt idx="82">
                  <c:v>0.54563499999999998</c:v>
                </c:pt>
                <c:pt idx="83">
                  <c:v>4.2856399999999999</c:v>
                </c:pt>
                <c:pt idx="84">
                  <c:v>3.51586</c:v>
                </c:pt>
                <c:pt idx="85">
                  <c:v>-5.4653600000000004</c:v>
                </c:pt>
                <c:pt idx="86">
                  <c:v>-1.53298</c:v>
                </c:pt>
                <c:pt idx="87">
                  <c:v>-1.13279</c:v>
                </c:pt>
                <c:pt idx="88">
                  <c:v>0.56413599999999997</c:v>
                </c:pt>
                <c:pt idx="89">
                  <c:v>3.7525300000000001</c:v>
                </c:pt>
                <c:pt idx="90">
                  <c:v>-0.39625899999999997</c:v>
                </c:pt>
                <c:pt idx="91">
                  <c:v>-2.2222400000000002</c:v>
                </c:pt>
                <c:pt idx="92">
                  <c:v>-2.5245700000000002</c:v>
                </c:pt>
                <c:pt idx="93">
                  <c:v>-3.05511</c:v>
                </c:pt>
                <c:pt idx="94">
                  <c:v>-0.213923</c:v>
                </c:pt>
                <c:pt idx="95">
                  <c:v>1.6968300000000001</c:v>
                </c:pt>
                <c:pt idx="96">
                  <c:v>-2.6919400000000002</c:v>
                </c:pt>
                <c:pt idx="97">
                  <c:v>-0.52015</c:v>
                </c:pt>
                <c:pt idx="98">
                  <c:v>-2.4481299999999999</c:v>
                </c:pt>
                <c:pt idx="99">
                  <c:v>1.6365099999999999</c:v>
                </c:pt>
                <c:pt idx="100">
                  <c:v>3.1999</c:v>
                </c:pt>
                <c:pt idx="101">
                  <c:v>3.7774100000000002</c:v>
                </c:pt>
                <c:pt idx="102">
                  <c:v>-3.98048</c:v>
                </c:pt>
                <c:pt idx="103">
                  <c:v>0.11394</c:v>
                </c:pt>
                <c:pt idx="104">
                  <c:v>-1.89415</c:v>
                </c:pt>
                <c:pt idx="105">
                  <c:v>-3.87602</c:v>
                </c:pt>
                <c:pt idx="106">
                  <c:v>9.5401600000000003E-2</c:v>
                </c:pt>
                <c:pt idx="107">
                  <c:v>-5.23956</c:v>
                </c:pt>
                <c:pt idx="108">
                  <c:v>-1.56125</c:v>
                </c:pt>
                <c:pt idx="109">
                  <c:v>-1.5896399999999999</c:v>
                </c:pt>
                <c:pt idx="110">
                  <c:v>3.3386200000000001</c:v>
                </c:pt>
                <c:pt idx="111">
                  <c:v>-2.8872300000000002</c:v>
                </c:pt>
                <c:pt idx="112">
                  <c:v>-1.2382299999999999</c:v>
                </c:pt>
                <c:pt idx="113">
                  <c:v>3.4562200000000001</c:v>
                </c:pt>
                <c:pt idx="114">
                  <c:v>2.76613</c:v>
                </c:pt>
                <c:pt idx="115">
                  <c:v>1.6985699999999999</c:v>
                </c:pt>
                <c:pt idx="116">
                  <c:v>-1.77502</c:v>
                </c:pt>
                <c:pt idx="117">
                  <c:v>-1.06151</c:v>
                </c:pt>
                <c:pt idx="118">
                  <c:v>-4.2020299999999997</c:v>
                </c:pt>
                <c:pt idx="119">
                  <c:v>-1.4338599999999999</c:v>
                </c:pt>
                <c:pt idx="120">
                  <c:v>-4.1457300000000004</c:v>
                </c:pt>
                <c:pt idx="121">
                  <c:v>0.31654100000000002</c:v>
                </c:pt>
                <c:pt idx="122">
                  <c:v>-0.32423999999999997</c:v>
                </c:pt>
                <c:pt idx="123">
                  <c:v>2.1295700000000002</c:v>
                </c:pt>
                <c:pt idx="124">
                  <c:v>-1.0847500000000001</c:v>
                </c:pt>
                <c:pt idx="125">
                  <c:v>-4.1548600000000002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0.79824200000000001</c:v>
                </c:pt>
                <c:pt idx="1">
                  <c:v>5.4843599999999997</c:v>
                </c:pt>
                <c:pt idx="2">
                  <c:v>-1.51024</c:v>
                </c:pt>
                <c:pt idx="3">
                  <c:v>1.6245700000000001</c:v>
                </c:pt>
                <c:pt idx="4">
                  <c:v>-1.4877800000000001</c:v>
                </c:pt>
                <c:pt idx="5">
                  <c:v>-5.98787E-2</c:v>
                </c:pt>
                <c:pt idx="6">
                  <c:v>1.5796600000000001</c:v>
                </c:pt>
                <c:pt idx="7">
                  <c:v>-3.5971299999999999</c:v>
                </c:pt>
                <c:pt idx="8">
                  <c:v>4.6481599999999998</c:v>
                </c:pt>
                <c:pt idx="9">
                  <c:v>-0.16564400000000001</c:v>
                </c:pt>
                <c:pt idx="10">
                  <c:v>-0.102316</c:v>
                </c:pt>
                <c:pt idx="11">
                  <c:v>-4.85304</c:v>
                </c:pt>
                <c:pt idx="12">
                  <c:v>-5.2624599999999999</c:v>
                </c:pt>
                <c:pt idx="13">
                  <c:v>-0.98248500000000005</c:v>
                </c:pt>
                <c:pt idx="14">
                  <c:v>2.8642799999999999</c:v>
                </c:pt>
                <c:pt idx="15">
                  <c:v>0.90671599999999997</c:v>
                </c:pt>
                <c:pt idx="16">
                  <c:v>-5.4757899999999998E-2</c:v>
                </c:pt>
                <c:pt idx="17">
                  <c:v>1.1702399999999999</c:v>
                </c:pt>
                <c:pt idx="18">
                  <c:v>-4.5503900000000002</c:v>
                </c:pt>
                <c:pt idx="19">
                  <c:v>-2.9916999999999998</c:v>
                </c:pt>
                <c:pt idx="20">
                  <c:v>-1.0393600000000001</c:v>
                </c:pt>
                <c:pt idx="21">
                  <c:v>-0.601105</c:v>
                </c:pt>
                <c:pt idx="22">
                  <c:v>-2.5028100000000002</c:v>
                </c:pt>
                <c:pt idx="23">
                  <c:v>2.0373100000000002</c:v>
                </c:pt>
                <c:pt idx="24">
                  <c:v>2.1811199999999999</c:v>
                </c:pt>
                <c:pt idx="25">
                  <c:v>-0.75245300000000004</c:v>
                </c:pt>
                <c:pt idx="26">
                  <c:v>1.3355300000000001</c:v>
                </c:pt>
                <c:pt idx="27">
                  <c:v>-0.33244000000000001</c:v>
                </c:pt>
                <c:pt idx="28">
                  <c:v>2.2551700000000001</c:v>
                </c:pt>
                <c:pt idx="29">
                  <c:v>2.8040500000000002</c:v>
                </c:pt>
                <c:pt idx="30">
                  <c:v>-2.1521699999999999</c:v>
                </c:pt>
                <c:pt idx="31">
                  <c:v>-3.3601399999999999</c:v>
                </c:pt>
                <c:pt idx="32">
                  <c:v>-3.4243199999999998</c:v>
                </c:pt>
                <c:pt idx="33">
                  <c:v>-1.39442</c:v>
                </c:pt>
                <c:pt idx="34">
                  <c:v>-0.75565599999999999</c:v>
                </c:pt>
                <c:pt idx="35">
                  <c:v>2.5093000000000001</c:v>
                </c:pt>
                <c:pt idx="36">
                  <c:v>-3.0649600000000001</c:v>
                </c:pt>
                <c:pt idx="37">
                  <c:v>-0.38160699999999997</c:v>
                </c:pt>
                <c:pt idx="38">
                  <c:v>-1.77128</c:v>
                </c:pt>
                <c:pt idx="39">
                  <c:v>-1.8051600000000001</c:v>
                </c:pt>
                <c:pt idx="40">
                  <c:v>6.1315099999999996</c:v>
                </c:pt>
                <c:pt idx="41">
                  <c:v>5.3712499999999999</c:v>
                </c:pt>
                <c:pt idx="42">
                  <c:v>-3.8318400000000001</c:v>
                </c:pt>
                <c:pt idx="43">
                  <c:v>1.81857</c:v>
                </c:pt>
                <c:pt idx="44">
                  <c:v>1.2176899999999999</c:v>
                </c:pt>
                <c:pt idx="45">
                  <c:v>-0.44481799999999999</c:v>
                </c:pt>
                <c:pt idx="46">
                  <c:v>-0.85828499999999996</c:v>
                </c:pt>
                <c:pt idx="47">
                  <c:v>1.5360400000000001</c:v>
                </c:pt>
                <c:pt idx="48">
                  <c:v>-4.8679800000000002</c:v>
                </c:pt>
                <c:pt idx="49">
                  <c:v>0.81945900000000005</c:v>
                </c:pt>
                <c:pt idx="50">
                  <c:v>1.64177</c:v>
                </c:pt>
                <c:pt idx="51">
                  <c:v>1.86239</c:v>
                </c:pt>
                <c:pt idx="52">
                  <c:v>-4.6684000000000001</c:v>
                </c:pt>
                <c:pt idx="53">
                  <c:v>0.35199399999999997</c:v>
                </c:pt>
                <c:pt idx="54">
                  <c:v>-0.44068800000000002</c:v>
                </c:pt>
                <c:pt idx="55">
                  <c:v>-3.2259600000000002</c:v>
                </c:pt>
                <c:pt idx="56">
                  <c:v>5.7012099999999997</c:v>
                </c:pt>
                <c:pt idx="57">
                  <c:v>-2.6484000000000001</c:v>
                </c:pt>
                <c:pt idx="58">
                  <c:v>1.1831400000000001</c:v>
                </c:pt>
                <c:pt idx="59">
                  <c:v>4.5194400000000003</c:v>
                </c:pt>
                <c:pt idx="60">
                  <c:v>3.4174900000000001E-2</c:v>
                </c:pt>
                <c:pt idx="61">
                  <c:v>1.7977099999999999</c:v>
                </c:pt>
                <c:pt idx="62">
                  <c:v>-0.44359700000000002</c:v>
                </c:pt>
                <c:pt idx="63">
                  <c:v>0.68005000000000004</c:v>
                </c:pt>
                <c:pt idx="64">
                  <c:v>-0.33349099999999998</c:v>
                </c:pt>
                <c:pt idx="65">
                  <c:v>1.3188500000000001</c:v>
                </c:pt>
                <c:pt idx="66">
                  <c:v>-1.70627</c:v>
                </c:pt>
                <c:pt idx="67">
                  <c:v>2.19834</c:v>
                </c:pt>
                <c:pt idx="68">
                  <c:v>-1.8012600000000001</c:v>
                </c:pt>
                <c:pt idx="69">
                  <c:v>1.7653099999999999</c:v>
                </c:pt>
                <c:pt idx="70">
                  <c:v>0.66044999999999998</c:v>
                </c:pt>
                <c:pt idx="71">
                  <c:v>-1.5853900000000001</c:v>
                </c:pt>
                <c:pt idx="72">
                  <c:v>-1.74516</c:v>
                </c:pt>
                <c:pt idx="73">
                  <c:v>1.7723</c:v>
                </c:pt>
                <c:pt idx="74">
                  <c:v>1.6019300000000001</c:v>
                </c:pt>
                <c:pt idx="75">
                  <c:v>2.2300399999999998</c:v>
                </c:pt>
                <c:pt idx="76">
                  <c:v>3.9860699999999998</c:v>
                </c:pt>
                <c:pt idx="77">
                  <c:v>-3.53491</c:v>
                </c:pt>
                <c:pt idx="78">
                  <c:v>-1.96086</c:v>
                </c:pt>
                <c:pt idx="79">
                  <c:v>-0.103445</c:v>
                </c:pt>
                <c:pt idx="80">
                  <c:v>1.3786499999999999</c:v>
                </c:pt>
                <c:pt idx="81">
                  <c:v>0.36441400000000002</c:v>
                </c:pt>
                <c:pt idx="82">
                  <c:v>-0.26274700000000001</c:v>
                </c:pt>
                <c:pt idx="83">
                  <c:v>7.3791200000000003</c:v>
                </c:pt>
                <c:pt idx="84">
                  <c:v>1.20749</c:v>
                </c:pt>
                <c:pt idx="85">
                  <c:v>-5.4445899999999998</c:v>
                </c:pt>
                <c:pt idx="86">
                  <c:v>1.0153300000000001</c:v>
                </c:pt>
                <c:pt idx="87">
                  <c:v>-2.9171900000000002</c:v>
                </c:pt>
                <c:pt idx="88">
                  <c:v>-0.92081999999999997</c:v>
                </c:pt>
                <c:pt idx="89">
                  <c:v>4.2171900000000004</c:v>
                </c:pt>
                <c:pt idx="90">
                  <c:v>-3.6102099999999999</c:v>
                </c:pt>
                <c:pt idx="91">
                  <c:v>-1.5161899999999999</c:v>
                </c:pt>
                <c:pt idx="92">
                  <c:v>-3.5966100000000001</c:v>
                </c:pt>
                <c:pt idx="93">
                  <c:v>-5.3041</c:v>
                </c:pt>
                <c:pt idx="94">
                  <c:v>-1.98119</c:v>
                </c:pt>
                <c:pt idx="95">
                  <c:v>0.10580299999999999</c:v>
                </c:pt>
                <c:pt idx="96">
                  <c:v>-3.0612300000000001</c:v>
                </c:pt>
                <c:pt idx="97">
                  <c:v>-0.231932</c:v>
                </c:pt>
                <c:pt idx="98">
                  <c:v>-3.8226499999999999</c:v>
                </c:pt>
                <c:pt idx="99">
                  <c:v>0.51724700000000001</c:v>
                </c:pt>
                <c:pt idx="100">
                  <c:v>7.2912999999999997</c:v>
                </c:pt>
                <c:pt idx="101">
                  <c:v>3.7499899999999999</c:v>
                </c:pt>
                <c:pt idx="102">
                  <c:v>-6.0575299999999999</c:v>
                </c:pt>
                <c:pt idx="103">
                  <c:v>1.19181</c:v>
                </c:pt>
                <c:pt idx="104">
                  <c:v>-2.75244</c:v>
                </c:pt>
                <c:pt idx="105">
                  <c:v>-3.73875</c:v>
                </c:pt>
                <c:pt idx="106">
                  <c:v>-1.4211100000000001</c:v>
                </c:pt>
                <c:pt idx="107">
                  <c:v>-4.96434</c:v>
                </c:pt>
                <c:pt idx="108">
                  <c:v>-2.5084300000000002</c:v>
                </c:pt>
                <c:pt idx="109">
                  <c:v>-1.96698</c:v>
                </c:pt>
                <c:pt idx="110">
                  <c:v>4.2589199999999998</c:v>
                </c:pt>
                <c:pt idx="111">
                  <c:v>-6.16798</c:v>
                </c:pt>
                <c:pt idx="112">
                  <c:v>-1.4581299999999999</c:v>
                </c:pt>
                <c:pt idx="113">
                  <c:v>5.7833300000000003</c:v>
                </c:pt>
                <c:pt idx="114">
                  <c:v>3.5221499999999999</c:v>
                </c:pt>
                <c:pt idx="115">
                  <c:v>0.27027099999999998</c:v>
                </c:pt>
                <c:pt idx="116">
                  <c:v>0.23740900000000001</c:v>
                </c:pt>
                <c:pt idx="117">
                  <c:v>-3.1197400000000002</c:v>
                </c:pt>
                <c:pt idx="118">
                  <c:v>-6.4348599999999996</c:v>
                </c:pt>
                <c:pt idx="119">
                  <c:v>-4.0555399999999997</c:v>
                </c:pt>
                <c:pt idx="120">
                  <c:v>-4.4105499999999997</c:v>
                </c:pt>
                <c:pt idx="121">
                  <c:v>2.33473</c:v>
                </c:pt>
                <c:pt idx="122">
                  <c:v>2.9021100000000001E-2</c:v>
                </c:pt>
                <c:pt idx="123">
                  <c:v>3.5448400000000002</c:v>
                </c:pt>
                <c:pt idx="124">
                  <c:v>-4.3175600000000003</c:v>
                </c:pt>
                <c:pt idx="125">
                  <c:v>-5.1130899999999997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452544"/>
        <c:axId val="217455232"/>
      </c:scatterChart>
      <c:valAx>
        <c:axId val="217452544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7455232"/>
        <c:crossesAt val="-80"/>
        <c:crossBetween val="midCat"/>
      </c:valAx>
      <c:valAx>
        <c:axId val="2174552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7452544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1.3648</c:v>
                </c:pt>
                <c:pt idx="1">
                  <c:v>0.76486200000000004</c:v>
                </c:pt>
                <c:pt idx="2">
                  <c:v>-1.7337499999999999</c:v>
                </c:pt>
                <c:pt idx="3">
                  <c:v>1.1191199999999999</c:v>
                </c:pt>
                <c:pt idx="4">
                  <c:v>-1.00037</c:v>
                </c:pt>
                <c:pt idx="5">
                  <c:v>2.1157400000000002</c:v>
                </c:pt>
                <c:pt idx="6">
                  <c:v>-0.106306</c:v>
                </c:pt>
                <c:pt idx="7">
                  <c:v>-1.5085200000000001</c:v>
                </c:pt>
                <c:pt idx="8">
                  <c:v>-0.87670999999999999</c:v>
                </c:pt>
                <c:pt idx="9">
                  <c:v>-2.72478</c:v>
                </c:pt>
                <c:pt idx="10">
                  <c:v>2.2706400000000002</c:v>
                </c:pt>
                <c:pt idx="11">
                  <c:v>-1.9429799999999999</c:v>
                </c:pt>
                <c:pt idx="12">
                  <c:v>-2.47146</c:v>
                </c:pt>
                <c:pt idx="13">
                  <c:v>1.5692200000000001</c:v>
                </c:pt>
                <c:pt idx="14">
                  <c:v>1.16032</c:v>
                </c:pt>
                <c:pt idx="15">
                  <c:v>1.16133</c:v>
                </c:pt>
                <c:pt idx="16">
                  <c:v>1.1871400000000001</c:v>
                </c:pt>
                <c:pt idx="17">
                  <c:v>2.2107999999999999</c:v>
                </c:pt>
                <c:pt idx="18">
                  <c:v>5.6701099999999997E-2</c:v>
                </c:pt>
                <c:pt idx="19">
                  <c:v>0.62776299999999996</c:v>
                </c:pt>
                <c:pt idx="20">
                  <c:v>-0.79805400000000004</c:v>
                </c:pt>
                <c:pt idx="21">
                  <c:v>-1.2793600000000001</c:v>
                </c:pt>
                <c:pt idx="22">
                  <c:v>1.7769299999999999</c:v>
                </c:pt>
                <c:pt idx="23">
                  <c:v>1.10182</c:v>
                </c:pt>
                <c:pt idx="24">
                  <c:v>-1.1697</c:v>
                </c:pt>
                <c:pt idx="25">
                  <c:v>-3.0417900000000002</c:v>
                </c:pt>
                <c:pt idx="26">
                  <c:v>-0.98060000000000003</c:v>
                </c:pt>
                <c:pt idx="27">
                  <c:v>2.4733200000000002</c:v>
                </c:pt>
                <c:pt idx="28">
                  <c:v>-0.28323599999999999</c:v>
                </c:pt>
                <c:pt idx="29">
                  <c:v>-1.7619400000000001</c:v>
                </c:pt>
                <c:pt idx="30">
                  <c:v>2.82186</c:v>
                </c:pt>
                <c:pt idx="31">
                  <c:v>3.0569000000000002</c:v>
                </c:pt>
                <c:pt idx="32">
                  <c:v>1.89029</c:v>
                </c:pt>
                <c:pt idx="33">
                  <c:v>-1.37479</c:v>
                </c:pt>
                <c:pt idx="34">
                  <c:v>-2.3613400000000002</c:v>
                </c:pt>
                <c:pt idx="35">
                  <c:v>-5.41021E-2</c:v>
                </c:pt>
                <c:pt idx="36">
                  <c:v>2.1391</c:v>
                </c:pt>
                <c:pt idx="37">
                  <c:v>0.52896299999999996</c:v>
                </c:pt>
                <c:pt idx="38">
                  <c:v>-2.4603600000000001</c:v>
                </c:pt>
                <c:pt idx="39">
                  <c:v>-0.43409500000000001</c:v>
                </c:pt>
                <c:pt idx="40">
                  <c:v>2.2801100000000001</c:v>
                </c:pt>
                <c:pt idx="41">
                  <c:v>0.50375099999999995</c:v>
                </c:pt>
                <c:pt idx="42">
                  <c:v>1.2867900000000001</c:v>
                </c:pt>
                <c:pt idx="43">
                  <c:v>1.77752</c:v>
                </c:pt>
                <c:pt idx="44">
                  <c:v>-1.96974</c:v>
                </c:pt>
                <c:pt idx="45">
                  <c:v>0.93121500000000001</c:v>
                </c:pt>
                <c:pt idx="46">
                  <c:v>1.01322</c:v>
                </c:pt>
                <c:pt idx="47">
                  <c:v>1.0855300000000001</c:v>
                </c:pt>
                <c:pt idx="48">
                  <c:v>0.203765</c:v>
                </c:pt>
                <c:pt idx="49">
                  <c:v>-3.5432100000000002</c:v>
                </c:pt>
                <c:pt idx="50">
                  <c:v>0.51852200000000004</c:v>
                </c:pt>
                <c:pt idx="51">
                  <c:v>-0.47179100000000002</c:v>
                </c:pt>
                <c:pt idx="52">
                  <c:v>-0.46796599999999999</c:v>
                </c:pt>
                <c:pt idx="53">
                  <c:v>0.75536499999999995</c:v>
                </c:pt>
                <c:pt idx="54">
                  <c:v>4.27515</c:v>
                </c:pt>
                <c:pt idx="55">
                  <c:v>-3.7637299999999998</c:v>
                </c:pt>
                <c:pt idx="56">
                  <c:v>2.27766</c:v>
                </c:pt>
                <c:pt idx="57">
                  <c:v>-1.0931</c:v>
                </c:pt>
                <c:pt idx="58">
                  <c:v>1.4054800000000001</c:v>
                </c:pt>
                <c:pt idx="59">
                  <c:v>4.82E-2</c:v>
                </c:pt>
                <c:pt idx="60">
                  <c:v>-2.5752199999999998</c:v>
                </c:pt>
                <c:pt idx="61">
                  <c:v>5.3802700000000002E-2</c:v>
                </c:pt>
                <c:pt idx="62">
                  <c:v>-8.9989100000000002E-2</c:v>
                </c:pt>
                <c:pt idx="63">
                  <c:v>-2.82769</c:v>
                </c:pt>
                <c:pt idx="64">
                  <c:v>0.74144699999999997</c:v>
                </c:pt>
                <c:pt idx="65">
                  <c:v>3.4832100000000001</c:v>
                </c:pt>
                <c:pt idx="66">
                  <c:v>-2.0670199999999999</c:v>
                </c:pt>
                <c:pt idx="67">
                  <c:v>-0.54232800000000003</c:v>
                </c:pt>
                <c:pt idx="68">
                  <c:v>-3.8572700000000002</c:v>
                </c:pt>
                <c:pt idx="69">
                  <c:v>-7.9669700000000003E-3</c:v>
                </c:pt>
                <c:pt idx="70">
                  <c:v>-0.88868100000000005</c:v>
                </c:pt>
                <c:pt idx="71">
                  <c:v>-4.9966100000000004</c:v>
                </c:pt>
                <c:pt idx="72">
                  <c:v>0.24035599999999999</c:v>
                </c:pt>
                <c:pt idx="73">
                  <c:v>-1.9102699999999999</c:v>
                </c:pt>
                <c:pt idx="74">
                  <c:v>8.9102899999999999E-2</c:v>
                </c:pt>
                <c:pt idx="75">
                  <c:v>-3.5620500000000002</c:v>
                </c:pt>
                <c:pt idx="76">
                  <c:v>0.98207</c:v>
                </c:pt>
                <c:pt idx="77">
                  <c:v>1.5591699999999999</c:v>
                </c:pt>
                <c:pt idx="78">
                  <c:v>1.57457</c:v>
                </c:pt>
                <c:pt idx="79">
                  <c:v>0.92264400000000002</c:v>
                </c:pt>
                <c:pt idx="80">
                  <c:v>0.61371100000000001</c:v>
                </c:pt>
                <c:pt idx="81">
                  <c:v>0.74611000000000005</c:v>
                </c:pt>
                <c:pt idx="82">
                  <c:v>-0.36615700000000001</c:v>
                </c:pt>
                <c:pt idx="83">
                  <c:v>-1.00596</c:v>
                </c:pt>
                <c:pt idx="84">
                  <c:v>-2.9921700000000002</c:v>
                </c:pt>
                <c:pt idx="85">
                  <c:v>-7.8548800000000002E-2</c:v>
                </c:pt>
                <c:pt idx="86">
                  <c:v>0.51891100000000001</c:v>
                </c:pt>
                <c:pt idx="87">
                  <c:v>-5.3548400000000003E-2</c:v>
                </c:pt>
                <c:pt idx="88">
                  <c:v>-3.3025799999999998</c:v>
                </c:pt>
                <c:pt idx="89">
                  <c:v>-0.59121199999999996</c:v>
                </c:pt>
                <c:pt idx="90">
                  <c:v>0.41584300000000002</c:v>
                </c:pt>
                <c:pt idx="91">
                  <c:v>1.99942</c:v>
                </c:pt>
                <c:pt idx="92">
                  <c:v>-0.76014000000000004</c:v>
                </c:pt>
                <c:pt idx="93">
                  <c:v>2.9751900000000001E-2</c:v>
                </c:pt>
                <c:pt idx="94">
                  <c:v>1.58409</c:v>
                </c:pt>
                <c:pt idx="95">
                  <c:v>0.45274900000000001</c:v>
                </c:pt>
                <c:pt idx="96">
                  <c:v>-1.0960399999999999</c:v>
                </c:pt>
                <c:pt idx="97">
                  <c:v>-0.35087299999999999</c:v>
                </c:pt>
                <c:pt idx="98">
                  <c:v>-0.65032500000000004</c:v>
                </c:pt>
                <c:pt idx="99">
                  <c:v>-0.96948299999999998</c:v>
                </c:pt>
                <c:pt idx="100">
                  <c:v>-3.1377299999999999</c:v>
                </c:pt>
                <c:pt idx="101">
                  <c:v>-1.88341</c:v>
                </c:pt>
                <c:pt idx="102">
                  <c:v>-0.56939200000000001</c:v>
                </c:pt>
                <c:pt idx="103">
                  <c:v>0.18890399999999999</c:v>
                </c:pt>
                <c:pt idx="104">
                  <c:v>-0.27388499999999999</c:v>
                </c:pt>
                <c:pt idx="105">
                  <c:v>-0.47291299999999997</c:v>
                </c:pt>
                <c:pt idx="106">
                  <c:v>0.24817500000000001</c:v>
                </c:pt>
                <c:pt idx="107">
                  <c:v>-2.6851400000000001</c:v>
                </c:pt>
                <c:pt idx="108">
                  <c:v>-6.8027699999999997E-2</c:v>
                </c:pt>
                <c:pt idx="109">
                  <c:v>-0.64055499999999999</c:v>
                </c:pt>
                <c:pt idx="110">
                  <c:v>-1.31036</c:v>
                </c:pt>
                <c:pt idx="111">
                  <c:v>1.75177</c:v>
                </c:pt>
                <c:pt idx="112">
                  <c:v>8.8710200000000003E-2</c:v>
                </c:pt>
                <c:pt idx="113">
                  <c:v>-1.72376</c:v>
                </c:pt>
                <c:pt idx="114">
                  <c:v>-1.7177800000000001</c:v>
                </c:pt>
                <c:pt idx="115">
                  <c:v>-1.0001</c:v>
                </c:pt>
                <c:pt idx="116">
                  <c:v>1.4745999999999999</c:v>
                </c:pt>
                <c:pt idx="117">
                  <c:v>0.87107699999999999</c:v>
                </c:pt>
                <c:pt idx="118">
                  <c:v>-1.1304E-2</c:v>
                </c:pt>
                <c:pt idx="119">
                  <c:v>-1.2529600000000001</c:v>
                </c:pt>
                <c:pt idx="120">
                  <c:v>-1.2024699999999999</c:v>
                </c:pt>
                <c:pt idx="121">
                  <c:v>0.67505999999999999</c:v>
                </c:pt>
                <c:pt idx="122">
                  <c:v>-0.95581700000000003</c:v>
                </c:pt>
                <c:pt idx="123">
                  <c:v>0.65761700000000001</c:v>
                </c:pt>
                <c:pt idx="124">
                  <c:v>-3.3872499999999999</c:v>
                </c:pt>
                <c:pt idx="125">
                  <c:v>-0.66950699999999996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0.36444799999999999</c:v>
                </c:pt>
                <c:pt idx="1">
                  <c:v>-2.71753</c:v>
                </c:pt>
                <c:pt idx="2">
                  <c:v>-2.2071299999999998</c:v>
                </c:pt>
                <c:pt idx="3">
                  <c:v>0.96052599999999999</c:v>
                </c:pt>
                <c:pt idx="4">
                  <c:v>-0.14543700000000001</c:v>
                </c:pt>
                <c:pt idx="5">
                  <c:v>2.3705400000000001</c:v>
                </c:pt>
                <c:pt idx="6">
                  <c:v>1.4214100000000001</c:v>
                </c:pt>
                <c:pt idx="7">
                  <c:v>-1.6819999999999999</c:v>
                </c:pt>
                <c:pt idx="8">
                  <c:v>-1.5222899999999999</c:v>
                </c:pt>
                <c:pt idx="9">
                  <c:v>-0.10918600000000001</c:v>
                </c:pt>
                <c:pt idx="10">
                  <c:v>3.3870900000000002</c:v>
                </c:pt>
                <c:pt idx="11">
                  <c:v>-0.824681</c:v>
                </c:pt>
                <c:pt idx="12">
                  <c:v>-1.2476700000000001</c:v>
                </c:pt>
                <c:pt idx="13">
                  <c:v>-4.7028199999999999E-2</c:v>
                </c:pt>
                <c:pt idx="14">
                  <c:v>2.23691</c:v>
                </c:pt>
                <c:pt idx="15">
                  <c:v>-1.22662</c:v>
                </c:pt>
                <c:pt idx="16">
                  <c:v>1.4842599999999999</c:v>
                </c:pt>
                <c:pt idx="17">
                  <c:v>3.2383000000000002</c:v>
                </c:pt>
                <c:pt idx="18">
                  <c:v>0.45810200000000001</c:v>
                </c:pt>
                <c:pt idx="19">
                  <c:v>0.12540200000000001</c:v>
                </c:pt>
                <c:pt idx="20">
                  <c:v>-1.8349500000000001</c:v>
                </c:pt>
                <c:pt idx="21">
                  <c:v>-5.0772399999999998</c:v>
                </c:pt>
                <c:pt idx="22">
                  <c:v>2.1377899999999999</c:v>
                </c:pt>
                <c:pt idx="23">
                  <c:v>2.4221300000000001</c:v>
                </c:pt>
                <c:pt idx="24">
                  <c:v>-2.4812500000000002</c:v>
                </c:pt>
                <c:pt idx="25">
                  <c:v>-3.1846700000000001</c:v>
                </c:pt>
                <c:pt idx="26">
                  <c:v>-1.9033199999999999</c:v>
                </c:pt>
                <c:pt idx="27">
                  <c:v>5.9962299999999997</c:v>
                </c:pt>
                <c:pt idx="28">
                  <c:v>-0.40141700000000002</c:v>
                </c:pt>
                <c:pt idx="29">
                  <c:v>-8.1017000000000006E-2</c:v>
                </c:pt>
                <c:pt idx="30">
                  <c:v>2.6190099999999998</c:v>
                </c:pt>
                <c:pt idx="31">
                  <c:v>3.7643499999999999</c:v>
                </c:pt>
                <c:pt idx="32">
                  <c:v>2.2632400000000001</c:v>
                </c:pt>
                <c:pt idx="33">
                  <c:v>-2.1984599999999999</c:v>
                </c:pt>
                <c:pt idx="34">
                  <c:v>-2.7500900000000001</c:v>
                </c:pt>
                <c:pt idx="35">
                  <c:v>0.93495099999999998</c:v>
                </c:pt>
                <c:pt idx="36">
                  <c:v>5.34321</c:v>
                </c:pt>
                <c:pt idx="37">
                  <c:v>0.54924099999999998</c:v>
                </c:pt>
                <c:pt idx="38">
                  <c:v>-1.6685300000000001</c:v>
                </c:pt>
                <c:pt idx="39">
                  <c:v>-1.2494000000000001</c:v>
                </c:pt>
                <c:pt idx="40">
                  <c:v>2.1527400000000001</c:v>
                </c:pt>
                <c:pt idx="41">
                  <c:v>0.29098000000000002</c:v>
                </c:pt>
                <c:pt idx="42">
                  <c:v>2.6731699999999998</c:v>
                </c:pt>
                <c:pt idx="43">
                  <c:v>5.4613300000000002</c:v>
                </c:pt>
                <c:pt idx="44">
                  <c:v>-2.61172</c:v>
                </c:pt>
                <c:pt idx="45">
                  <c:v>1.1341600000000001</c:v>
                </c:pt>
                <c:pt idx="46">
                  <c:v>2.9724300000000001</c:v>
                </c:pt>
                <c:pt idx="47">
                  <c:v>1.11174</c:v>
                </c:pt>
                <c:pt idx="48">
                  <c:v>-1.1581999999999999</c:v>
                </c:pt>
                <c:pt idx="49">
                  <c:v>-4.9940100000000003</c:v>
                </c:pt>
                <c:pt idx="50">
                  <c:v>1.27535</c:v>
                </c:pt>
                <c:pt idx="51">
                  <c:v>0.17325299999999999</c:v>
                </c:pt>
                <c:pt idx="52">
                  <c:v>-2.5540799999999999</c:v>
                </c:pt>
                <c:pt idx="53">
                  <c:v>2.2050700000000001</c:v>
                </c:pt>
                <c:pt idx="54">
                  <c:v>5.1885599999999998</c:v>
                </c:pt>
                <c:pt idx="55">
                  <c:v>-2.6541899999999998</c:v>
                </c:pt>
                <c:pt idx="56">
                  <c:v>2.2427899999999998</c:v>
                </c:pt>
                <c:pt idx="57">
                  <c:v>-1.081</c:v>
                </c:pt>
                <c:pt idx="58">
                  <c:v>-0.59403600000000001</c:v>
                </c:pt>
                <c:pt idx="59">
                  <c:v>0.82591499999999995</c:v>
                </c:pt>
                <c:pt idx="60">
                  <c:v>-3.5190800000000002</c:v>
                </c:pt>
                <c:pt idx="61">
                  <c:v>-2.1601400000000002</c:v>
                </c:pt>
                <c:pt idx="62">
                  <c:v>2.4753400000000001</c:v>
                </c:pt>
                <c:pt idx="63">
                  <c:v>-4.3474300000000001</c:v>
                </c:pt>
                <c:pt idx="64">
                  <c:v>3.1654800000000001</c:v>
                </c:pt>
                <c:pt idx="65">
                  <c:v>3.6145800000000001</c:v>
                </c:pt>
                <c:pt idx="66">
                  <c:v>-3.0752999999999999</c:v>
                </c:pt>
                <c:pt idx="67">
                  <c:v>-0.62568599999999996</c:v>
                </c:pt>
                <c:pt idx="68">
                  <c:v>-4.9953500000000002</c:v>
                </c:pt>
                <c:pt idx="69">
                  <c:v>-0.40277299999999999</c:v>
                </c:pt>
                <c:pt idx="70">
                  <c:v>-1.8097700000000001</c:v>
                </c:pt>
                <c:pt idx="71">
                  <c:v>-6.0353000000000003</c:v>
                </c:pt>
                <c:pt idx="72">
                  <c:v>2.2793299999999999</c:v>
                </c:pt>
                <c:pt idx="73">
                  <c:v>-3.0182699999999998</c:v>
                </c:pt>
                <c:pt idx="74">
                  <c:v>2.1711299999999998</c:v>
                </c:pt>
                <c:pt idx="75">
                  <c:v>-3.1731799999999999</c:v>
                </c:pt>
                <c:pt idx="76">
                  <c:v>0.654173</c:v>
                </c:pt>
                <c:pt idx="77">
                  <c:v>3.2746599999999999</c:v>
                </c:pt>
                <c:pt idx="78">
                  <c:v>0.71805200000000002</c:v>
                </c:pt>
                <c:pt idx="79">
                  <c:v>3.2817699999999999</c:v>
                </c:pt>
                <c:pt idx="80">
                  <c:v>-0.833565</c:v>
                </c:pt>
                <c:pt idx="81">
                  <c:v>1.0515600000000001</c:v>
                </c:pt>
                <c:pt idx="82">
                  <c:v>-2.9614600000000002</c:v>
                </c:pt>
                <c:pt idx="83">
                  <c:v>-1.8160400000000001</c:v>
                </c:pt>
                <c:pt idx="84">
                  <c:v>-1.8367599999999999</c:v>
                </c:pt>
                <c:pt idx="85">
                  <c:v>-0.53998100000000004</c:v>
                </c:pt>
                <c:pt idx="86">
                  <c:v>0.31151800000000002</c:v>
                </c:pt>
                <c:pt idx="87">
                  <c:v>0.57760900000000004</c:v>
                </c:pt>
                <c:pt idx="88">
                  <c:v>-5.1371099999999998</c:v>
                </c:pt>
                <c:pt idx="89">
                  <c:v>-0.73416400000000004</c:v>
                </c:pt>
                <c:pt idx="90">
                  <c:v>1.0603800000000001</c:v>
                </c:pt>
                <c:pt idx="91">
                  <c:v>1.3511</c:v>
                </c:pt>
                <c:pt idx="92">
                  <c:v>-0.84687999999999997</c:v>
                </c:pt>
                <c:pt idx="93">
                  <c:v>3.0878700000000001</c:v>
                </c:pt>
                <c:pt idx="94">
                  <c:v>3.54901</c:v>
                </c:pt>
                <c:pt idx="95">
                  <c:v>2.4093399999999998</c:v>
                </c:pt>
                <c:pt idx="96">
                  <c:v>0.46534199999999998</c:v>
                </c:pt>
                <c:pt idx="97">
                  <c:v>2.6511100000000001</c:v>
                </c:pt>
                <c:pt idx="98">
                  <c:v>-0.82656499999999999</c:v>
                </c:pt>
                <c:pt idx="99">
                  <c:v>-1.13506</c:v>
                </c:pt>
                <c:pt idx="100">
                  <c:v>-1.4197500000000001</c:v>
                </c:pt>
                <c:pt idx="101">
                  <c:v>-1.2197800000000001</c:v>
                </c:pt>
                <c:pt idx="102">
                  <c:v>0.12535499999999999</c:v>
                </c:pt>
                <c:pt idx="103">
                  <c:v>2.17692</c:v>
                </c:pt>
                <c:pt idx="104">
                  <c:v>-4.1309100000000001</c:v>
                </c:pt>
                <c:pt idx="105">
                  <c:v>-3.1487099999999999</c:v>
                </c:pt>
                <c:pt idx="106">
                  <c:v>1.3353999999999999</c:v>
                </c:pt>
                <c:pt idx="107">
                  <c:v>-3.78234</c:v>
                </c:pt>
                <c:pt idx="108">
                  <c:v>1.72963</c:v>
                </c:pt>
                <c:pt idx="109">
                  <c:v>-1.5625199999999999</c:v>
                </c:pt>
                <c:pt idx="110">
                  <c:v>-1.5504199999999999</c:v>
                </c:pt>
                <c:pt idx="111">
                  <c:v>1.4970699999999999</c:v>
                </c:pt>
                <c:pt idx="112">
                  <c:v>1.8344400000000001</c:v>
                </c:pt>
                <c:pt idx="113">
                  <c:v>-3.0512100000000002</c:v>
                </c:pt>
                <c:pt idx="114">
                  <c:v>-2.2390400000000001</c:v>
                </c:pt>
                <c:pt idx="115">
                  <c:v>-2.4363700000000001</c:v>
                </c:pt>
                <c:pt idx="116">
                  <c:v>3.9717600000000002</c:v>
                </c:pt>
                <c:pt idx="117">
                  <c:v>0.73422699999999996</c:v>
                </c:pt>
                <c:pt idx="118">
                  <c:v>-0.132878</c:v>
                </c:pt>
                <c:pt idx="119">
                  <c:v>-2.6715900000000001</c:v>
                </c:pt>
                <c:pt idx="120">
                  <c:v>-1.34385</c:v>
                </c:pt>
                <c:pt idx="121">
                  <c:v>-6.9094600000000006E-2</c:v>
                </c:pt>
                <c:pt idx="122">
                  <c:v>0.97866500000000001</c:v>
                </c:pt>
                <c:pt idx="123">
                  <c:v>1.85361</c:v>
                </c:pt>
                <c:pt idx="124">
                  <c:v>-4.0982500000000002</c:v>
                </c:pt>
                <c:pt idx="125">
                  <c:v>-2.0714899999999998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7950848"/>
        <c:axId val="218105344"/>
      </c:scatterChart>
      <c:valAx>
        <c:axId val="21795084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8105344"/>
        <c:crossesAt val="-80"/>
        <c:crossBetween val="midCat"/>
      </c:valAx>
      <c:valAx>
        <c:axId val="218105344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795084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-0.75992800000000005</c:v>
                </c:pt>
                <c:pt idx="1">
                  <c:v>3.19448</c:v>
                </c:pt>
                <c:pt idx="2">
                  <c:v>-2.0373399999999999</c:v>
                </c:pt>
                <c:pt idx="3">
                  <c:v>-3.78661</c:v>
                </c:pt>
                <c:pt idx="4">
                  <c:v>-1.35643</c:v>
                </c:pt>
                <c:pt idx="5">
                  <c:v>0.68251799999999996</c:v>
                </c:pt>
                <c:pt idx="6">
                  <c:v>3.3479899999999998</c:v>
                </c:pt>
                <c:pt idx="7">
                  <c:v>-0.96216800000000002</c:v>
                </c:pt>
                <c:pt idx="8">
                  <c:v>-0.91587700000000005</c:v>
                </c:pt>
                <c:pt idx="9">
                  <c:v>0.54309099999999999</c:v>
                </c:pt>
                <c:pt idx="10">
                  <c:v>-5.4416600000000002E-2</c:v>
                </c:pt>
                <c:pt idx="11">
                  <c:v>-0.99150099999999997</c:v>
                </c:pt>
                <c:pt idx="12">
                  <c:v>-1.6365700000000001</c:v>
                </c:pt>
                <c:pt idx="13">
                  <c:v>-1.80122</c:v>
                </c:pt>
                <c:pt idx="14">
                  <c:v>0.474796</c:v>
                </c:pt>
                <c:pt idx="15">
                  <c:v>-2.2679</c:v>
                </c:pt>
                <c:pt idx="16">
                  <c:v>-1.66998</c:v>
                </c:pt>
                <c:pt idx="17">
                  <c:v>-0.70998700000000003</c:v>
                </c:pt>
                <c:pt idx="18">
                  <c:v>0.919825</c:v>
                </c:pt>
                <c:pt idx="19">
                  <c:v>1.36924</c:v>
                </c:pt>
                <c:pt idx="20">
                  <c:v>-0.272955</c:v>
                </c:pt>
                <c:pt idx="21">
                  <c:v>0.24485399999999999</c:v>
                </c:pt>
                <c:pt idx="22">
                  <c:v>0.439083</c:v>
                </c:pt>
                <c:pt idx="23">
                  <c:v>-1.9844999999999999</c:v>
                </c:pt>
                <c:pt idx="24">
                  <c:v>-0.76806399999999997</c:v>
                </c:pt>
                <c:pt idx="25">
                  <c:v>2.1785600000000001</c:v>
                </c:pt>
                <c:pt idx="26">
                  <c:v>4.0098599999999998E-2</c:v>
                </c:pt>
                <c:pt idx="27">
                  <c:v>-2.8338100000000002</c:v>
                </c:pt>
                <c:pt idx="28">
                  <c:v>-2.09015</c:v>
                </c:pt>
                <c:pt idx="29">
                  <c:v>-1.3426100000000001</c:v>
                </c:pt>
                <c:pt idx="30">
                  <c:v>0.40779799999999999</c:v>
                </c:pt>
                <c:pt idx="31">
                  <c:v>0.41955500000000001</c:v>
                </c:pt>
                <c:pt idx="32">
                  <c:v>0.18054100000000001</c:v>
                </c:pt>
                <c:pt idx="33">
                  <c:v>-0.77378999999999998</c:v>
                </c:pt>
                <c:pt idx="34">
                  <c:v>0.44198199999999999</c:v>
                </c:pt>
                <c:pt idx="35">
                  <c:v>1.2663899999999999</c:v>
                </c:pt>
                <c:pt idx="36">
                  <c:v>-0.496174</c:v>
                </c:pt>
                <c:pt idx="37">
                  <c:v>1.9222999999999999</c:v>
                </c:pt>
                <c:pt idx="38">
                  <c:v>-0.70490200000000003</c:v>
                </c:pt>
                <c:pt idx="39">
                  <c:v>1.2645299999999999</c:v>
                </c:pt>
                <c:pt idx="40">
                  <c:v>2.7610899999999998</c:v>
                </c:pt>
                <c:pt idx="41">
                  <c:v>-2.27976</c:v>
                </c:pt>
                <c:pt idx="42">
                  <c:v>-0.79546700000000004</c:v>
                </c:pt>
                <c:pt idx="43">
                  <c:v>1.03376</c:v>
                </c:pt>
                <c:pt idx="44">
                  <c:v>-0.97498799999999997</c:v>
                </c:pt>
                <c:pt idx="45">
                  <c:v>1.8319700000000001</c:v>
                </c:pt>
                <c:pt idx="46">
                  <c:v>0.116346</c:v>
                </c:pt>
                <c:pt idx="47">
                  <c:v>-0.42629400000000001</c:v>
                </c:pt>
                <c:pt idx="48">
                  <c:v>-3.5971799999999998E-2</c:v>
                </c:pt>
                <c:pt idx="49">
                  <c:v>0.80430800000000002</c:v>
                </c:pt>
                <c:pt idx="50">
                  <c:v>-0.23403299999999999</c:v>
                </c:pt>
                <c:pt idx="51">
                  <c:v>0.15302399999999999</c:v>
                </c:pt>
                <c:pt idx="52">
                  <c:v>1.52583</c:v>
                </c:pt>
                <c:pt idx="53">
                  <c:v>1.2096800000000001</c:v>
                </c:pt>
                <c:pt idx="54">
                  <c:v>-0.39540700000000001</c:v>
                </c:pt>
                <c:pt idx="55">
                  <c:v>0.25403100000000001</c:v>
                </c:pt>
                <c:pt idx="56">
                  <c:v>1.51783</c:v>
                </c:pt>
                <c:pt idx="57">
                  <c:v>0.70085399999999998</c:v>
                </c:pt>
                <c:pt idx="58">
                  <c:v>-0.55013999999999996</c:v>
                </c:pt>
                <c:pt idx="59">
                  <c:v>-0.117913</c:v>
                </c:pt>
                <c:pt idx="60">
                  <c:v>1.6673899999999999</c:v>
                </c:pt>
                <c:pt idx="61">
                  <c:v>-1.60551</c:v>
                </c:pt>
                <c:pt idx="62">
                  <c:v>-1.0137</c:v>
                </c:pt>
                <c:pt idx="63">
                  <c:v>-0.47953600000000002</c:v>
                </c:pt>
                <c:pt idx="64">
                  <c:v>0.21998400000000001</c:v>
                </c:pt>
                <c:pt idx="65">
                  <c:v>0.39776899999999998</c:v>
                </c:pt>
                <c:pt idx="66">
                  <c:v>-0.61246100000000003</c:v>
                </c:pt>
                <c:pt idx="67">
                  <c:v>-1.78539</c:v>
                </c:pt>
                <c:pt idx="68">
                  <c:v>-0.78185899999999997</c:v>
                </c:pt>
                <c:pt idx="69">
                  <c:v>0.28938399999999997</c:v>
                </c:pt>
                <c:pt idx="70">
                  <c:v>0.64872799999999997</c:v>
                </c:pt>
                <c:pt idx="71">
                  <c:v>9.0613899999999997E-2</c:v>
                </c:pt>
                <c:pt idx="72">
                  <c:v>-2.3464399999999999</c:v>
                </c:pt>
                <c:pt idx="73">
                  <c:v>1.63476</c:v>
                </c:pt>
                <c:pt idx="74">
                  <c:v>1.5972999999999999</c:v>
                </c:pt>
                <c:pt idx="75">
                  <c:v>-2.4099599999999999</c:v>
                </c:pt>
                <c:pt idx="76">
                  <c:v>-0.48527900000000002</c:v>
                </c:pt>
                <c:pt idx="77">
                  <c:v>0.327374</c:v>
                </c:pt>
                <c:pt idx="78">
                  <c:v>1.02687E-2</c:v>
                </c:pt>
                <c:pt idx="79">
                  <c:v>-1.9052199999999999</c:v>
                </c:pt>
                <c:pt idx="80">
                  <c:v>-1.3121700000000001</c:v>
                </c:pt>
                <c:pt idx="81">
                  <c:v>-0.82720199999999999</c:v>
                </c:pt>
                <c:pt idx="82">
                  <c:v>2.62832</c:v>
                </c:pt>
                <c:pt idx="83">
                  <c:v>-0.26511699999999999</c:v>
                </c:pt>
                <c:pt idx="84">
                  <c:v>1.28854</c:v>
                </c:pt>
                <c:pt idx="85">
                  <c:v>-0.17954999999999999</c:v>
                </c:pt>
                <c:pt idx="86">
                  <c:v>-3.1654800000000001</c:v>
                </c:pt>
                <c:pt idx="87">
                  <c:v>-0.357458</c:v>
                </c:pt>
                <c:pt idx="88">
                  <c:v>0.87933099999999997</c:v>
                </c:pt>
                <c:pt idx="89">
                  <c:v>-1.4888699999999999</c:v>
                </c:pt>
                <c:pt idx="90">
                  <c:v>-0.68692699999999995</c:v>
                </c:pt>
                <c:pt idx="91">
                  <c:v>0.98745700000000003</c:v>
                </c:pt>
                <c:pt idx="92">
                  <c:v>-2.5468600000000001</c:v>
                </c:pt>
                <c:pt idx="93">
                  <c:v>0.73605699999999996</c:v>
                </c:pt>
                <c:pt idx="94">
                  <c:v>1.94889</c:v>
                </c:pt>
                <c:pt idx="95">
                  <c:v>-0.86417500000000003</c:v>
                </c:pt>
                <c:pt idx="96">
                  <c:v>-2.00787</c:v>
                </c:pt>
                <c:pt idx="97">
                  <c:v>-1.1429</c:v>
                </c:pt>
                <c:pt idx="98">
                  <c:v>6.66683E-2</c:v>
                </c:pt>
                <c:pt idx="99">
                  <c:v>-1.8423700000000001</c:v>
                </c:pt>
                <c:pt idx="100">
                  <c:v>0.45850400000000002</c:v>
                </c:pt>
                <c:pt idx="101">
                  <c:v>-0.92293599999999998</c:v>
                </c:pt>
                <c:pt idx="102">
                  <c:v>0.99226300000000001</c:v>
                </c:pt>
                <c:pt idx="103">
                  <c:v>5.1790000000000003E-2</c:v>
                </c:pt>
                <c:pt idx="104">
                  <c:v>0.34033799999999997</c:v>
                </c:pt>
                <c:pt idx="105">
                  <c:v>-0.35313299999999997</c:v>
                </c:pt>
                <c:pt idx="106">
                  <c:v>0.98625300000000005</c:v>
                </c:pt>
                <c:pt idx="107">
                  <c:v>-0.46116699999999999</c:v>
                </c:pt>
                <c:pt idx="108">
                  <c:v>-2.29129</c:v>
                </c:pt>
                <c:pt idx="109">
                  <c:v>-1.7837700000000001</c:v>
                </c:pt>
                <c:pt idx="110">
                  <c:v>-0.58508499999999997</c:v>
                </c:pt>
                <c:pt idx="111">
                  <c:v>2.0912099999999998</c:v>
                </c:pt>
                <c:pt idx="112">
                  <c:v>0.31577100000000002</c:v>
                </c:pt>
                <c:pt idx="113">
                  <c:v>0.19505900000000001</c:v>
                </c:pt>
                <c:pt idx="114">
                  <c:v>-1.04847</c:v>
                </c:pt>
                <c:pt idx="115">
                  <c:v>3.2903099999999998</c:v>
                </c:pt>
                <c:pt idx="116">
                  <c:v>0.23518800000000001</c:v>
                </c:pt>
                <c:pt idx="117">
                  <c:v>2.3391500000000001</c:v>
                </c:pt>
                <c:pt idx="118">
                  <c:v>1.88609</c:v>
                </c:pt>
                <c:pt idx="119">
                  <c:v>-1.7611600000000001</c:v>
                </c:pt>
                <c:pt idx="120">
                  <c:v>1.0629500000000001</c:v>
                </c:pt>
                <c:pt idx="121">
                  <c:v>-0.668605</c:v>
                </c:pt>
                <c:pt idx="122">
                  <c:v>1.1103099999999999</c:v>
                </c:pt>
                <c:pt idx="123">
                  <c:v>1.2291099999999999</c:v>
                </c:pt>
                <c:pt idx="124">
                  <c:v>-1.4758899999999999</c:v>
                </c:pt>
                <c:pt idx="125">
                  <c:v>-0.84991000000000005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-0.76494499999999999</c:v>
                </c:pt>
                <c:pt idx="1">
                  <c:v>1.49482</c:v>
                </c:pt>
                <c:pt idx="2">
                  <c:v>-2.64459</c:v>
                </c:pt>
                <c:pt idx="3">
                  <c:v>-4.2849700000000004</c:v>
                </c:pt>
                <c:pt idx="4">
                  <c:v>3.0057999999999998</c:v>
                </c:pt>
                <c:pt idx="5">
                  <c:v>1.97166</c:v>
                </c:pt>
                <c:pt idx="6">
                  <c:v>4.4676900000000002</c:v>
                </c:pt>
                <c:pt idx="7">
                  <c:v>-0.75071299999999996</c:v>
                </c:pt>
                <c:pt idx="8">
                  <c:v>0.37590699999999999</c:v>
                </c:pt>
                <c:pt idx="9">
                  <c:v>0.32201600000000002</c:v>
                </c:pt>
                <c:pt idx="10">
                  <c:v>0.40216200000000002</c:v>
                </c:pt>
                <c:pt idx="11">
                  <c:v>-1.8029299999999999</c:v>
                </c:pt>
                <c:pt idx="12">
                  <c:v>-0.18473600000000001</c:v>
                </c:pt>
                <c:pt idx="13">
                  <c:v>-2.4259400000000002</c:v>
                </c:pt>
                <c:pt idx="14">
                  <c:v>0.588611</c:v>
                </c:pt>
                <c:pt idx="15">
                  <c:v>-2.8644699999999998</c:v>
                </c:pt>
                <c:pt idx="16">
                  <c:v>-0.75935900000000001</c:v>
                </c:pt>
                <c:pt idx="17">
                  <c:v>-5.3558900000000003E-3</c:v>
                </c:pt>
                <c:pt idx="18">
                  <c:v>-0.68920499999999996</c:v>
                </c:pt>
                <c:pt idx="19">
                  <c:v>3.4627699999999999</c:v>
                </c:pt>
                <c:pt idx="20">
                  <c:v>-0.56523199999999996</c:v>
                </c:pt>
                <c:pt idx="21">
                  <c:v>1.3875599999999999</c:v>
                </c:pt>
                <c:pt idx="22">
                  <c:v>9.7553299999999996E-2</c:v>
                </c:pt>
                <c:pt idx="23">
                  <c:v>-1.7262999999999999</c:v>
                </c:pt>
                <c:pt idx="24">
                  <c:v>-1.143</c:v>
                </c:pt>
                <c:pt idx="25">
                  <c:v>3.3388</c:v>
                </c:pt>
                <c:pt idx="26">
                  <c:v>0.46675499999999998</c:v>
                </c:pt>
                <c:pt idx="27">
                  <c:v>-1.60226</c:v>
                </c:pt>
                <c:pt idx="28">
                  <c:v>-1.4559299999999999</c:v>
                </c:pt>
                <c:pt idx="29">
                  <c:v>-3.6170900000000001</c:v>
                </c:pt>
                <c:pt idx="30">
                  <c:v>1.2804800000000001</c:v>
                </c:pt>
                <c:pt idx="31">
                  <c:v>-1.0442499999999999</c:v>
                </c:pt>
                <c:pt idx="32">
                  <c:v>1.10927</c:v>
                </c:pt>
                <c:pt idx="33">
                  <c:v>-2.3869199999999999</c:v>
                </c:pt>
                <c:pt idx="34">
                  <c:v>-9.4026299999999993E-2</c:v>
                </c:pt>
                <c:pt idx="35">
                  <c:v>0.55821799999999999</c:v>
                </c:pt>
                <c:pt idx="36">
                  <c:v>-2.4756399999999998</c:v>
                </c:pt>
                <c:pt idx="37">
                  <c:v>2.9834000000000001</c:v>
                </c:pt>
                <c:pt idx="38">
                  <c:v>1.7360800000000001</c:v>
                </c:pt>
                <c:pt idx="39">
                  <c:v>1.8525499999999999</c:v>
                </c:pt>
                <c:pt idx="40">
                  <c:v>5.2951899999999998</c:v>
                </c:pt>
                <c:pt idx="41">
                  <c:v>-1.5529999999999999</c:v>
                </c:pt>
                <c:pt idx="42">
                  <c:v>1.96692</c:v>
                </c:pt>
                <c:pt idx="43">
                  <c:v>3.4146999999999998</c:v>
                </c:pt>
                <c:pt idx="44">
                  <c:v>-0.75501300000000005</c:v>
                </c:pt>
                <c:pt idx="45">
                  <c:v>2.6963599999999999</c:v>
                </c:pt>
                <c:pt idx="46">
                  <c:v>0.95706400000000003</c:v>
                </c:pt>
                <c:pt idx="47">
                  <c:v>0.257689</c:v>
                </c:pt>
                <c:pt idx="48">
                  <c:v>-1.7986200000000001</c:v>
                </c:pt>
                <c:pt idx="49">
                  <c:v>2.0535299999999999</c:v>
                </c:pt>
                <c:pt idx="50">
                  <c:v>-0.49638100000000002</c:v>
                </c:pt>
                <c:pt idx="51">
                  <c:v>3.4274900000000001</c:v>
                </c:pt>
                <c:pt idx="52">
                  <c:v>4.3492800000000003</c:v>
                </c:pt>
                <c:pt idx="53">
                  <c:v>2.4446300000000001</c:v>
                </c:pt>
                <c:pt idx="54">
                  <c:v>-2.7148099999999999</c:v>
                </c:pt>
                <c:pt idx="55">
                  <c:v>2.3177699999999999E-2</c:v>
                </c:pt>
                <c:pt idx="56">
                  <c:v>-0.45269900000000002</c:v>
                </c:pt>
                <c:pt idx="57">
                  <c:v>-0.234595</c:v>
                </c:pt>
                <c:pt idx="58">
                  <c:v>-2.4506100000000002</c:v>
                </c:pt>
                <c:pt idx="59">
                  <c:v>-1.12487</c:v>
                </c:pt>
                <c:pt idx="60">
                  <c:v>1.6789400000000001</c:v>
                </c:pt>
                <c:pt idx="61">
                  <c:v>-2.4974599999999998</c:v>
                </c:pt>
                <c:pt idx="62">
                  <c:v>-2.7726799999999998</c:v>
                </c:pt>
                <c:pt idx="63">
                  <c:v>-2.57253</c:v>
                </c:pt>
                <c:pt idx="64">
                  <c:v>-0.13062099999999999</c:v>
                </c:pt>
                <c:pt idx="65">
                  <c:v>-9.4725699999999996E-2</c:v>
                </c:pt>
                <c:pt idx="66">
                  <c:v>-1.1357299999999999</c:v>
                </c:pt>
                <c:pt idx="67">
                  <c:v>-1.66798</c:v>
                </c:pt>
                <c:pt idx="68">
                  <c:v>-1.1798599999999999</c:v>
                </c:pt>
                <c:pt idx="69">
                  <c:v>-1.24159</c:v>
                </c:pt>
                <c:pt idx="70">
                  <c:v>1.7689299999999999</c:v>
                </c:pt>
                <c:pt idx="71">
                  <c:v>2.4798800000000001</c:v>
                </c:pt>
                <c:pt idx="72">
                  <c:v>-1.42242</c:v>
                </c:pt>
                <c:pt idx="73">
                  <c:v>5.4619299999999997</c:v>
                </c:pt>
                <c:pt idx="74">
                  <c:v>2.2301899999999999</c:v>
                </c:pt>
                <c:pt idx="75">
                  <c:v>-2.3126699999999998</c:v>
                </c:pt>
                <c:pt idx="76">
                  <c:v>1.8401000000000001</c:v>
                </c:pt>
                <c:pt idx="77">
                  <c:v>-0.24208199999999999</c:v>
                </c:pt>
                <c:pt idx="78">
                  <c:v>-1.6456999999999999</c:v>
                </c:pt>
                <c:pt idx="79">
                  <c:v>-1.69743</c:v>
                </c:pt>
                <c:pt idx="80">
                  <c:v>-0.885212</c:v>
                </c:pt>
                <c:pt idx="81">
                  <c:v>-3.0871499999999998</c:v>
                </c:pt>
                <c:pt idx="82">
                  <c:v>3.0930599999999999</c:v>
                </c:pt>
                <c:pt idx="83">
                  <c:v>0.18134600000000001</c:v>
                </c:pt>
                <c:pt idx="84">
                  <c:v>-1.21373</c:v>
                </c:pt>
                <c:pt idx="85">
                  <c:v>-0.25652900000000001</c:v>
                </c:pt>
                <c:pt idx="86">
                  <c:v>-2.5051299999999999</c:v>
                </c:pt>
                <c:pt idx="87">
                  <c:v>2.0852900000000001</c:v>
                </c:pt>
                <c:pt idx="88">
                  <c:v>1.6693899999999999</c:v>
                </c:pt>
                <c:pt idx="89">
                  <c:v>-1.5108699999999999</c:v>
                </c:pt>
                <c:pt idx="90">
                  <c:v>-3.0361699999999998</c:v>
                </c:pt>
                <c:pt idx="91">
                  <c:v>0.30924099999999999</c:v>
                </c:pt>
                <c:pt idx="92">
                  <c:v>-3.75116</c:v>
                </c:pt>
                <c:pt idx="93">
                  <c:v>1.3144</c:v>
                </c:pt>
                <c:pt idx="94">
                  <c:v>1.8651</c:v>
                </c:pt>
                <c:pt idx="95">
                  <c:v>-0.11043</c:v>
                </c:pt>
                <c:pt idx="96">
                  <c:v>-2.9391400000000001</c:v>
                </c:pt>
                <c:pt idx="97">
                  <c:v>1.72712</c:v>
                </c:pt>
                <c:pt idx="98">
                  <c:v>0.82848500000000003</c:v>
                </c:pt>
                <c:pt idx="99">
                  <c:v>-1.26132</c:v>
                </c:pt>
                <c:pt idx="100">
                  <c:v>1.5313600000000001</c:v>
                </c:pt>
                <c:pt idx="101">
                  <c:v>-0.88110500000000003</c:v>
                </c:pt>
                <c:pt idx="102">
                  <c:v>1.3136000000000001</c:v>
                </c:pt>
                <c:pt idx="103">
                  <c:v>-0.82109600000000005</c:v>
                </c:pt>
                <c:pt idx="104">
                  <c:v>0.21218000000000001</c:v>
                </c:pt>
                <c:pt idx="105">
                  <c:v>-3.2096399999999998</c:v>
                </c:pt>
                <c:pt idx="106">
                  <c:v>1.39544</c:v>
                </c:pt>
                <c:pt idx="107">
                  <c:v>0.66047299999999998</c:v>
                </c:pt>
                <c:pt idx="108">
                  <c:v>-0.39721800000000002</c:v>
                </c:pt>
                <c:pt idx="109">
                  <c:v>-4.4551499999999997</c:v>
                </c:pt>
                <c:pt idx="110">
                  <c:v>1.1265499999999999</c:v>
                </c:pt>
                <c:pt idx="111">
                  <c:v>1.19278</c:v>
                </c:pt>
                <c:pt idx="112">
                  <c:v>-1.62524</c:v>
                </c:pt>
                <c:pt idx="113">
                  <c:v>3.7632599999999998</c:v>
                </c:pt>
                <c:pt idx="114">
                  <c:v>0.80705300000000002</c:v>
                </c:pt>
                <c:pt idx="115">
                  <c:v>3.60459</c:v>
                </c:pt>
                <c:pt idx="116">
                  <c:v>-1.70465</c:v>
                </c:pt>
                <c:pt idx="117">
                  <c:v>2.0615999999999999</c:v>
                </c:pt>
                <c:pt idx="118">
                  <c:v>0.72648199999999996</c:v>
                </c:pt>
                <c:pt idx="119">
                  <c:v>0.52554999999999996</c:v>
                </c:pt>
                <c:pt idx="120">
                  <c:v>2.0762800000000001</c:v>
                </c:pt>
                <c:pt idx="121">
                  <c:v>0.62699499999999997</c:v>
                </c:pt>
                <c:pt idx="122">
                  <c:v>1.37863</c:v>
                </c:pt>
                <c:pt idx="123">
                  <c:v>0.230655</c:v>
                </c:pt>
                <c:pt idx="124">
                  <c:v>-2.1625299999999998</c:v>
                </c:pt>
                <c:pt idx="125">
                  <c:v>-1.0123500000000001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8274048"/>
        <c:axId val="218333568"/>
      </c:scatterChart>
      <c:valAx>
        <c:axId val="21827404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8333568"/>
        <c:crossesAt val="-80"/>
        <c:crossBetween val="midCat"/>
      </c:valAx>
      <c:valAx>
        <c:axId val="21833356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827404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1.20648</c:v>
                </c:pt>
                <c:pt idx="1">
                  <c:v>2.24546</c:v>
                </c:pt>
                <c:pt idx="2">
                  <c:v>1.4699</c:v>
                </c:pt>
                <c:pt idx="3">
                  <c:v>-1.7385600000000001</c:v>
                </c:pt>
                <c:pt idx="4">
                  <c:v>1.6356999999999999</c:v>
                </c:pt>
                <c:pt idx="5">
                  <c:v>-0.28643099999999999</c:v>
                </c:pt>
                <c:pt idx="6">
                  <c:v>-2.0262099999999998</c:v>
                </c:pt>
                <c:pt idx="7">
                  <c:v>1.19719</c:v>
                </c:pt>
                <c:pt idx="8">
                  <c:v>-0.32019900000000001</c:v>
                </c:pt>
                <c:pt idx="9">
                  <c:v>2.40395</c:v>
                </c:pt>
                <c:pt idx="10">
                  <c:v>-0.55101</c:v>
                </c:pt>
                <c:pt idx="11">
                  <c:v>-0.39272000000000001</c:v>
                </c:pt>
                <c:pt idx="12">
                  <c:v>2.6112600000000001</c:v>
                </c:pt>
                <c:pt idx="13">
                  <c:v>0.27069799999999999</c:v>
                </c:pt>
                <c:pt idx="14">
                  <c:v>1.69051</c:v>
                </c:pt>
                <c:pt idx="15">
                  <c:v>-0.38745099999999999</c:v>
                </c:pt>
                <c:pt idx="16">
                  <c:v>0.831704</c:v>
                </c:pt>
                <c:pt idx="17">
                  <c:v>0.78813900000000003</c:v>
                </c:pt>
                <c:pt idx="18">
                  <c:v>-0.22414300000000001</c:v>
                </c:pt>
                <c:pt idx="19">
                  <c:v>-0.58830899999999997</c:v>
                </c:pt>
                <c:pt idx="20">
                  <c:v>-0.63262300000000005</c:v>
                </c:pt>
                <c:pt idx="21">
                  <c:v>-2.5138199999999999</c:v>
                </c:pt>
                <c:pt idx="22">
                  <c:v>-0.64936199999999999</c:v>
                </c:pt>
                <c:pt idx="23">
                  <c:v>-0.81382100000000002</c:v>
                </c:pt>
                <c:pt idx="24">
                  <c:v>1.1668000000000001</c:v>
                </c:pt>
                <c:pt idx="25">
                  <c:v>-2.0403099999999998</c:v>
                </c:pt>
                <c:pt idx="26">
                  <c:v>-1.7111400000000001</c:v>
                </c:pt>
                <c:pt idx="27">
                  <c:v>-0.57559000000000005</c:v>
                </c:pt>
                <c:pt idx="28">
                  <c:v>-1.5044599999999999</c:v>
                </c:pt>
                <c:pt idx="29">
                  <c:v>-2.4852500000000002</c:v>
                </c:pt>
                <c:pt idx="30">
                  <c:v>8.9934500000000001E-2</c:v>
                </c:pt>
                <c:pt idx="31">
                  <c:v>-0.94688099999999997</c:v>
                </c:pt>
                <c:pt idx="32">
                  <c:v>0.62186900000000001</c:v>
                </c:pt>
                <c:pt idx="33">
                  <c:v>0.85503300000000004</c:v>
                </c:pt>
                <c:pt idx="34">
                  <c:v>-2.5596999999999999</c:v>
                </c:pt>
                <c:pt idx="35">
                  <c:v>-0.64784799999999998</c:v>
                </c:pt>
                <c:pt idx="36">
                  <c:v>5.08925E-2</c:v>
                </c:pt>
                <c:pt idx="37">
                  <c:v>-1.1872499999999999</c:v>
                </c:pt>
                <c:pt idx="38">
                  <c:v>0.35945300000000002</c:v>
                </c:pt>
                <c:pt idx="39">
                  <c:v>2.95686E-2</c:v>
                </c:pt>
                <c:pt idx="40">
                  <c:v>-2.42848</c:v>
                </c:pt>
                <c:pt idx="41">
                  <c:v>1.66581</c:v>
                </c:pt>
                <c:pt idx="42">
                  <c:v>-0.33654899999999999</c:v>
                </c:pt>
                <c:pt idx="43">
                  <c:v>-1.43441</c:v>
                </c:pt>
                <c:pt idx="44">
                  <c:v>-0.536435</c:v>
                </c:pt>
                <c:pt idx="45">
                  <c:v>-1.3400099999999999</c:v>
                </c:pt>
                <c:pt idx="46">
                  <c:v>-1.05145</c:v>
                </c:pt>
                <c:pt idx="47">
                  <c:v>0.98549299999999995</c:v>
                </c:pt>
                <c:pt idx="48">
                  <c:v>-3.9469099999999999</c:v>
                </c:pt>
                <c:pt idx="49">
                  <c:v>2.6346400000000001</c:v>
                </c:pt>
                <c:pt idx="50">
                  <c:v>-0.18187999999999999</c:v>
                </c:pt>
                <c:pt idx="51">
                  <c:v>-1.2302</c:v>
                </c:pt>
                <c:pt idx="52">
                  <c:v>-0.96284899999999995</c:v>
                </c:pt>
                <c:pt idx="53">
                  <c:v>2.9217300000000002E-2</c:v>
                </c:pt>
                <c:pt idx="54">
                  <c:v>-2.5960800000000002</c:v>
                </c:pt>
                <c:pt idx="55">
                  <c:v>0.13553000000000001</c:v>
                </c:pt>
                <c:pt idx="56">
                  <c:v>0.91267500000000001</c:v>
                </c:pt>
                <c:pt idx="57">
                  <c:v>0.43698399999999998</c:v>
                </c:pt>
                <c:pt idx="58">
                  <c:v>-0.57767299999999999</c:v>
                </c:pt>
                <c:pt idx="59">
                  <c:v>-0.35520400000000002</c:v>
                </c:pt>
                <c:pt idx="60">
                  <c:v>-0.86294700000000002</c:v>
                </c:pt>
                <c:pt idx="61">
                  <c:v>-0.63421700000000003</c:v>
                </c:pt>
                <c:pt idx="62">
                  <c:v>-0.64751700000000001</c:v>
                </c:pt>
                <c:pt idx="63">
                  <c:v>-0.89368099999999995</c:v>
                </c:pt>
                <c:pt idx="64">
                  <c:v>-0.25480799999999998</c:v>
                </c:pt>
                <c:pt idx="65">
                  <c:v>-0.59087199999999995</c:v>
                </c:pt>
                <c:pt idx="66">
                  <c:v>-0.83368900000000001</c:v>
                </c:pt>
                <c:pt idx="67">
                  <c:v>-1.1577</c:v>
                </c:pt>
                <c:pt idx="68">
                  <c:v>-1.30976</c:v>
                </c:pt>
                <c:pt idx="69">
                  <c:v>0.43363699999999999</c:v>
                </c:pt>
                <c:pt idx="70">
                  <c:v>-0.53149900000000005</c:v>
                </c:pt>
                <c:pt idx="71">
                  <c:v>0.56579800000000002</c:v>
                </c:pt>
                <c:pt idx="72">
                  <c:v>-1.8867799999999999</c:v>
                </c:pt>
                <c:pt idx="73">
                  <c:v>0.33608700000000002</c:v>
                </c:pt>
                <c:pt idx="74">
                  <c:v>-0.93232300000000001</c:v>
                </c:pt>
                <c:pt idx="75">
                  <c:v>0.57033800000000001</c:v>
                </c:pt>
                <c:pt idx="76">
                  <c:v>0.84492800000000001</c:v>
                </c:pt>
                <c:pt idx="77">
                  <c:v>-0.88922299999999999</c:v>
                </c:pt>
                <c:pt idx="78">
                  <c:v>-1.2373400000000001</c:v>
                </c:pt>
                <c:pt idx="79">
                  <c:v>-1.50823</c:v>
                </c:pt>
                <c:pt idx="80">
                  <c:v>-2.7622100000000001</c:v>
                </c:pt>
                <c:pt idx="81">
                  <c:v>-0.38762799999999997</c:v>
                </c:pt>
                <c:pt idx="82">
                  <c:v>-2.1790099999999999</c:v>
                </c:pt>
                <c:pt idx="83">
                  <c:v>-0.16566900000000001</c:v>
                </c:pt>
                <c:pt idx="84">
                  <c:v>1.01047</c:v>
                </c:pt>
                <c:pt idx="85">
                  <c:v>1.74302</c:v>
                </c:pt>
                <c:pt idx="86">
                  <c:v>1.6785000000000001</c:v>
                </c:pt>
                <c:pt idx="87">
                  <c:v>0.95923499999999995</c:v>
                </c:pt>
                <c:pt idx="88">
                  <c:v>1.0483499999999999</c:v>
                </c:pt>
                <c:pt idx="89">
                  <c:v>-1.0559799999999999</c:v>
                </c:pt>
                <c:pt idx="90">
                  <c:v>0.95709999999999995</c:v>
                </c:pt>
                <c:pt idx="91">
                  <c:v>-1.5700400000000001</c:v>
                </c:pt>
                <c:pt idx="92">
                  <c:v>-1.5391300000000001</c:v>
                </c:pt>
                <c:pt idx="93">
                  <c:v>-0.22695399999999999</c:v>
                </c:pt>
                <c:pt idx="94">
                  <c:v>1.48752</c:v>
                </c:pt>
                <c:pt idx="95">
                  <c:v>0.38509199999999999</c:v>
                </c:pt>
                <c:pt idx="96">
                  <c:v>-0.14590900000000001</c:v>
                </c:pt>
                <c:pt idx="97">
                  <c:v>2.2008100000000002</c:v>
                </c:pt>
                <c:pt idx="98">
                  <c:v>0.88301600000000002</c:v>
                </c:pt>
                <c:pt idx="99">
                  <c:v>2.00596</c:v>
                </c:pt>
                <c:pt idx="100">
                  <c:v>1.0162</c:v>
                </c:pt>
                <c:pt idx="101">
                  <c:v>-0.646953</c:v>
                </c:pt>
                <c:pt idx="102">
                  <c:v>0.32008599999999998</c:v>
                </c:pt>
                <c:pt idx="103">
                  <c:v>-8.1923E-4</c:v>
                </c:pt>
                <c:pt idx="104">
                  <c:v>2.4558300000000002</c:v>
                </c:pt>
                <c:pt idx="105">
                  <c:v>-0.93728699999999998</c:v>
                </c:pt>
                <c:pt idx="106">
                  <c:v>-0.56118100000000004</c:v>
                </c:pt>
                <c:pt idx="107">
                  <c:v>7.8297400000000003E-2</c:v>
                </c:pt>
                <c:pt idx="108">
                  <c:v>2.6120899999999999E-2</c:v>
                </c:pt>
                <c:pt idx="109">
                  <c:v>1.7570300000000001</c:v>
                </c:pt>
                <c:pt idx="110">
                  <c:v>1.97522</c:v>
                </c:pt>
                <c:pt idx="111">
                  <c:v>1.6648000000000001</c:v>
                </c:pt>
                <c:pt idx="112">
                  <c:v>1.75407</c:v>
                </c:pt>
                <c:pt idx="113">
                  <c:v>-0.161329</c:v>
                </c:pt>
                <c:pt idx="114">
                  <c:v>-0.81339899999999998</c:v>
                </c:pt>
                <c:pt idx="115">
                  <c:v>1.53654</c:v>
                </c:pt>
                <c:pt idx="116">
                  <c:v>2.6886800000000002</c:v>
                </c:pt>
                <c:pt idx="117">
                  <c:v>-0.55384</c:v>
                </c:pt>
                <c:pt idx="118">
                  <c:v>1.5753600000000001</c:v>
                </c:pt>
                <c:pt idx="119">
                  <c:v>-1.71187</c:v>
                </c:pt>
                <c:pt idx="120">
                  <c:v>1.6683699999999999</c:v>
                </c:pt>
                <c:pt idx="121">
                  <c:v>0.83084800000000003</c:v>
                </c:pt>
                <c:pt idx="122">
                  <c:v>0.54237400000000002</c:v>
                </c:pt>
                <c:pt idx="123">
                  <c:v>0.60645300000000002</c:v>
                </c:pt>
                <c:pt idx="124">
                  <c:v>0.79530199999999995</c:v>
                </c:pt>
                <c:pt idx="125">
                  <c:v>9.3701800000000002E-2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1.70669</c:v>
                </c:pt>
                <c:pt idx="1">
                  <c:v>3.1743999999999999</c:v>
                </c:pt>
                <c:pt idx="2">
                  <c:v>2.4473799999999999</c:v>
                </c:pt>
                <c:pt idx="3">
                  <c:v>-0.56669800000000004</c:v>
                </c:pt>
                <c:pt idx="4">
                  <c:v>1.52437</c:v>
                </c:pt>
                <c:pt idx="5">
                  <c:v>-0.49259999999999998</c:v>
                </c:pt>
                <c:pt idx="6">
                  <c:v>-2.9130600000000002</c:v>
                </c:pt>
                <c:pt idx="7">
                  <c:v>1.7288699999999999</c:v>
                </c:pt>
                <c:pt idx="8">
                  <c:v>-0.64806399999999997</c:v>
                </c:pt>
                <c:pt idx="9">
                  <c:v>2.9013399999999998</c:v>
                </c:pt>
                <c:pt idx="10">
                  <c:v>-1.1228899999999999</c:v>
                </c:pt>
                <c:pt idx="11">
                  <c:v>-2.68127</c:v>
                </c:pt>
                <c:pt idx="12">
                  <c:v>1.46777</c:v>
                </c:pt>
                <c:pt idx="13">
                  <c:v>-0.55713800000000002</c:v>
                </c:pt>
                <c:pt idx="14">
                  <c:v>-2.0793400000000002</c:v>
                </c:pt>
                <c:pt idx="15">
                  <c:v>-1.77725</c:v>
                </c:pt>
                <c:pt idx="16">
                  <c:v>-1.7027699999999999</c:v>
                </c:pt>
                <c:pt idx="17">
                  <c:v>0.38292399999999999</c:v>
                </c:pt>
                <c:pt idx="18">
                  <c:v>-0.78039000000000003</c:v>
                </c:pt>
                <c:pt idx="19">
                  <c:v>-1.3443500000000001E-2</c:v>
                </c:pt>
                <c:pt idx="20">
                  <c:v>-0.78409399999999996</c:v>
                </c:pt>
                <c:pt idx="21">
                  <c:v>-4.2414699999999996</c:v>
                </c:pt>
                <c:pt idx="22">
                  <c:v>-3.0208300000000001</c:v>
                </c:pt>
                <c:pt idx="23">
                  <c:v>-0.90252299999999996</c:v>
                </c:pt>
                <c:pt idx="24">
                  <c:v>0.201992</c:v>
                </c:pt>
                <c:pt idx="25">
                  <c:v>0.57361099999999998</c:v>
                </c:pt>
                <c:pt idx="26">
                  <c:v>-2.3924099999999999</c:v>
                </c:pt>
                <c:pt idx="27">
                  <c:v>-0.92107600000000001</c:v>
                </c:pt>
                <c:pt idx="28">
                  <c:v>-4.0725199999999999</c:v>
                </c:pt>
                <c:pt idx="29">
                  <c:v>-0.31030799999999997</c:v>
                </c:pt>
                <c:pt idx="30">
                  <c:v>-0.28835499999999997</c:v>
                </c:pt>
                <c:pt idx="31">
                  <c:v>-3.5422199999999999</c:v>
                </c:pt>
                <c:pt idx="32">
                  <c:v>-0.30853799999999998</c:v>
                </c:pt>
                <c:pt idx="33">
                  <c:v>0.81825300000000001</c:v>
                </c:pt>
                <c:pt idx="34">
                  <c:v>-0.45229599999999998</c:v>
                </c:pt>
                <c:pt idx="35">
                  <c:v>-1.2300899999999999</c:v>
                </c:pt>
                <c:pt idx="36">
                  <c:v>0.52688999999999997</c:v>
                </c:pt>
                <c:pt idx="37">
                  <c:v>5.3938899999999998E-2</c:v>
                </c:pt>
                <c:pt idx="38">
                  <c:v>-1.49617</c:v>
                </c:pt>
                <c:pt idx="39">
                  <c:v>-0.14260100000000001</c:v>
                </c:pt>
                <c:pt idx="40">
                  <c:v>-1.2741499999999999</c:v>
                </c:pt>
                <c:pt idx="41">
                  <c:v>0.117802</c:v>
                </c:pt>
                <c:pt idx="42">
                  <c:v>-1.81501</c:v>
                </c:pt>
                <c:pt idx="43">
                  <c:v>-2.1584699999999999</c:v>
                </c:pt>
                <c:pt idx="44">
                  <c:v>-0.15570100000000001</c:v>
                </c:pt>
                <c:pt idx="45">
                  <c:v>-1.49031</c:v>
                </c:pt>
                <c:pt idx="46">
                  <c:v>-0.48269499999999999</c:v>
                </c:pt>
                <c:pt idx="47">
                  <c:v>-0.42985800000000002</c:v>
                </c:pt>
                <c:pt idx="48">
                  <c:v>-3.6366700000000001</c:v>
                </c:pt>
                <c:pt idx="49">
                  <c:v>0.57221900000000003</c:v>
                </c:pt>
                <c:pt idx="50">
                  <c:v>4.3489300000000002E-2</c:v>
                </c:pt>
                <c:pt idx="51">
                  <c:v>-1.16855</c:v>
                </c:pt>
                <c:pt idx="52">
                  <c:v>0.18726899999999999</c:v>
                </c:pt>
                <c:pt idx="53">
                  <c:v>0.88922199999999996</c:v>
                </c:pt>
                <c:pt idx="54">
                  <c:v>-1.1550499999999999</c:v>
                </c:pt>
                <c:pt idx="55">
                  <c:v>1.1195600000000001</c:v>
                </c:pt>
                <c:pt idx="56">
                  <c:v>2.0323600000000002</c:v>
                </c:pt>
                <c:pt idx="57">
                  <c:v>0.27361799999999997</c:v>
                </c:pt>
                <c:pt idx="58">
                  <c:v>-3.0893099999999998</c:v>
                </c:pt>
                <c:pt idx="59">
                  <c:v>-1.34406</c:v>
                </c:pt>
                <c:pt idx="60">
                  <c:v>-1.4413400000000001</c:v>
                </c:pt>
                <c:pt idx="61">
                  <c:v>-1.27661</c:v>
                </c:pt>
                <c:pt idx="62">
                  <c:v>-0.30878499999999998</c:v>
                </c:pt>
                <c:pt idx="63">
                  <c:v>-1.3837900000000001</c:v>
                </c:pt>
                <c:pt idx="64">
                  <c:v>0.100051</c:v>
                </c:pt>
                <c:pt idx="65">
                  <c:v>-2.2041499999999998</c:v>
                </c:pt>
                <c:pt idx="66">
                  <c:v>1.08511</c:v>
                </c:pt>
                <c:pt idx="67">
                  <c:v>-2.3702399999999999</c:v>
                </c:pt>
                <c:pt idx="68">
                  <c:v>-0.82413700000000001</c:v>
                </c:pt>
                <c:pt idx="69">
                  <c:v>1.0708500000000001</c:v>
                </c:pt>
                <c:pt idx="70">
                  <c:v>2.1680199999999998</c:v>
                </c:pt>
                <c:pt idx="71">
                  <c:v>0.79945299999999997</c:v>
                </c:pt>
                <c:pt idx="72">
                  <c:v>-0.217113</c:v>
                </c:pt>
                <c:pt idx="73">
                  <c:v>0.76383900000000005</c:v>
                </c:pt>
                <c:pt idx="74">
                  <c:v>0.24539900000000001</c:v>
                </c:pt>
                <c:pt idx="75">
                  <c:v>2.3806500000000002</c:v>
                </c:pt>
                <c:pt idx="76">
                  <c:v>-0.27900700000000001</c:v>
                </c:pt>
                <c:pt idx="77">
                  <c:v>-0.86716499999999996</c:v>
                </c:pt>
                <c:pt idx="78">
                  <c:v>-1.1345400000000001</c:v>
                </c:pt>
                <c:pt idx="79">
                  <c:v>-2.1229399999999998</c:v>
                </c:pt>
                <c:pt idx="80">
                  <c:v>-1.63781</c:v>
                </c:pt>
                <c:pt idx="81">
                  <c:v>1.3989199999999999</c:v>
                </c:pt>
                <c:pt idx="82">
                  <c:v>-2.8959800000000002</c:v>
                </c:pt>
                <c:pt idx="83">
                  <c:v>-0.62643199999999999</c:v>
                </c:pt>
                <c:pt idx="84">
                  <c:v>0.72089300000000001</c:v>
                </c:pt>
                <c:pt idx="85">
                  <c:v>4.4519000000000002</c:v>
                </c:pt>
                <c:pt idx="86">
                  <c:v>-0.31922299999999998</c:v>
                </c:pt>
                <c:pt idx="87">
                  <c:v>-1.5752600000000001</c:v>
                </c:pt>
                <c:pt idx="88">
                  <c:v>2.35405</c:v>
                </c:pt>
                <c:pt idx="89">
                  <c:v>-3.1264099999999999</c:v>
                </c:pt>
                <c:pt idx="90">
                  <c:v>1.3735599999999999</c:v>
                </c:pt>
                <c:pt idx="91">
                  <c:v>-0.81057900000000005</c:v>
                </c:pt>
                <c:pt idx="92">
                  <c:v>-3.9777</c:v>
                </c:pt>
                <c:pt idx="93">
                  <c:v>-3.51817</c:v>
                </c:pt>
                <c:pt idx="94">
                  <c:v>1.73478</c:v>
                </c:pt>
                <c:pt idx="95">
                  <c:v>0.43207099999999998</c:v>
                </c:pt>
                <c:pt idx="96">
                  <c:v>-0.17142199999999999</c:v>
                </c:pt>
                <c:pt idx="97">
                  <c:v>7.8379900000000002E-2</c:v>
                </c:pt>
                <c:pt idx="98">
                  <c:v>0.28655000000000003</c:v>
                </c:pt>
                <c:pt idx="99">
                  <c:v>3.6750099999999999</c:v>
                </c:pt>
                <c:pt idx="100">
                  <c:v>1.6800299999999999</c:v>
                </c:pt>
                <c:pt idx="101">
                  <c:v>1.35978</c:v>
                </c:pt>
                <c:pt idx="102">
                  <c:v>1.1088100000000001</c:v>
                </c:pt>
                <c:pt idx="103">
                  <c:v>1.0053099999999999</c:v>
                </c:pt>
                <c:pt idx="104">
                  <c:v>2.7014399999999998</c:v>
                </c:pt>
                <c:pt idx="105">
                  <c:v>0.69755199999999995</c:v>
                </c:pt>
                <c:pt idx="106">
                  <c:v>-0.604792</c:v>
                </c:pt>
                <c:pt idx="107">
                  <c:v>-0.96408300000000002</c:v>
                </c:pt>
                <c:pt idx="108">
                  <c:v>-1.62419</c:v>
                </c:pt>
                <c:pt idx="109">
                  <c:v>0.82521999999999995</c:v>
                </c:pt>
                <c:pt idx="110">
                  <c:v>-0.99067099999999997</c:v>
                </c:pt>
                <c:pt idx="111">
                  <c:v>0.92135900000000004</c:v>
                </c:pt>
                <c:pt idx="112">
                  <c:v>0.67604399999999998</c:v>
                </c:pt>
                <c:pt idx="113">
                  <c:v>1.4006000000000001</c:v>
                </c:pt>
                <c:pt idx="114">
                  <c:v>2.8910399999999999E-2</c:v>
                </c:pt>
                <c:pt idx="115">
                  <c:v>0.407273</c:v>
                </c:pt>
                <c:pt idx="116">
                  <c:v>2.8578899999999998</c:v>
                </c:pt>
                <c:pt idx="117">
                  <c:v>0.45706599999999997</c:v>
                </c:pt>
                <c:pt idx="118">
                  <c:v>-0.76757299999999995</c:v>
                </c:pt>
                <c:pt idx="119">
                  <c:v>-1.32701</c:v>
                </c:pt>
                <c:pt idx="120">
                  <c:v>3.3685200000000002</c:v>
                </c:pt>
                <c:pt idx="121">
                  <c:v>2.0582699999999998</c:v>
                </c:pt>
                <c:pt idx="122">
                  <c:v>0.51609300000000002</c:v>
                </c:pt>
                <c:pt idx="123">
                  <c:v>0.51289700000000005</c:v>
                </c:pt>
                <c:pt idx="124">
                  <c:v>-1.2368600000000001</c:v>
                </c:pt>
                <c:pt idx="125">
                  <c:v>1.6442000000000001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20958080"/>
        <c:axId val="247683328"/>
      </c:scatterChart>
      <c:valAx>
        <c:axId val="220958080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47683328"/>
        <c:crossesAt val="-80"/>
        <c:crossBetween val="midCat"/>
      </c:valAx>
      <c:valAx>
        <c:axId val="247683328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20958080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0.64199799999999996</c:v>
                </c:pt>
                <c:pt idx="1">
                  <c:v>1.0182</c:v>
                </c:pt>
                <c:pt idx="2">
                  <c:v>-0.53786900000000004</c:v>
                </c:pt>
                <c:pt idx="3">
                  <c:v>0.73545300000000002</c:v>
                </c:pt>
                <c:pt idx="4">
                  <c:v>-1.3175600000000001</c:v>
                </c:pt>
                <c:pt idx="5">
                  <c:v>-1.6698999999999999</c:v>
                </c:pt>
                <c:pt idx="6">
                  <c:v>-2.1428799999999999</c:v>
                </c:pt>
                <c:pt idx="7">
                  <c:v>0.66024000000000005</c:v>
                </c:pt>
                <c:pt idx="8">
                  <c:v>-0.30724299999999999</c:v>
                </c:pt>
                <c:pt idx="9">
                  <c:v>0.28081099999999998</c:v>
                </c:pt>
                <c:pt idx="10">
                  <c:v>-0.47712700000000002</c:v>
                </c:pt>
                <c:pt idx="11">
                  <c:v>-0.62975700000000001</c:v>
                </c:pt>
                <c:pt idx="12">
                  <c:v>0.99042699999999995</c:v>
                </c:pt>
                <c:pt idx="13">
                  <c:v>-0.14567099999999999</c:v>
                </c:pt>
                <c:pt idx="14">
                  <c:v>1.9934000000000001</c:v>
                </c:pt>
                <c:pt idx="15">
                  <c:v>-0.64998</c:v>
                </c:pt>
                <c:pt idx="16">
                  <c:v>1.8816200000000001</c:v>
                </c:pt>
                <c:pt idx="17">
                  <c:v>-0.55170399999999997</c:v>
                </c:pt>
                <c:pt idx="18">
                  <c:v>-9.7212000000000007E-2</c:v>
                </c:pt>
                <c:pt idx="19">
                  <c:v>1.1889099999999999</c:v>
                </c:pt>
                <c:pt idx="20">
                  <c:v>2.8105799999999999</c:v>
                </c:pt>
                <c:pt idx="21">
                  <c:v>-0.97254399999999996</c:v>
                </c:pt>
                <c:pt idx="22">
                  <c:v>-0.70301000000000002</c:v>
                </c:pt>
                <c:pt idx="23">
                  <c:v>1.8725499999999999</c:v>
                </c:pt>
                <c:pt idx="24">
                  <c:v>3.6360499999999997E-2</c:v>
                </c:pt>
                <c:pt idx="25">
                  <c:v>-0.460447</c:v>
                </c:pt>
                <c:pt idx="26">
                  <c:v>0.12568499999999999</c:v>
                </c:pt>
                <c:pt idx="27">
                  <c:v>0.67520500000000006</c:v>
                </c:pt>
                <c:pt idx="28">
                  <c:v>0.89500800000000003</c:v>
                </c:pt>
                <c:pt idx="29">
                  <c:v>-2.1425800000000002</c:v>
                </c:pt>
                <c:pt idx="30">
                  <c:v>-1.05606</c:v>
                </c:pt>
                <c:pt idx="31">
                  <c:v>-0.86354500000000001</c:v>
                </c:pt>
                <c:pt idx="32">
                  <c:v>0.88806499999999999</c:v>
                </c:pt>
                <c:pt idx="33">
                  <c:v>0.27535700000000002</c:v>
                </c:pt>
                <c:pt idx="34">
                  <c:v>-0.93542199999999998</c:v>
                </c:pt>
                <c:pt idx="35">
                  <c:v>0.74363699999999999</c:v>
                </c:pt>
                <c:pt idx="36">
                  <c:v>0.65857399999999999</c:v>
                </c:pt>
                <c:pt idx="37">
                  <c:v>-0.22939499999999999</c:v>
                </c:pt>
                <c:pt idx="38">
                  <c:v>-0.22009699999999999</c:v>
                </c:pt>
                <c:pt idx="39">
                  <c:v>5.0628199999999998E-2</c:v>
                </c:pt>
                <c:pt idx="40">
                  <c:v>2.0977899999999998</c:v>
                </c:pt>
                <c:pt idx="41">
                  <c:v>1.2979799999999999</c:v>
                </c:pt>
                <c:pt idx="42">
                  <c:v>-0.89691399999999999</c:v>
                </c:pt>
                <c:pt idx="43">
                  <c:v>-1.36589</c:v>
                </c:pt>
                <c:pt idx="44">
                  <c:v>-1.29975</c:v>
                </c:pt>
                <c:pt idx="45">
                  <c:v>-0.80536200000000002</c:v>
                </c:pt>
                <c:pt idx="46">
                  <c:v>0.86555300000000002</c:v>
                </c:pt>
                <c:pt idx="47">
                  <c:v>-0.57834399999999997</c:v>
                </c:pt>
                <c:pt idx="48">
                  <c:v>-0.24426700000000001</c:v>
                </c:pt>
                <c:pt idx="49">
                  <c:v>-0.45161099999999998</c:v>
                </c:pt>
                <c:pt idx="50">
                  <c:v>0.79269699999999998</c:v>
                </c:pt>
                <c:pt idx="51">
                  <c:v>-0.14050000000000001</c:v>
                </c:pt>
                <c:pt idx="52">
                  <c:v>1.08304</c:v>
                </c:pt>
                <c:pt idx="53">
                  <c:v>1.26783</c:v>
                </c:pt>
                <c:pt idx="54">
                  <c:v>0.505158</c:v>
                </c:pt>
                <c:pt idx="55">
                  <c:v>-1.06166</c:v>
                </c:pt>
                <c:pt idx="56">
                  <c:v>-0.59762499999999996</c:v>
                </c:pt>
                <c:pt idx="57">
                  <c:v>-2.09558</c:v>
                </c:pt>
                <c:pt idx="58">
                  <c:v>0.10340000000000001</c:v>
                </c:pt>
                <c:pt idx="59">
                  <c:v>1.60026</c:v>
                </c:pt>
                <c:pt idx="60">
                  <c:v>-0.80939099999999997</c:v>
                </c:pt>
                <c:pt idx="61">
                  <c:v>-0.41299999999999998</c:v>
                </c:pt>
                <c:pt idx="62">
                  <c:v>1.77363</c:v>
                </c:pt>
                <c:pt idx="63">
                  <c:v>-1.6696500000000001</c:v>
                </c:pt>
                <c:pt idx="64">
                  <c:v>-0.15598699999999999</c:v>
                </c:pt>
                <c:pt idx="65">
                  <c:v>-0.69620800000000005</c:v>
                </c:pt>
                <c:pt idx="66">
                  <c:v>-0.93333299999999997</c:v>
                </c:pt>
                <c:pt idx="67">
                  <c:v>0.95384800000000003</c:v>
                </c:pt>
                <c:pt idx="68">
                  <c:v>0.14223</c:v>
                </c:pt>
                <c:pt idx="69">
                  <c:v>0.83226199999999995</c:v>
                </c:pt>
                <c:pt idx="70">
                  <c:v>1.94825</c:v>
                </c:pt>
                <c:pt idx="71">
                  <c:v>0.94245299999999999</c:v>
                </c:pt>
                <c:pt idx="72">
                  <c:v>0.72415399999999996</c:v>
                </c:pt>
                <c:pt idx="73">
                  <c:v>1.10402</c:v>
                </c:pt>
                <c:pt idx="74">
                  <c:v>-1.2748900000000001</c:v>
                </c:pt>
                <c:pt idx="75">
                  <c:v>0.24144499999999999</c:v>
                </c:pt>
                <c:pt idx="76">
                  <c:v>0.69706199999999996</c:v>
                </c:pt>
                <c:pt idx="77">
                  <c:v>-2.17679</c:v>
                </c:pt>
                <c:pt idx="78">
                  <c:v>-1.8398099999999999</c:v>
                </c:pt>
                <c:pt idx="79">
                  <c:v>-0.756911</c:v>
                </c:pt>
                <c:pt idx="80">
                  <c:v>1.90845</c:v>
                </c:pt>
                <c:pt idx="81">
                  <c:v>0.46199400000000002</c:v>
                </c:pt>
                <c:pt idx="82">
                  <c:v>-0.94057100000000005</c:v>
                </c:pt>
                <c:pt idx="83">
                  <c:v>1.6818299999999999</c:v>
                </c:pt>
                <c:pt idx="84">
                  <c:v>9.5918600000000007E-2</c:v>
                </c:pt>
                <c:pt idx="85">
                  <c:v>0.63127</c:v>
                </c:pt>
                <c:pt idx="86">
                  <c:v>-0.491952</c:v>
                </c:pt>
                <c:pt idx="87">
                  <c:v>-1.0733600000000001</c:v>
                </c:pt>
                <c:pt idx="88">
                  <c:v>1.61056</c:v>
                </c:pt>
                <c:pt idx="89">
                  <c:v>-0.886938</c:v>
                </c:pt>
                <c:pt idx="90">
                  <c:v>1.6748499999999999</c:v>
                </c:pt>
                <c:pt idx="91">
                  <c:v>-0.16554099999999999</c:v>
                </c:pt>
                <c:pt idx="92">
                  <c:v>-3.7687100000000001E-2</c:v>
                </c:pt>
                <c:pt idx="93">
                  <c:v>0.16090299999999999</c:v>
                </c:pt>
                <c:pt idx="94">
                  <c:v>-1.2049099999999999</c:v>
                </c:pt>
                <c:pt idx="95">
                  <c:v>-1.3875599999999999</c:v>
                </c:pt>
                <c:pt idx="96">
                  <c:v>-0.307197</c:v>
                </c:pt>
                <c:pt idx="97">
                  <c:v>-0.252114</c:v>
                </c:pt>
                <c:pt idx="98">
                  <c:v>1.2169700000000001</c:v>
                </c:pt>
                <c:pt idx="99">
                  <c:v>-0.46806799999999998</c:v>
                </c:pt>
                <c:pt idx="100">
                  <c:v>1.48153</c:v>
                </c:pt>
                <c:pt idx="101">
                  <c:v>-0.98321199999999997</c:v>
                </c:pt>
                <c:pt idx="102">
                  <c:v>0.29736899999999999</c:v>
                </c:pt>
                <c:pt idx="103">
                  <c:v>-0.80049599999999999</c:v>
                </c:pt>
                <c:pt idx="104">
                  <c:v>0.189224</c:v>
                </c:pt>
                <c:pt idx="105">
                  <c:v>-1.87836</c:v>
                </c:pt>
                <c:pt idx="106">
                  <c:v>-1.16717</c:v>
                </c:pt>
                <c:pt idx="107">
                  <c:v>1.7283200000000001</c:v>
                </c:pt>
                <c:pt idx="108">
                  <c:v>-1.13276</c:v>
                </c:pt>
                <c:pt idx="109">
                  <c:v>0.39253700000000002</c:v>
                </c:pt>
                <c:pt idx="110">
                  <c:v>-1.2447299999999999</c:v>
                </c:pt>
                <c:pt idx="111">
                  <c:v>-0.47707699999999997</c:v>
                </c:pt>
                <c:pt idx="112">
                  <c:v>2.3871799999999999</c:v>
                </c:pt>
                <c:pt idx="113">
                  <c:v>-2.7761</c:v>
                </c:pt>
                <c:pt idx="114">
                  <c:v>1.1640900000000001</c:v>
                </c:pt>
                <c:pt idx="115">
                  <c:v>-1.7191399999999999</c:v>
                </c:pt>
                <c:pt idx="116">
                  <c:v>-1.0921099999999999</c:v>
                </c:pt>
                <c:pt idx="117">
                  <c:v>-0.14332900000000001</c:v>
                </c:pt>
                <c:pt idx="118">
                  <c:v>1.13927</c:v>
                </c:pt>
                <c:pt idx="119">
                  <c:v>-5.4547699999999998E-2</c:v>
                </c:pt>
                <c:pt idx="120">
                  <c:v>0.860711</c:v>
                </c:pt>
                <c:pt idx="121">
                  <c:v>0.39901399999999998</c:v>
                </c:pt>
                <c:pt idx="122">
                  <c:v>-0.12914400000000001</c:v>
                </c:pt>
                <c:pt idx="123">
                  <c:v>1.1440600000000001</c:v>
                </c:pt>
                <c:pt idx="124">
                  <c:v>-0.59821599999999997</c:v>
                </c:pt>
                <c:pt idx="125">
                  <c:v>-1.74847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0.28645399999999999</c:v>
                </c:pt>
                <c:pt idx="1">
                  <c:v>-1.05931</c:v>
                </c:pt>
                <c:pt idx="2">
                  <c:v>0.67683099999999996</c:v>
                </c:pt>
                <c:pt idx="3">
                  <c:v>2.0455000000000001</c:v>
                </c:pt>
                <c:pt idx="4">
                  <c:v>-0.28510600000000003</c:v>
                </c:pt>
                <c:pt idx="5">
                  <c:v>0.15023700000000001</c:v>
                </c:pt>
                <c:pt idx="6">
                  <c:v>-3.0691999999999999</c:v>
                </c:pt>
                <c:pt idx="7">
                  <c:v>0.60472599999999999</c:v>
                </c:pt>
                <c:pt idx="8">
                  <c:v>-0.123929</c:v>
                </c:pt>
                <c:pt idx="9">
                  <c:v>-1.0091399999999999</c:v>
                </c:pt>
                <c:pt idx="10">
                  <c:v>-0.84386700000000003</c:v>
                </c:pt>
                <c:pt idx="11">
                  <c:v>-2.3474200000000001</c:v>
                </c:pt>
                <c:pt idx="12">
                  <c:v>1.62781</c:v>
                </c:pt>
                <c:pt idx="13">
                  <c:v>-0.38921299999999998</c:v>
                </c:pt>
                <c:pt idx="14">
                  <c:v>0.84755499999999995</c:v>
                </c:pt>
                <c:pt idx="15">
                  <c:v>-1.4668699999999999</c:v>
                </c:pt>
                <c:pt idx="16">
                  <c:v>2.4335399999999998</c:v>
                </c:pt>
                <c:pt idx="17">
                  <c:v>0.57403700000000002</c:v>
                </c:pt>
                <c:pt idx="18">
                  <c:v>-3.1751999999999998</c:v>
                </c:pt>
                <c:pt idx="19">
                  <c:v>2.0101200000000001</c:v>
                </c:pt>
                <c:pt idx="20">
                  <c:v>0.31428299999999998</c:v>
                </c:pt>
                <c:pt idx="21">
                  <c:v>0.54947000000000001</c:v>
                </c:pt>
                <c:pt idx="22">
                  <c:v>-1.18086</c:v>
                </c:pt>
                <c:pt idx="23">
                  <c:v>-0.25306800000000002</c:v>
                </c:pt>
                <c:pt idx="24">
                  <c:v>-0.371778</c:v>
                </c:pt>
                <c:pt idx="25">
                  <c:v>-1.45326</c:v>
                </c:pt>
                <c:pt idx="26">
                  <c:v>1.15063</c:v>
                </c:pt>
                <c:pt idx="27">
                  <c:v>-9.2644099999999993E-2</c:v>
                </c:pt>
                <c:pt idx="28">
                  <c:v>-0.131913</c:v>
                </c:pt>
                <c:pt idx="29">
                  <c:v>0.85960700000000001</c:v>
                </c:pt>
                <c:pt idx="30">
                  <c:v>-0.38586199999999998</c:v>
                </c:pt>
                <c:pt idx="31">
                  <c:v>-2.0558299999999998</c:v>
                </c:pt>
                <c:pt idx="32">
                  <c:v>0.47049800000000003</c:v>
                </c:pt>
                <c:pt idx="33">
                  <c:v>-0.77162200000000003</c:v>
                </c:pt>
                <c:pt idx="34">
                  <c:v>-0.22534399999999999</c:v>
                </c:pt>
                <c:pt idx="35">
                  <c:v>-1.51725</c:v>
                </c:pt>
                <c:pt idx="36">
                  <c:v>2.2816200000000002</c:v>
                </c:pt>
                <c:pt idx="37">
                  <c:v>-1.8863000000000001</c:v>
                </c:pt>
                <c:pt idx="38">
                  <c:v>-1.31959</c:v>
                </c:pt>
                <c:pt idx="39">
                  <c:v>-0.70447700000000002</c:v>
                </c:pt>
                <c:pt idx="40">
                  <c:v>-1.5398400000000001</c:v>
                </c:pt>
                <c:pt idx="41">
                  <c:v>3.7600699999999998</c:v>
                </c:pt>
                <c:pt idx="42">
                  <c:v>-0.17705399999999999</c:v>
                </c:pt>
                <c:pt idx="43">
                  <c:v>0.76041800000000004</c:v>
                </c:pt>
                <c:pt idx="44">
                  <c:v>-2.0184500000000001</c:v>
                </c:pt>
                <c:pt idx="45">
                  <c:v>-1.46618</c:v>
                </c:pt>
                <c:pt idx="46">
                  <c:v>0.26905200000000001</c:v>
                </c:pt>
                <c:pt idx="47">
                  <c:v>0.84512299999999996</c:v>
                </c:pt>
                <c:pt idx="48">
                  <c:v>1.3086199999999999</c:v>
                </c:pt>
                <c:pt idx="49">
                  <c:v>-1.6021000000000001</c:v>
                </c:pt>
                <c:pt idx="50">
                  <c:v>1.7079899999999999</c:v>
                </c:pt>
                <c:pt idx="51">
                  <c:v>-2.7916699999999999</c:v>
                </c:pt>
                <c:pt idx="52">
                  <c:v>0.22362499999999999</c:v>
                </c:pt>
                <c:pt idx="53">
                  <c:v>0.18737100000000001</c:v>
                </c:pt>
                <c:pt idx="54">
                  <c:v>1.2463</c:v>
                </c:pt>
                <c:pt idx="55">
                  <c:v>-2.7392300000000001E-2</c:v>
                </c:pt>
                <c:pt idx="56">
                  <c:v>3.4880599999999999</c:v>
                </c:pt>
                <c:pt idx="57">
                  <c:v>-5.0571200000000003</c:v>
                </c:pt>
                <c:pt idx="58">
                  <c:v>-0.79406900000000002</c:v>
                </c:pt>
                <c:pt idx="59">
                  <c:v>-0.54118599999999994</c:v>
                </c:pt>
                <c:pt idx="60">
                  <c:v>-3.5108299999999999</c:v>
                </c:pt>
                <c:pt idx="61">
                  <c:v>-2.4125100000000002</c:v>
                </c:pt>
                <c:pt idx="62">
                  <c:v>2.1304500000000002</c:v>
                </c:pt>
                <c:pt idx="63">
                  <c:v>-0.70296000000000003</c:v>
                </c:pt>
                <c:pt idx="64">
                  <c:v>-0.43946800000000003</c:v>
                </c:pt>
                <c:pt idx="65">
                  <c:v>0.97253699999999998</c:v>
                </c:pt>
                <c:pt idx="66">
                  <c:v>-1.14995</c:v>
                </c:pt>
                <c:pt idx="67">
                  <c:v>-0.16298699999999999</c:v>
                </c:pt>
                <c:pt idx="68">
                  <c:v>0.285555</c:v>
                </c:pt>
                <c:pt idx="69">
                  <c:v>-0.48999100000000001</c:v>
                </c:pt>
                <c:pt idx="70">
                  <c:v>1.2406999999999999</c:v>
                </c:pt>
                <c:pt idx="71">
                  <c:v>-0.43377399999999999</c:v>
                </c:pt>
                <c:pt idx="72">
                  <c:v>0.34953400000000001</c:v>
                </c:pt>
                <c:pt idx="73">
                  <c:v>0.89015100000000003</c:v>
                </c:pt>
                <c:pt idx="74">
                  <c:v>-0.43303900000000001</c:v>
                </c:pt>
                <c:pt idx="75">
                  <c:v>0.136825</c:v>
                </c:pt>
                <c:pt idx="76">
                  <c:v>0.78695199999999998</c:v>
                </c:pt>
                <c:pt idx="77">
                  <c:v>-4.6309500000000003E-2</c:v>
                </c:pt>
                <c:pt idx="78">
                  <c:v>0.14191400000000001</c:v>
                </c:pt>
                <c:pt idx="79">
                  <c:v>-1.2793399999999999</c:v>
                </c:pt>
                <c:pt idx="80">
                  <c:v>-0.26979799999999998</c:v>
                </c:pt>
                <c:pt idx="81">
                  <c:v>1.9592000000000001</c:v>
                </c:pt>
                <c:pt idx="82">
                  <c:v>-1.01824</c:v>
                </c:pt>
                <c:pt idx="83">
                  <c:v>-0.68237000000000003</c:v>
                </c:pt>
                <c:pt idx="84">
                  <c:v>1.29044</c:v>
                </c:pt>
                <c:pt idx="85">
                  <c:v>-0.83142300000000002</c:v>
                </c:pt>
                <c:pt idx="86">
                  <c:v>-1.59903</c:v>
                </c:pt>
                <c:pt idx="87">
                  <c:v>-1.68272</c:v>
                </c:pt>
                <c:pt idx="88">
                  <c:v>1.5479000000000001</c:v>
                </c:pt>
                <c:pt idx="89">
                  <c:v>-0.83020000000000005</c:v>
                </c:pt>
                <c:pt idx="90">
                  <c:v>0.60995299999999997</c:v>
                </c:pt>
                <c:pt idx="91">
                  <c:v>-0.80649400000000004</c:v>
                </c:pt>
                <c:pt idx="92">
                  <c:v>-2.7229199999999998</c:v>
                </c:pt>
                <c:pt idx="93">
                  <c:v>-3.6711499999999999</c:v>
                </c:pt>
                <c:pt idx="94">
                  <c:v>-1.71448</c:v>
                </c:pt>
                <c:pt idx="95">
                  <c:v>0.54972799999999999</c:v>
                </c:pt>
                <c:pt idx="96">
                  <c:v>-1.1151899999999999</c:v>
                </c:pt>
                <c:pt idx="97">
                  <c:v>0.50869299999999995</c:v>
                </c:pt>
                <c:pt idx="98">
                  <c:v>1.631</c:v>
                </c:pt>
                <c:pt idx="99">
                  <c:v>-1.48007</c:v>
                </c:pt>
                <c:pt idx="100">
                  <c:v>2.52657</c:v>
                </c:pt>
                <c:pt idx="101">
                  <c:v>-1.2079299999999999</c:v>
                </c:pt>
                <c:pt idx="102">
                  <c:v>-0.42507600000000001</c:v>
                </c:pt>
                <c:pt idx="103">
                  <c:v>-0.65479500000000002</c:v>
                </c:pt>
                <c:pt idx="104">
                  <c:v>7.2429499999999994E-2</c:v>
                </c:pt>
                <c:pt idx="105">
                  <c:v>0.148484</c:v>
                </c:pt>
                <c:pt idx="106">
                  <c:v>1.14411</c:v>
                </c:pt>
                <c:pt idx="107">
                  <c:v>0.33316099999999998</c:v>
                </c:pt>
                <c:pt idx="108">
                  <c:v>-0.45812599999999998</c:v>
                </c:pt>
                <c:pt idx="109">
                  <c:v>1.3169</c:v>
                </c:pt>
                <c:pt idx="110">
                  <c:v>-3.2025399999999999</c:v>
                </c:pt>
                <c:pt idx="111">
                  <c:v>0.47265800000000002</c:v>
                </c:pt>
                <c:pt idx="112">
                  <c:v>1.31829</c:v>
                </c:pt>
                <c:pt idx="113">
                  <c:v>-1.84362</c:v>
                </c:pt>
                <c:pt idx="114">
                  <c:v>-0.34498800000000002</c:v>
                </c:pt>
                <c:pt idx="115">
                  <c:v>-1.1368799999999999</c:v>
                </c:pt>
                <c:pt idx="116">
                  <c:v>-1.6274</c:v>
                </c:pt>
                <c:pt idx="117">
                  <c:v>-0.63073800000000002</c:v>
                </c:pt>
                <c:pt idx="118">
                  <c:v>0.89716499999999999</c:v>
                </c:pt>
                <c:pt idx="119">
                  <c:v>-2.3762699999999999</c:v>
                </c:pt>
                <c:pt idx="120">
                  <c:v>1.6978</c:v>
                </c:pt>
                <c:pt idx="121">
                  <c:v>-0.34225100000000003</c:v>
                </c:pt>
                <c:pt idx="122">
                  <c:v>0.551095</c:v>
                </c:pt>
                <c:pt idx="123">
                  <c:v>2.38639</c:v>
                </c:pt>
                <c:pt idx="124">
                  <c:v>-0.26008399999999998</c:v>
                </c:pt>
                <c:pt idx="125">
                  <c:v>-1.59819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8329472"/>
        <c:axId val="218331776"/>
      </c:scatterChart>
      <c:valAx>
        <c:axId val="218329472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8331776"/>
        <c:crossesAt val="-80"/>
        <c:crossBetween val="midCat"/>
      </c:valAx>
      <c:valAx>
        <c:axId val="218331776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18329472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3.57294</c:v>
                </c:pt>
                <c:pt idx="1">
                  <c:v>-1.29474</c:v>
                </c:pt>
                <c:pt idx="2">
                  <c:v>-0.82169999999999999</c:v>
                </c:pt>
                <c:pt idx="3">
                  <c:v>-1.22034</c:v>
                </c:pt>
                <c:pt idx="4">
                  <c:v>-0.487232</c:v>
                </c:pt>
                <c:pt idx="5">
                  <c:v>0.229492</c:v>
                </c:pt>
                <c:pt idx="6">
                  <c:v>-0.82743</c:v>
                </c:pt>
                <c:pt idx="7">
                  <c:v>6.8151100000000006E-2</c:v>
                </c:pt>
                <c:pt idx="8">
                  <c:v>0.28011999999999998</c:v>
                </c:pt>
                <c:pt idx="9">
                  <c:v>5.39728E-3</c:v>
                </c:pt>
                <c:pt idx="10">
                  <c:v>0.21796299999999999</c:v>
                </c:pt>
                <c:pt idx="11">
                  <c:v>-1.77183</c:v>
                </c:pt>
                <c:pt idx="12">
                  <c:v>-0.77202400000000004</c:v>
                </c:pt>
                <c:pt idx="13">
                  <c:v>-3.9919799999999998E-2</c:v>
                </c:pt>
                <c:pt idx="14">
                  <c:v>-1.0218100000000001</c:v>
                </c:pt>
                <c:pt idx="15">
                  <c:v>-0.46938999999999997</c:v>
                </c:pt>
                <c:pt idx="16">
                  <c:v>-0.167072</c:v>
                </c:pt>
                <c:pt idx="17">
                  <c:v>-1.36588</c:v>
                </c:pt>
                <c:pt idx="18">
                  <c:v>0.13785800000000001</c:v>
                </c:pt>
                <c:pt idx="19">
                  <c:v>-1.0618700000000001</c:v>
                </c:pt>
                <c:pt idx="20">
                  <c:v>0.55474100000000004</c:v>
                </c:pt>
                <c:pt idx="21">
                  <c:v>-1.96801</c:v>
                </c:pt>
                <c:pt idx="22">
                  <c:v>-0.30973099999999998</c:v>
                </c:pt>
                <c:pt idx="23">
                  <c:v>0.519374</c:v>
                </c:pt>
                <c:pt idx="24">
                  <c:v>-1.0764499999999999</c:v>
                </c:pt>
                <c:pt idx="25">
                  <c:v>0.220336</c:v>
                </c:pt>
                <c:pt idx="26">
                  <c:v>-1.39845</c:v>
                </c:pt>
                <c:pt idx="27">
                  <c:v>0.18435000000000001</c:v>
                </c:pt>
                <c:pt idx="28">
                  <c:v>1.0816699999999999</c:v>
                </c:pt>
                <c:pt idx="29">
                  <c:v>-1.5916300000000001</c:v>
                </c:pt>
                <c:pt idx="30">
                  <c:v>0.52588299999999999</c:v>
                </c:pt>
                <c:pt idx="31">
                  <c:v>1.04548</c:v>
                </c:pt>
                <c:pt idx="32">
                  <c:v>0.187807</c:v>
                </c:pt>
                <c:pt idx="33">
                  <c:v>1.09135</c:v>
                </c:pt>
                <c:pt idx="34">
                  <c:v>-1.2564299999999999</c:v>
                </c:pt>
                <c:pt idx="35">
                  <c:v>0.15065799999999999</c:v>
                </c:pt>
                <c:pt idx="36">
                  <c:v>-0.18370300000000001</c:v>
                </c:pt>
                <c:pt idx="37">
                  <c:v>1.7176499999999999</c:v>
                </c:pt>
                <c:pt idx="38">
                  <c:v>0.47047499999999998</c:v>
                </c:pt>
                <c:pt idx="39">
                  <c:v>0.73197599999999996</c:v>
                </c:pt>
                <c:pt idx="40">
                  <c:v>0.68771499999999997</c:v>
                </c:pt>
                <c:pt idx="41">
                  <c:v>7.3005600000000004E-2</c:v>
                </c:pt>
                <c:pt idx="42">
                  <c:v>0.86335799999999996</c:v>
                </c:pt>
                <c:pt idx="43">
                  <c:v>0.76761199999999996</c:v>
                </c:pt>
                <c:pt idx="44">
                  <c:v>-0.22459000000000001</c:v>
                </c:pt>
                <c:pt idx="45">
                  <c:v>-1.4019299999999999</c:v>
                </c:pt>
                <c:pt idx="46">
                  <c:v>-6.3720200000000005E-2</c:v>
                </c:pt>
                <c:pt idx="47">
                  <c:v>1.9212800000000001</c:v>
                </c:pt>
                <c:pt idx="48">
                  <c:v>0.352354</c:v>
                </c:pt>
                <c:pt idx="49">
                  <c:v>0.58372100000000005</c:v>
                </c:pt>
                <c:pt idx="50">
                  <c:v>0.39133699999999999</c:v>
                </c:pt>
                <c:pt idx="51">
                  <c:v>-0.233766</c:v>
                </c:pt>
                <c:pt idx="52">
                  <c:v>0.513432</c:v>
                </c:pt>
                <c:pt idx="53">
                  <c:v>-0.14899200000000001</c:v>
                </c:pt>
                <c:pt idx="54">
                  <c:v>-0.407831</c:v>
                </c:pt>
                <c:pt idx="55">
                  <c:v>0.55989100000000003</c:v>
                </c:pt>
                <c:pt idx="56">
                  <c:v>1.3797600000000001</c:v>
                </c:pt>
                <c:pt idx="57">
                  <c:v>1.94045</c:v>
                </c:pt>
                <c:pt idx="58">
                  <c:v>-2.0501900000000002</c:v>
                </c:pt>
                <c:pt idx="59">
                  <c:v>-2.3467500000000001</c:v>
                </c:pt>
                <c:pt idx="60">
                  <c:v>-0.16505900000000001</c:v>
                </c:pt>
                <c:pt idx="61">
                  <c:v>1.6093500000000001</c:v>
                </c:pt>
                <c:pt idx="62">
                  <c:v>0.11224199999999999</c:v>
                </c:pt>
                <c:pt idx="63">
                  <c:v>-0.53662100000000001</c:v>
                </c:pt>
                <c:pt idx="64">
                  <c:v>-0.73052600000000001</c:v>
                </c:pt>
                <c:pt idx="65">
                  <c:v>0.31340299999999999</c:v>
                </c:pt>
                <c:pt idx="66">
                  <c:v>4.04155E-2</c:v>
                </c:pt>
                <c:pt idx="67">
                  <c:v>0.188222</c:v>
                </c:pt>
                <c:pt idx="68">
                  <c:v>1.45113</c:v>
                </c:pt>
                <c:pt idx="69">
                  <c:v>0.33092300000000002</c:v>
                </c:pt>
                <c:pt idx="70">
                  <c:v>-2.40211E-2</c:v>
                </c:pt>
                <c:pt idx="71">
                  <c:v>-0.829125</c:v>
                </c:pt>
                <c:pt idx="72">
                  <c:v>1.33433</c:v>
                </c:pt>
                <c:pt idx="73">
                  <c:v>-0.95902399999999999</c:v>
                </c:pt>
                <c:pt idx="74">
                  <c:v>-0.107761</c:v>
                </c:pt>
                <c:pt idx="75">
                  <c:v>-0.264652</c:v>
                </c:pt>
                <c:pt idx="76">
                  <c:v>0.33094800000000002</c:v>
                </c:pt>
                <c:pt idx="77">
                  <c:v>-0.19547300000000001</c:v>
                </c:pt>
                <c:pt idx="78">
                  <c:v>-6.8339399999999995E-2</c:v>
                </c:pt>
                <c:pt idx="79">
                  <c:v>0.763517</c:v>
                </c:pt>
                <c:pt idx="80">
                  <c:v>-0.130519</c:v>
                </c:pt>
                <c:pt idx="81">
                  <c:v>0.31869599999999998</c:v>
                </c:pt>
                <c:pt idx="82">
                  <c:v>-0.90968000000000004</c:v>
                </c:pt>
                <c:pt idx="83">
                  <c:v>0.434751</c:v>
                </c:pt>
                <c:pt idx="84">
                  <c:v>-1.8831100000000001</c:v>
                </c:pt>
                <c:pt idx="85">
                  <c:v>0.31641799999999998</c:v>
                </c:pt>
                <c:pt idx="86">
                  <c:v>0.272341</c:v>
                </c:pt>
                <c:pt idx="87">
                  <c:v>-2.3139500000000002</c:v>
                </c:pt>
                <c:pt idx="88">
                  <c:v>-0.79878499999999997</c:v>
                </c:pt>
                <c:pt idx="89">
                  <c:v>-0.17804500000000001</c:v>
                </c:pt>
                <c:pt idx="90">
                  <c:v>-0.63041700000000001</c:v>
                </c:pt>
                <c:pt idx="91">
                  <c:v>0.25245000000000001</c:v>
                </c:pt>
                <c:pt idx="92">
                  <c:v>0.32695200000000002</c:v>
                </c:pt>
                <c:pt idx="93">
                  <c:v>1.92004</c:v>
                </c:pt>
                <c:pt idx="94">
                  <c:v>-0.30844700000000003</c:v>
                </c:pt>
                <c:pt idx="95">
                  <c:v>-8.9477399999999992E-3</c:v>
                </c:pt>
                <c:pt idx="96">
                  <c:v>0.70762800000000003</c:v>
                </c:pt>
                <c:pt idx="97">
                  <c:v>-5.5404299999999997E-2</c:v>
                </c:pt>
                <c:pt idx="98">
                  <c:v>0.49586400000000003</c:v>
                </c:pt>
                <c:pt idx="99">
                  <c:v>1.5552900000000001</c:v>
                </c:pt>
                <c:pt idx="100">
                  <c:v>1.06694</c:v>
                </c:pt>
                <c:pt idx="101">
                  <c:v>-0.70477400000000001</c:v>
                </c:pt>
                <c:pt idx="102">
                  <c:v>0.49212099999999998</c:v>
                </c:pt>
                <c:pt idx="103">
                  <c:v>-0.98407500000000003</c:v>
                </c:pt>
                <c:pt idx="104">
                  <c:v>-1.0411900000000001</c:v>
                </c:pt>
                <c:pt idx="105">
                  <c:v>1.5925</c:v>
                </c:pt>
                <c:pt idx="106">
                  <c:v>0.75363100000000005</c:v>
                </c:pt>
                <c:pt idx="107">
                  <c:v>-0.435054</c:v>
                </c:pt>
                <c:pt idx="108">
                  <c:v>0.37180099999999999</c:v>
                </c:pt>
                <c:pt idx="109">
                  <c:v>-0.13959099999999999</c:v>
                </c:pt>
                <c:pt idx="110">
                  <c:v>-0.43791000000000002</c:v>
                </c:pt>
                <c:pt idx="111">
                  <c:v>0.37876100000000001</c:v>
                </c:pt>
                <c:pt idx="112">
                  <c:v>0.34387899999999999</c:v>
                </c:pt>
                <c:pt idx="113">
                  <c:v>-1.3170299999999999</c:v>
                </c:pt>
                <c:pt idx="114">
                  <c:v>0.44947900000000002</c:v>
                </c:pt>
                <c:pt idx="115">
                  <c:v>-1.03654</c:v>
                </c:pt>
                <c:pt idx="116">
                  <c:v>-0.12137199999999999</c:v>
                </c:pt>
                <c:pt idx="117">
                  <c:v>0.70178700000000005</c:v>
                </c:pt>
                <c:pt idx="118">
                  <c:v>1.87927</c:v>
                </c:pt>
                <c:pt idx="119">
                  <c:v>-0.94028599999999996</c:v>
                </c:pt>
                <c:pt idx="120">
                  <c:v>0.13498499999999999</c:v>
                </c:pt>
                <c:pt idx="121">
                  <c:v>-3.9802300000000004E-3</c:v>
                </c:pt>
                <c:pt idx="122">
                  <c:v>-0.62062499999999998</c:v>
                </c:pt>
                <c:pt idx="123">
                  <c:v>6.3548099999999996E-2</c:v>
                </c:pt>
                <c:pt idx="124">
                  <c:v>-1.4160900000000001</c:v>
                </c:pt>
                <c:pt idx="125">
                  <c:v>-2.5018199999999999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2.1652999999999998</c:v>
                </c:pt>
                <c:pt idx="1">
                  <c:v>0.68653500000000001</c:v>
                </c:pt>
                <c:pt idx="2">
                  <c:v>-1.95756</c:v>
                </c:pt>
                <c:pt idx="3">
                  <c:v>-1.46879</c:v>
                </c:pt>
                <c:pt idx="4">
                  <c:v>-1.4854700000000001</c:v>
                </c:pt>
                <c:pt idx="5">
                  <c:v>0.88356000000000001</c:v>
                </c:pt>
                <c:pt idx="6">
                  <c:v>0.62994899999999998</c:v>
                </c:pt>
                <c:pt idx="7">
                  <c:v>1.4338599999999999</c:v>
                </c:pt>
                <c:pt idx="8">
                  <c:v>-0.73938300000000001</c:v>
                </c:pt>
                <c:pt idx="9">
                  <c:v>0.25274099999999999</c:v>
                </c:pt>
                <c:pt idx="10">
                  <c:v>-1.08036</c:v>
                </c:pt>
                <c:pt idx="11">
                  <c:v>-0.89162200000000003</c:v>
                </c:pt>
                <c:pt idx="12">
                  <c:v>-4.3534299999999998E-2</c:v>
                </c:pt>
                <c:pt idx="13">
                  <c:v>-0.14385899999999999</c:v>
                </c:pt>
                <c:pt idx="14">
                  <c:v>-0.76640299999999995</c:v>
                </c:pt>
                <c:pt idx="15">
                  <c:v>-2.0480800000000001</c:v>
                </c:pt>
                <c:pt idx="16">
                  <c:v>-0.57279999999999998</c:v>
                </c:pt>
                <c:pt idx="17">
                  <c:v>0.28737299999999999</c:v>
                </c:pt>
                <c:pt idx="18">
                  <c:v>-1.1509400000000001</c:v>
                </c:pt>
                <c:pt idx="19">
                  <c:v>-0.15271799999999999</c:v>
                </c:pt>
                <c:pt idx="20">
                  <c:v>-0.19189700000000001</c:v>
                </c:pt>
                <c:pt idx="21">
                  <c:v>-2.57551</c:v>
                </c:pt>
                <c:pt idx="22">
                  <c:v>-0.70203499999999996</c:v>
                </c:pt>
                <c:pt idx="23">
                  <c:v>-0.68503099999999995</c:v>
                </c:pt>
                <c:pt idx="24">
                  <c:v>0.696357</c:v>
                </c:pt>
                <c:pt idx="25">
                  <c:v>0.58045500000000005</c:v>
                </c:pt>
                <c:pt idx="26">
                  <c:v>-1.6347499999999999</c:v>
                </c:pt>
                <c:pt idx="27">
                  <c:v>0.13811499999999999</c:v>
                </c:pt>
                <c:pt idx="28">
                  <c:v>-0.57467299999999999</c:v>
                </c:pt>
                <c:pt idx="29">
                  <c:v>-2.7103200000000001E-2</c:v>
                </c:pt>
                <c:pt idx="30">
                  <c:v>-1.93971</c:v>
                </c:pt>
                <c:pt idx="31">
                  <c:v>0.85471799999999998</c:v>
                </c:pt>
                <c:pt idx="32">
                  <c:v>-0.219134</c:v>
                </c:pt>
                <c:pt idx="33">
                  <c:v>-0.67416600000000004</c:v>
                </c:pt>
                <c:pt idx="34">
                  <c:v>-2.3607100000000001</c:v>
                </c:pt>
                <c:pt idx="35">
                  <c:v>-0.30086400000000002</c:v>
                </c:pt>
                <c:pt idx="36">
                  <c:v>2.36816</c:v>
                </c:pt>
                <c:pt idx="37">
                  <c:v>0.74816899999999997</c:v>
                </c:pt>
                <c:pt idx="38">
                  <c:v>2.3534799999999998</c:v>
                </c:pt>
                <c:pt idx="39">
                  <c:v>0.62863000000000002</c:v>
                </c:pt>
                <c:pt idx="40">
                  <c:v>-0.345831</c:v>
                </c:pt>
                <c:pt idx="41">
                  <c:v>-1.14144</c:v>
                </c:pt>
                <c:pt idx="42">
                  <c:v>1.92042</c:v>
                </c:pt>
                <c:pt idx="43">
                  <c:v>-0.80545100000000003</c:v>
                </c:pt>
                <c:pt idx="44">
                  <c:v>0.54368899999999998</c:v>
                </c:pt>
                <c:pt idx="45">
                  <c:v>1.1707000000000001</c:v>
                </c:pt>
                <c:pt idx="46">
                  <c:v>1.68564</c:v>
                </c:pt>
                <c:pt idx="47">
                  <c:v>1.8526</c:v>
                </c:pt>
                <c:pt idx="48">
                  <c:v>-0.39473799999999998</c:v>
                </c:pt>
                <c:pt idx="49">
                  <c:v>0.176317</c:v>
                </c:pt>
                <c:pt idx="50">
                  <c:v>0.80576800000000004</c:v>
                </c:pt>
                <c:pt idx="51">
                  <c:v>-0.671566</c:v>
                </c:pt>
                <c:pt idx="52">
                  <c:v>1.04186</c:v>
                </c:pt>
                <c:pt idx="53">
                  <c:v>-0.17127600000000001</c:v>
                </c:pt>
                <c:pt idx="54">
                  <c:v>2.5379200000000002</c:v>
                </c:pt>
                <c:pt idx="55">
                  <c:v>-1.9806900000000001</c:v>
                </c:pt>
                <c:pt idx="56">
                  <c:v>-0.64138899999999999</c:v>
                </c:pt>
                <c:pt idx="57">
                  <c:v>0.70364099999999996</c:v>
                </c:pt>
                <c:pt idx="58">
                  <c:v>0.82081999999999999</c:v>
                </c:pt>
                <c:pt idx="59">
                  <c:v>1.51125</c:v>
                </c:pt>
                <c:pt idx="60">
                  <c:v>0.20416300000000001</c:v>
                </c:pt>
                <c:pt idx="61">
                  <c:v>-0.98573500000000003</c:v>
                </c:pt>
                <c:pt idx="62">
                  <c:v>2.9515199999999998E-2</c:v>
                </c:pt>
                <c:pt idx="63">
                  <c:v>1.00562</c:v>
                </c:pt>
                <c:pt idx="64">
                  <c:v>-2.4213300000000002</c:v>
                </c:pt>
                <c:pt idx="65">
                  <c:v>1.1231800000000001</c:v>
                </c:pt>
                <c:pt idx="66">
                  <c:v>0.71924999999999994</c:v>
                </c:pt>
                <c:pt idx="67">
                  <c:v>-0.26621899999999998</c:v>
                </c:pt>
                <c:pt idx="68">
                  <c:v>-0.79110599999999998</c:v>
                </c:pt>
                <c:pt idx="69">
                  <c:v>-0.40999799999999997</c:v>
                </c:pt>
                <c:pt idx="70">
                  <c:v>-0.43558599999999997</c:v>
                </c:pt>
                <c:pt idx="71">
                  <c:v>0.91470499999999999</c:v>
                </c:pt>
                <c:pt idx="72">
                  <c:v>-5.0246300000000001E-2</c:v>
                </c:pt>
                <c:pt idx="73">
                  <c:v>-2.0007199999999998</c:v>
                </c:pt>
                <c:pt idx="74">
                  <c:v>1.0478700000000001</c:v>
                </c:pt>
                <c:pt idx="75">
                  <c:v>-1.0626899999999999</c:v>
                </c:pt>
                <c:pt idx="76">
                  <c:v>-0.52561500000000005</c:v>
                </c:pt>
                <c:pt idx="77">
                  <c:v>1.62975</c:v>
                </c:pt>
                <c:pt idx="78">
                  <c:v>2.2706</c:v>
                </c:pt>
                <c:pt idx="79">
                  <c:v>-0.16636400000000001</c:v>
                </c:pt>
                <c:pt idx="80">
                  <c:v>-0.72182100000000005</c:v>
                </c:pt>
                <c:pt idx="81">
                  <c:v>0.71488300000000005</c:v>
                </c:pt>
                <c:pt idx="82">
                  <c:v>-0.48635800000000001</c:v>
                </c:pt>
                <c:pt idx="83">
                  <c:v>0.66516900000000001</c:v>
                </c:pt>
                <c:pt idx="84">
                  <c:v>-0.485846</c:v>
                </c:pt>
                <c:pt idx="85">
                  <c:v>1.0045500000000001</c:v>
                </c:pt>
                <c:pt idx="86">
                  <c:v>-1.3154699999999999</c:v>
                </c:pt>
                <c:pt idx="87">
                  <c:v>-2.5190199999999998</c:v>
                </c:pt>
                <c:pt idx="88">
                  <c:v>0.23816200000000001</c:v>
                </c:pt>
                <c:pt idx="89">
                  <c:v>4.5088200000000002E-2</c:v>
                </c:pt>
                <c:pt idx="90">
                  <c:v>0.61124199999999995</c:v>
                </c:pt>
                <c:pt idx="91">
                  <c:v>-0.39619599999999999</c:v>
                </c:pt>
                <c:pt idx="92">
                  <c:v>0.51955399999999996</c:v>
                </c:pt>
                <c:pt idx="93">
                  <c:v>0.68010000000000004</c:v>
                </c:pt>
                <c:pt idx="94">
                  <c:v>0.86700999999999995</c:v>
                </c:pt>
                <c:pt idx="95">
                  <c:v>-0.189697</c:v>
                </c:pt>
                <c:pt idx="96">
                  <c:v>2.38876</c:v>
                </c:pt>
                <c:pt idx="97">
                  <c:v>0.59832099999999999</c:v>
                </c:pt>
                <c:pt idx="98">
                  <c:v>0.18765499999999999</c:v>
                </c:pt>
                <c:pt idx="99">
                  <c:v>0.44518400000000002</c:v>
                </c:pt>
                <c:pt idx="100">
                  <c:v>0.13254099999999999</c:v>
                </c:pt>
                <c:pt idx="101">
                  <c:v>-2.4285899999999998</c:v>
                </c:pt>
                <c:pt idx="102">
                  <c:v>0.80707300000000004</c:v>
                </c:pt>
                <c:pt idx="103">
                  <c:v>-1.49769</c:v>
                </c:pt>
                <c:pt idx="104">
                  <c:v>-0.64816499999999999</c:v>
                </c:pt>
                <c:pt idx="105">
                  <c:v>2.2040099999999998</c:v>
                </c:pt>
                <c:pt idx="106">
                  <c:v>1.98231</c:v>
                </c:pt>
                <c:pt idx="107">
                  <c:v>1.48051</c:v>
                </c:pt>
                <c:pt idx="108">
                  <c:v>0.94231100000000001</c:v>
                </c:pt>
                <c:pt idx="109">
                  <c:v>0.24243200000000001</c:v>
                </c:pt>
                <c:pt idx="110">
                  <c:v>-0.95703199999999999</c:v>
                </c:pt>
                <c:pt idx="111">
                  <c:v>1.86609</c:v>
                </c:pt>
                <c:pt idx="112">
                  <c:v>1.30508</c:v>
                </c:pt>
                <c:pt idx="113">
                  <c:v>-0.76737900000000003</c:v>
                </c:pt>
                <c:pt idx="114">
                  <c:v>-0.70979800000000004</c:v>
                </c:pt>
                <c:pt idx="115">
                  <c:v>-3.1137199999999998</c:v>
                </c:pt>
                <c:pt idx="116">
                  <c:v>-1.1791400000000001</c:v>
                </c:pt>
                <c:pt idx="117">
                  <c:v>1.8039799999999999</c:v>
                </c:pt>
                <c:pt idx="118">
                  <c:v>1.44278</c:v>
                </c:pt>
                <c:pt idx="119">
                  <c:v>-2.2042299999999999</c:v>
                </c:pt>
                <c:pt idx="120">
                  <c:v>-0.61069099999999998</c:v>
                </c:pt>
                <c:pt idx="121">
                  <c:v>-0.25348300000000001</c:v>
                </c:pt>
                <c:pt idx="122">
                  <c:v>0.34249499999999999</c:v>
                </c:pt>
                <c:pt idx="123">
                  <c:v>-1.29894</c:v>
                </c:pt>
                <c:pt idx="124">
                  <c:v>-3.8460200000000002</c:v>
                </c:pt>
                <c:pt idx="125">
                  <c:v>-2.3461599999999998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8864128"/>
        <c:axId val="249690752"/>
      </c:scatterChart>
      <c:valAx>
        <c:axId val="248864128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49690752"/>
        <c:crossesAt val="-80"/>
        <c:crossBetween val="midCat"/>
      </c:valAx>
      <c:valAx>
        <c:axId val="24969075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48864128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Sheet1!$A$2:$A$127</c:f>
              <c:numCache>
                <c:formatCode>General</c:formatCode>
                <c:ptCount val="126"/>
                <c:pt idx="0">
                  <c:v>-0.31716699999999998</c:v>
                </c:pt>
                <c:pt idx="1">
                  <c:v>-2.4735900000000002</c:v>
                </c:pt>
                <c:pt idx="2">
                  <c:v>-0.81059099999999995</c:v>
                </c:pt>
                <c:pt idx="3">
                  <c:v>4.7302700000000003E-2</c:v>
                </c:pt>
                <c:pt idx="4">
                  <c:v>-0.28308100000000003</c:v>
                </c:pt>
                <c:pt idx="5">
                  <c:v>0.131713</c:v>
                </c:pt>
                <c:pt idx="6">
                  <c:v>0.80327999999999999</c:v>
                </c:pt>
                <c:pt idx="7">
                  <c:v>-0.85358999999999996</c:v>
                </c:pt>
                <c:pt idx="8">
                  <c:v>-1.4284300000000001</c:v>
                </c:pt>
                <c:pt idx="9">
                  <c:v>3.8038299999999997E-2</c:v>
                </c:pt>
                <c:pt idx="10">
                  <c:v>1.2222599999999999</c:v>
                </c:pt>
                <c:pt idx="11">
                  <c:v>1.39209</c:v>
                </c:pt>
                <c:pt idx="12">
                  <c:v>0.228829</c:v>
                </c:pt>
                <c:pt idx="13">
                  <c:v>0.71291800000000005</c:v>
                </c:pt>
                <c:pt idx="14">
                  <c:v>0.783474</c:v>
                </c:pt>
                <c:pt idx="15">
                  <c:v>0.84017299999999995</c:v>
                </c:pt>
                <c:pt idx="16">
                  <c:v>-1.2496700000000001</c:v>
                </c:pt>
                <c:pt idx="17">
                  <c:v>-0.35494300000000001</c:v>
                </c:pt>
                <c:pt idx="18">
                  <c:v>1.5753299999999999</c:v>
                </c:pt>
                <c:pt idx="19">
                  <c:v>-1.37297</c:v>
                </c:pt>
                <c:pt idx="20">
                  <c:v>1.827</c:v>
                </c:pt>
                <c:pt idx="21">
                  <c:v>-0.77952600000000005</c:v>
                </c:pt>
                <c:pt idx="22">
                  <c:v>0.838978</c:v>
                </c:pt>
                <c:pt idx="23">
                  <c:v>-1.8145100000000001</c:v>
                </c:pt>
                <c:pt idx="24">
                  <c:v>-0.86344100000000001</c:v>
                </c:pt>
                <c:pt idx="25">
                  <c:v>-0.78296100000000002</c:v>
                </c:pt>
                <c:pt idx="26">
                  <c:v>0.42128900000000002</c:v>
                </c:pt>
                <c:pt idx="27">
                  <c:v>0.65774699999999997</c:v>
                </c:pt>
                <c:pt idx="28">
                  <c:v>-0.68043200000000004</c:v>
                </c:pt>
                <c:pt idx="29">
                  <c:v>-9.4849000000000003E-2</c:v>
                </c:pt>
                <c:pt idx="30">
                  <c:v>0.19386300000000001</c:v>
                </c:pt>
                <c:pt idx="31">
                  <c:v>-1.0718700000000001</c:v>
                </c:pt>
                <c:pt idx="32">
                  <c:v>0.37075599999999997</c:v>
                </c:pt>
                <c:pt idx="33">
                  <c:v>0.21945899999999999</c:v>
                </c:pt>
                <c:pt idx="34">
                  <c:v>-3.3372899999999999</c:v>
                </c:pt>
                <c:pt idx="35">
                  <c:v>-0.39672499999999999</c:v>
                </c:pt>
                <c:pt idx="36">
                  <c:v>-0.49241099999999999</c:v>
                </c:pt>
                <c:pt idx="37">
                  <c:v>0.75335099999999999</c:v>
                </c:pt>
                <c:pt idx="38">
                  <c:v>-0.86077999999999999</c:v>
                </c:pt>
                <c:pt idx="39">
                  <c:v>-0.54611500000000002</c:v>
                </c:pt>
                <c:pt idx="40">
                  <c:v>-2.0747499999999999</c:v>
                </c:pt>
                <c:pt idx="41">
                  <c:v>0.23819000000000001</c:v>
                </c:pt>
                <c:pt idx="42">
                  <c:v>-0.74574600000000002</c:v>
                </c:pt>
                <c:pt idx="43">
                  <c:v>-0.120453</c:v>
                </c:pt>
                <c:pt idx="44">
                  <c:v>-1.0150699999999999</c:v>
                </c:pt>
                <c:pt idx="45">
                  <c:v>0.835843</c:v>
                </c:pt>
                <c:pt idx="46">
                  <c:v>0.40747499999999998</c:v>
                </c:pt>
                <c:pt idx="47">
                  <c:v>-0.58219799999999999</c:v>
                </c:pt>
                <c:pt idx="48">
                  <c:v>-0.82186599999999999</c:v>
                </c:pt>
                <c:pt idx="49">
                  <c:v>-0.639324</c:v>
                </c:pt>
                <c:pt idx="50">
                  <c:v>0.38275999999999999</c:v>
                </c:pt>
                <c:pt idx="51">
                  <c:v>0.50428899999999999</c:v>
                </c:pt>
                <c:pt idx="52">
                  <c:v>-5.0286999999999998E-2</c:v>
                </c:pt>
                <c:pt idx="53">
                  <c:v>-0.30760100000000001</c:v>
                </c:pt>
                <c:pt idx="54">
                  <c:v>-0.22811100000000001</c:v>
                </c:pt>
                <c:pt idx="55">
                  <c:v>1.37199</c:v>
                </c:pt>
                <c:pt idx="56">
                  <c:v>-0.31003999999999998</c:v>
                </c:pt>
                <c:pt idx="57">
                  <c:v>3.2071299999999998</c:v>
                </c:pt>
                <c:pt idx="58">
                  <c:v>-1.9419999999999999E-3</c:v>
                </c:pt>
                <c:pt idx="59">
                  <c:v>-0.53288800000000003</c:v>
                </c:pt>
                <c:pt idx="60">
                  <c:v>-1.9421900000000001</c:v>
                </c:pt>
                <c:pt idx="61">
                  <c:v>-0.722526</c:v>
                </c:pt>
                <c:pt idx="62">
                  <c:v>0.33495999999999998</c:v>
                </c:pt>
                <c:pt idx="63">
                  <c:v>-1.8225899999999999</c:v>
                </c:pt>
                <c:pt idx="64">
                  <c:v>1.5662400000000001</c:v>
                </c:pt>
                <c:pt idx="65">
                  <c:v>0.28985899999999998</c:v>
                </c:pt>
                <c:pt idx="66">
                  <c:v>0.90971299999999999</c:v>
                </c:pt>
                <c:pt idx="67">
                  <c:v>-1.3956200000000001</c:v>
                </c:pt>
                <c:pt idx="68">
                  <c:v>-0.73632799999999998</c:v>
                </c:pt>
                <c:pt idx="69">
                  <c:v>-2.5432000000000001</c:v>
                </c:pt>
                <c:pt idx="70">
                  <c:v>-1.0793900000000001</c:v>
                </c:pt>
                <c:pt idx="71">
                  <c:v>-0.87261100000000003</c:v>
                </c:pt>
                <c:pt idx="72">
                  <c:v>2.0716199999999998</c:v>
                </c:pt>
                <c:pt idx="73">
                  <c:v>-0.90386999999999995</c:v>
                </c:pt>
                <c:pt idx="74">
                  <c:v>-1.67486</c:v>
                </c:pt>
                <c:pt idx="75">
                  <c:v>-0.319517</c:v>
                </c:pt>
                <c:pt idx="76">
                  <c:v>-2.63836</c:v>
                </c:pt>
                <c:pt idx="77">
                  <c:v>0.13331499999999999</c:v>
                </c:pt>
                <c:pt idx="78">
                  <c:v>0.83696800000000005</c:v>
                </c:pt>
                <c:pt idx="79">
                  <c:v>0.27429599999999998</c:v>
                </c:pt>
                <c:pt idx="80">
                  <c:v>-1.59697</c:v>
                </c:pt>
                <c:pt idx="81">
                  <c:v>-0.56354599999999999</c:v>
                </c:pt>
                <c:pt idx="82">
                  <c:v>-0.10494100000000001</c:v>
                </c:pt>
                <c:pt idx="83">
                  <c:v>0.56817799999999996</c:v>
                </c:pt>
                <c:pt idx="84">
                  <c:v>-2.4635500000000001</c:v>
                </c:pt>
                <c:pt idx="85">
                  <c:v>0.86803300000000005</c:v>
                </c:pt>
                <c:pt idx="86">
                  <c:v>-0.61806099999999997</c:v>
                </c:pt>
                <c:pt idx="87">
                  <c:v>0.71023099999999995</c:v>
                </c:pt>
                <c:pt idx="88">
                  <c:v>0.10518</c:v>
                </c:pt>
                <c:pt idx="89">
                  <c:v>1.1885600000000001</c:v>
                </c:pt>
                <c:pt idx="90">
                  <c:v>0.429423</c:v>
                </c:pt>
                <c:pt idx="91">
                  <c:v>0.88824599999999998</c:v>
                </c:pt>
                <c:pt idx="92">
                  <c:v>8.9841900000000002E-2</c:v>
                </c:pt>
                <c:pt idx="93">
                  <c:v>-1.8557300000000001</c:v>
                </c:pt>
                <c:pt idx="94">
                  <c:v>-1.2613099999999999</c:v>
                </c:pt>
                <c:pt idx="95">
                  <c:v>0.149229</c:v>
                </c:pt>
                <c:pt idx="96">
                  <c:v>-0.78175700000000004</c:v>
                </c:pt>
                <c:pt idx="97">
                  <c:v>1.5382199999999999</c:v>
                </c:pt>
                <c:pt idx="98">
                  <c:v>-0.57573300000000005</c:v>
                </c:pt>
                <c:pt idx="99">
                  <c:v>2.2501500000000001E-2</c:v>
                </c:pt>
                <c:pt idx="100">
                  <c:v>-0.10663499999999999</c:v>
                </c:pt>
                <c:pt idx="101">
                  <c:v>0.98853599999999997</c:v>
                </c:pt>
                <c:pt idx="102">
                  <c:v>-0.17408100000000001</c:v>
                </c:pt>
                <c:pt idx="103">
                  <c:v>-0.76747500000000002</c:v>
                </c:pt>
                <c:pt idx="104">
                  <c:v>-0.42033700000000002</c:v>
                </c:pt>
                <c:pt idx="105">
                  <c:v>-1.30335</c:v>
                </c:pt>
                <c:pt idx="106">
                  <c:v>-0.47184900000000002</c:v>
                </c:pt>
                <c:pt idx="107">
                  <c:v>0.87662200000000001</c:v>
                </c:pt>
                <c:pt idx="108">
                  <c:v>-5.9032000000000001E-2</c:v>
                </c:pt>
                <c:pt idx="109">
                  <c:v>0.20663100000000001</c:v>
                </c:pt>
                <c:pt idx="110">
                  <c:v>1.75793</c:v>
                </c:pt>
                <c:pt idx="111">
                  <c:v>0.52331700000000003</c:v>
                </c:pt>
                <c:pt idx="112">
                  <c:v>-0.39001200000000003</c:v>
                </c:pt>
                <c:pt idx="113">
                  <c:v>-1.4711399999999999</c:v>
                </c:pt>
                <c:pt idx="114">
                  <c:v>-1.98261</c:v>
                </c:pt>
                <c:pt idx="115">
                  <c:v>-0.49056499999999997</c:v>
                </c:pt>
                <c:pt idx="116">
                  <c:v>2.6788799999999999</c:v>
                </c:pt>
                <c:pt idx="117">
                  <c:v>0.691936</c:v>
                </c:pt>
                <c:pt idx="118">
                  <c:v>-0.26703700000000002</c:v>
                </c:pt>
                <c:pt idx="119">
                  <c:v>-0.16276199999999999</c:v>
                </c:pt>
                <c:pt idx="120">
                  <c:v>-0.237735</c:v>
                </c:pt>
                <c:pt idx="121">
                  <c:v>1.2532300000000001</c:v>
                </c:pt>
                <c:pt idx="122">
                  <c:v>1.8057300000000001</c:v>
                </c:pt>
                <c:pt idx="123">
                  <c:v>0.975603</c:v>
                </c:pt>
                <c:pt idx="124">
                  <c:v>1.00881</c:v>
                </c:pt>
                <c:pt idx="125">
                  <c:v>-0.59324200000000005</c:v>
                </c:pt>
              </c:numCache>
            </c:numRef>
          </c:xVal>
          <c:yVal>
            <c:numRef>
              <c:f>Sheet1!$B$2:$B$127</c:f>
              <c:numCache>
                <c:formatCode>General</c:formatCode>
                <c:ptCount val="126"/>
                <c:pt idx="0">
                  <c:v>0.37528800000000001</c:v>
                </c:pt>
                <c:pt idx="1">
                  <c:v>-1.00726</c:v>
                </c:pt>
                <c:pt idx="2">
                  <c:v>0.35748400000000002</c:v>
                </c:pt>
                <c:pt idx="3">
                  <c:v>-2.1745000000000001</c:v>
                </c:pt>
                <c:pt idx="4">
                  <c:v>0.34609200000000001</c:v>
                </c:pt>
                <c:pt idx="5">
                  <c:v>1.48994</c:v>
                </c:pt>
                <c:pt idx="6">
                  <c:v>-2.7636600000000001E-2</c:v>
                </c:pt>
                <c:pt idx="7">
                  <c:v>-1.72082</c:v>
                </c:pt>
                <c:pt idx="8">
                  <c:v>0.75171399999999999</c:v>
                </c:pt>
                <c:pt idx="9">
                  <c:v>0.83500399999999997</c:v>
                </c:pt>
                <c:pt idx="10">
                  <c:v>-1.4270799999999999</c:v>
                </c:pt>
                <c:pt idx="11">
                  <c:v>0.60846</c:v>
                </c:pt>
                <c:pt idx="12">
                  <c:v>-1.0676099999999999</c:v>
                </c:pt>
                <c:pt idx="13">
                  <c:v>-1.1467700000000001</c:v>
                </c:pt>
                <c:pt idx="14">
                  <c:v>1.8053399999999999</c:v>
                </c:pt>
                <c:pt idx="15">
                  <c:v>0.86832299999999996</c:v>
                </c:pt>
                <c:pt idx="16">
                  <c:v>-2.66405</c:v>
                </c:pt>
                <c:pt idx="17">
                  <c:v>0.241593</c:v>
                </c:pt>
                <c:pt idx="18">
                  <c:v>-0.59296400000000005</c:v>
                </c:pt>
                <c:pt idx="19">
                  <c:v>-1.6160600000000001</c:v>
                </c:pt>
                <c:pt idx="20">
                  <c:v>2.7099199999999999</c:v>
                </c:pt>
                <c:pt idx="21">
                  <c:v>-1.2560199999999999</c:v>
                </c:pt>
                <c:pt idx="22">
                  <c:v>-0.72878799999999999</c:v>
                </c:pt>
                <c:pt idx="23">
                  <c:v>0.25925100000000001</c:v>
                </c:pt>
                <c:pt idx="24">
                  <c:v>-2.45688</c:v>
                </c:pt>
                <c:pt idx="25">
                  <c:v>-2.2245200000000001</c:v>
                </c:pt>
                <c:pt idx="26">
                  <c:v>1.3726400000000001</c:v>
                </c:pt>
                <c:pt idx="27">
                  <c:v>-3.9292400000000001</c:v>
                </c:pt>
                <c:pt idx="28">
                  <c:v>0.62589300000000003</c:v>
                </c:pt>
                <c:pt idx="29">
                  <c:v>-0.29466300000000001</c:v>
                </c:pt>
                <c:pt idx="30">
                  <c:v>0.60646800000000001</c:v>
                </c:pt>
                <c:pt idx="31">
                  <c:v>0.96003499999999997</c:v>
                </c:pt>
                <c:pt idx="32">
                  <c:v>1.7756099999999999</c:v>
                </c:pt>
                <c:pt idx="33">
                  <c:v>2.45932</c:v>
                </c:pt>
                <c:pt idx="34">
                  <c:v>-1.3781300000000001</c:v>
                </c:pt>
                <c:pt idx="35">
                  <c:v>0.47908899999999999</c:v>
                </c:pt>
                <c:pt idx="36">
                  <c:v>-2.3305899999999999</c:v>
                </c:pt>
                <c:pt idx="37">
                  <c:v>0.75771100000000002</c:v>
                </c:pt>
                <c:pt idx="38">
                  <c:v>-1.4384999999999999</c:v>
                </c:pt>
                <c:pt idx="39">
                  <c:v>-1.77058</c:v>
                </c:pt>
                <c:pt idx="40">
                  <c:v>-2.4434999999999998</c:v>
                </c:pt>
                <c:pt idx="41">
                  <c:v>0.71091899999999997</c:v>
                </c:pt>
                <c:pt idx="42">
                  <c:v>0.90769699999999998</c:v>
                </c:pt>
                <c:pt idx="43">
                  <c:v>0.47181699999999999</c:v>
                </c:pt>
                <c:pt idx="44">
                  <c:v>-0.99149100000000001</c:v>
                </c:pt>
                <c:pt idx="45">
                  <c:v>-0.45288400000000001</c:v>
                </c:pt>
                <c:pt idx="46">
                  <c:v>1.96099</c:v>
                </c:pt>
                <c:pt idx="47">
                  <c:v>-1.38059</c:v>
                </c:pt>
                <c:pt idx="48">
                  <c:v>0.27085900000000002</c:v>
                </c:pt>
                <c:pt idx="49">
                  <c:v>-0.26238299999999998</c:v>
                </c:pt>
                <c:pt idx="50">
                  <c:v>-0.88476900000000003</c:v>
                </c:pt>
                <c:pt idx="51">
                  <c:v>-1.7307399999999999</c:v>
                </c:pt>
                <c:pt idx="52">
                  <c:v>-0.22656000000000001</c:v>
                </c:pt>
                <c:pt idx="53">
                  <c:v>-0.35050700000000001</c:v>
                </c:pt>
                <c:pt idx="54">
                  <c:v>3.5644200000000001</c:v>
                </c:pt>
                <c:pt idx="55">
                  <c:v>1.1474200000000001</c:v>
                </c:pt>
                <c:pt idx="56">
                  <c:v>-1.45678</c:v>
                </c:pt>
                <c:pt idx="57">
                  <c:v>1.0611299999999999</c:v>
                </c:pt>
                <c:pt idx="58">
                  <c:v>0.51924999999999999</c:v>
                </c:pt>
                <c:pt idx="59">
                  <c:v>0.78533900000000001</c:v>
                </c:pt>
                <c:pt idx="60">
                  <c:v>0.49589</c:v>
                </c:pt>
                <c:pt idx="61">
                  <c:v>-1.5654300000000001</c:v>
                </c:pt>
                <c:pt idx="62">
                  <c:v>-0.485628</c:v>
                </c:pt>
                <c:pt idx="63">
                  <c:v>-2.61002</c:v>
                </c:pt>
                <c:pt idx="64">
                  <c:v>-0.18344099999999999</c:v>
                </c:pt>
                <c:pt idx="65">
                  <c:v>1.82158</c:v>
                </c:pt>
                <c:pt idx="66">
                  <c:v>2.4914200000000002</c:v>
                </c:pt>
                <c:pt idx="67">
                  <c:v>-0.45570899999999998</c:v>
                </c:pt>
                <c:pt idx="68">
                  <c:v>-0.65575099999999997</c:v>
                </c:pt>
                <c:pt idx="69">
                  <c:v>-0.99509300000000001</c:v>
                </c:pt>
                <c:pt idx="70">
                  <c:v>-0.44501400000000002</c:v>
                </c:pt>
                <c:pt idx="71">
                  <c:v>0.37243999999999999</c:v>
                </c:pt>
                <c:pt idx="72">
                  <c:v>6.8190899999999999E-2</c:v>
                </c:pt>
                <c:pt idx="73">
                  <c:v>1.1202300000000001</c:v>
                </c:pt>
                <c:pt idx="74">
                  <c:v>-1.51996</c:v>
                </c:pt>
                <c:pt idx="75">
                  <c:v>0.78257500000000002</c:v>
                </c:pt>
                <c:pt idx="76">
                  <c:v>0.28994300000000001</c:v>
                </c:pt>
                <c:pt idx="77">
                  <c:v>1.19005E-2</c:v>
                </c:pt>
                <c:pt idx="78">
                  <c:v>-1.35199</c:v>
                </c:pt>
                <c:pt idx="79">
                  <c:v>5.0391300000000002E-3</c:v>
                </c:pt>
                <c:pt idx="80">
                  <c:v>0.59370500000000004</c:v>
                </c:pt>
                <c:pt idx="81">
                  <c:v>-0.43004399999999998</c:v>
                </c:pt>
                <c:pt idx="82">
                  <c:v>-0.39705200000000002</c:v>
                </c:pt>
                <c:pt idx="83">
                  <c:v>0.23489399999999999</c:v>
                </c:pt>
                <c:pt idx="84">
                  <c:v>-2.0048699999999999</c:v>
                </c:pt>
                <c:pt idx="85">
                  <c:v>-1.8741000000000001</c:v>
                </c:pt>
                <c:pt idx="86">
                  <c:v>-0.20424900000000001</c:v>
                </c:pt>
                <c:pt idx="87">
                  <c:v>0.50176799999999999</c:v>
                </c:pt>
                <c:pt idx="88">
                  <c:v>0.19658700000000001</c:v>
                </c:pt>
                <c:pt idx="89">
                  <c:v>0.61586099999999999</c:v>
                </c:pt>
                <c:pt idx="90">
                  <c:v>-0.57032899999999997</c:v>
                </c:pt>
                <c:pt idx="91">
                  <c:v>-0.321409</c:v>
                </c:pt>
                <c:pt idx="92">
                  <c:v>0.24296400000000001</c:v>
                </c:pt>
                <c:pt idx="93">
                  <c:v>4.3676899999999998E-2</c:v>
                </c:pt>
                <c:pt idx="94">
                  <c:v>-2.5592100000000002</c:v>
                </c:pt>
                <c:pt idx="95">
                  <c:v>-1.23936</c:v>
                </c:pt>
                <c:pt idx="96">
                  <c:v>2.6330800000000001</c:v>
                </c:pt>
                <c:pt idx="97">
                  <c:v>-0.25241799999999998</c:v>
                </c:pt>
                <c:pt idx="98">
                  <c:v>-1.6749400000000001</c:v>
                </c:pt>
                <c:pt idx="99">
                  <c:v>-1.31172</c:v>
                </c:pt>
                <c:pt idx="100">
                  <c:v>-1.2998400000000001</c:v>
                </c:pt>
                <c:pt idx="101">
                  <c:v>1.69218</c:v>
                </c:pt>
                <c:pt idx="102">
                  <c:v>-0.185668</c:v>
                </c:pt>
                <c:pt idx="103">
                  <c:v>1.2132499999999999</c:v>
                </c:pt>
                <c:pt idx="104">
                  <c:v>1.29942</c:v>
                </c:pt>
                <c:pt idx="105">
                  <c:v>0.79903299999999999</c:v>
                </c:pt>
                <c:pt idx="106">
                  <c:v>-0.52088599999999996</c:v>
                </c:pt>
                <c:pt idx="107">
                  <c:v>1.40465</c:v>
                </c:pt>
                <c:pt idx="108">
                  <c:v>-2.4030999999999998</c:v>
                </c:pt>
                <c:pt idx="109">
                  <c:v>0.60741500000000004</c:v>
                </c:pt>
                <c:pt idx="110">
                  <c:v>1.56592</c:v>
                </c:pt>
                <c:pt idx="111">
                  <c:v>1.4143600000000001</c:v>
                </c:pt>
                <c:pt idx="112">
                  <c:v>1.4457</c:v>
                </c:pt>
                <c:pt idx="113">
                  <c:v>-5.9018800000000002</c:v>
                </c:pt>
                <c:pt idx="114">
                  <c:v>-2.0852300000000001</c:v>
                </c:pt>
                <c:pt idx="115">
                  <c:v>0.44667499999999999</c:v>
                </c:pt>
                <c:pt idx="116">
                  <c:v>1.79419</c:v>
                </c:pt>
                <c:pt idx="117">
                  <c:v>1.5751500000000001</c:v>
                </c:pt>
                <c:pt idx="118">
                  <c:v>0.98773599999999995</c:v>
                </c:pt>
                <c:pt idx="119">
                  <c:v>0.20552100000000001</c:v>
                </c:pt>
                <c:pt idx="120">
                  <c:v>0.988815</c:v>
                </c:pt>
                <c:pt idx="121">
                  <c:v>1.3103199999999999</c:v>
                </c:pt>
                <c:pt idx="122">
                  <c:v>-0.283219</c:v>
                </c:pt>
                <c:pt idx="123">
                  <c:v>3.9481200000000001E-2</c:v>
                </c:pt>
                <c:pt idx="124">
                  <c:v>-0.74728799999999995</c:v>
                </c:pt>
                <c:pt idx="125">
                  <c:v>-3.7910900000000001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0013952"/>
        <c:axId val="250224640"/>
      </c:scatterChart>
      <c:valAx>
        <c:axId val="250013952"/>
        <c:scaling>
          <c:orientation val="minMax"/>
        </c:scaling>
        <c:delete val="0"/>
        <c:axPos val="b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0224640"/>
        <c:crossesAt val="-80"/>
        <c:crossBetween val="midCat"/>
      </c:valAx>
      <c:valAx>
        <c:axId val="250224640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90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250013952"/>
        <c:crossesAt val="-8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2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368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6718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937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632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8231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EC5A-BDB6-4A39-B2AA-7B68AC842B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3381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EE9ECD-53B9-4D4E-8185-8A83CCB666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1624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68C13-6EC6-4337-80E1-C996335F50B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401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1FF1-FF2A-4D67-8F4D-3768106D66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051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D5430-D48F-4880-91B9-CE80DC38939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35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678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4E502C-AF76-48A7-964D-5201083394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23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D1CB2-A06E-4EB3-92AF-D9747124F8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219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5C48C-BCE4-4842-9EAF-E7E467E10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079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DFAFA2-9171-4724-86DE-B3C583E3D3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7185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DA803B-A40D-4EA0-933B-D2E0012E53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813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BC32A-A832-4BB7-AD78-0F5584D954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4692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65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7146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812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73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412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65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4081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1529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753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263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1336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6354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4028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876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77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212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4028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908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0823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282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488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2883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2664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006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54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69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915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389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806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3949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5022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43628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819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587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3752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8717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37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5486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9950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042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47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1586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3921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2695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22555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856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4685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29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337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6476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437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783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5A54F-BCC0-4B40-A06A-012531F33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30560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FD38-AD3B-4D61-8E26-A705473227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7755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48EF2-2648-4FD6-89BB-A61E6969D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325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5F7BE-9662-4757-BA3F-C3EF3AE6D6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033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EFF66-E7A4-4DBB-8EAC-F663D8E65D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471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AC1A1-5263-4027-B3C0-59668A10AA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140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F2671-76D7-4C00-BE11-BEF329A176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03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4948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FD97C-D2BA-4A10-9FA1-F0225F8B07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0923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ECA5C-0D7A-4A94-8B69-9F083CE05D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8694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4D2D6E-252D-44F8-A8E3-798418F3A1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63762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9F4A7-63D9-4427-8712-FE4B79987E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5920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2A0439-750B-4094-8998-A5F572D3B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18592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35AC8-7D01-48B4-9ACE-457A56F2ED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418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D728B3F-2A5E-4CEC-9170-A04634840C83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5483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8277ED7-9549-4DD5-9A0A-629A753860F1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79514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E17BA7E-529B-411E-BD30-7933DCF4611B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2328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FAABFDA-C3A3-4645-9DAD-B0EEF50FF92D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123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185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55B7099-D08F-4C12-B1D1-B0254418F29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8676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31B59-A4DA-4715-945A-6C2B434321D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163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9F907F4-4EFB-4019-9808-0BAFC8F7D14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1488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7445732-0EFC-4E57-84EB-8F009C085099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9071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DED9F14-D48A-4C06-AC96-F17040FB151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52316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D6C2AA-3663-42BF-BDA7-36F0BBE3BF86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78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11B848F-EBCB-43BC-A04F-F210387FD838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223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10F5A26-E009-4AEF-9B04-2B770AC7356F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3869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BD4A8BA-F916-410E-8B17-4FAE96AD2EDA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83120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4CE25BF-22F6-48B7-B391-0A984E013F3C}" type="slidenum">
              <a:rPr lang="en-US" altLang="en-US" smtClean="0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26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4333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6A7FA-C2EF-4670-9FCE-45AAF45B124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035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326D1-0626-48B7-99DD-1B1C83F9005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4462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92E8F-D957-43D6-9F4D-FC351325A8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5825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F0E9F-FA33-4940-9A6C-9ABE0BCA68D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89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F076FA-C771-44F4-9F8C-875C0A95F99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86151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3EA6B-00DD-405A-A416-2F06CD4824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62510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F10A8-85B4-43BE-B79F-38F94D5E7D2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361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B3CBB-6F45-46C3-8669-F816B9E260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5827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9B2E6-FEF7-44ED-812D-20C213E8FAF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29100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8FC4B-B6D0-4F2D-8025-78DD10AAC5D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5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7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2706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0A28-ADBE-46F4-AAB0-C84A16D8198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000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E8EC-480A-466A-B6FD-6CA8C2F9E0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820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E0FF7-BAEE-43C5-B022-F5455FB56D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5953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910B-47FB-436D-8049-BA24197634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1291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66CC52-95F0-4F0E-9542-F4132DE47E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4451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8E632-BACF-4DD5-88F7-02CA805B663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78539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C9E3B-0EC9-4357-99E5-5F811A30E1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22389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8C97-1839-4A17-A3E9-2AFA95E5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11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6F86B-4C3F-4170-B738-7A2A084ACD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5124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1A4C9-6593-4402-B3CD-45E841A561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7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5012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4D141-8C29-4FD7-8ED0-26137FFD9A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52565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A97C2-339E-44AC-92E1-42D6EECACC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7843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CAC62-9EF5-47C0-9192-76F2719BB9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370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2B713-C061-4C4A-B006-1A8F2C653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8281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66358-4F78-4EA1-A69D-F54DF5C4B9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1110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4EC90-B9A8-4FBA-B996-3D5080294C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631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16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4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56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6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1616D6-D506-4FC7-B1C8-A4D40E59BF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62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8B265-BC0A-4F4C-9A03-091AC5C66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31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BE955-026A-4415-8C31-09E0320868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622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0578-06D2-4560-95E0-87B03ACC39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33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897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7A449-A711-4FF3-966C-99EFB1E5B3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342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D9E2-9971-4CC4-9F46-781EF6A52D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39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8CDB3-A653-4A4F-901E-D463422437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0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5666C-B800-45C0-9F92-B42376221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65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30F046-D910-4B1C-8750-8BDFE7591B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95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0E53A-6C4F-40D5-BFC6-86962FAEA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913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9A4F8-C52C-4DAC-8DB0-83A290794E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6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EE83C-ED22-4606-9577-1ABBFD601B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664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5D1D6A-1C50-4B67-8B32-02F48A28E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669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0785D-0D72-4238-BF4F-6486AA9908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4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2959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F5BDF1-7198-43E5-87E1-5E7D5C04B1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171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0BABC-217A-4F25-8E0F-765D050A7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4466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EB688-8BD1-4323-ADC7-A229FB7E87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54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FD0B1-56B9-4875-88E7-D397617F83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031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ECD11D-6332-4D77-BD27-2DF0ACFD7C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37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A16BF4-E139-4A1A-914B-C01216E3DA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363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D0A67-E155-4A05-AC01-FF8E7F18CD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6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EA3D6B-8762-4150-8409-BB120C4BA65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484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ECAB6-F51A-42D5-997C-EFC36BBA82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725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C6ECD-54FA-4BE1-AAB1-10BE7653E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96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81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678AAC8-9D5A-484D-ABA9-A08ADA39D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96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798A85-6CFD-4E9F-A8F4-CE91951BC0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132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9EED323-97DB-4232-A2C1-8EBB503C60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7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313B092-6571-4AD1-8C22-12F0912FB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8747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26C2B920-A6D0-42DE-8A3F-CB510C12C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2474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53718FD-2411-4DA9-8B60-75DC95451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145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53AC1E3-505A-4BF1-9F74-4AD6CDB96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795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EB6DCBB-11AE-4FE7-86A5-1A604C8E5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1284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B5D82EC-3893-470D-8C9D-8AF602DC2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80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1BCF9BB7-3640-4CF1-8138-523BAA1B4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5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7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448009B-9EDF-45A8-9C75-FEAE3A15CF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913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84984974-50C9-444E-B205-482574072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85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6DF87E8-1839-4816-8922-83B19EEFC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0775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0342CBD-9FD1-418A-AD25-903F45B261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317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32730-DA92-462A-8A5C-1E6B09BE786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3006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51717A-995E-4022-8565-0297D5B06B5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3548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92078-B0C5-4597-BC6F-A8EFAB27D1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358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DE802-424E-429C-8778-EB9CBDA005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752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DF045-072F-49F9-9164-AD6785F8CD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373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BEBB2B-07FF-4390-BB17-79FDB26CC3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0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66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7347B-FB35-4FC9-99AF-CE978D7D3D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146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2CAD56-639C-4927-879E-E5D0650A2A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35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410D8-945E-4346-83D9-6B1225E538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5824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8FE541-CE77-47CB-898E-A5F36D043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989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F58A-C7C0-4D3D-9A47-96C645EFB20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682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BE5CDA-6CA5-4DBB-857E-2C58CA1FACE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437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5128462-1F85-457C-BC85-9D2C3937EAA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464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29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634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85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185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504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453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784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746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6677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348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ED7E5-3114-4809-9E6E-A5FE217337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6127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615A2-C981-454E-89C5-B1EA767E28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562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42DCEF-3B52-48A9-BF73-9C87655D89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141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67A8EB-BD44-4CBD-A594-95E2AE462A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2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484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B8C0C-FEF0-42CA-A24F-E9D9B8D843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5762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D38221-9C74-499F-BA2C-58B05AD354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794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BBDC42-DCA2-48A8-ACDB-0EFF2FCBDF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152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830A16-3076-41BF-8676-B1EC197C013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522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CC1B7-B70A-468D-A50D-1F69B0659A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43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D4C21-6388-4F81-9980-BE706EDEC5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153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07D21-D5F4-4777-B8BD-819ED14C1D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039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0F6CDF-0CE0-4A84-8922-1DC981F5884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694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DA044-F0C6-4559-94BB-7FAD0ABFC0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395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5064-9B6A-4A6C-A6AC-4A0FF2ECAD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8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A4AB5-7778-40AE-B503-377C8AF7EC90}" type="datetimeFigureOut">
              <a:rPr lang="en-US" smtClean="0"/>
              <a:t>5/5/2022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3A42A-E813-4C45-94A4-3E91378D7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65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5/5/2022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24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7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84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25ACAFE-18D6-4EC4-B245-B3DF9E38C08E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88E147C-6285-487E-B58A-0BD9EFAAED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37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26EF6B-4132-4FD0-9383-B302836929A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5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B8CB44-EA5B-46DA-A15B-9729A54D5F3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5" r:id="rId13"/>
    <p:sldLayoutId id="2147483876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B73976-2021-4566-AEC0-F7BAF0F09FB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CC334A-4504-49EC-99D2-3CA8AB36209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775A3-E5BC-489F-9BD3-F622E4C39F3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2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5DA0C5-A6CD-4677-99BF-A14A93AED53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7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9CE623-7EB3-439F-8AF7-0CAF732B847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7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3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13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13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13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42DE6A0-2688-497A-8074-91AD30BC342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513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1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2389FD-7AD5-441E-A10F-A1FD5D109207}" type="slidenum">
              <a:rPr lang="en-US" altLang="en-US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77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326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326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326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81C572-654A-4CBD-B844-0F25304EB06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97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9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bl831.als.lbl.gov/~jamesh/powerpoint/RapiData_XDS_2021.pptx" TargetMode="External"/><Relationship Id="rId1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71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8905" y="224186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8.3.1: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TomAlberTron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NIH NIAID P50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AI150476</a:t>
            </a:r>
            <a:endParaRPr lang="en-US" altLang="en-US" sz="1800" b="1" dirty="0">
              <a:solidFill>
                <a:schemeClr val="tx2">
                  <a:lumMod val="75000"/>
                </a:schemeClr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 </a:t>
            </a:r>
            <a:r>
              <a:rPr lang="en-US" altLang="en-US" sz="1800" b="1" dirty="0">
                <a:solidFill>
                  <a:srgbClr val="663300"/>
                </a:solidFill>
                <a:cs typeface="Arial" panose="020B0604020202020204" pitchFamily="34" charset="0"/>
              </a:rPr>
              <a:t>NIGMS P30 </a:t>
            </a:r>
            <a:r>
              <a:rPr lang="en-US" altLang="en-US" sz="1800" b="1" dirty="0" smtClean="0">
                <a:solidFill>
                  <a:srgbClr val="663300"/>
                </a:solidFill>
                <a:cs typeface="Arial" panose="020B0604020202020204" pitchFamily="34" charset="0"/>
              </a:rPr>
              <a:t>GM124169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DOE-BER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>
              <a:lnSpc>
                <a:spcPct val="150000"/>
              </a:lnSpc>
              <a:spcBef>
                <a:spcPts val="120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NIH </a:t>
            </a:r>
            <a:r>
              <a:rPr lang="en-US" altLang="en-US" sz="1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NIGMS </a:t>
            </a:r>
            <a:r>
              <a:rPr lang="en-US" altLang="en-US" sz="1800" b="1" dirty="0">
                <a:solidFill>
                  <a:srgbClr val="C00000"/>
                </a:solidFill>
                <a:cs typeface="Arial" panose="020B0604020202020204" pitchFamily="34" charset="0"/>
              </a:rPr>
              <a:t>P30 GM133894 </a:t>
            </a:r>
            <a:endParaRPr lang="en-US" altLang="en-US" sz="18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ts val="1200"/>
              </a:spcBef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8793" y="1074057"/>
            <a:ext cx="5664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Robert </a:t>
            </a:r>
            <a:r>
              <a:rPr 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Stroud      James 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Fraser   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Nevan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Krogan</a:t>
            </a:r>
            <a:r>
              <a:rPr 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Paul Adams   John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Tainer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Greg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Hura</a:t>
            </a:r>
            <a:r>
              <a:rPr lang="en-US" dirty="0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    Nick </a:t>
            </a:r>
            <a:r>
              <a:rPr lang="en-US" dirty="0" err="1" smtClean="0">
                <a:solidFill>
                  <a:srgbClr val="663300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endParaRPr lang="en-US" dirty="0">
              <a:solidFill>
                <a:srgbClr val="663300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Cohen   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Art Lyubimov  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Jeney</a:t>
            </a:r>
            <a:r>
              <a:rPr lang="en-US" dirty="0" smtClean="0">
                <a:solidFill>
                  <a:srgbClr val="C00000"/>
                </a:solidFill>
                <a:latin typeface="Arial" pitchFamily="34" charset="0"/>
                <a:cs typeface="Arial" panose="020B0604020202020204" pitchFamily="34" charset="0"/>
              </a:rPr>
              <a:t> Wierman</a:t>
            </a:r>
            <a:endParaRPr lang="en-US" dirty="0">
              <a:solidFill>
                <a:srgbClr val="C0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598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7976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graphical interface for XDS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8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r>
              <a:rPr lang="en-US" dirty="0" smtClean="0"/>
              <a:t>Zero-dose extrapolation (ZDE)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6070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16200000">
            <a:off x="5681365" y="3538835"/>
            <a:ext cx="495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srgbClr val="000000"/>
                </a:solidFill>
                <a:latin typeface="Arial"/>
              </a:rPr>
              <a:t>Diederichs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, K. (2006). "Some aspects of quantitative analysis and correction of radiation damage."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Acta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u="sng" dirty="0" err="1">
                <a:solidFill>
                  <a:srgbClr val="000000"/>
                </a:solidFill>
                <a:latin typeface="Arial"/>
              </a:rPr>
              <a:t>Cryst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. D </a:t>
            </a:r>
            <a:r>
              <a:rPr lang="en-US" b="1" u="sng" dirty="0">
                <a:solidFill>
                  <a:srgbClr val="000000"/>
                </a:solidFill>
                <a:latin typeface="Arial"/>
              </a:rPr>
              <a:t>62</a:t>
            </a:r>
            <a:r>
              <a:rPr lang="en-US" u="sng" dirty="0">
                <a:solidFill>
                  <a:srgbClr val="000000"/>
                </a:solidFill>
                <a:latin typeface="Arial"/>
              </a:rPr>
              <a:t>(1): 96-101.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94901" y="3952289"/>
            <a:ext cx="5416868" cy="193899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OUTPUT_FILE= multi-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merge.hkl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../xds_1/XDS_ASCII.HKL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INPUT_FILE= ../xds_2/XDS_ASCII.HKL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! same crystal, but translated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CRYSTAL_NAME= </a:t>
            </a:r>
            <a:r>
              <a:rPr kumimoji="0" lang="en-US" alt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ip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620" y="152400"/>
            <a:ext cx="638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final stats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700" y="914400"/>
            <a:ext cx="11417300" cy="56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22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583479" y="779358"/>
            <a:ext cx="2483457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SUBSET OF INTENSITY DATA WITH SIGNAL/NOISE &gt;= -3.0 AS FUNCTION OF RESOLUTION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RESOLUTION     NUMBER OF REFLECTIONS    COMPLETENESS R-FACTOR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R-FACTOR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COMPARED I/SIGMA   R-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meas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CC(1/2)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Anomal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SigAno</a:t>
            </a: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Nano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LIMIT     OBSERVED  UNIQUE  POSSIBLE     OF DATA   observed  expected                                      </a:t>
            </a:r>
            <a:r>
              <a:rPr lang="en-US" sz="2400" b="1" dirty="0" err="1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Corr</a:t>
            </a: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6.39        4103    2517      3135       80.3%       1.7%      1.8%     3018   33.77     2.3%    99.9*    21*   1.012     533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4.54        7339    4970      5544       89.6%       2.6%      2.6%     4585   22.56     3.6%    99.8*     9    0.914     796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3.72        9442    6724      7186       93.6%       2.8%      2.9%     5327   19.99     4.0%    99.7*     9    0.859     877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3.22       11077    7997      8486       94.2%       4.8%      4.9%     6094   12.27     6.8%    99.3*    -1    0.784     913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2.88       12408    8851      9595       92.2%      10.0%     10.1%     7068    6.01    14.2%    97.8*    -2    0.799    1012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2.63       13673    9561     10662       89.7%      20.8%     20.8%     8185    3.10    29.4%    88.8*    -4    0.776    1274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2.44       14360    9852     11510       85.6%      34.5%     34.7%     8981    1.90    48.8%    75.9*     2    0.765    1525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2.28        9501    6495     12416       52.3%      61.8%     59.6%     5991    1.14    87.3%    53.5*    -2    0.722    1031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 2.15        4567    3307     13210       25.0%     120.5%    120.3%     2520    0.59   170.4%    21.9*     4    0.693     408</a:t>
            </a:r>
          </a:p>
          <a:p>
            <a:pPr marL="0" indent="0">
              <a:buNone/>
            </a:pPr>
            <a:r>
              <a:rPr lang="en-US" sz="2400" b="1" dirty="0">
                <a:latin typeface="Courier New" panose="02070309020205020404" pitchFamily="49" charset="0"/>
                <a:ea typeface="DFKai-SB" panose="03000509000000000000" pitchFamily="65" charset="-120"/>
                <a:cs typeface="Courier New" panose="02070309020205020404" pitchFamily="49" charset="0"/>
              </a:rPr>
              <a:t>    total       86470   60274     81744       73.7%       6.7%      6.7%    51769    8.97     9.5%    99.5*     2    0.804    8369</a:t>
            </a:r>
          </a:p>
          <a:p>
            <a:pPr marL="0" indent="0">
              <a:buNone/>
            </a:pPr>
            <a:endParaRPr lang="en-US" sz="2400" b="1" dirty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dirty="0" smtClean="0"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urier New" panose="02070309020205020404" pitchFamily="49" charset="0"/>
              <a:ea typeface="DFKai-SB" panose="03000509000000000000" pitchFamily="65" charset="-120"/>
              <a:cs typeface="Courier New" panose="020703090202050204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34888" y="2133600"/>
            <a:ext cx="8428382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30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XDS: CORRECT.LP or XSCALE.LP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CORRECTION PARAMETERS FOR THE STANDARD ERROR OF REFLECTION INTENSITIES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******************************************************************************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The variance v0(I) of the intensity I obtained from counting statistics is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replaced by v(I)=a*(v0(I)+b*I^2). The model parameters a, b are chosen to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minimize the discrepancies between v(I) and the variance estimated from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sample statistics of symmetry related reflections. This model implicates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 asymptotic limit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=1/SQRT(a*b) for the highest I/Sigma(I) that the</a:t>
            </a: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experimental setup can produce (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Diederichs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(2010)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Acta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Cryst</a:t>
            </a: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D66, 733-740).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a        b          </a:t>
            </a:r>
            <a:r>
              <a:rPr lang="en-US" sz="24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ISa</a:t>
            </a: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3.806E+00  1.080E-04   49.32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3061252" y="5486400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885375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Analysis against resolution,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$GRAPHS:I/sigma, Mean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(I)):0|0.216023x0|137.14:2,13,14: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Rmerge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v Resolution:0|0.216023x0|1.70834:2,4,5,6,7: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:Average I,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RMSdeviation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and Sd:0|0.216023x0|1650.8:2,10,11,12: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:Fractional bias:0|0.216023x0|0:2,15: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Rmrg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Rfull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Rcum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Rpim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Nmeas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AvI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RMSdev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I/RMS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Mn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(I/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sd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)  </a:t>
            </a:r>
            <a:r>
              <a:rPr lang="en-US" sz="1600" b="1" spc="-200" dirty="0" err="1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FrcBias</a:t>
            </a: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0.020  0.020  0.020  0.021  0.006    13115     1651     57     42   29.2    137.1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0.027  0.027  0.024  0.028  0.008    24753     1171     47     42   25.0    105.2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0.038  0.038  0.029  0.040  0.012    32197      857     46     43   18.4     79.6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4  0.0445   4.74  0.034  0.034  0.031  0.035  0.010    37743     1212     57     53   21.4     91.2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5  0.0572   4.18  0.036  0.036  0.032  0.038  0.011    42642     1181     59     57   19.9     83.8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6  0.0699   3.78  0.049  0.049  0.036  0.052  0.015    47224      883     59     57   15.1     65.1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7  0.0826   3.48  0.065  0.065  0.040  0.068  0.020    51052      685     59     58   11.7     50.9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8  0.0953   3.24  0.096  0.096  0.045  0.100  0.029    54636      448     56     56    8.0     35.0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9  0.1080   3.04  0.151  0.151  0.050  0.158  0.046    58072      268     53     53    5.1     22.7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10  0.1207   2.88  0.229  0.229  0.056  0.240  0.070    60731      171     51     51    3.3     15.4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11  0.1334   2.74  0.314  0.314  0.063  0.329  0.097    63807      125     51     51    2.4     11.3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12  0.1461   2.62  0.406  0.406  0.070  0.425  0.125    66241       98     51     52    1.9      8.7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13  0.1588   2.51  0.537  0.537  0.078  0.562  0.166    68272       76     53     53    1.4      6.5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14  0.1715   2.41  0.685  0.685  0.084  0.727  0.237    54170       61     53     54    1.1      4.4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15  0.1843   2.33  0.886  0.886  0.088  0.950  0.333    39781       48     55     56    0.9      3.1     -</a:t>
            </a:r>
          </a:p>
          <a:p>
            <a:pPr marL="0" indent="0">
              <a:buNone/>
            </a:pPr>
            <a:r>
              <a:rPr lang="en-US" sz="1600" b="1" spc="-200" dirty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16  0.1970   2.25  1.249  1.249  0.092  1.355  0.508    29754       35     57     59    0.6      2.1     </a:t>
            </a:r>
            <a:r>
              <a:rPr lang="en-US" sz="16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-</a:t>
            </a:r>
            <a:endParaRPr lang="en-US" sz="16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99513" y="2345634"/>
            <a:ext cx="1444487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053" y="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B000"/>
                </a:solidFill>
              </a:rPr>
              <a:t>CCP4: aimless log</a:t>
            </a:r>
            <a:endParaRPr lang="en-US" dirty="0">
              <a:solidFill>
                <a:srgbClr val="00B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9512" y="1256431"/>
            <a:ext cx="11951595" cy="4664299"/>
          </a:xfrm>
        </p:spPr>
        <p:txBody>
          <a:bodyPr/>
          <a:lstStyle/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$TABLE:  Correlations CC(1/2) within dataset,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XDSdataset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$GRAPHS: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&amp;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CCs v resolution:0|0.216023x0|1:2,4,7: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: RMS correlation ratio :0|0.216023x0|2.20344:2,6: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N  1/d^2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Dmid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CCanom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RCRanom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 CC1/2   </a:t>
            </a:r>
            <a:r>
              <a:rPr lang="en-US" sz="2400" b="1" spc="-200" dirty="0" err="1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NImean</a:t>
            </a: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$$ $$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1  0.0064  12.55  0.659      499     2.203   1.000      669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2  0.0191   7.24  0.550      975     1.853   1.000     1155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 3  0.0318   5.61  0.527     1295     1.798   1.000     1479</a:t>
            </a:r>
          </a:p>
          <a:p>
            <a:pPr marL="0" indent="0">
              <a:buNone/>
            </a:pPr>
            <a:endParaRPr lang="en-US" sz="2400" b="1" spc="-200" dirty="0" smtClean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16  0.1970   2.25  0.037     2123     1.038   0.711     2275</a:t>
            </a:r>
          </a:p>
          <a:p>
            <a:pPr marL="0" indent="0">
              <a:buNone/>
            </a:pPr>
            <a:r>
              <a:rPr lang="en-US" sz="2400" b="1" spc="-200" dirty="0" smtClean="0">
                <a:solidFill>
                  <a:prstClr val="black"/>
                </a:solidFill>
                <a:latin typeface="Consolas" panose="020B0609020204030204" pitchFamily="49" charset="0"/>
                <a:ea typeface="DFKai-SB" panose="03000509000000000000" pitchFamily="65" charset="-120"/>
                <a:cs typeface="Consolas" panose="020B0609020204030204" pitchFamily="49" charset="0"/>
              </a:rPr>
              <a:t> 17  0.2097   2.18  0.043     1682     1.044   0.460     1877</a:t>
            </a:r>
          </a:p>
          <a:p>
            <a:pPr marL="0" indent="0">
              <a:buNone/>
            </a:pPr>
            <a:endParaRPr lang="en-US" sz="2400" b="1" spc="-200" dirty="0">
              <a:solidFill>
                <a:prstClr val="black"/>
              </a:solidFill>
              <a:latin typeface="Consolas" panose="020B0609020204030204" pitchFamily="49" charset="0"/>
              <a:ea typeface="DFKai-SB" panose="03000509000000000000" pitchFamily="65" charset="-120"/>
              <a:cs typeface="Consolas" panose="020B0609020204030204" pitchFamily="49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14053" y="5526151"/>
            <a:ext cx="1444487" cy="7487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524540" y="2743195"/>
            <a:ext cx="1444487" cy="1696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13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0.999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524892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102024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195588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701195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0.9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063149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06412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0.8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8751737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4846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61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load an image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0" y="1879600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5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0.7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0962589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095393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0.6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381368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212956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828728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603888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0.4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4607014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374022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0.3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528611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468130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02456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831774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069005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967221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0.1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058623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607260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 = 0.0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1323265"/>
              </p:ext>
            </p:extLst>
          </p:nvPr>
        </p:nvGraphicFramePr>
        <p:xfrm>
          <a:off x="335280" y="1348740"/>
          <a:ext cx="8351520" cy="47774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6129589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sz="4800" dirty="0" smtClean="0"/>
              <a:t>Summary</a:t>
            </a:r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-294968" y="1422964"/>
            <a:ext cx="9586452" cy="4573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XYCORR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INIT</a:t>
            </a:r>
            <a:endParaRPr lang="en-US" sz="3200" b="1" dirty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COLSPOT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IDXREF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DEFPIX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INTEGRATE</a:t>
            </a:r>
          </a:p>
          <a:p>
            <a:pPr algn="ctr" eaLnBrk="1" hangingPunct="1">
              <a:lnSpc>
                <a:spcPct val="130000"/>
              </a:lnSpc>
            </a:pPr>
            <a:r>
              <a:rPr lang="en-US" sz="3200" b="1" dirty="0" smtClean="0">
                <a:solidFill>
                  <a:srgbClr val="008000"/>
                </a:solidFill>
              </a:rPr>
              <a:t>CORRECT</a:t>
            </a:r>
            <a:endParaRPr lang="en-US" sz="32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122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4328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a GUI for text!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48" y="1636531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0719" y="1648107"/>
            <a:ext cx="1397000" cy="279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&amp; Demand: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8461"/>
            <a:ext cx="9113085" cy="50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24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51B9C-614E-4948-8F4C-1214CA38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9144000" cy="68494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9226" y="1290052"/>
            <a:ext cx="2137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Nov 2020- Dec 2021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20-Nov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01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20-Dec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54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21-Jan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06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21-Feb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59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21-Mar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12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21-Apr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65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21-May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17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21-Jun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670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21-Jul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23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21-Aug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376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21-Sep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228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21-Oct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081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9343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21-Dec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5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51B9C-614E-4948-8F4C-1214CA38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9144000" cy="6849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9226" y="1290052"/>
            <a:ext cx="2137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Nov 2022- Dec 2023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99971" y="2875402"/>
            <a:ext cx="5034709" cy="12669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8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22-Nov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01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22-Dec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54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23-Jan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6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23-Feb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59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23-Mar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112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23-Apr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965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23-May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817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23-Jun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670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23-Jul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523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23-Aug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376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23-Sep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228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23-Oct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081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9343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3094" y="2019300"/>
            <a:ext cx="3581105" cy="16002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ssuming here that basis schedules from 2021 will repeat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0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2951B9C-614E-4948-8F4C-1214CA380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1"/>
            <a:ext cx="9144000" cy="6849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9226" y="1290052"/>
            <a:ext cx="21374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Nov 2023- Dec 2024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097" y="2875402"/>
            <a:ext cx="3260992" cy="12669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53219" y="2884583"/>
            <a:ext cx="4926375" cy="1266940"/>
          </a:xfrm>
          <a:prstGeom prst="rect">
            <a:avLst/>
          </a:prstGeom>
          <a:gradFill flip="none" rotWithShape="1">
            <a:gsLst>
              <a:gs pos="56000">
                <a:srgbClr val="000000"/>
              </a:gs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848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01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23-Dec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54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24-Jan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406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24-Feb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59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24-Mar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12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24-Apr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965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24-May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17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24-Jun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70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24-Jul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5233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24-Aug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3761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24-Sep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2885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24-Oct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0816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24-Nov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393430" y="2225040"/>
            <a:ext cx="449580" cy="16001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24-Dec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53094" y="2019300"/>
            <a:ext cx="3581105" cy="16002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 anchor="ctr" anchorCtr="1">
            <a:noAutofit/>
          </a:bodyPr>
          <a:lstStyle/>
          <a:p>
            <a:r>
              <a:rPr lang="en-US" sz="12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</a:t>
            </a:r>
            <a:r>
              <a:rPr lang="en-US" sz="1200" b="1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ssuming here that basis schedules from 2021 will repeat</a:t>
            </a:r>
            <a:endParaRPr lang="en-US" sz="1200" b="1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4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bl831.als.lbl.gov/~jamesh/workshop2/goo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SeMet incorporation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1031875" y="1366838"/>
            <a:ext cx="24701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8000"/>
                </a:solidFill>
              </a:rPr>
              <a:t>Trivial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</p:spTree>
    <p:extLst>
      <p:ext uri="{BB962C8B-B14F-4D97-AF65-F5344CB8AC3E}">
        <p14:creationId xmlns:p14="http://schemas.microsoft.com/office/powerpoint/2010/main" val="17177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bl831.als.lbl.gov/~jamesh/workshop2/bigba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1006475"/>
            <a:ext cx="14630400" cy="146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77813" y="1366838"/>
            <a:ext cx="3243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C00000"/>
                </a:solidFill>
              </a:rPr>
              <a:t>Impossible</a:t>
            </a:r>
            <a:r>
              <a:rPr lang="en-US" altLang="en-US" sz="2800">
                <a:solidFill>
                  <a:srgbClr val="000000"/>
                </a:solidFill>
              </a:rPr>
              <a:t> to solve</a:t>
            </a:r>
          </a:p>
        </p:txBody>
      </p:sp>
      <p:sp>
        <p:nvSpPr>
          <p:cNvPr id="4608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100% S -Met incorporation</a:t>
            </a:r>
          </a:p>
        </p:txBody>
      </p:sp>
    </p:spTree>
    <p:extLst>
      <p:ext uri="{BB962C8B-B14F-4D97-AF65-F5344CB8AC3E}">
        <p14:creationId xmlns:p14="http://schemas.microsoft.com/office/powerpoint/2010/main" val="33159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6319"/>
          </a:xfrm>
        </p:spPr>
        <p:txBody>
          <a:bodyPr/>
          <a:lstStyle/>
          <a:p>
            <a:r>
              <a:rPr lang="en-US" sz="4000" dirty="0" smtClean="0"/>
              <a:t>Systematic error does not “average out”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96620" y="883578"/>
            <a:ext cx="417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Unless you can randomize their source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863878" y="786718"/>
            <a:ext cx="36487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~3x10</a:t>
            </a:r>
            <a:r>
              <a:rPr lang="en-US" baseline="30000" dirty="0">
                <a:solidFill>
                  <a:srgbClr val="000000"/>
                </a:solidFill>
              </a:rPr>
              <a:t>5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photon/pixel → 0.3% error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subtract smooth baseline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8256" y="3121783"/>
            <a:ext cx="3069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Gollwitzer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Krumrey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(2014) </a:t>
            </a:r>
          </a:p>
          <a:p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 Appl.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Cryst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378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038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b="1" smtClean="0"/>
              <a:t>Fractional error</a:t>
            </a:r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600" baseline="30000">
                <a:solidFill>
                  <a:srgbClr val="000066"/>
                </a:solidFill>
              </a:rPr>
              <a:t>mult &gt;</a:t>
            </a:r>
            <a:r>
              <a:rPr lang="en-US" altLang="en-US" sz="6600">
                <a:solidFill>
                  <a:srgbClr val="000066"/>
                </a:solidFill>
              </a:rPr>
              <a:t> </a:t>
            </a:r>
            <a:r>
              <a:rPr lang="en-US" altLang="en-US" sz="18900">
                <a:solidFill>
                  <a:srgbClr val="000000"/>
                </a:solidFill>
              </a:rPr>
              <a:t>(</a:t>
            </a:r>
            <a:r>
              <a:rPr lang="en-US" altLang="en-US" sz="18900">
                <a:solidFill>
                  <a:srgbClr val="000000"/>
                </a:solidFill>
                <a:latin typeface="Times New Roman" pitchFamily="18" charset="0"/>
              </a:rPr>
              <a:t>—</a:t>
            </a:r>
            <a:r>
              <a:rPr lang="en-US" altLang="en-US" sz="18900">
                <a:solidFill>
                  <a:srgbClr val="000000"/>
                </a:solidFill>
              </a:rPr>
              <a:t>)</a:t>
            </a:r>
            <a:r>
              <a:rPr lang="en-US" altLang="en-US" sz="9600" baseline="10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CC6600"/>
                </a:solidFill>
              </a:rPr>
              <a:t>~3%</a:t>
            </a:r>
            <a:endParaRPr lang="en-US" altLang="en-US" sz="6600" baseline="-25000">
              <a:solidFill>
                <a:srgbClr val="CC66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006600"/>
                </a:solidFill>
              </a:rPr>
              <a:t>&lt;</a:t>
            </a:r>
            <a:r>
              <a:rPr lang="el-GR" altLang="en-US" sz="6600">
                <a:solidFill>
                  <a:srgbClr val="006600"/>
                </a:solidFill>
              </a:rPr>
              <a:t>Δ</a:t>
            </a:r>
            <a:r>
              <a:rPr lang="en-US" altLang="en-US" sz="6600">
                <a:solidFill>
                  <a:srgbClr val="006600"/>
                </a:solidFill>
              </a:rPr>
              <a:t>F/F&gt;</a:t>
            </a:r>
          </a:p>
        </p:txBody>
      </p:sp>
    </p:spTree>
    <p:extLst>
      <p:ext uri="{BB962C8B-B14F-4D97-AF65-F5344CB8AC3E}">
        <p14:creationId xmlns:p14="http://schemas.microsoft.com/office/powerpoint/2010/main" val="1354548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400">
                <a:solidFill>
                  <a:srgbClr val="000000"/>
                </a:solidFill>
              </a:rPr>
              <a:t>anomalous </a:t>
            </a:r>
            <a:r>
              <a:rPr lang="en-US" altLang="en-US" sz="540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Crick, F. H. C. &amp; Magdoff, B. S. (1956) </a:t>
            </a:r>
            <a:r>
              <a:rPr lang="en-US" altLang="en-US" sz="1800" i="1">
                <a:solidFill>
                  <a:srgbClr val="000000"/>
                </a:solidFill>
              </a:rPr>
              <a:t>Acta Crystallogr.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9</a:t>
            </a:r>
            <a:r>
              <a:rPr lang="en-US" altLang="en-US" sz="1800">
                <a:solidFill>
                  <a:srgbClr val="000000"/>
                </a:solidFill>
              </a:rPr>
              <a:t>, 901-908.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Hendrickson, W. A. &amp; Teeter, M. M. (1981) </a:t>
            </a:r>
            <a:r>
              <a:rPr lang="en-US" altLang="en-US" sz="1800" i="1">
                <a:solidFill>
                  <a:srgbClr val="000000"/>
                </a:solidFill>
              </a:rPr>
              <a:t>Nature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290</a:t>
            </a:r>
            <a:r>
              <a:rPr lang="en-US" altLang="en-US" sz="1800">
                <a:solidFill>
                  <a:srgbClr val="000000"/>
                </a:solidFill>
              </a:rPr>
              <a:t>, 107-113.</a:t>
            </a:r>
          </a:p>
        </p:txBody>
      </p:sp>
      <p:sp>
        <p:nvSpPr>
          <p:cNvPr id="268292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>
                <a:solidFill>
                  <a:srgbClr val="CC3300"/>
                </a:solidFill>
              </a:rPr>
              <a:t># sites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268293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268301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l-GR" altLang="en-US" sz="6000">
                  <a:solidFill>
                    <a:srgbClr val="008000"/>
                  </a:solidFill>
                </a:rPr>
                <a:t>Δ</a:t>
              </a: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6000">
                  <a:solidFill>
                    <a:srgbClr val="008000"/>
                  </a:solidFill>
                </a:rPr>
                <a:t>F</a:t>
              </a:r>
              <a:endParaRPr lang="el-GR" altLang="en-US" sz="6000">
                <a:solidFill>
                  <a:srgbClr val="008000"/>
                </a:solidFill>
              </a:endParaRPr>
            </a:p>
          </p:txBody>
        </p:sp>
        <p:sp>
          <p:nvSpPr>
            <p:cNvPr id="268302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8294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>
                <a:solidFill>
                  <a:srgbClr val="000000"/>
                </a:solidFill>
              </a:rPr>
              <a:t>≈</a:t>
            </a:r>
            <a:r>
              <a:rPr lang="en-US" altLang="en-US" sz="3600">
                <a:solidFill>
                  <a:srgbClr val="000000"/>
                </a:solidFill>
              </a:rPr>
              <a:t> </a:t>
            </a:r>
            <a:r>
              <a:rPr lang="en-US" altLang="en-US" sz="6000">
                <a:solidFill>
                  <a:srgbClr val="000000"/>
                </a:solidFill>
              </a:rPr>
              <a:t>1.2 </a:t>
            </a:r>
            <a:r>
              <a:rPr lang="en-US" altLang="en-US" sz="6000">
                <a:solidFill>
                  <a:srgbClr val="CC3300"/>
                </a:solidFill>
              </a:rPr>
              <a:t>f”</a:t>
            </a:r>
          </a:p>
        </p:txBody>
      </p:sp>
      <p:grpSp>
        <p:nvGrpSpPr>
          <p:cNvPr id="268295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268298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8299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4000">
                  <a:solidFill>
                    <a:srgbClr val="000000"/>
                  </a:solidFill>
                </a:rPr>
                <a:t>√</a:t>
              </a:r>
            </a:p>
          </p:txBody>
        </p:sp>
        <p:sp>
          <p:nvSpPr>
            <p:cNvPr id="268300" name="Line 12"/>
            <p:cNvSpPr>
              <a:spLocks noChangeShapeType="1"/>
            </p:cNvSpPr>
            <p:nvPr/>
          </p:nvSpPr>
          <p:spPr bwMode="auto">
            <a:xfrm>
              <a:off x="3110" y="1491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39533" name="Text Box 13"/>
          <p:cNvSpPr txBox="1">
            <a:spLocks noChangeArrowheads="1"/>
          </p:cNvSpPr>
          <p:nvPr/>
        </p:nvSpPr>
        <p:spPr bwMode="auto">
          <a:xfrm>
            <a:off x="5316538" y="4657725"/>
            <a:ext cx="2732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World record!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>
                <a:solidFill>
                  <a:srgbClr val="008000"/>
                </a:solidFill>
              </a:rPr>
              <a:t>Δ</a:t>
            </a:r>
            <a:r>
              <a:rPr lang="en-US" altLang="en-US">
                <a:solidFill>
                  <a:srgbClr val="008000"/>
                </a:solidFill>
              </a:rPr>
              <a:t>F/F</a:t>
            </a:r>
            <a:r>
              <a:rPr lang="en-US" altLang="en-US">
                <a:solidFill>
                  <a:srgbClr val="000000"/>
                </a:solidFill>
              </a:rPr>
              <a:t> = 0.5%</a:t>
            </a:r>
            <a:endParaRPr lang="el-GR" altLang="en-US">
              <a:solidFill>
                <a:srgbClr val="000000"/>
              </a:solidFill>
            </a:endParaRPr>
          </a:p>
        </p:txBody>
      </p:sp>
      <p:sp>
        <p:nvSpPr>
          <p:cNvPr id="2539534" name="Rectangle 14"/>
          <p:cNvSpPr>
            <a:spLocks noChangeArrowheads="1"/>
          </p:cNvSpPr>
          <p:nvPr/>
        </p:nvSpPr>
        <p:spPr bwMode="auto">
          <a:xfrm>
            <a:off x="7299325" y="5667375"/>
            <a:ext cx="1844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Wang, Dauter &amp; Dauter (2006) </a:t>
            </a:r>
            <a:r>
              <a:rPr lang="en-US" altLang="en-US" sz="1800" i="1">
                <a:solidFill>
                  <a:srgbClr val="000000"/>
                </a:solidFill>
              </a:rPr>
              <a:t>Acta Cryst.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62</a:t>
            </a:r>
            <a:r>
              <a:rPr lang="en-US" altLang="en-US" sz="1800">
                <a:solidFill>
                  <a:srgbClr val="000000"/>
                </a:solidFill>
              </a:rPr>
              <a:t>, 1475-1483.</a:t>
            </a:r>
          </a:p>
        </p:txBody>
      </p:sp>
    </p:spTree>
    <p:extLst>
      <p:ext uri="{BB962C8B-B14F-4D97-AF65-F5344CB8AC3E}">
        <p14:creationId xmlns:p14="http://schemas.microsoft.com/office/powerpoint/2010/main" val="3563968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39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33" grpId="0"/>
      <p:bldP spid="25395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3006" y="3938815"/>
            <a:ext cx="5121915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output_file_name.mtz</a:t>
            </a:r>
            <a:endParaRPr lang="en-US" sz="3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</a:rPr>
              <a:t>Acta D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66</a:t>
            </a:r>
            <a:r>
              <a:rPr lang="en-US" altLang="en-US" sz="180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08164" name="Freeform 4"/>
          <p:cNvSpPr>
            <a:spLocks/>
          </p:cNvSpPr>
          <p:nvPr/>
        </p:nvSpPr>
        <p:spPr bwMode="auto">
          <a:xfrm>
            <a:off x="6148388" y="3419475"/>
            <a:ext cx="869950" cy="660400"/>
          </a:xfrm>
          <a:custGeom>
            <a:avLst/>
            <a:gdLst>
              <a:gd name="T0" fmla="*/ 2147483647 w 548"/>
              <a:gd name="T1" fmla="*/ 0 h 416"/>
              <a:gd name="T2" fmla="*/ 2147483647 w 548"/>
              <a:gd name="T3" fmla="*/ 2147483647 h 416"/>
              <a:gd name="T4" fmla="*/ 2147483647 w 548"/>
              <a:gd name="T5" fmla="*/ 2147483647 h 416"/>
              <a:gd name="T6" fmla="*/ 2147483647 w 548"/>
              <a:gd name="T7" fmla="*/ 2147483647 h 416"/>
              <a:gd name="T8" fmla="*/ 0 w 548"/>
              <a:gd name="T9" fmla="*/ 2147483647 h 4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48" h="416">
                <a:moveTo>
                  <a:pt x="17" y="0"/>
                </a:moveTo>
                <a:cubicBezTo>
                  <a:pt x="75" y="7"/>
                  <a:pt x="283" y="8"/>
                  <a:pt x="368" y="41"/>
                </a:cubicBezTo>
                <a:cubicBezTo>
                  <a:pt x="453" y="74"/>
                  <a:pt x="548" y="143"/>
                  <a:pt x="526" y="200"/>
                </a:cubicBezTo>
                <a:cubicBezTo>
                  <a:pt x="504" y="257"/>
                  <a:pt x="322" y="352"/>
                  <a:pt x="234" y="384"/>
                </a:cubicBezTo>
                <a:cubicBezTo>
                  <a:pt x="146" y="416"/>
                  <a:pt x="73" y="404"/>
                  <a:pt x="0" y="392"/>
                </a:cubicBezTo>
              </a:path>
            </a:pathLst>
          </a:cu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5622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08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64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r>
              <a:rPr lang="en-US" altLang="en-US" sz="7200">
                <a:solidFill>
                  <a:schemeClr val="tx1"/>
                </a:solidFill>
              </a:rPr>
              <a:t>what the is a MGy?</a:t>
            </a:r>
          </a:p>
        </p:txBody>
      </p:sp>
      <p:sp>
        <p:nvSpPr>
          <p:cNvPr id="385027" name="Text Box 3"/>
          <p:cNvSpPr txBox="1">
            <a:spLocks noChangeArrowheads="1"/>
          </p:cNvSpPr>
          <p:nvPr/>
        </p:nvSpPr>
        <p:spPr bwMode="auto">
          <a:xfrm>
            <a:off x="1014413" y="3560763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http://bl831.als.lbl.gov/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</a:rPr>
              <a:t>damage_rates.pdf</a:t>
            </a:r>
          </a:p>
        </p:txBody>
      </p:sp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Holton J. M. (2009) </a:t>
            </a:r>
            <a:r>
              <a:rPr lang="en-US" altLang="en-US" i="1">
                <a:solidFill>
                  <a:srgbClr val="000000"/>
                </a:solidFill>
              </a:rPr>
              <a:t>J. Synchrotron Rad.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 b="1">
                <a:solidFill>
                  <a:srgbClr val="000000"/>
                </a:solidFill>
              </a:rPr>
              <a:t>16</a:t>
            </a:r>
            <a:r>
              <a:rPr lang="en-US" altLang="en-US">
                <a:solidFill>
                  <a:srgbClr val="000000"/>
                </a:solidFill>
              </a:rPr>
              <a:t> 133-42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9865" y="2292440"/>
            <a:ext cx="4126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C00000"/>
                </a:solidFill>
              </a:rPr>
              <a:t>1 </a:t>
            </a:r>
            <a:r>
              <a:rPr lang="en-US" sz="4000" dirty="0" err="1">
                <a:solidFill>
                  <a:srgbClr val="C00000"/>
                </a:solidFill>
              </a:rPr>
              <a:t>MGy</a:t>
            </a:r>
            <a:r>
              <a:rPr lang="en-US" sz="4000" dirty="0">
                <a:solidFill>
                  <a:srgbClr val="C00000"/>
                </a:solidFill>
              </a:rPr>
              <a:t> = 10</a:t>
            </a:r>
            <a:r>
              <a:rPr lang="en-US" sz="4000" baseline="30000" dirty="0">
                <a:solidFill>
                  <a:srgbClr val="C00000"/>
                </a:solidFill>
              </a:rPr>
              <a:t>6</a:t>
            </a:r>
            <a:r>
              <a:rPr lang="en-US" sz="4000" dirty="0">
                <a:solidFill>
                  <a:srgbClr val="C00000"/>
                </a:solidFill>
              </a:rPr>
              <a:t> J/kg</a:t>
            </a:r>
          </a:p>
        </p:txBody>
      </p:sp>
    </p:spTree>
    <p:extLst>
      <p:ext uri="{BB962C8B-B14F-4D97-AF65-F5344CB8AC3E}">
        <p14:creationId xmlns:p14="http://schemas.microsoft.com/office/powerpoint/2010/main" val="2818466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/>
      <p:bldP spid="385028" grpId="0"/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8941" y="2474259"/>
            <a:ext cx="8175812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71364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041023"/>
            <a:ext cx="86868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synch   line      type    flux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beamsize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flux density  dose    max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xtal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min site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  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ph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l-G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μ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m2/s     rate    lifetime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lifetime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4.2.2      MAD   2.2e11    75x80    3.7e+07  27.3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73 s 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5.0.1     mono   1.6e11      100    2.0e+07  10.4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48 m   3.2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5.0.2      MAD     8e11      100    1.0e+08  51.8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9.6 m    39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5.0.3     mono   1.7e11      100    2.2e+07    11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45 m     3 m 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8.2.1      MAD   1.8e11      100    2.3e+07  11.7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8.2.2      MAD   2.3e11      100    2.9e+07  14.9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34 m   2.2 m</a:t>
            </a:r>
          </a:p>
          <a:p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    MAD     9e11       70    2.3e+08   119 kGy/s    4.2 m    17 s</a:t>
            </a:r>
          </a:p>
          <a:p>
            <a:r>
              <a:rPr lang="pt-BR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8.3.1  typical     6e11       70    1.6e+08   115 kGy/s    4.3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MAD   1.8e11      100    2.3e+07  11.7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43 m   2.9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ALS     12.3.1      ML   4.0e12      100    5.1e+08   513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58 s   3.9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8-BM       MAD     1e11      200    2.5e+06  1.27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6.6 h    26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14-BM-C   mono   5.8e10      200    1.4e+06   738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45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14-BM-D    MAD    3.3e9      200    8.2e+04    42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8.3 d    13 h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14-ID-B    MAD   6.0e10      200    1.5e+06   763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11 h    44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17-BM      MAD   1.1e11      200    2.8e+06   1.4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 6 h    24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17-ID      MAD   2.3e11      200    5.8e+06  2.93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2.8 h    11 m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19-BM      MAD   2.0e11    70x60    4.8e+07  24.2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21 m    83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    MAD   1.3e13    80x40    4.1e+09  2.07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15 s  0.97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19-ID  typical   5.5e11  100x100    5.5e+07    28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18 m    71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22-BM      MAD     7e12    80x40    2.2e+09  1.23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    MAD     7e12    80x40    2.2e+09  1.23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24 s   1.6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22-ID  typical   1.5e12       80    2.3e+08   119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23-ID-B    MAD     1e13    75x25    5.3e+09  3.01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10 s  0.66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23-ID  typical   1.5e12       80    2.3e+08   119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4.2 m    17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24-ID-C    MAD   1.3e13    20x60    1.1e+10  5.23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5.7 s  0.38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24-ID-E    MAD   0.5e13   20x100    2.5e+09  1.19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 25 s   1.7 s</a:t>
            </a:r>
          </a:p>
          <a:p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APS     31-ID      MAD     2e12       70    4.1e+08   194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kGy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/s    2.6 m    10 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8941" y="4856151"/>
            <a:ext cx="8175812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23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  <p:bldP spid="6" grpId="0" animBg="1" autoUpdateAnimBg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063" y="0"/>
            <a:ext cx="87596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516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277813"/>
            <a:ext cx="8086725" cy="601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000000"/>
                </a:solidFill>
                <a:cs typeface="Arial" charset="0"/>
              </a:rPr>
              <a:t>Holton &amp; Frankel (2010) </a:t>
            </a:r>
            <a:r>
              <a:rPr lang="en-US" altLang="en-US" i="1">
                <a:solidFill>
                  <a:srgbClr val="000000"/>
                </a:solidFill>
                <a:cs typeface="Arial" charset="0"/>
              </a:rPr>
              <a:t>Acta D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66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393-408.</a:t>
            </a:r>
          </a:p>
        </p:txBody>
      </p:sp>
      <p:sp>
        <p:nvSpPr>
          <p:cNvPr id="149508" name="Oval 4"/>
          <p:cNvSpPr>
            <a:spLocks noChangeArrowheads="1"/>
          </p:cNvSpPr>
          <p:nvPr/>
        </p:nvSpPr>
        <p:spPr bwMode="auto">
          <a:xfrm>
            <a:off x="1497013" y="5538788"/>
            <a:ext cx="1630362" cy="47783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96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8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Holton (2009) </a:t>
            </a:r>
            <a:r>
              <a:rPr lang="en-US" altLang="en-US" i="1">
                <a:solidFill>
                  <a:srgbClr val="000000"/>
                </a:solidFill>
                <a:cs typeface="Arial" charset="0"/>
              </a:rPr>
              <a:t>J. Synchrotron Rad.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16</a:t>
            </a:r>
            <a:r>
              <a:rPr lang="en-US" altLang="en-US">
                <a:solidFill>
                  <a:srgbClr val="000000"/>
                </a:solidFill>
                <a:cs typeface="Arial" charset="0"/>
              </a:rPr>
              <a:t> 133-42</a:t>
            </a:r>
          </a:p>
        </p:txBody>
      </p:sp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Radiation Damage World Records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622300" y="-16656"/>
            <a:ext cx="7618413" cy="603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MGy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reaction			reference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~45	global damage		Owen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(2006)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70C0"/>
                </a:solidFill>
                <a:cs typeface="Arial" charset="0"/>
              </a:rPr>
              <a:t>10/Å	global damage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Howells et al. (2009)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5	Se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Met			Holton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Hg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Ramagopal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(2004)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4	R-C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COOH		Garman et al. (2015)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3	S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S			Murray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(2002)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1	Br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RNA		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Olieric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~1?	Cl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C			???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0.5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Mn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PS II		Yano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(2005)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0.06	</a:t>
            </a:r>
            <a:r>
              <a:rPr lang="en-US" altLang="en-US" sz="2000" dirty="0" err="1">
                <a:solidFill>
                  <a:srgbClr val="000000"/>
                </a:solidFill>
                <a:cs typeface="Arial" charset="0"/>
              </a:rPr>
              <a:t>putidaredoxin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		Corbett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(2007)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0.02	Fe</a:t>
            </a:r>
            <a:r>
              <a:rPr lang="en-US" altLang="en-US" sz="2000" dirty="0">
                <a:solidFill>
                  <a:srgbClr val="FF0000"/>
                </a:solidFill>
                <a:cs typeface="Arial" charset="0"/>
              </a:rPr>
              <a:t> in 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myoglobin		Denisov </a:t>
            </a:r>
            <a:r>
              <a:rPr lang="en-US" altLang="en-US" sz="2000" i="1" dirty="0">
                <a:solidFill>
                  <a:srgbClr val="000000"/>
                </a:solidFill>
                <a:cs typeface="Arial" charset="0"/>
              </a:rPr>
              <a:t>et al.</a:t>
            </a:r>
            <a:r>
              <a:rPr lang="en-US" altLang="en-US" sz="2000" dirty="0">
                <a:solidFill>
                  <a:srgbClr val="000000"/>
                </a:solidFill>
                <a:cs typeface="Arial" charset="0"/>
              </a:rPr>
              <a:t> (2007)</a:t>
            </a:r>
          </a:p>
        </p:txBody>
      </p:sp>
      <p:sp>
        <p:nvSpPr>
          <p:cNvPr id="301061" name="Line 5"/>
          <p:cNvSpPr>
            <a:spLocks noChangeShapeType="1"/>
          </p:cNvSpPr>
          <p:nvPr/>
        </p:nvSpPr>
        <p:spPr bwMode="auto">
          <a:xfrm>
            <a:off x="500063" y="1504169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320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6899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6954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0000"/>
                </a:solidFill>
              </a:rPr>
              <a:t>molar, at the Se edge based on RADDOSE</a:t>
            </a:r>
          </a:p>
        </p:txBody>
      </p:sp>
      <p:graphicFrame>
        <p:nvGraphicFramePr>
          <p:cNvPr id="2256955" name="Group 59"/>
          <p:cNvGraphicFramePr>
            <a:graphicFrameLocks noGrp="1"/>
          </p:cNvGraphicFramePr>
          <p:nvPr>
            <p:ph sz="half" idx="2"/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6950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30213" y="-182563"/>
            <a:ext cx="8229600" cy="1143001"/>
          </a:xfrm>
          <a:noFill/>
          <a:ln/>
        </p:spPr>
        <p:txBody>
          <a:bodyPr/>
          <a:lstStyle/>
          <a:p>
            <a:r>
              <a:rPr lang="en-US" altLang="en-US" dirty="0" smtClean="0"/>
              <a:t>Life-halving </a:t>
            </a:r>
            <a:r>
              <a:rPr lang="en-US" altLang="en-US" dirty="0"/>
              <a:t>concentration</a:t>
            </a:r>
          </a:p>
        </p:txBody>
      </p:sp>
      <p:graphicFrame>
        <p:nvGraphicFramePr>
          <p:cNvPr id="2257923" name="Group 3"/>
          <p:cNvGraphicFramePr>
            <a:graphicFrameLocks noGrp="1"/>
          </p:cNvGraphicFramePr>
          <p:nvPr>
            <p:ph sz="half" idx="1"/>
          </p:nvPr>
        </p:nvGraphicFramePr>
        <p:xfrm>
          <a:off x="622300" y="1498600"/>
          <a:ext cx="3554413" cy="5181600"/>
        </p:xfrm>
        <a:graphic>
          <a:graphicData uri="http://schemas.openxmlformats.org/drawingml/2006/table">
            <a:tbl>
              <a:tblPr/>
              <a:tblGrid>
                <a:gridCol w="1784350"/>
                <a:gridCol w="1770063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Cl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K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Zn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7978" name="Text Box 58"/>
          <p:cNvSpPr txBox="1">
            <a:spLocks noChangeArrowheads="1"/>
          </p:cNvSpPr>
          <p:nvPr/>
        </p:nvSpPr>
        <p:spPr bwMode="auto">
          <a:xfrm>
            <a:off x="1433513" y="885825"/>
            <a:ext cx="6278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</a:rPr>
              <a:t>molar, </a:t>
            </a:r>
            <a:r>
              <a:rPr lang="en-US" altLang="en-US" sz="2400" b="1" dirty="0">
                <a:solidFill>
                  <a:srgbClr val="EA0000"/>
                </a:solidFill>
              </a:rPr>
              <a:t>at the Se edge</a:t>
            </a:r>
            <a:r>
              <a:rPr lang="en-US" altLang="en-US" sz="2400" b="1" dirty="0">
                <a:solidFill>
                  <a:srgbClr val="000000"/>
                </a:solidFill>
              </a:rPr>
              <a:t> based on RADDOSE</a:t>
            </a:r>
          </a:p>
        </p:txBody>
      </p:sp>
      <p:graphicFrame>
        <p:nvGraphicFramePr>
          <p:cNvPr id="2257979" name="Group 5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34531484"/>
              </p:ext>
            </p:extLst>
          </p:nvPr>
        </p:nvGraphicFramePr>
        <p:xfrm>
          <a:off x="4797425" y="1504950"/>
          <a:ext cx="3405188" cy="5181600"/>
        </p:xfrm>
        <a:graphic>
          <a:graphicData uri="http://schemas.openxmlformats.org/drawingml/2006/table">
            <a:tbl>
              <a:tblPr/>
              <a:tblGrid>
                <a:gridCol w="1709738"/>
                <a:gridCol w="1695450"/>
              </a:tblGrid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As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Se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Br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2.9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0.47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Gd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Ta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Pt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611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flux</a:t>
            </a:r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&amp; time</a:t>
            </a:r>
          </a:p>
          <a:p>
            <a:pPr algn="ctr" eaLnBrk="1" hangingPunct="1"/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solidFill>
                  <a:prstClr val="black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prstClr val="white"/>
                </a:solidFill>
                <a:cs typeface="Arial" charset="0"/>
              </a:rPr>
              <a:t>(synch)</a:t>
            </a: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itchFamily="34" charset="0"/>
                <a:cs typeface="Arial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4400" dirty="0">
                <a:solidFill>
                  <a:srgbClr val="000000"/>
                </a:solidFill>
                <a:latin typeface="Arial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25104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836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dsgui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nuts, bolts, bells &amp; whistles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8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1" y="2041645"/>
            <a:ext cx="2754775" cy="308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5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3" name="Picture 2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244906" y="3393196"/>
            <a:ext cx="6312665" cy="604883"/>
            <a:chOff x="1244906" y="3393196"/>
            <a:chExt cx="6312665" cy="60488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244906" y="3393196"/>
              <a:ext cx="6312665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274545" y="3536414"/>
              <a:ext cx="1794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2400" dirty="0" smtClean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irect beam</a:t>
              </a:r>
              <a:endPara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065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ff_1231"/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000">
            <a:off x="7174428" y="363557"/>
            <a:ext cx="1106096" cy="62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center vs “origin”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6" y="5352897"/>
            <a:ext cx="63103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1260784" y="2751569"/>
            <a:ext cx="6230686" cy="62729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44906" y="3393196"/>
            <a:ext cx="631266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1240000">
            <a:off x="4340646" y="2467778"/>
            <a:ext cx="939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origin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74545" y="3536414"/>
            <a:ext cx="1794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irect beam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cs typeface="Arial" panose="020B0604020202020204" pitchFamily="34" charset="0"/>
              </a:rPr>
              <a:t>Correct beam center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1241" y="1366462"/>
            <a:ext cx="572270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155.063 155.647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159.353 155.063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159.301 155.011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1512.73 1554.57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155.063 159.356 -250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08333" y="1366462"/>
            <a:ext cx="28356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ADXV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HKL2000 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MOSFLM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XDS</a:t>
            </a:r>
          </a:p>
          <a:p>
            <a:pPr>
              <a:lnSpc>
                <a:spcPct val="150000"/>
              </a:lnSpc>
            </a:pPr>
            <a:r>
              <a:rPr lang="en-US" sz="4400" dirty="0" smtClean="0">
                <a:solidFill>
                  <a:prstClr val="black"/>
                </a:solidFill>
                <a:latin typeface="Arial"/>
              </a:rPr>
              <a:t>DIALS</a:t>
            </a:r>
            <a:endParaRPr lang="en-US" sz="44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02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85060"/>
            <a:ext cx="9090837" cy="7415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23158" y="1386308"/>
            <a:ext cx="6340197" cy="501675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8000" b="1" dirty="0" err="1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</a:t>
            </a:r>
            <a:endParaRPr lang="en-US" sz="8000" b="1" dirty="0" smtClean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en-US" sz="8000" b="1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tructural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8000" b="1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b="1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portal.org</a:t>
            </a:r>
            <a:endParaRPr lang="en-US" sz="8800" b="1" dirty="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52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0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2487"/>
          </a:xfrm>
        </p:spPr>
        <p:txBody>
          <a:bodyPr/>
          <a:lstStyle/>
          <a:p>
            <a:r>
              <a:rPr lang="en-US" dirty="0" smtClean="0"/>
              <a:t>Pilatus: 1-module shift</a:t>
            </a:r>
            <a:endParaRPr lang="en-US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2487"/>
            <a:ext cx="940593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49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25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1676E-6 L 2.77778E-7 -0.14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>
                <a:solidFill>
                  <a:srgbClr val="000000"/>
                </a:solidFill>
              </a:rPr>
              <a:t>Pilatus: 1-module shift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816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Detector pixels are 3D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4400" y="1752600"/>
            <a:ext cx="466344" cy="28346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353" y="1295400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51 </a:t>
            </a:r>
            <a:r>
              <a:rPr lang="el-GR" sz="2400" dirty="0" smtClean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43275" y="2805476"/>
            <a:ext cx="1653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31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2000" y="21336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120378" y="3614077"/>
            <a:ext cx="1897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Typical CCD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57912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Mean Penetration depth 12 </a:t>
            </a:r>
            <a:r>
              <a:rPr lang="en-US" sz="2400" dirty="0" err="1" smtClean="0">
                <a:solidFill>
                  <a:srgbClr val="000000"/>
                </a:solidFill>
              </a:rPr>
              <a:t>keV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17.5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006600"/>
                </a:solidFill>
              </a:rPr>
              <a:t>Gd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O</a:t>
            </a:r>
            <a:r>
              <a:rPr lang="en-US" sz="2400" baseline="-25000" dirty="0" smtClean="0">
                <a:solidFill>
                  <a:srgbClr val="006600"/>
                </a:solidFill>
              </a:rPr>
              <a:t>2</a:t>
            </a:r>
            <a:r>
              <a:rPr lang="en-US" sz="2400" dirty="0" smtClean="0">
                <a:solidFill>
                  <a:srgbClr val="006600"/>
                </a:solidFill>
              </a:rPr>
              <a:t>S       </a:t>
            </a:r>
            <a:r>
              <a:rPr lang="en-US" sz="2400" dirty="0" smtClean="0">
                <a:solidFill>
                  <a:srgbClr val="000000"/>
                </a:solidFill>
              </a:rPr>
              <a:t>237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 </a:t>
            </a:r>
            <a:r>
              <a:rPr lang="en-US" sz="2400" dirty="0" smtClean="0">
                <a:solidFill>
                  <a:srgbClr val="FFFFFF">
                    <a:lumMod val="50000"/>
                  </a:srgbClr>
                </a:solidFill>
              </a:rPr>
              <a:t>Si </a:t>
            </a:r>
            <a:r>
              <a:rPr lang="en-US" sz="2400" dirty="0" smtClean="0">
                <a:solidFill>
                  <a:srgbClr val="000000"/>
                </a:solidFill>
              </a:rPr>
              <a:t>       </a:t>
            </a:r>
            <a:endParaRPr lang="en-US" sz="2400" dirty="0">
              <a:solidFill>
                <a:srgbClr val="006600"/>
              </a:solidFill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443095" y="1886857"/>
            <a:ext cx="355191" cy="362857"/>
          </a:xfrm>
          <a:custGeom>
            <a:avLst/>
            <a:gdLst>
              <a:gd name="connsiteX0" fmla="*/ 355191 w 355191"/>
              <a:gd name="connsiteY0" fmla="*/ 0 h 362857"/>
              <a:gd name="connsiteX1" fmla="*/ 35876 w 355191"/>
              <a:gd name="connsiteY1" fmla="*/ 130629 h 362857"/>
              <a:gd name="connsiteX2" fmla="*/ 21362 w 355191"/>
              <a:gd name="connsiteY2" fmla="*/ 362857 h 36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5191" h="362857">
                <a:moveTo>
                  <a:pt x="355191" y="0"/>
                </a:moveTo>
                <a:cubicBezTo>
                  <a:pt x="223352" y="35076"/>
                  <a:pt x="91514" y="70153"/>
                  <a:pt x="35876" y="130629"/>
                </a:cubicBezTo>
                <a:cubicBezTo>
                  <a:pt x="-19762" y="191105"/>
                  <a:pt x="800" y="276981"/>
                  <a:pt x="21362" y="362857"/>
                </a:cubicBezTo>
              </a:path>
            </a:pathLst>
          </a:custGeom>
          <a:noFill/>
          <a:ln>
            <a:head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9800000">
            <a:off x="1181862" y="1742187"/>
            <a:ext cx="0" cy="1554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442385" y="1695271"/>
            <a:ext cx="691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8</a:t>
            </a:r>
            <a:r>
              <a:rPr lang="en-US" sz="2400" dirty="0" smtClean="0">
                <a:solidFill>
                  <a:srgbClr val="000000"/>
                </a:solidFill>
              </a:rPr>
              <a:t>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15814" y="1752600"/>
            <a:ext cx="1572768" cy="292608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3078" y="1295400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172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9003" y="4648200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26%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363858" y="3537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320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3751841" y="3095437"/>
            <a:ext cx="1013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Pilatus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9800000">
            <a:off x="4798261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94678" y="1695271"/>
            <a:ext cx="7152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53%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3600000">
            <a:off x="3970677" y="2112542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84644" y="1752600"/>
            <a:ext cx="685800" cy="4114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5292" y="1290935"/>
            <a:ext cx="979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75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7692" y="5791200"/>
            <a:ext cx="7152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15%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57072" y="4680191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450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l-GR" sz="2400" dirty="0">
                <a:solidFill>
                  <a:srgbClr val="000000"/>
                </a:solidFill>
              </a:rPr>
              <a:t>μ</a:t>
            </a:r>
            <a:r>
              <a:rPr lang="en-US" sz="2400" dirty="0" smtClean="0">
                <a:solidFill>
                  <a:srgbClr val="000000"/>
                </a:solidFill>
              </a:rPr>
              <a:t>m thick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6990287" y="3450206"/>
            <a:ext cx="808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</a:rPr>
              <a:t>Eiger</a:t>
            </a:r>
            <a:endParaRPr lang="en-US" sz="2400" dirty="0">
              <a:solidFill>
                <a:srgbClr val="0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9800000">
            <a:off x="7934274" y="1607430"/>
            <a:ext cx="0" cy="21671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820232" y="1695271"/>
            <a:ext cx="7954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76%</a:t>
            </a:r>
          </a:p>
          <a:p>
            <a:r>
              <a:rPr lang="en-US" sz="2400" dirty="0">
                <a:solidFill>
                  <a:srgbClr val="000000"/>
                </a:solidFill>
              </a:rPr>
              <a:t>s</a:t>
            </a:r>
            <a:r>
              <a:rPr lang="en-US" sz="2400" dirty="0" smtClean="0">
                <a:solidFill>
                  <a:srgbClr val="000000"/>
                </a:solidFill>
              </a:rPr>
              <a:t>ide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loss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3600000">
            <a:off x="7030490" y="1960141"/>
            <a:ext cx="868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photon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66897" y="5319282"/>
            <a:ext cx="40895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Arrival angle of 2 Å spot: 29°</a:t>
            </a:r>
          </a:p>
        </p:txBody>
      </p:sp>
    </p:spTree>
    <p:extLst>
      <p:ext uri="{BB962C8B-B14F-4D97-AF65-F5344CB8AC3E}">
        <p14:creationId xmlns:p14="http://schemas.microsoft.com/office/powerpoint/2010/main" val="64332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4" grpId="0"/>
      <p:bldP spid="17" grpId="0"/>
      <p:bldP spid="31" grpId="0"/>
      <p:bldP spid="40" grpId="0"/>
      <p:bldP spid="18" grpId="0"/>
      <p:bldP spid="32" grpId="0"/>
      <p:bldP spid="41" grpId="0"/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4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XYCORR– setting things up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-208346" y="2875023"/>
            <a:ext cx="2754775" cy="41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8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36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906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INIT – look at the background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140" y="9144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40" y="13208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532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COLSPOT – the spot picker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250" y="1447800"/>
            <a:ext cx="4152900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Powerpoint</a:t>
            </a:r>
            <a:r>
              <a:rPr lang="en-US" dirty="0" smtClean="0"/>
              <a:t> file available: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91740"/>
            <a:ext cx="8229600" cy="363442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https://bl831.als.lbl.gov/~</a:t>
            </a:r>
            <a:r>
              <a:rPr lang="en-US" dirty="0" smtClean="0">
                <a:hlinkClick r:id="rId2"/>
              </a:rPr>
              <a:t>jamesh/powerpoint/RapiData_XDS_2022.pptx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JMHolton@lbl.gov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27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9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XPARM.XDS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5422" y="1600201"/>
            <a:ext cx="9276202" cy="3765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XPARM.XDS    VERSION Feb 5, 2021  BUILT=20210323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1      270.0000    0.2000  0.999971  0.007404 -0.001831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0.979460       0.000711       0.000291       1.020970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96     78.8215     78.8215     37.1784  90.000  90.000  90.000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36.338257       9.327419     -69.320709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26.357738      70.532730      23.307367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30.559622     -16.002089      13.866352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1      2463      2527    0.172000    0.172000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1231.500000    1263.500000     189.160004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1.000000       0.000000       0.000000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0.000000       1.000000       0.000000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0.000000       0.000000       1.000000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1         1      2463         1      2527</a:t>
            </a:r>
          </a:p>
          <a:p>
            <a:pPr marL="0" indent="0">
              <a:buNone/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0.00    0.00    0.00  1.00000  0.00000  0.00000  0.00000  1.00000  0.00000</a:t>
            </a:r>
            <a:endParaRPr lang="en-US" sz="14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6384" name="Group 16383"/>
          <p:cNvGrpSpPr/>
          <p:nvPr/>
        </p:nvGrpSpPr>
        <p:grpSpPr>
          <a:xfrm>
            <a:off x="743640" y="1850834"/>
            <a:ext cx="6692745" cy="2807465"/>
            <a:chOff x="743640" y="1850834"/>
            <a:chExt cx="6692745" cy="2807465"/>
          </a:xfrm>
        </p:grpSpPr>
        <p:sp>
          <p:nvSpPr>
            <p:cNvPr id="8" name="Rounded Rectangle 7"/>
            <p:cNvSpPr/>
            <p:nvPr/>
          </p:nvSpPr>
          <p:spPr>
            <a:xfrm>
              <a:off x="3690651" y="1850834"/>
              <a:ext cx="3139807" cy="2533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655066" y="2135436"/>
              <a:ext cx="4162540" cy="25522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74424" y="2398004"/>
              <a:ext cx="5961961" cy="257061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932762" y="2638539"/>
              <a:ext cx="4289233" cy="765673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43640" y="3701667"/>
              <a:ext cx="2847860" cy="187288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39258" y="3945874"/>
              <a:ext cx="4289233" cy="712425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994052" y="3426246"/>
              <a:ext cx="1793915" cy="25155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3977088" y="3415228"/>
              <a:ext cx="2166651" cy="242372"/>
            </a:xfrm>
            <a:prstGeom prst="round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0" y="638978"/>
            <a:ext cx="8809491" cy="4373964"/>
            <a:chOff x="0" y="638978"/>
            <a:chExt cx="8809491" cy="4373964"/>
          </a:xfrm>
        </p:grpSpPr>
        <p:sp>
          <p:nvSpPr>
            <p:cNvPr id="6" name="Freeform 5"/>
            <p:cNvSpPr/>
            <p:nvPr/>
          </p:nvSpPr>
          <p:spPr>
            <a:xfrm>
              <a:off x="409295" y="969486"/>
              <a:ext cx="427988" cy="99151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1690" y="638978"/>
              <a:ext cx="2172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 image 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788002" y="1410159"/>
              <a:ext cx="468266" cy="593075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553195 w 559611"/>
                <a:gd name="connsiteY0" fmla="*/ 0 h 509216"/>
                <a:gd name="connsiteX1" fmla="*/ 2227 w 559611"/>
                <a:gd name="connsiteY1" fmla="*/ 233795 h 509216"/>
                <a:gd name="connsiteX2" fmla="*/ 376801 w 559611"/>
                <a:gd name="connsiteY2" fmla="*/ 509216 h 509216"/>
                <a:gd name="connsiteX0" fmla="*/ 241509 w 257058"/>
                <a:gd name="connsiteY0" fmla="*/ 0 h 509216"/>
                <a:gd name="connsiteX1" fmla="*/ 71552 w 257058"/>
                <a:gd name="connsiteY1" fmla="*/ 129744 h 509216"/>
                <a:gd name="connsiteX2" fmla="*/ 65115 w 257058"/>
                <a:gd name="connsiteY2" fmla="*/ 509216 h 50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7058" h="509216">
                  <a:moveTo>
                    <a:pt x="241509" y="0"/>
                  </a:moveTo>
                  <a:cubicBezTo>
                    <a:pt x="315873" y="247880"/>
                    <a:pt x="100951" y="44875"/>
                    <a:pt x="71552" y="129744"/>
                  </a:cubicBezTo>
                  <a:cubicBezTo>
                    <a:pt x="42153" y="214613"/>
                    <a:pt x="-69842" y="448623"/>
                    <a:pt x="65115" y="50921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98153" y="1176969"/>
              <a:ext cx="13516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Starting 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5460" y="1131064"/>
              <a:ext cx="110799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Delta-phi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01358" y="1318351"/>
              <a:ext cx="16081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pindle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287657" y="1812274"/>
              <a:ext cx="14798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 vector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17175" y="2350265"/>
              <a:ext cx="100540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 cell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201795" y="264588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0" y="2293343"/>
              <a:ext cx="96693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space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roup</a:t>
              </a:r>
            </a:p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0" y="2025268"/>
              <a:ext cx="103105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wavelen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425808" y="2709228"/>
              <a:ext cx="1415667" cy="6619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vectors</a:t>
              </a:r>
            </a:p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 space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0" y="3323422"/>
              <a:ext cx="124906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panels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214" y="3585990"/>
              <a:ext cx="74892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63238" y="3606187"/>
              <a:ext cx="10438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distance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0038" y="3330766"/>
              <a:ext cx="77457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pixels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41055" y="3328930"/>
              <a:ext cx="11336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ixel size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387246" y="3888953"/>
              <a:ext cx="284052" cy="738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endPara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611259" y="3952298"/>
              <a:ext cx="14156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Detector fast/slow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4573" y="4643610"/>
              <a:ext cx="9669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Panel #</a:t>
              </a: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1189656" y="1410159"/>
              <a:ext cx="427988" cy="571042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7988" h="717996">
                  <a:moveTo>
                    <a:pt x="141549" y="0"/>
                  </a:moveTo>
                  <a:cubicBezTo>
                    <a:pt x="-70525" y="223947"/>
                    <a:pt x="5674" y="322909"/>
                    <a:pt x="53414" y="442575"/>
                  </a:cubicBezTo>
                  <a:cubicBezTo>
                    <a:pt x="101154" y="562241"/>
                    <a:pt x="293031" y="657403"/>
                    <a:pt x="427988" y="717996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974992" y="1996348"/>
              <a:ext cx="297457" cy="234568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7457" h="169862">
                  <a:moveTo>
                    <a:pt x="0" y="169862"/>
                  </a:moveTo>
                  <a:cubicBezTo>
                    <a:pt x="121186" y="7646"/>
                    <a:pt x="187288" y="-98725"/>
                    <a:pt x="297457" y="13795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6382438" y="1499288"/>
              <a:ext cx="826265" cy="28911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209361">
                  <a:moveTo>
                    <a:pt x="826265" y="33851"/>
                  </a:moveTo>
                  <a:cubicBezTo>
                    <a:pt x="385590" y="-35290"/>
                    <a:pt x="187287" y="-8697"/>
                    <a:pt x="0" y="209361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6896558" y="2022346"/>
              <a:ext cx="409459" cy="259983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842721 w 842721"/>
                <a:gd name="connsiteY0" fmla="*/ 0 h 444283"/>
                <a:gd name="connsiteX1" fmla="*/ 754586 w 842721"/>
                <a:gd name="connsiteY1" fmla="*/ 442575 h 444283"/>
                <a:gd name="connsiteX2" fmla="*/ 16456 w 842721"/>
                <a:gd name="connsiteY2" fmla="*/ 175510 h 444283"/>
                <a:gd name="connsiteX0" fmla="*/ 850779 w 850779"/>
                <a:gd name="connsiteY0" fmla="*/ 0 h 175510"/>
                <a:gd name="connsiteX1" fmla="*/ 487223 w 850779"/>
                <a:gd name="connsiteY1" fmla="*/ 11777 h 175510"/>
                <a:gd name="connsiteX2" fmla="*/ 24514 w 850779"/>
                <a:gd name="connsiteY2" fmla="*/ 175510 h 175510"/>
                <a:gd name="connsiteX0" fmla="*/ 850779 w 850779"/>
                <a:gd name="connsiteY0" fmla="*/ 38837 h 214347"/>
                <a:gd name="connsiteX1" fmla="*/ 487223 w 850779"/>
                <a:gd name="connsiteY1" fmla="*/ 50614 h 214347"/>
                <a:gd name="connsiteX2" fmla="*/ 24514 w 850779"/>
                <a:gd name="connsiteY2" fmla="*/ 214347 h 214347"/>
                <a:gd name="connsiteX0" fmla="*/ 826265 w 826265"/>
                <a:gd name="connsiteY0" fmla="*/ 38837 h 214347"/>
                <a:gd name="connsiteX1" fmla="*/ 462709 w 826265"/>
                <a:gd name="connsiteY1" fmla="*/ 50614 h 214347"/>
                <a:gd name="connsiteX2" fmla="*/ 0 w 826265"/>
                <a:gd name="connsiteY2" fmla="*/ 214347 h 214347"/>
                <a:gd name="connsiteX0" fmla="*/ 826265 w 826265"/>
                <a:gd name="connsiteY0" fmla="*/ 0 h 175510"/>
                <a:gd name="connsiteX1" fmla="*/ 0 w 826265"/>
                <a:gd name="connsiteY1" fmla="*/ 175510 h 175510"/>
                <a:gd name="connsiteX0" fmla="*/ 826265 w 826265"/>
                <a:gd name="connsiteY0" fmla="*/ 15179 h 190689"/>
                <a:gd name="connsiteX1" fmla="*/ 0 w 826265"/>
                <a:gd name="connsiteY1" fmla="*/ 190689 h 190689"/>
                <a:gd name="connsiteX0" fmla="*/ 826265 w 826265"/>
                <a:gd name="connsiteY0" fmla="*/ 33851 h 209361"/>
                <a:gd name="connsiteX1" fmla="*/ 0 w 826265"/>
                <a:gd name="connsiteY1" fmla="*/ 209361 h 209361"/>
                <a:gd name="connsiteX0" fmla="*/ 826265 w 826265"/>
                <a:gd name="connsiteY0" fmla="*/ 12754 h 188264"/>
                <a:gd name="connsiteX1" fmla="*/ 0 w 826265"/>
                <a:gd name="connsiteY1" fmla="*/ 188264 h 18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26265" h="188264">
                  <a:moveTo>
                    <a:pt x="826265" y="12754"/>
                  </a:moveTo>
                  <a:cubicBezTo>
                    <a:pt x="385590" y="-56387"/>
                    <a:pt x="587452" y="177628"/>
                    <a:pt x="0" y="188264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730785" y="2526535"/>
              <a:ext cx="198305" cy="253387"/>
            </a:xfrm>
            <a:custGeom>
              <a:avLst/>
              <a:gdLst>
                <a:gd name="connsiteX0" fmla="*/ 0 w 627962"/>
                <a:gd name="connsiteY0" fmla="*/ 0 h 925417"/>
                <a:gd name="connsiteX1" fmla="*/ 253388 w 627962"/>
                <a:gd name="connsiteY1" fmla="*/ 649996 h 925417"/>
                <a:gd name="connsiteX2" fmla="*/ 627962 w 627962"/>
                <a:gd name="connsiteY2" fmla="*/ 925417 h 925417"/>
                <a:gd name="connsiteX0" fmla="*/ 95270 w 381709"/>
                <a:gd name="connsiteY0" fmla="*/ 0 h 717996"/>
                <a:gd name="connsiteX1" fmla="*/ 7135 w 381709"/>
                <a:gd name="connsiteY1" fmla="*/ 442575 h 717996"/>
                <a:gd name="connsiteX2" fmla="*/ 381709 w 381709"/>
                <a:gd name="connsiteY2" fmla="*/ 717996 h 717996"/>
                <a:gd name="connsiteX0" fmla="*/ 141549 w 427988"/>
                <a:gd name="connsiteY0" fmla="*/ 0 h 717996"/>
                <a:gd name="connsiteX1" fmla="*/ 53414 w 427988"/>
                <a:gd name="connsiteY1" fmla="*/ 442575 h 717996"/>
                <a:gd name="connsiteX2" fmla="*/ 427988 w 427988"/>
                <a:gd name="connsiteY2" fmla="*/ 717996 h 717996"/>
                <a:gd name="connsiteX0" fmla="*/ 127842 w 447332"/>
                <a:gd name="connsiteY0" fmla="*/ 140759 h 276381"/>
                <a:gd name="connsiteX1" fmla="*/ 72758 w 447332"/>
                <a:gd name="connsiteY1" fmla="*/ 960 h 276381"/>
                <a:gd name="connsiteX2" fmla="*/ 447332 w 447332"/>
                <a:gd name="connsiteY2" fmla="*/ 276381 h 276381"/>
                <a:gd name="connsiteX0" fmla="*/ 60558 w 380048"/>
                <a:gd name="connsiteY0" fmla="*/ 166949 h 302571"/>
                <a:gd name="connsiteX1" fmla="*/ 5474 w 380048"/>
                <a:gd name="connsiteY1" fmla="*/ 27150 h 302571"/>
                <a:gd name="connsiteX2" fmla="*/ 380048 w 380048"/>
                <a:gd name="connsiteY2" fmla="*/ 302571 h 302571"/>
                <a:gd name="connsiteX0" fmla="*/ 0 w 319490"/>
                <a:gd name="connsiteY0" fmla="*/ 0 h 135622"/>
                <a:gd name="connsiteX1" fmla="*/ 319490 w 319490"/>
                <a:gd name="connsiteY1" fmla="*/ 135622 h 135622"/>
                <a:gd name="connsiteX0" fmla="*/ 0 w 297457"/>
                <a:gd name="connsiteY0" fmla="*/ 31911 h 31911"/>
                <a:gd name="connsiteX1" fmla="*/ 297457 w 297457"/>
                <a:gd name="connsiteY1" fmla="*/ 0 h 31911"/>
                <a:gd name="connsiteX0" fmla="*/ 0 w 297457"/>
                <a:gd name="connsiteY0" fmla="*/ 78586 h 78586"/>
                <a:gd name="connsiteX1" fmla="*/ 297457 w 297457"/>
                <a:gd name="connsiteY1" fmla="*/ 46675 h 78586"/>
                <a:gd name="connsiteX0" fmla="*/ 0 w 297457"/>
                <a:gd name="connsiteY0" fmla="*/ 169862 h 169862"/>
                <a:gd name="connsiteX1" fmla="*/ 297457 w 297457"/>
                <a:gd name="connsiteY1" fmla="*/ 137951 h 169862"/>
                <a:gd name="connsiteX0" fmla="*/ 0 w 297457"/>
                <a:gd name="connsiteY0" fmla="*/ 47135 h 79310"/>
                <a:gd name="connsiteX1" fmla="*/ 297457 w 297457"/>
                <a:gd name="connsiteY1" fmla="*/ 15224 h 79310"/>
                <a:gd name="connsiteX0" fmla="*/ 0 w 198305"/>
                <a:gd name="connsiteY0" fmla="*/ 183490 h 183489"/>
                <a:gd name="connsiteX1" fmla="*/ 198305 w 198305"/>
                <a:gd name="connsiteY1" fmla="*/ 0 h 18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8305" h="183489">
                  <a:moveTo>
                    <a:pt x="0" y="183490"/>
                  </a:moveTo>
                  <a:cubicBezTo>
                    <a:pt x="121186" y="21274"/>
                    <a:pt x="198305" y="194127"/>
                    <a:pt x="198305" y="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248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5715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IDXREF – auto-indexing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8947" y="1134319"/>
            <a:ext cx="11736728" cy="48320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BRAVAIS-            POSSIBLE SPACE-GROUPS FOR PROTEIN CRYSTALS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TYPE                     [SPACE GROUP NUMBER,SYMBOL]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[1,P1]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[3,P2] [4,P2(1)]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mC,mI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[5,C2]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[16,P222] [17,P222(1)] [18,P2(1)2(1)2] [19,P2(1)2(1)2(1)]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[21,C222] [20,C222(1)]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[22,F222]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oI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[23,I222] [24,I2(1)2(1)2(1)]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[75,P4] [76,P4(1)] [77,P4(2)] [78,P4(3)] [89,P422] [90,P42(1)2]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[91,P4(1)22] [92,P4(1)2(1)2] [93,P4(2)22] [94,P4(2)2(1)2]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[95,P4(3)22] [96,P4(3)2(1)2]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[79,I4] [80,I4(1)] [97,I422] [98,I4(1)22]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[143,P3] [144,P3(1)] [145,P3(2)] [149,P312] [150,P321] [151,P3(1)12]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[152,P3(1)21] [153,P3(2)12] [154,P3(2)21] [168,P6] [169,P6(1)]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[170,P6(5)] [171,P6(2)] [172,P6(4)] [173,P6(3)] [177,P622]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[178,P6(1)22] [179,P6(5)22] [180,P6(2)22] [181,P6(4)22] [182,P6(3)22]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hR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[146,R3] [155,R32]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cP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[195,P23] [198,P2(1)3] [207,P432] [208,P4(2)32] [212,P4(3)32]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[213,P4(1)32]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cF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[196,F23] [209,F432] [210,F4(1)32]</a:t>
            </a:r>
          </a:p>
          <a:p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</a:t>
            </a:r>
            <a:r>
              <a:rPr lang="en-US" sz="1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[197,I23] [199,I2(1)3] [211,I432] [214,I4(1)32]</a:t>
            </a:r>
          </a:p>
        </p:txBody>
      </p:sp>
    </p:spTree>
    <p:extLst>
      <p:ext uri="{BB962C8B-B14F-4D97-AF65-F5344CB8AC3E}">
        <p14:creationId xmlns:p14="http://schemas.microsoft.com/office/powerpoint/2010/main" val="395571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622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Trick Question:</a:t>
            </a:r>
            <a:b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is the space group?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3276600"/>
            <a:ext cx="585769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63 b = 63 c = 63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 </a:t>
            </a:r>
            <a:r>
              <a:rPr lang="el-GR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90</a:t>
            </a:r>
          </a:p>
        </p:txBody>
      </p:sp>
    </p:spTree>
    <p:extLst>
      <p:ext uri="{BB962C8B-B14F-4D97-AF65-F5344CB8AC3E}">
        <p14:creationId xmlns:p14="http://schemas.microsoft.com/office/powerpoint/2010/main" val="135834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What you know when: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1600200"/>
            <a:ext cx="795762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	Lattice (14)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Scaling:			Point Group (43)</a:t>
            </a:r>
          </a:p>
          <a:p>
            <a:pPr>
              <a:lnSpc>
                <a:spcPct val="200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Phasing:		Space Group (84)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2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Pitfalls: sub-space groups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3363" y="1347927"/>
            <a:ext cx="2206101" cy="1208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P622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0471" y="2332037"/>
            <a:ext cx="8312459" cy="4304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else?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P6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P321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P3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 P2</a:t>
            </a:r>
            <a:r>
              <a:rPr lang="en-US" sz="40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 C222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C222</a:t>
            </a:r>
            <a:r>
              <a:rPr lang="en-US" sz="40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 </a:t>
            </a:r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zanuda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110" y="2432178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Asymmetric Unit (ASU)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896" y="3534276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110" y="7771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 Cell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896" y="1138524"/>
            <a:ext cx="6890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Smallest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 of the crystal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you can use to build up the rest of the crystal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translation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only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5639" y="50452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“NCS ASU”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1881" y="6147322"/>
            <a:ext cx="819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Builds ASU with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Non-crystallographic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symmetry operations</a:t>
            </a: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Frequency of Space Groups in PDB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459469"/>
              </p:ext>
            </p:extLst>
          </p:nvPr>
        </p:nvGraphicFramePr>
        <p:xfrm>
          <a:off x="381000" y="1143002"/>
          <a:ext cx="8305801" cy="5410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2671"/>
                <a:gridCol w="956598"/>
                <a:gridCol w="847468"/>
                <a:gridCol w="800095"/>
                <a:gridCol w="967666"/>
                <a:gridCol w="806388"/>
                <a:gridCol w="725750"/>
                <a:gridCol w="806388"/>
                <a:gridCol w="725750"/>
                <a:gridCol w="887027"/>
              </a:tblGrid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1565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239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P4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P222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  <a:tr h="4161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620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P6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2000" b="1" u="none" strike="noStrike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000" b="1" u="none" strike="noStrike" baseline="-25000" dirty="0" smtClean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F23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303C18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P312</a:t>
                      </a:r>
                      <a:endParaRPr lang="en-US" sz="2000" b="1" i="0" u="none" strike="noStrike" dirty="0">
                        <a:solidFill>
                          <a:srgbClr val="303C18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24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8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197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DEFPIX – pixels good and bad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40" y="698500"/>
            <a:ext cx="4617720" cy="48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40" y="863600"/>
            <a:ext cx="4617720" cy="4815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40" y="10795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6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X-ray diffraction data reduction engine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4343400" y="3657600"/>
            <a:ext cx="685800" cy="1295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28599" y="2013531"/>
            <a:ext cx="3725817" cy="4258426"/>
            <a:chOff x="228599" y="2013531"/>
            <a:chExt cx="3725817" cy="4258426"/>
          </a:xfrm>
        </p:grpSpPr>
        <p:pic>
          <p:nvPicPr>
            <p:cNvPr id="1026" name="Picture 2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2385757"/>
              <a:ext cx="3725817" cy="388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57735" y="2013531"/>
              <a:ext cx="2267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Diffraction image data</a:t>
              </a:r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410200" y="1854305"/>
            <a:ext cx="5767998" cy="4581830"/>
            <a:chOff x="5410200" y="1854305"/>
            <a:chExt cx="5767998" cy="4581830"/>
          </a:xfrm>
        </p:grpSpPr>
        <p:pic>
          <p:nvPicPr>
            <p:cNvPr id="1028" name="Picture 4" descr="https://bl831.als.lbl.gov/~jamesh/pickup/shi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2221578"/>
              <a:ext cx="5767998" cy="4214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638800" y="1854305"/>
              <a:ext cx="2780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List of spot intensities (text)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152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15144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1" name="Rectangle 5"/>
          <p:cNvSpPr>
            <a:spLocks noChangeArrowheads="1"/>
          </p:cNvSpPr>
          <p:nvPr/>
        </p:nvSpPr>
        <p:spPr bwMode="auto">
          <a:xfrm>
            <a:off x="302895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454342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605790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4" name="Rectangle 8"/>
          <p:cNvSpPr>
            <a:spLocks noChangeArrowheads="1"/>
          </p:cNvSpPr>
          <p:nvPr/>
        </p:nvSpPr>
        <p:spPr bwMode="auto">
          <a:xfrm>
            <a:off x="75723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5" name="Rectangle 9"/>
          <p:cNvSpPr>
            <a:spLocks noChangeArrowheads="1"/>
          </p:cNvSpPr>
          <p:nvPr/>
        </p:nvSpPr>
        <p:spPr bwMode="auto">
          <a:xfrm>
            <a:off x="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6" name="Rectangle 10"/>
          <p:cNvSpPr>
            <a:spLocks noChangeArrowheads="1"/>
          </p:cNvSpPr>
          <p:nvPr/>
        </p:nvSpPr>
        <p:spPr bwMode="auto">
          <a:xfrm>
            <a:off x="15144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7" name="Rectangle 11"/>
          <p:cNvSpPr>
            <a:spLocks noChangeArrowheads="1"/>
          </p:cNvSpPr>
          <p:nvPr/>
        </p:nvSpPr>
        <p:spPr bwMode="auto">
          <a:xfrm>
            <a:off x="302895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8" name="Rectangle 12"/>
          <p:cNvSpPr>
            <a:spLocks noChangeArrowheads="1"/>
          </p:cNvSpPr>
          <p:nvPr/>
        </p:nvSpPr>
        <p:spPr bwMode="auto">
          <a:xfrm>
            <a:off x="454342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49" name="Rectangle 13"/>
          <p:cNvSpPr>
            <a:spLocks noChangeArrowheads="1"/>
          </p:cNvSpPr>
          <p:nvPr/>
        </p:nvSpPr>
        <p:spPr bwMode="auto">
          <a:xfrm>
            <a:off x="605790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0" name="Rectangle 14"/>
          <p:cNvSpPr>
            <a:spLocks noChangeArrowheads="1"/>
          </p:cNvSpPr>
          <p:nvPr/>
        </p:nvSpPr>
        <p:spPr bwMode="auto">
          <a:xfrm>
            <a:off x="75723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1" name="Rectangle 15"/>
          <p:cNvSpPr>
            <a:spLocks noChangeArrowheads="1"/>
          </p:cNvSpPr>
          <p:nvPr/>
        </p:nvSpPr>
        <p:spPr bwMode="auto">
          <a:xfrm>
            <a:off x="571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2" name="Rectangle 16"/>
          <p:cNvSpPr>
            <a:spLocks noChangeArrowheads="1"/>
          </p:cNvSpPr>
          <p:nvPr/>
        </p:nvSpPr>
        <p:spPr bwMode="auto">
          <a:xfrm>
            <a:off x="15716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3" name="Rectangle 17"/>
          <p:cNvSpPr>
            <a:spLocks noChangeArrowheads="1"/>
          </p:cNvSpPr>
          <p:nvPr/>
        </p:nvSpPr>
        <p:spPr bwMode="auto">
          <a:xfrm>
            <a:off x="308610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4" name="Rectangle 18"/>
          <p:cNvSpPr>
            <a:spLocks noChangeArrowheads="1"/>
          </p:cNvSpPr>
          <p:nvPr/>
        </p:nvSpPr>
        <p:spPr bwMode="auto">
          <a:xfrm>
            <a:off x="460057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5" name="Rectangle 19"/>
          <p:cNvSpPr>
            <a:spLocks noChangeArrowheads="1"/>
          </p:cNvSpPr>
          <p:nvPr/>
        </p:nvSpPr>
        <p:spPr bwMode="auto">
          <a:xfrm>
            <a:off x="61150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6" name="Rectangle 20"/>
          <p:cNvSpPr>
            <a:spLocks noChangeArrowheads="1"/>
          </p:cNvSpPr>
          <p:nvPr/>
        </p:nvSpPr>
        <p:spPr bwMode="auto">
          <a:xfrm>
            <a:off x="76295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571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8" name="Rectangle 22"/>
          <p:cNvSpPr>
            <a:spLocks noChangeArrowheads="1"/>
          </p:cNvSpPr>
          <p:nvPr/>
        </p:nvSpPr>
        <p:spPr bwMode="auto">
          <a:xfrm>
            <a:off x="15716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59" name="Rectangle 23"/>
          <p:cNvSpPr>
            <a:spLocks noChangeArrowheads="1"/>
          </p:cNvSpPr>
          <p:nvPr/>
        </p:nvSpPr>
        <p:spPr bwMode="auto">
          <a:xfrm>
            <a:off x="308610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0" name="Rectangle 24"/>
          <p:cNvSpPr>
            <a:spLocks noChangeArrowheads="1"/>
          </p:cNvSpPr>
          <p:nvPr/>
        </p:nvSpPr>
        <p:spPr bwMode="auto">
          <a:xfrm>
            <a:off x="460057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1" name="Rectangle 25"/>
          <p:cNvSpPr>
            <a:spLocks noChangeArrowheads="1"/>
          </p:cNvSpPr>
          <p:nvPr/>
        </p:nvSpPr>
        <p:spPr bwMode="auto">
          <a:xfrm>
            <a:off x="61150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2" name="Rectangle 26"/>
          <p:cNvSpPr>
            <a:spLocks noChangeArrowheads="1"/>
          </p:cNvSpPr>
          <p:nvPr/>
        </p:nvSpPr>
        <p:spPr bwMode="auto">
          <a:xfrm>
            <a:off x="76295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3" name="Rectangle 27"/>
          <p:cNvSpPr>
            <a:spLocks noChangeArrowheads="1"/>
          </p:cNvSpPr>
          <p:nvPr/>
        </p:nvSpPr>
        <p:spPr bwMode="auto">
          <a:xfrm>
            <a:off x="571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4" name="Rectangle 28"/>
          <p:cNvSpPr>
            <a:spLocks noChangeArrowheads="1"/>
          </p:cNvSpPr>
          <p:nvPr/>
        </p:nvSpPr>
        <p:spPr bwMode="auto">
          <a:xfrm>
            <a:off x="15716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5" name="Rectangle 29"/>
          <p:cNvSpPr>
            <a:spLocks noChangeArrowheads="1"/>
          </p:cNvSpPr>
          <p:nvPr/>
        </p:nvSpPr>
        <p:spPr bwMode="auto">
          <a:xfrm>
            <a:off x="308610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6" name="Rectangle 30"/>
          <p:cNvSpPr>
            <a:spLocks noChangeArrowheads="1"/>
          </p:cNvSpPr>
          <p:nvPr/>
        </p:nvSpPr>
        <p:spPr bwMode="auto">
          <a:xfrm>
            <a:off x="460057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7" name="Rectangle 31"/>
          <p:cNvSpPr>
            <a:spLocks noChangeArrowheads="1"/>
          </p:cNvSpPr>
          <p:nvPr/>
        </p:nvSpPr>
        <p:spPr bwMode="auto">
          <a:xfrm>
            <a:off x="61150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0768" name="Rectangle 32"/>
          <p:cNvSpPr>
            <a:spLocks noChangeArrowheads="1"/>
          </p:cNvSpPr>
          <p:nvPr/>
        </p:nvSpPr>
        <p:spPr bwMode="auto">
          <a:xfrm>
            <a:off x="76295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1764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5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6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7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8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69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0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1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2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3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4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5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6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7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8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79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0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1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2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3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4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5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6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7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8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89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0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1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2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1793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1794" name="Group 34"/>
          <p:cNvGrpSpPr>
            <a:grpSpLocks/>
          </p:cNvGrpSpPr>
          <p:nvPr/>
        </p:nvGrpSpPr>
        <p:grpSpPr bwMode="auto">
          <a:xfrm>
            <a:off x="234950" y="1714500"/>
            <a:ext cx="8616950" cy="635000"/>
            <a:chOff x="140" y="1080"/>
            <a:chExt cx="5428" cy="400"/>
          </a:xfrm>
        </p:grpSpPr>
        <p:grpSp>
          <p:nvGrpSpPr>
            <p:cNvPr id="501795" name="Group 35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796" name="Rectangle 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7" name="Line 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8" name="Oval 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799" name="Oval 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0" name="Line 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1" name="Line 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2" name="Line 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3" name="Line 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4" name="Line 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5" name="Arc 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06" name="Group 46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07" name="Rectangle 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8" name="Line 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09" name="Oval 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0" name="Oval 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1" name="Line 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2" name="Line 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3" name="Line 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4" name="Line 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5" name="Line 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6" name="Arc 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17" name="Group 57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18" name="Rectangle 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19" name="Line 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0" name="Oval 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1" name="Oval 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2" name="Line 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3" name="Line 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4" name="Line 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5" name="Line 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6" name="Line 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27" name="Arc 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28" name="Group 68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29" name="Rectangle 6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0" name="Line 7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1" name="Oval 7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2" name="Oval 7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3" name="Line 7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4" name="Line 7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5" name="Line 7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6" name="Line 7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7" name="Line 7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38" name="Arc 7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39" name="Group 79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840" name="Rectangle 8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1" name="Line 8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2" name="Oval 8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3" name="Oval 8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4" name="Line 8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5" name="Line 8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6" name="Line 8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7" name="Line 8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8" name="Line 8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49" name="Arc 8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50" name="Group 90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851" name="Rectangle 9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2" name="Line 9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3" name="Oval 9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4" name="Oval 9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5" name="Line 9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6" name="Line 9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7" name="Line 9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8" name="Line 9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59" name="Line 9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0" name="Arc 10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861" name="Group 101"/>
          <p:cNvGrpSpPr>
            <a:grpSpLocks/>
          </p:cNvGrpSpPr>
          <p:nvPr/>
        </p:nvGrpSpPr>
        <p:grpSpPr bwMode="auto">
          <a:xfrm>
            <a:off x="234950" y="2774950"/>
            <a:ext cx="8616950" cy="635000"/>
            <a:chOff x="140" y="1080"/>
            <a:chExt cx="5428" cy="400"/>
          </a:xfrm>
        </p:grpSpPr>
        <p:grpSp>
          <p:nvGrpSpPr>
            <p:cNvPr id="501862" name="Group 102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863" name="Rectangle 1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4" name="Line 1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5" name="Oval 1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6" name="Oval 1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7" name="Line 1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8" name="Line 1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69" name="Line 1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0" name="Line 1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1" name="Line 1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2" name="Arc 1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73" name="Group 113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74" name="Rectangle 1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5" name="Line 1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6" name="Oval 1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7" name="Oval 1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8" name="Line 1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79" name="Line 1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0" name="Line 1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1" name="Line 1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2" name="Line 1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3" name="Arc 1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84" name="Group 124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85" name="Rectangle 1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6" name="Line 1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7" name="Oval 1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8" name="Oval 1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89" name="Line 1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0" name="Line 1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1" name="Line 1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2" name="Line 1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3" name="Line 1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4" name="Arc 1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895" name="Group 135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96" name="Rectangle 1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7" name="Line 1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8" name="Oval 1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899" name="Oval 1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0" name="Line 1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1" name="Line 1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2" name="Line 1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3" name="Line 1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4" name="Line 1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5" name="Arc 1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06" name="Group 146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07" name="Rectangle 1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8" name="Line 1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09" name="Oval 1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0" name="Oval 1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1" name="Line 1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2" name="Line 1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3" name="Line 1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4" name="Line 1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5" name="Line 1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6" name="Arc 1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17" name="Group 157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18" name="Rectangle 1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19" name="Line 1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0" name="Oval 1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1" name="Oval 1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2" name="Line 1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3" name="Line 1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4" name="Line 1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5" name="Line 1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6" name="Line 1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27" name="Arc 1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28" name="Group 168"/>
          <p:cNvGrpSpPr>
            <a:grpSpLocks/>
          </p:cNvGrpSpPr>
          <p:nvPr/>
        </p:nvGrpSpPr>
        <p:grpSpPr bwMode="auto">
          <a:xfrm>
            <a:off x="234950" y="3835400"/>
            <a:ext cx="8616950" cy="635000"/>
            <a:chOff x="140" y="1080"/>
            <a:chExt cx="5428" cy="400"/>
          </a:xfrm>
        </p:grpSpPr>
        <p:grpSp>
          <p:nvGrpSpPr>
            <p:cNvPr id="501929" name="Group 169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30" name="Rectangle 1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1" name="Line 1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2" name="Oval 1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3" name="Oval 1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4" name="Line 1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5" name="Line 1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6" name="Line 1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7" name="Line 1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8" name="Line 1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39" name="Arc 1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40" name="Group 180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941" name="Rectangle 1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2" name="Line 1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3" name="Oval 1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4" name="Oval 1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5" name="Line 1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6" name="Line 1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7" name="Line 1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8" name="Line 1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49" name="Line 1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0" name="Arc 1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51" name="Group 191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952" name="Rectangle 1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3" name="Line 1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4" name="Oval 1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5" name="Oval 1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6" name="Line 1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7" name="Line 1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8" name="Line 1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59" name="Line 1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0" name="Line 2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1" name="Arc 2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62" name="Group 202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963" name="Rectangle 2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4" name="Line 2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5" name="Oval 2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6" name="Oval 2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7" name="Line 2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8" name="Line 2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69" name="Line 2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0" name="Line 2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1" name="Line 2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2" name="Arc 2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73" name="Group 213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74" name="Rectangle 2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5" name="Line 2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6" name="Oval 2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7" name="Oval 2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8" name="Line 2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79" name="Line 2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0" name="Line 2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1" name="Line 2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2" name="Line 2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3" name="Arc 2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1984" name="Group 224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85" name="Rectangle 2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6" name="Line 2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7" name="Oval 2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8" name="Oval 2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89" name="Line 2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0" name="Line 2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1" name="Line 2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2" name="Line 2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3" name="Line 2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4" name="Arc 2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1995" name="Group 235"/>
          <p:cNvGrpSpPr>
            <a:grpSpLocks/>
          </p:cNvGrpSpPr>
          <p:nvPr/>
        </p:nvGrpSpPr>
        <p:grpSpPr bwMode="auto">
          <a:xfrm>
            <a:off x="234950" y="4895850"/>
            <a:ext cx="8616950" cy="635000"/>
            <a:chOff x="140" y="1080"/>
            <a:chExt cx="5428" cy="400"/>
          </a:xfrm>
        </p:grpSpPr>
        <p:grpSp>
          <p:nvGrpSpPr>
            <p:cNvPr id="501996" name="Group 236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97" name="Rectangle 2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8" name="Line 2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1999" name="Oval 2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0" name="Oval 2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1" name="Line 2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2" name="Line 2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3" name="Line 2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4" name="Line 2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5" name="Line 2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6" name="Arc 2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07" name="Group 247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08" name="Rectangle 2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09" name="Line 2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0" name="Oval 2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1" name="Oval 2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2" name="Line 2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3" name="Line 2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4" name="Line 2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5" name="Line 2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6" name="Line 2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17" name="Arc 2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18" name="Group 258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19" name="Rectangle 2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0" name="Line 2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1" name="Oval 2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2" name="Oval 2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3" name="Line 2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4" name="Line 2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5" name="Line 2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6" name="Line 2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7" name="Line 2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28" name="Arc 2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29" name="Group 269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30" name="Rectangle 2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1" name="Line 2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2" name="Oval 2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3" name="Oval 2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4" name="Line 2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5" name="Line 2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6" name="Line 2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7" name="Line 2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8" name="Line 2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39" name="Arc 2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40" name="Group 280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041" name="Rectangle 2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2" name="Line 2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3" name="Oval 2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4" name="Oval 2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5" name="Line 2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6" name="Line 2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7" name="Line 2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8" name="Line 2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49" name="Line 2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0" name="Arc 2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51" name="Group 291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052" name="Rectangle 2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3" name="Line 2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4" name="Oval 2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5" name="Oval 2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6" name="Line 2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7" name="Line 2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8" name="Line 2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59" name="Line 2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0" name="Line 3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1" name="Arc 3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502062" name="Group 302"/>
          <p:cNvGrpSpPr>
            <a:grpSpLocks/>
          </p:cNvGrpSpPr>
          <p:nvPr/>
        </p:nvGrpSpPr>
        <p:grpSpPr bwMode="auto">
          <a:xfrm>
            <a:off x="234950" y="5957888"/>
            <a:ext cx="8616950" cy="635000"/>
            <a:chOff x="140" y="1080"/>
            <a:chExt cx="5428" cy="400"/>
          </a:xfrm>
        </p:grpSpPr>
        <p:grpSp>
          <p:nvGrpSpPr>
            <p:cNvPr id="502063" name="Group 303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2064" name="Rectangle 30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5" name="Line 30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6" name="Oval 30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7" name="Oval 30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8" name="Line 30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69" name="Line 30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0" name="Line 31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1" name="Line 31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2" name="Line 31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3" name="Arc 31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74" name="Group 314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75" name="Rectangle 31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6" name="Line 31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7" name="Oval 31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8" name="Oval 31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79" name="Line 31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0" name="Line 32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1" name="Line 32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2" name="Line 32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3" name="Line 32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4" name="Arc 32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85" name="Group 325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86" name="Rectangle 32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7" name="Line 32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8" name="Oval 32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89" name="Oval 32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0" name="Line 33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1" name="Line 33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2" name="Line 33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3" name="Line 33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4" name="Line 33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5" name="Arc 33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096" name="Group 336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97" name="Rectangle 3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8" name="Line 3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099" name="Oval 3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0" name="Oval 3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1" name="Line 3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2" name="Line 3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3" name="Line 3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4" name="Line 3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5" name="Line 3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6" name="Arc 3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07" name="Group 347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108" name="Rectangle 3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09" name="Line 3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0" name="Oval 3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1" name="Oval 3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2" name="Line 3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3" name="Line 3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4" name="Line 3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5" name="Line 3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6" name="Line 3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17" name="Arc 3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02118" name="Group 358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119" name="Rectangle 3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0" name="Line 3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1" name="Oval 3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2" name="Oval 3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3" name="Line 3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4" name="Line 3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5" name="Line 3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6" name="Line 3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7" name="Line 3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02128" name="Arc 3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838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Ewald’s “mosaic” picture</a:t>
            </a:r>
          </a:p>
        </p:txBody>
      </p:sp>
      <p:grpSp>
        <p:nvGrpSpPr>
          <p:cNvPr id="502787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2788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89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0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1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2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3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4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5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6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7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8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799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0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1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2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3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4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5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6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7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8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09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0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1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2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3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4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5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6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2817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502818" name="Group 34"/>
          <p:cNvGrpSpPr>
            <a:grpSpLocks/>
          </p:cNvGrpSpPr>
          <p:nvPr/>
        </p:nvGrpSpPr>
        <p:grpSpPr bwMode="auto">
          <a:xfrm>
            <a:off x="3094038" y="3776663"/>
            <a:ext cx="1433512" cy="995362"/>
            <a:chOff x="1949" y="2379"/>
            <a:chExt cx="903" cy="627"/>
          </a:xfrm>
        </p:grpSpPr>
        <p:sp>
          <p:nvSpPr>
            <p:cNvPr id="502819" name="Text Box 35"/>
            <p:cNvSpPr txBox="1">
              <a:spLocks noChangeArrowheads="1"/>
            </p:cNvSpPr>
            <p:nvPr/>
          </p:nvSpPr>
          <p:spPr bwMode="auto">
            <a:xfrm>
              <a:off x="2120" y="2379"/>
              <a:ext cx="7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What is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this stuff?</a:t>
              </a:r>
            </a:p>
          </p:txBody>
        </p:sp>
        <p:sp>
          <p:nvSpPr>
            <p:cNvPr id="502820" name="Freeform 36"/>
            <p:cNvSpPr>
              <a:spLocks/>
            </p:cNvSpPr>
            <p:nvPr/>
          </p:nvSpPr>
          <p:spPr bwMode="auto">
            <a:xfrm>
              <a:off x="1949" y="2746"/>
              <a:ext cx="205" cy="260"/>
            </a:xfrm>
            <a:custGeom>
              <a:avLst/>
              <a:gdLst>
                <a:gd name="T0" fmla="*/ 205 w 205"/>
                <a:gd name="T1" fmla="*/ 0 h 260"/>
                <a:gd name="T2" fmla="*/ 174 w 205"/>
                <a:gd name="T3" fmla="*/ 102 h 260"/>
                <a:gd name="T4" fmla="*/ 95 w 205"/>
                <a:gd name="T5" fmla="*/ 118 h 260"/>
                <a:gd name="T6" fmla="*/ 0 w 205"/>
                <a:gd name="T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60">
                  <a:moveTo>
                    <a:pt x="205" y="0"/>
                  </a:moveTo>
                  <a:cubicBezTo>
                    <a:pt x="200" y="17"/>
                    <a:pt x="192" y="82"/>
                    <a:pt x="174" y="102"/>
                  </a:cubicBezTo>
                  <a:cubicBezTo>
                    <a:pt x="156" y="122"/>
                    <a:pt x="124" y="92"/>
                    <a:pt x="95" y="118"/>
                  </a:cubicBezTo>
                  <a:cubicBezTo>
                    <a:pt x="66" y="144"/>
                    <a:pt x="43" y="222"/>
                    <a:pt x="0" y="26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502821" name="Picture 37" descr="RAD_DAMAG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844800"/>
            <a:ext cx="4179888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05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461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</a:rPr>
              <a:t>Darwin’s original picture</a:t>
            </a:r>
          </a:p>
        </p:txBody>
      </p:sp>
      <p:grpSp>
        <p:nvGrpSpPr>
          <p:cNvPr id="503811" name="Group 3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03812" name="Freeform 4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3" name="Freeform 5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4" name="Freeform 6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5" name="Freeform 7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6" name="Freeform 8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7" name="Freeform 9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8" name="Freeform 10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19" name="Freeform 11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0" name="Freeform 12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1" name="Freeform 13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2" name="Freeform 14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3823" name="Freeform 15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883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1378" name="Picture 2" descr="D11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5400"/>
            <a:ext cx="9178926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1379" name="Text Box 3"/>
          <p:cNvSpPr txBox="1">
            <a:spLocks noChangeArrowheads="1"/>
          </p:cNvSpPr>
          <p:nvPr/>
        </p:nvSpPr>
        <p:spPr bwMode="auto">
          <a:xfrm>
            <a:off x="-15875" y="144463"/>
            <a:ext cx="9140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FFFFFF"/>
                </a:solidFill>
              </a:rPr>
              <a:t>“mosaicity” with visible light</a:t>
            </a:r>
          </a:p>
        </p:txBody>
      </p:sp>
    </p:spTree>
    <p:extLst>
      <p:ext uri="{BB962C8B-B14F-4D97-AF65-F5344CB8AC3E}">
        <p14:creationId xmlns:p14="http://schemas.microsoft.com/office/powerpoint/2010/main" val="390502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 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55578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0.1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53122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544879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37640"/>
            <a:ext cx="6934200" cy="576072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interface:  a text file!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7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4337134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0.6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883278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0.8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42217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5291621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74090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2.0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482142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2.5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6384348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3.2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20693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6.4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269160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solidFill>
                  <a:schemeClr val="bg1"/>
                </a:solidFill>
              </a:rPr>
              <a:t>		mosaic spread = 12.8</a:t>
            </a:r>
            <a:r>
              <a:rPr 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533035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925" y="-333375"/>
            <a:ext cx="9469438" cy="752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098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0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05713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411329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14367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907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06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5274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/>
              <a:t>Spot Shape</a:t>
            </a:r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3333CC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alt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b="1">
                <a:solidFill>
                  <a:srgbClr val="000000"/>
                </a:solidFill>
              </a:rPr>
              <a:t>λ</a:t>
            </a:r>
            <a:r>
              <a:rPr lang="en-US" alt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altLang="en-US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alt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altLang="en-US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3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400" b="1">
              <a:solidFill>
                <a:srgbClr val="333399"/>
              </a:solidFill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3337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3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762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XDS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native user interface</a:t>
            </a:r>
            <a:endParaRPr lang="en-US" alt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3718560" cy="3810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75100" y="1574800"/>
            <a:ext cx="4572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54860"/>
            <a:ext cx="4648200" cy="2621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140" y="2667000"/>
            <a:ext cx="3779520" cy="5181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933700"/>
            <a:ext cx="6248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8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14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 – measure the spots!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7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629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29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630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0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7631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631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631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631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631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7631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631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632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107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31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5" name="Rectangle 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1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beam divergence</a:t>
            </a:r>
          </a:p>
        </p:txBody>
      </p:sp>
      <p:sp>
        <p:nvSpPr>
          <p:cNvPr id="1677322" name="Text Box 1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77323" name="Text Box 1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77324" name="Text Box 12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77325" name="Text Box 13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77326" name="Freeform 14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27" name="Text Box 15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grpSp>
        <p:nvGrpSpPr>
          <p:cNvPr id="1677328" name="Group 16"/>
          <p:cNvGrpSpPr>
            <a:grpSpLocks/>
          </p:cNvGrpSpPr>
          <p:nvPr/>
        </p:nvGrpSpPr>
        <p:grpSpPr bwMode="auto">
          <a:xfrm rot="-617010">
            <a:off x="-3314700" y="1425575"/>
            <a:ext cx="9140825" cy="9140825"/>
            <a:chOff x="-2124" y="403"/>
            <a:chExt cx="5758" cy="5758"/>
          </a:xfrm>
        </p:grpSpPr>
        <p:sp>
          <p:nvSpPr>
            <p:cNvPr id="1677329" name="Oval 17"/>
            <p:cNvSpPr>
              <a:spLocks noChangeArrowheads="1"/>
            </p:cNvSpPr>
            <p:nvPr/>
          </p:nvSpPr>
          <p:spPr bwMode="auto">
            <a:xfrm>
              <a:off x="-2124" y="403"/>
              <a:ext cx="5758" cy="575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677330" name="Group 18"/>
            <p:cNvGrpSpPr>
              <a:grpSpLocks/>
            </p:cNvGrpSpPr>
            <p:nvPr/>
          </p:nvGrpSpPr>
          <p:grpSpPr bwMode="auto">
            <a:xfrm>
              <a:off x="-2124" y="403"/>
              <a:ext cx="5758" cy="5758"/>
              <a:chOff x="-2124" y="403"/>
              <a:chExt cx="5758" cy="5758"/>
            </a:xfrm>
          </p:grpSpPr>
          <p:sp>
            <p:nvSpPr>
              <p:cNvPr id="1677331" name="Oval 19"/>
              <p:cNvSpPr>
                <a:spLocks noChangeAspect="1" noChangeArrowheads="1"/>
              </p:cNvSpPr>
              <p:nvPr/>
            </p:nvSpPr>
            <p:spPr bwMode="auto">
              <a:xfrm>
                <a:off x="-2124" y="2712"/>
                <a:ext cx="5758" cy="1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2" name="Rectangle 20"/>
              <p:cNvSpPr>
                <a:spLocks noChangeArrowheads="1"/>
              </p:cNvSpPr>
              <p:nvPr/>
            </p:nvSpPr>
            <p:spPr bwMode="auto">
              <a:xfrm>
                <a:off x="-1103" y="2677"/>
                <a:ext cx="4627" cy="6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89999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3" name="Oval 21"/>
              <p:cNvSpPr>
                <a:spLocks noChangeArrowheads="1"/>
              </p:cNvSpPr>
              <p:nvPr/>
            </p:nvSpPr>
            <p:spPr bwMode="auto">
              <a:xfrm>
                <a:off x="-1404" y="403"/>
                <a:ext cx="4319" cy="575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4" name="Line 22"/>
              <p:cNvSpPr>
                <a:spLocks noChangeShapeType="1"/>
              </p:cNvSpPr>
              <p:nvPr/>
            </p:nvSpPr>
            <p:spPr bwMode="auto">
              <a:xfrm>
                <a:off x="754" y="3280"/>
                <a:ext cx="2129" cy="384"/>
              </a:xfrm>
              <a:prstGeom prst="line">
                <a:avLst/>
              </a:prstGeom>
              <a:noFill/>
              <a:ln w="19050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7335" name="Text Box 23"/>
              <p:cNvSpPr txBox="1">
                <a:spLocks noChangeArrowheads="1"/>
              </p:cNvSpPr>
              <p:nvPr/>
            </p:nvSpPr>
            <p:spPr bwMode="auto">
              <a:xfrm>
                <a:off x="467" y="1121"/>
                <a:ext cx="10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000000"/>
                    </a:solidFill>
                  </a:rPr>
                  <a:t>Ewald sphere</a:t>
                </a:r>
              </a:p>
            </p:txBody>
          </p:sp>
          <p:sp>
            <p:nvSpPr>
              <p:cNvPr id="1677336" name="Line 24"/>
              <p:cNvSpPr>
                <a:spLocks noChangeShapeType="1"/>
              </p:cNvSpPr>
              <p:nvPr/>
            </p:nvSpPr>
            <p:spPr bwMode="auto">
              <a:xfrm>
                <a:off x="751" y="3273"/>
                <a:ext cx="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677337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8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77339" name="Line 27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0" name="Rectangle 28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1" name="Line 29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2" name="Rectangle 30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3" name="Line 31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4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7345" name="Line 33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8338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8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9223790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62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/>
        </p:spPr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		divergence = 0.3 </a:t>
            </a:r>
            <a:r>
              <a:rPr lang="en-US">
                <a:solidFill>
                  <a:schemeClr val="tx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9979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41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1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142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2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143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143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143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143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143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143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143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8144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55674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4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8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39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3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4" name="Rectangle 12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5" name="Rectangle 13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6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7" name="Oval 15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8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spectral dispersion</a:t>
            </a:r>
          </a:p>
        </p:txBody>
      </p:sp>
      <p:sp>
        <p:nvSpPr>
          <p:cNvPr id="1682450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1" name="Rectangle 19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2" name="Line 20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3" name="Line 21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824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824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824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824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824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0" name="Line 28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1" name="Text Box 29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82462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82463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  <p:sp>
        <p:nvSpPr>
          <p:cNvPr id="1682464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’*</a:t>
            </a:r>
          </a:p>
        </p:txBody>
      </p:sp>
    </p:spTree>
    <p:extLst>
      <p:ext uri="{BB962C8B-B14F-4D97-AF65-F5344CB8AC3E}">
        <p14:creationId xmlns:p14="http://schemas.microsoft.com/office/powerpoint/2010/main" val="412007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spersion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987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spersion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9788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0.014% (Si 111)</a:t>
            </a:r>
          </a:p>
        </p:txBody>
      </p:sp>
    </p:spTree>
    <p:extLst>
      <p:ext uri="{BB962C8B-B14F-4D97-AF65-F5344CB8AC3E}">
        <p14:creationId xmlns:p14="http://schemas.microsoft.com/office/powerpoint/2010/main" val="30246508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ispersion_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0.25% (CuK</a:t>
            </a:r>
            <a:r>
              <a:rPr lang="el-GR" altLang="en-US" baseline="-25000" smtClean="0">
                <a:solidFill>
                  <a:schemeClr val="tx1"/>
                </a:solidFill>
                <a:cs typeface="Arial" charset="0"/>
              </a:rPr>
              <a:t>α</a:t>
            </a:r>
            <a:r>
              <a:rPr lang="en-US" altLang="en-US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8067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226060"/>
            <a:ext cx="13944600" cy="786384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47800" y="2133600"/>
            <a:ext cx="2755900" cy="1361420"/>
            <a:chOff x="1524000" y="2133600"/>
            <a:chExt cx="5956300" cy="1361420"/>
          </a:xfrm>
        </p:grpSpPr>
        <p:sp>
          <p:nvSpPr>
            <p:cNvPr id="4" name="Right Brace 3"/>
            <p:cNvSpPr/>
            <p:nvPr/>
          </p:nvSpPr>
          <p:spPr>
            <a:xfrm rot="5400000">
              <a:off x="3695700" y="-38100"/>
              <a:ext cx="762000" cy="5105400"/>
            </a:xfrm>
            <a:prstGeom prst="righ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798484" y="2971800"/>
              <a:ext cx="5681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“prompt”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60824" y="1688084"/>
            <a:ext cx="1963077" cy="1571589"/>
            <a:chOff x="7050024" y="1929384"/>
            <a:chExt cx="1963077" cy="1571589"/>
          </a:xfrm>
        </p:grpSpPr>
        <p:sp>
          <p:nvSpPr>
            <p:cNvPr id="7" name="TextBox 6"/>
            <p:cNvSpPr txBox="1"/>
            <p:nvPr/>
          </p:nvSpPr>
          <p:spPr>
            <a:xfrm>
              <a:off x="7315200" y="2362200"/>
              <a:ext cx="1697901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Cursor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 not move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with mouse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7050024" y="1929384"/>
              <a:ext cx="420624" cy="457200"/>
            </a:xfrm>
            <a:custGeom>
              <a:avLst/>
              <a:gdLst>
                <a:gd name="connsiteX0" fmla="*/ 420624 w 420624"/>
                <a:gd name="connsiteY0" fmla="*/ 457200 h 457200"/>
                <a:gd name="connsiteX1" fmla="*/ 283464 w 420624"/>
                <a:gd name="connsiteY1" fmla="*/ 146304 h 457200"/>
                <a:gd name="connsiteX2" fmla="*/ 0 w 420624"/>
                <a:gd name="connsiteY2" fmla="*/ 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0624" h="457200">
                  <a:moveTo>
                    <a:pt x="420624" y="457200"/>
                  </a:moveTo>
                  <a:cubicBezTo>
                    <a:pt x="387096" y="339852"/>
                    <a:pt x="353568" y="222504"/>
                    <a:pt x="283464" y="146304"/>
                  </a:cubicBezTo>
                  <a:cubicBezTo>
                    <a:pt x="213360" y="70104"/>
                    <a:pt x="106680" y="35052"/>
                    <a:pt x="0" y="0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67200" y="4191000"/>
            <a:ext cx="217245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Mouse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and paste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all pasted text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Goes to the cursor</a:t>
            </a:r>
          </a:p>
        </p:txBody>
      </p:sp>
    </p:spTree>
    <p:extLst>
      <p:ext uri="{BB962C8B-B14F-4D97-AF65-F5344CB8AC3E}">
        <p14:creationId xmlns:p14="http://schemas.microsoft.com/office/powerpoint/2010/main" val="32348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ispersion_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5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ispersion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1.3%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24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ispersion_2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2.6%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924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ispersion_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5.1%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416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Oval 2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7" name="Line 5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8" name="Rectangle 6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999" name="Oval 7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0" name="Rectangle 8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1" name="Rectangle 9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2" name="Rectangle 10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3" name="Line 11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4" name="Oval 12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5" name="Oval 13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6" name="Rectangle 14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7" name="Rectangle 15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8" name="Rectangle 16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09" name="Oval 17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0" name="Rectangle 18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1" name="Line 19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2" name="Rectangle 20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3" name="Line 21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4" name="Line 22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15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16" name="Text Box 24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17" name="Text Box 25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18" name="Text Box 2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19" name="Text Box 27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20" name="Freeform 28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1" name="Line 29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2" name="Text Box 30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23" name="Line 31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4" name="Text Box 32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5" name="Text Box 33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’*</a:t>
            </a:r>
          </a:p>
        </p:txBody>
      </p:sp>
      <p:sp>
        <p:nvSpPr>
          <p:cNvPr id="213026" name="Line 34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7" name="Rectangle 35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8" name="Oval 36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29" name="Rectangle 37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0" name="Rectangle 38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1" name="Line 39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2" name="Oval 40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3" name="Oval 4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4" name="Rectangle 4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5" name="Rectangle 4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6" name="Rectangle 4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7" name="Oval 4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8" name="Rectangle 4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39" name="Line 4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0" name="Rectangle 4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1" name="Line 4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2" name="Line 5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3" name="Text Box 5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44" name="Text Box 52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45" name="Text Box 53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46" name="Text Box 5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47" name="Text Box 5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48" name="Freeform 5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49" name="Line 57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0" name="Text Box 58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51" name="Line 59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2" name="Text Box 60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3" name="Text Box 61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54" name="Line 6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5" name="Rectangle 6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6" name="Oval 6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7" name="Rectangle 6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8" name="Rectangle 6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59" name="Rectangle 67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0" name="Text Box 68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61" name="Text Box 6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62" name="Text Box 7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</a:t>
            </a:r>
          </a:p>
        </p:txBody>
      </p:sp>
      <p:sp>
        <p:nvSpPr>
          <p:cNvPr id="213063" name="Text Box 71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64" name="Freeform 72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5" name="Text Box 73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066" name="Oval 74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7" name="Oval 75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8" name="Oval 76"/>
          <p:cNvSpPr>
            <a:spLocks noChangeArrowheads="1"/>
          </p:cNvSpPr>
          <p:nvPr/>
        </p:nvSpPr>
        <p:spPr bwMode="auto">
          <a:xfrm rot="-617010">
            <a:off x="-2173288" y="1423988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69" name="Line 77"/>
          <p:cNvSpPr>
            <a:spLocks noChangeShapeType="1"/>
          </p:cNvSpPr>
          <p:nvPr/>
        </p:nvSpPr>
        <p:spPr bwMode="auto">
          <a:xfrm rot="-617010">
            <a:off x="1279525" y="5686425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0" name="Text Box 78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71" name="Line 79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2" name="Text Box 80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3" name="Text Box 81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*</a:t>
            </a:r>
          </a:p>
        </p:txBody>
      </p:sp>
      <p:sp>
        <p:nvSpPr>
          <p:cNvPr id="213074" name="Line 82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5" name="Rectangle 83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6" name="Line 84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7" name="Rectangle 85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8" name="Line 86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79" name="Rectangle 8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0" name="Line 8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1" name="Line 89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2" name="Rectangle 90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3" name="Rectangle 91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4" name="Line 92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5" name="Oval 93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6" name="Oval 94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7" name="Rectangle 9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8" name="Rectangle 9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89" name="Oval 97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0" name="Line 9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1" name="Rectangle 9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2" name="Line 10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3" name="Line 10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094" name="Text Box 10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Ewald sphere</a:t>
            </a:r>
          </a:p>
        </p:txBody>
      </p:sp>
      <p:sp>
        <p:nvSpPr>
          <p:cNvPr id="213095" name="Text Box 103"/>
          <p:cNvSpPr txBox="1">
            <a:spLocks noChangeArrowheads="1"/>
          </p:cNvSpPr>
          <p:nvPr/>
        </p:nvSpPr>
        <p:spPr bwMode="auto">
          <a:xfrm rot="-54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333399"/>
                </a:solidFill>
                <a:cs typeface="Arial" pitchFamily="34" charset="0"/>
              </a:rPr>
              <a:t>spindle axis</a:t>
            </a:r>
          </a:p>
        </p:txBody>
      </p:sp>
      <p:sp>
        <p:nvSpPr>
          <p:cNvPr id="213096" name="Text Box 10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altLang="en-US" sz="2000" b="1" smtClean="0">
                <a:solidFill>
                  <a:srgbClr val="008000"/>
                </a:solidFill>
                <a:cs typeface="Arial" pitchFamily="34" charset="0"/>
              </a:rPr>
              <a:t> circle</a:t>
            </a:r>
          </a:p>
        </p:txBody>
      </p:sp>
      <p:sp>
        <p:nvSpPr>
          <p:cNvPr id="213097" name="Text Box 10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diffracted rays</a:t>
            </a:r>
          </a:p>
        </p:txBody>
      </p:sp>
      <p:sp>
        <p:nvSpPr>
          <p:cNvPr id="213098" name="Text Box 10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8000"/>
                </a:solidFill>
                <a:cs typeface="Arial" pitchFamily="34" charset="0"/>
              </a:rPr>
              <a:t>(h,k,l)</a:t>
            </a:r>
          </a:p>
        </p:txBody>
      </p:sp>
      <p:sp>
        <p:nvSpPr>
          <p:cNvPr id="213099" name="Freeform 10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572077056 w 227"/>
              <a:gd name="T1" fmla="*/ 506552949 h 213"/>
              <a:gd name="T2" fmla="*/ 307459489 w 227"/>
              <a:gd name="T3" fmla="*/ 506552949 h 213"/>
              <a:gd name="T4" fmla="*/ 88206385 w 227"/>
              <a:gd name="T5" fmla="*/ 330141751 h 213"/>
              <a:gd name="T6" fmla="*/ 22682231 w 227"/>
              <a:gd name="T7" fmla="*/ 131048319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0" name="Oval 10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1" name="Oval 10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2" name="Text Box 11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3" name="Line 11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4" name="Rectangle 11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5" name="Text Box 11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smtClean="0">
                <a:solidFill>
                  <a:srgbClr val="000000"/>
                </a:solidFill>
                <a:cs typeface="Arial" pitchFamily="34" charset="0"/>
              </a:rPr>
              <a:t>d*</a:t>
            </a:r>
          </a:p>
        </p:txBody>
      </p:sp>
      <p:sp>
        <p:nvSpPr>
          <p:cNvPr id="213106" name="Line 11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7" name="Line 11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8" name="Rectangle 1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3109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spot shape</a:t>
            </a: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140" y="9144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5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17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Polarization factor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355600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78800" y="4902200"/>
            <a:ext cx="1082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0.45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42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r>
              <a:rPr lang="en-US" dirty="0" smtClean="0"/>
              <a:t> factor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914400"/>
            <a:ext cx="9326880" cy="9326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92538" y="5117976"/>
            <a:ext cx="5886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3600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18043" y="5274632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6355" y="1020286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9951" y="4446531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36385" y="3320974"/>
            <a:ext cx="671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081" y="4586078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0x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55904" y="4770304"/>
            <a:ext cx="661012" cy="760163"/>
          </a:xfrm>
          <a:custGeom>
            <a:avLst/>
            <a:gdLst>
              <a:gd name="connsiteX0" fmla="*/ 0 w 661012"/>
              <a:gd name="connsiteY0" fmla="*/ 0 h 760163"/>
              <a:gd name="connsiteX1" fmla="*/ 528809 w 661012"/>
              <a:gd name="connsiteY1" fmla="*/ 231354 h 760163"/>
              <a:gd name="connsiteX2" fmla="*/ 661012 w 661012"/>
              <a:gd name="connsiteY2" fmla="*/ 760163 h 76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012" h="760163">
                <a:moveTo>
                  <a:pt x="0" y="0"/>
                </a:moveTo>
                <a:cubicBezTo>
                  <a:pt x="209320" y="52330"/>
                  <a:pt x="418640" y="104660"/>
                  <a:pt x="528809" y="231354"/>
                </a:cubicBezTo>
                <a:cubicBezTo>
                  <a:pt x="638978" y="358048"/>
                  <a:pt x="649995" y="559105"/>
                  <a:pt x="661012" y="760163"/>
                </a:cubicBezTo>
              </a:path>
            </a:pathLst>
          </a:custGeom>
          <a:noFill/>
          <a:ln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02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llspots_aver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9062" b="17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59737" cy="1143000"/>
          </a:xfrm>
          <a:gradFill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“Lorentz zone”</a:t>
            </a:r>
          </a:p>
        </p:txBody>
      </p:sp>
    </p:spTree>
    <p:extLst>
      <p:ext uri="{BB962C8B-B14F-4D97-AF65-F5344CB8AC3E}">
        <p14:creationId xmlns:p14="http://schemas.microsoft.com/office/powerpoint/2010/main" val="30836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other corrections…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703" y="1224546"/>
            <a:ext cx="10812076" cy="43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9864" y="6289666"/>
            <a:ext cx="7124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Meisburger</a:t>
            </a:r>
            <a:r>
              <a:rPr lang="en-US" dirty="0"/>
              <a:t>, </a:t>
            </a:r>
            <a:r>
              <a:rPr lang="en-US" dirty="0" smtClean="0"/>
              <a:t>et. al. </a:t>
            </a:r>
            <a:r>
              <a:rPr lang="en-US" i="1" dirty="0"/>
              <a:t>Nat </a:t>
            </a:r>
            <a:r>
              <a:rPr lang="en-US" i="1" dirty="0" err="1"/>
              <a:t>Commun</a:t>
            </a:r>
            <a:r>
              <a:rPr lang="en-US" dirty="0"/>
              <a:t> </a:t>
            </a:r>
            <a:r>
              <a:rPr lang="en-US" b="1" dirty="0"/>
              <a:t>11, </a:t>
            </a:r>
            <a:r>
              <a:rPr lang="en-US" dirty="0"/>
              <a:t>1271 (2020). https://doi.org/10.1038</a:t>
            </a:r>
          </a:p>
        </p:txBody>
      </p:sp>
    </p:spTree>
    <p:extLst>
      <p:ext uri="{BB962C8B-B14F-4D97-AF65-F5344CB8AC3E}">
        <p14:creationId xmlns:p14="http://schemas.microsoft.com/office/powerpoint/2010/main" val="252908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How to start XDS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4582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mkdir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ln  –sf  /data/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holton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/demo  .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pxproc_dialog.sh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ssh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pxproc12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</a:t>
            </a:r>
            <a:r>
              <a:rPr lang="en-US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pxproc</a:t>
            </a: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~]$ </a:t>
            </a:r>
            <a:r>
              <a:rPr lang="en-US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cd 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xds_tutorial</a:t>
            </a:r>
            <a:endParaRPr lang="en-US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]$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xdsgui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2819400" y="20574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3733800" y="1905000"/>
            <a:ext cx="1143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underscore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33400" y="1905000"/>
            <a:ext cx="9906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type!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7000" y="2590800"/>
            <a:ext cx="762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endParaRPr lang="en-US" sz="11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7924800" y="3276600"/>
            <a:ext cx="8382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Space!</a:t>
            </a:r>
          </a:p>
        </p:txBody>
      </p:sp>
    </p:spTree>
    <p:extLst>
      <p:ext uri="{BB962C8B-B14F-4D97-AF65-F5344CB8AC3E}">
        <p14:creationId xmlns:p14="http://schemas.microsoft.com/office/powerpoint/2010/main" val="39878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animBg="1"/>
      <p:bldP spid="7" grpId="0" uiExpand="1" animBg="1"/>
      <p:bldP spid="9" grpId="0" uiExpand="1" animBg="1"/>
      <p:bldP spid="10" grpId="0" uiExpand="1" animBg="1"/>
      <p:bldP spid="11" grpId="0" uiExpan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Oval 2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1" name="Rectangle 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863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5400" smtClean="0"/>
              <a:t>attenuation factor</a:t>
            </a:r>
          </a:p>
        </p:txBody>
      </p:sp>
      <p:sp>
        <p:nvSpPr>
          <p:cNvPr id="18637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Bouguer, P.  (1729). </a:t>
            </a:r>
            <a:r>
              <a:rPr lang="fr-FR" altLang="en-US" sz="1800" i="1">
                <a:solidFill>
                  <a:srgbClr val="000000"/>
                </a:solidFill>
              </a:rPr>
              <a:t>Essai d'optique sur la gradation de la lumière</a:t>
            </a:r>
            <a:r>
              <a:rPr lang="fr-FR" altLang="en-US" sz="1800">
                <a:solidFill>
                  <a:srgbClr val="000000"/>
                </a:solidFill>
              </a:rPr>
              <a:t>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800">
                <a:solidFill>
                  <a:srgbClr val="000000"/>
                </a:solidFill>
              </a:rPr>
              <a:t>Lambert, J. H.  (1760). </a:t>
            </a:r>
            <a:r>
              <a:rPr lang="fr-FR" altLang="en-US" sz="1800" i="1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altLang="en-US" sz="1800">
                <a:solidFill>
                  <a:srgbClr val="000000"/>
                </a:solidFill>
              </a:rPr>
              <a:t>. </a:t>
            </a:r>
            <a:r>
              <a:rPr lang="en-US" altLang="en-US" sz="1800">
                <a:solidFill>
                  <a:srgbClr val="000000"/>
                </a:solidFill>
              </a:rPr>
              <a:t>E. Klett.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altLang="en-US" sz="1800" i="1">
                <a:solidFill>
                  <a:srgbClr val="000000"/>
                </a:solidFill>
              </a:rPr>
              <a:t>Ann. Phys. Chem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86</a:t>
            </a:r>
            <a:r>
              <a:rPr lang="en-US" altLang="en-US" sz="180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637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A =          = exp[-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altLang="en-US" sz="1800">
                <a:solidFill>
                  <a:srgbClr val="000000"/>
                </a:solidFill>
              </a:rPr>
              <a:t>t</a:t>
            </a:r>
            <a:r>
              <a:rPr lang="en-US" altLang="en-US" sz="1800" baseline="-25000">
                <a:solidFill>
                  <a:srgbClr val="000000"/>
                </a:solidFill>
              </a:rPr>
              <a:t>xi</a:t>
            </a:r>
            <a:r>
              <a:rPr lang="en-US" altLang="en-US" sz="1800">
                <a:solidFill>
                  <a:srgbClr val="000000"/>
                </a:solidFill>
              </a:rPr>
              <a:t>+ t</a:t>
            </a:r>
            <a:r>
              <a:rPr lang="en-US" altLang="en-US" sz="1800" baseline="-25000">
                <a:solidFill>
                  <a:srgbClr val="000000"/>
                </a:solidFill>
              </a:rPr>
              <a:t>xo</a:t>
            </a:r>
            <a:r>
              <a:rPr lang="en-US" altLang="en-US" sz="180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                -</a:t>
            </a: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altLang="en-US" sz="180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altLang="en-US" sz="180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637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6429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T</a:t>
              </a:r>
            </a:p>
            <a:p>
              <a:pPr algn="ctr" eaLnBrk="1" fontAlgn="base" hangingPunct="1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</a:rPr>
                <a:t>I</a:t>
              </a:r>
              <a:r>
                <a:rPr lang="en-US" altLang="en-US" sz="1800" baseline="-2500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6430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76" name="Text Box 10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926603" name="Group 11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6414" name="Group 12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6427" name="Line 13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28" name="Line 14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415" name="Line 15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6" name="Line 16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7" name="Text Box 17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8" name="Line 18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9" name="Line 19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0" name="Line 20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1" name="Text Box 21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2" name="Line 22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3" name="Line 23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4" name="Line 24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25" name="Text Box 25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26" name="Text Box 26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19" name="Group 27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6398" name="Group 28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6412" name="Line 29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413" name="Line 30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99" name="Line 31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0" name="Line 32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1" name="Text Box 33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2" name="Line 34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3" name="Line 35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4" name="Line 36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5" name="Text Box 37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06" name="Line 38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7" name="Line 39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8" name="Line 40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09" name="Text Box 41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410" name="Line 42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411" name="Text Box 43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926636" name="Group 44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6381" name="Group 4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6396" name="Line 4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7" name="Line 4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6382" name="Line 48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3" name="Line 49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4" name="Text Box 50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6385" name="Group 51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6392" name="Line 52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3" name="Line 53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4" name="Line 54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395" name="Text Box 55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US" altLang="en-US" sz="180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altLang="en-US" sz="1800" baseline="-2500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altLang="en-US" sz="1800" baseline="-25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6386" name="Line 56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7" name="Line 57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8" name="Line 58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6389" name="Text Box 59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0" name="Text Box 60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altLang="en-US" sz="1800" baseline="-2500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altLang="en-US" sz="1800" baseline="-250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6391" name="Line 61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86380" name="Text Box 62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l-GR" altLang="en-US" sz="180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1800" baseline="-2500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altLang="en-US" sz="1800" baseline="-25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300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gazing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382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gazing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81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856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CORRECT –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after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553" y="1203124"/>
            <a:ext cx="4785360" cy="4549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80" y="1143000"/>
            <a:ext cx="4617720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087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dscc12 – any outlier images?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9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775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dsstat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radiation damage “limit”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dsconv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make an “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mtz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file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67169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– merge multiple runs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8026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 – scale all the “factors”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11704320" cy="579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Re-indexing cheat sheet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Dauter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, Z. (1999). "Data-collection </a:t>
            </a:r>
            <a:r>
              <a:rPr lang="fr-FR" dirty="0" err="1">
                <a:solidFill>
                  <a:prstClr val="black"/>
                </a:solidFill>
                <a:latin typeface="Arial" pitchFamily="34" charset="0"/>
              </a:rPr>
              <a:t>strategies</a:t>
            </a:r>
            <a:r>
              <a:rPr lang="fr-FR" dirty="0">
                <a:solidFill>
                  <a:prstClr val="black"/>
                </a:solidFill>
                <a:latin typeface="Arial" pitchFamily="34" charset="0"/>
              </a:rPr>
              <a:t>."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Acta </a:t>
            </a:r>
            <a:r>
              <a:rPr lang="fr-FR" u="sng" dirty="0" err="1" smtClean="0">
                <a:solidFill>
                  <a:prstClr val="black"/>
                </a:solidFill>
                <a:latin typeface="Arial" pitchFamily="34" charset="0"/>
              </a:rPr>
              <a:t>Cryst</a:t>
            </a:r>
            <a:r>
              <a:rPr lang="fr-FR" u="sng" dirty="0" smtClean="0">
                <a:solidFill>
                  <a:prstClr val="black"/>
                </a:solidFill>
                <a:latin typeface="Arial" pitchFamily="34" charset="0"/>
              </a:rPr>
              <a:t>. 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D </a:t>
            </a:r>
            <a:r>
              <a:rPr lang="fr-FR" b="1" u="sng" dirty="0">
                <a:solidFill>
                  <a:prstClr val="black"/>
                </a:solidFill>
                <a:latin typeface="Arial" pitchFamily="34" charset="0"/>
              </a:rPr>
              <a:t>55</a:t>
            </a:r>
            <a:r>
              <a:rPr lang="fr-FR" u="sng" dirty="0">
                <a:solidFill>
                  <a:prstClr val="black"/>
                </a:solidFill>
                <a:latin typeface="Arial" pitchFamily="34" charset="0"/>
              </a:rPr>
              <a:t>(10): 1703-1717.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81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7826540" cy="45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80279" y="1654139"/>
            <a:ext cx="647272" cy="308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9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22558</TotalTime>
  <Words>3341</Words>
  <Application>Microsoft Office PowerPoint</Application>
  <PresentationFormat>On-screen Show (4:3)</PresentationFormat>
  <Paragraphs>877</Paragraphs>
  <Slides>138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138</vt:i4>
      </vt:variant>
    </vt:vector>
  </HeadingPairs>
  <TitlesOfParts>
    <vt:vector size="155" baseType="lpstr">
      <vt:lpstr>Office Theme</vt:lpstr>
      <vt:lpstr>1_Office Theme</vt:lpstr>
      <vt:lpstr>5_Default Design</vt:lpstr>
      <vt:lpstr>Default Design</vt:lpstr>
      <vt:lpstr>20_Default Design</vt:lpstr>
      <vt:lpstr>19_Default Design</vt:lpstr>
      <vt:lpstr>8_Default Design</vt:lpstr>
      <vt:lpstr>21_Default Design</vt:lpstr>
      <vt:lpstr>6_Default Design</vt:lpstr>
      <vt:lpstr>3_Office Theme</vt:lpstr>
      <vt:lpstr>4_Office Theme</vt:lpstr>
      <vt:lpstr>1_Default Design</vt:lpstr>
      <vt:lpstr>5_Office Theme</vt:lpstr>
      <vt:lpstr>16_Default Design</vt:lpstr>
      <vt:lpstr>9_Default Design</vt:lpstr>
      <vt:lpstr>2_Default Design</vt:lpstr>
      <vt:lpstr>3_Default Design</vt:lpstr>
      <vt:lpstr>Acknowledgements</vt:lpstr>
      <vt:lpstr>PowerPoint Presentation</vt:lpstr>
      <vt:lpstr>Powerpoint file available:</vt:lpstr>
      <vt:lpstr>XDS X-ray diffraction data reduction engine</vt:lpstr>
      <vt:lpstr>PowerPoint Presentation</vt:lpstr>
      <vt:lpstr>PowerPoint Presentation</vt:lpstr>
      <vt:lpstr>PowerPoint Presentation</vt:lpstr>
      <vt:lpstr>PowerPoint Presentation</vt:lpstr>
      <vt:lpstr>How to start XDS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Beam center vs “origin”</vt:lpstr>
      <vt:lpstr>Beam center vs “origin”</vt:lpstr>
      <vt:lpstr>Correct beam center</vt:lpstr>
      <vt:lpstr>PowerPoint Presentation</vt:lpstr>
      <vt:lpstr>PowerPoint Presentation</vt:lpstr>
      <vt:lpstr>Pilatus: 1-module shift</vt:lpstr>
      <vt:lpstr>PowerPoint Presentation</vt:lpstr>
      <vt:lpstr>PowerPoint Presentation</vt:lpstr>
      <vt:lpstr>Detector pixels are 3D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XPARM.XDS</vt:lpstr>
      <vt:lpstr>PowerPoint Presentation</vt:lpstr>
      <vt:lpstr>Trick Question: What is the space group?</vt:lpstr>
      <vt:lpstr>What you know when:</vt:lpstr>
      <vt:lpstr>Pitfalls: sub-space groups</vt:lpstr>
      <vt:lpstr>Asymmetric Unit (ASU)</vt:lpstr>
      <vt:lpstr>Frequency of Space Groups in PDB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Spot Shape</vt:lpstr>
      <vt:lpstr>mosaic spread</vt:lpstr>
      <vt:lpstr>mosaic spread</vt:lpstr>
      <vt:lpstr>PowerPoint Presentation</vt:lpstr>
      <vt:lpstr>beam divergence</vt:lpstr>
      <vt:lpstr>beam divergence</vt:lpstr>
      <vt:lpstr>  divergence = 0 º</vt:lpstr>
      <vt:lpstr>  divergence = 0.3 º</vt:lpstr>
      <vt:lpstr>spectral dispersion</vt:lpstr>
      <vt:lpstr>spectral dispersion</vt:lpstr>
      <vt:lpstr>  dispersion = 0</vt:lpstr>
      <vt:lpstr>  dispersion = 0.014% (Si 111)</vt:lpstr>
      <vt:lpstr>  dispersion = 0.25% (CuKα)</vt:lpstr>
      <vt:lpstr>  dispersion = 0.6%</vt:lpstr>
      <vt:lpstr>  dispersion = 1.3%</vt:lpstr>
      <vt:lpstr>  dispersion = 2.6%</vt:lpstr>
      <vt:lpstr>  dispersion = 5.1%</vt:lpstr>
      <vt:lpstr>spot shape</vt:lpstr>
      <vt:lpstr>PowerPoint Presentation</vt:lpstr>
      <vt:lpstr>Polarization factor</vt:lpstr>
      <vt:lpstr>Lorentz factor</vt:lpstr>
      <vt:lpstr>The “Lorentz zone”</vt:lpstr>
      <vt:lpstr>A few other corrections…</vt:lpstr>
      <vt:lpstr>attenuation factor</vt:lpstr>
      <vt:lpstr>B factor from image gazing</vt:lpstr>
      <vt:lpstr>B factor from image gazing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Re-indexing cheat sheet</vt:lpstr>
      <vt:lpstr>Zero-dose extrapolation (ZDE)</vt:lpstr>
      <vt:lpstr>PowerPoint Presentation</vt:lpstr>
      <vt:lpstr>XDS: CORRECT.LP or XSCALE.LP</vt:lpstr>
      <vt:lpstr>XDS: CORRECT.LP or XSCALE.LP</vt:lpstr>
      <vt:lpstr>CCP4: aimless log</vt:lpstr>
      <vt:lpstr>CCP4: aimless log</vt:lpstr>
      <vt:lpstr>CC = 0.999</vt:lpstr>
      <vt:lpstr>CC = 0.0</vt:lpstr>
      <vt:lpstr>CC = 0.9</vt:lpstr>
      <vt:lpstr>CC = 0.8</vt:lpstr>
      <vt:lpstr>CC = 0.7</vt:lpstr>
      <vt:lpstr>CC = 0.6</vt:lpstr>
      <vt:lpstr>CC = 0.5</vt:lpstr>
      <vt:lpstr>CC = 0.4</vt:lpstr>
      <vt:lpstr>CC = 0.3</vt:lpstr>
      <vt:lpstr>CC = 0.2</vt:lpstr>
      <vt:lpstr>CC = 0.1</vt:lpstr>
      <vt:lpstr>CC = 0.1</vt:lpstr>
      <vt:lpstr>CC = 0.0</vt:lpstr>
      <vt:lpstr>Summary</vt:lpstr>
      <vt:lpstr>Supply &amp; Demand: </vt:lpstr>
      <vt:lpstr>PowerPoint Presentation</vt:lpstr>
      <vt:lpstr>PowerPoint Presentation</vt:lpstr>
      <vt:lpstr>PowerPoint Presentation</vt:lpstr>
      <vt:lpstr>100% SeMet incorporation</vt:lpstr>
      <vt:lpstr>100% S -Met incorporation</vt:lpstr>
      <vt:lpstr>Systematic error does not “average out”</vt:lpstr>
      <vt:lpstr>PowerPoint Presentation</vt:lpstr>
      <vt:lpstr>Fractional error</vt:lpstr>
      <vt:lpstr>PowerPoint Presentation</vt:lpstr>
      <vt:lpstr>PowerPoint Presentation</vt:lpstr>
      <vt:lpstr>what the is a MGy?</vt:lpstr>
      <vt:lpstr>PowerPoint Presentation</vt:lpstr>
      <vt:lpstr>PowerPoint Presentation</vt:lpstr>
      <vt:lpstr>PowerPoint Presentation</vt:lpstr>
      <vt:lpstr>PowerPoint Presentation</vt:lpstr>
      <vt:lpstr>Life-halving concentration</vt:lpstr>
      <vt:lpstr>Life-halving concentration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James_Holton</dc:creator>
  <cp:lastModifiedBy>James_Holton</cp:lastModifiedBy>
  <cp:revision>89</cp:revision>
  <dcterms:created xsi:type="dcterms:W3CDTF">2018-04-24T18:45:50Z</dcterms:created>
  <dcterms:modified xsi:type="dcterms:W3CDTF">2022-05-10T14:54:46Z</dcterms:modified>
</cp:coreProperties>
</file>