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3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4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5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6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7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8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89" r:id="rId4"/>
    <p:sldMasterId id="2147483702" r:id="rId5"/>
    <p:sldMasterId id="2147483716" r:id="rId6"/>
    <p:sldMasterId id="2147483729" r:id="rId7"/>
    <p:sldMasterId id="2147483743" r:id="rId8"/>
    <p:sldMasterId id="2147483758" r:id="rId9"/>
    <p:sldMasterId id="2147483773" r:id="rId10"/>
    <p:sldMasterId id="2147483797" r:id="rId11"/>
    <p:sldMasterId id="2147483809" r:id="rId12"/>
    <p:sldMasterId id="2147483821" r:id="rId13"/>
    <p:sldMasterId id="2147483836" r:id="rId14"/>
    <p:sldMasterId id="2147483848" r:id="rId15"/>
    <p:sldMasterId id="2147483862" r:id="rId16"/>
    <p:sldMasterId id="2147483877" r:id="rId17"/>
    <p:sldMasterId id="2147483892" r:id="rId18"/>
  </p:sldMasterIdLst>
  <p:sldIdLst>
    <p:sldId id="336" r:id="rId19"/>
    <p:sldId id="337" r:id="rId20"/>
    <p:sldId id="471" r:id="rId21"/>
    <p:sldId id="326" r:id="rId22"/>
    <p:sldId id="333" r:id="rId23"/>
    <p:sldId id="334" r:id="rId24"/>
    <p:sldId id="329" r:id="rId25"/>
    <p:sldId id="307" r:id="rId26"/>
    <p:sldId id="308" r:id="rId27"/>
    <p:sldId id="327" r:id="rId28"/>
    <p:sldId id="339" r:id="rId29"/>
    <p:sldId id="361" r:id="rId30"/>
    <p:sldId id="463" r:id="rId31"/>
    <p:sldId id="464" r:id="rId32"/>
    <p:sldId id="466" r:id="rId33"/>
    <p:sldId id="465" r:id="rId34"/>
    <p:sldId id="468" r:id="rId35"/>
    <p:sldId id="462" r:id="rId36"/>
    <p:sldId id="342" r:id="rId37"/>
    <p:sldId id="448" r:id="rId38"/>
    <p:sldId id="449" r:id="rId39"/>
    <p:sldId id="444" r:id="rId40"/>
    <p:sldId id="450" r:id="rId41"/>
    <p:sldId id="343" r:id="rId42"/>
    <p:sldId id="445" r:id="rId43"/>
    <p:sldId id="446" r:id="rId44"/>
    <p:sldId id="447" r:id="rId45"/>
    <p:sldId id="453" r:id="rId46"/>
    <p:sldId id="461" r:id="rId47"/>
    <p:sldId id="344" r:id="rId48"/>
    <p:sldId id="345" r:id="rId49"/>
    <p:sldId id="346" r:id="rId50"/>
    <p:sldId id="347" r:id="rId51"/>
    <p:sldId id="348" r:id="rId52"/>
    <p:sldId id="451" r:id="rId53"/>
    <p:sldId id="349" r:id="rId54"/>
    <p:sldId id="257" r:id="rId55"/>
    <p:sldId id="454" r:id="rId56"/>
    <p:sldId id="258" r:id="rId57"/>
    <p:sldId id="455" r:id="rId58"/>
    <p:sldId id="456" r:id="rId59"/>
    <p:sldId id="350" r:id="rId60"/>
    <p:sldId id="351" r:id="rId61"/>
    <p:sldId id="352" r:id="rId62"/>
    <p:sldId id="354" r:id="rId63"/>
    <p:sldId id="415" r:id="rId64"/>
    <p:sldId id="416" r:id="rId65"/>
    <p:sldId id="417" r:id="rId66"/>
    <p:sldId id="418" r:id="rId67"/>
    <p:sldId id="419" r:id="rId68"/>
    <p:sldId id="420" r:id="rId69"/>
    <p:sldId id="421" r:id="rId70"/>
    <p:sldId id="422" r:id="rId71"/>
    <p:sldId id="423" r:id="rId72"/>
    <p:sldId id="424" r:id="rId73"/>
    <p:sldId id="425" r:id="rId74"/>
    <p:sldId id="426" r:id="rId75"/>
    <p:sldId id="427" r:id="rId76"/>
    <p:sldId id="428" r:id="rId77"/>
    <p:sldId id="429" r:id="rId78"/>
    <p:sldId id="430" r:id="rId79"/>
    <p:sldId id="431" r:id="rId80"/>
    <p:sldId id="432" r:id="rId81"/>
    <p:sldId id="392" r:id="rId82"/>
    <p:sldId id="393" r:id="rId83"/>
    <p:sldId id="394" r:id="rId84"/>
    <p:sldId id="395" r:id="rId85"/>
    <p:sldId id="396" r:id="rId86"/>
    <p:sldId id="397" r:id="rId87"/>
    <p:sldId id="398" r:id="rId88"/>
    <p:sldId id="399" r:id="rId89"/>
    <p:sldId id="433" r:id="rId90"/>
    <p:sldId id="434" r:id="rId91"/>
    <p:sldId id="457" r:id="rId92"/>
    <p:sldId id="410" r:id="rId93"/>
    <p:sldId id="411" r:id="rId94"/>
    <p:sldId id="412" r:id="rId95"/>
    <p:sldId id="413" r:id="rId96"/>
    <p:sldId id="400" r:id="rId97"/>
    <p:sldId id="401" r:id="rId98"/>
    <p:sldId id="402" r:id="rId99"/>
    <p:sldId id="403" r:id="rId100"/>
    <p:sldId id="404" r:id="rId101"/>
    <p:sldId id="405" r:id="rId102"/>
    <p:sldId id="406" r:id="rId103"/>
    <p:sldId id="407" r:id="rId104"/>
    <p:sldId id="408" r:id="rId105"/>
    <p:sldId id="458" r:id="rId106"/>
    <p:sldId id="357" r:id="rId107"/>
    <p:sldId id="328" r:id="rId108"/>
    <p:sldId id="362" r:id="rId109"/>
    <p:sldId id="335" r:id="rId110"/>
    <p:sldId id="323" r:id="rId111"/>
    <p:sldId id="459" r:id="rId112"/>
    <p:sldId id="324" r:id="rId113"/>
    <p:sldId id="325" r:id="rId114"/>
    <p:sldId id="358" r:id="rId115"/>
    <p:sldId id="359" r:id="rId116"/>
    <p:sldId id="360" r:id="rId117"/>
    <p:sldId id="355" r:id="rId118"/>
    <p:sldId id="356" r:id="rId119"/>
    <p:sldId id="469" r:id="rId120"/>
    <p:sldId id="439" r:id="rId121"/>
    <p:sldId id="470" r:id="rId122"/>
    <p:sldId id="353" r:id="rId123"/>
    <p:sldId id="442" r:id="rId124"/>
    <p:sldId id="443" r:id="rId125"/>
    <p:sldId id="440" r:id="rId126"/>
    <p:sldId id="441" r:id="rId127"/>
    <p:sldId id="437" r:id="rId128"/>
    <p:sldId id="367" r:id="rId129"/>
    <p:sldId id="368" r:id="rId130"/>
    <p:sldId id="363" r:id="rId131"/>
    <p:sldId id="452" r:id="rId132"/>
    <p:sldId id="364" r:id="rId133"/>
    <p:sldId id="365" r:id="rId134"/>
    <p:sldId id="366" r:id="rId135"/>
    <p:sldId id="272" r:id="rId136"/>
    <p:sldId id="273" r:id="rId137"/>
    <p:sldId id="274" r:id="rId138"/>
    <p:sldId id="275" r:id="rId139"/>
    <p:sldId id="280" r:id="rId140"/>
    <p:sldId id="281" r:id="rId141"/>
    <p:sldId id="282" r:id="rId142"/>
    <p:sldId id="259" r:id="rId143"/>
    <p:sldId id="260" r:id="rId144"/>
    <p:sldId id="261" r:id="rId145"/>
    <p:sldId id="262" r:id="rId146"/>
    <p:sldId id="263" r:id="rId147"/>
    <p:sldId id="264" r:id="rId148"/>
    <p:sldId id="265" r:id="rId149"/>
    <p:sldId id="266" r:id="rId150"/>
    <p:sldId id="267" r:id="rId151"/>
    <p:sldId id="268" r:id="rId152"/>
    <p:sldId id="269" r:id="rId153"/>
    <p:sldId id="270" r:id="rId154"/>
    <p:sldId id="271" r:id="rId155"/>
    <p:sldId id="369" r:id="rId156"/>
    <p:sldId id="370" r:id="rId157"/>
    <p:sldId id="371" r:id="rId158"/>
    <p:sldId id="372" r:id="rId159"/>
    <p:sldId id="373" r:id="rId160"/>
    <p:sldId id="374" r:id="rId161"/>
    <p:sldId id="375" r:id="rId162"/>
    <p:sldId id="376" r:id="rId163"/>
    <p:sldId id="377" r:id="rId164"/>
    <p:sldId id="378" r:id="rId165"/>
    <p:sldId id="379" r:id="rId166"/>
    <p:sldId id="380" r:id="rId167"/>
    <p:sldId id="381" r:id="rId168"/>
    <p:sldId id="382" r:id="rId169"/>
    <p:sldId id="383" r:id="rId170"/>
    <p:sldId id="384" r:id="rId171"/>
    <p:sldId id="385" r:id="rId172"/>
    <p:sldId id="386" r:id="rId173"/>
    <p:sldId id="387" r:id="rId174"/>
    <p:sldId id="388" r:id="rId175"/>
    <p:sldId id="389" r:id="rId176"/>
    <p:sldId id="390" r:id="rId177"/>
    <p:sldId id="391" r:id="rId178"/>
    <p:sldId id="310" r:id="rId179"/>
    <p:sldId id="321" r:id="rId180"/>
    <p:sldId id="322" r:id="rId181"/>
    <p:sldId id="313" r:id="rId182"/>
    <p:sldId id="315" r:id="rId183"/>
    <p:sldId id="316" r:id="rId184"/>
    <p:sldId id="317" r:id="rId185"/>
    <p:sldId id="318" r:id="rId186"/>
    <p:sldId id="319" r:id="rId187"/>
    <p:sldId id="320" r:id="rId1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58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117" Type="http://schemas.openxmlformats.org/officeDocument/2006/relationships/slide" Target="slides/slide99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33" Type="http://schemas.openxmlformats.org/officeDocument/2006/relationships/slide" Target="slides/slide115.xml"/><Relationship Id="rId138" Type="http://schemas.openxmlformats.org/officeDocument/2006/relationships/slide" Target="slides/slide120.xml"/><Relationship Id="rId154" Type="http://schemas.openxmlformats.org/officeDocument/2006/relationships/slide" Target="slides/slide136.xml"/><Relationship Id="rId159" Type="http://schemas.openxmlformats.org/officeDocument/2006/relationships/slide" Target="slides/slide141.xml"/><Relationship Id="rId175" Type="http://schemas.openxmlformats.org/officeDocument/2006/relationships/slide" Target="slides/slide157.xml"/><Relationship Id="rId170" Type="http://schemas.openxmlformats.org/officeDocument/2006/relationships/slide" Target="slides/slide152.xml"/><Relationship Id="rId191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9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123" Type="http://schemas.openxmlformats.org/officeDocument/2006/relationships/slide" Target="slides/slide105.xml"/><Relationship Id="rId128" Type="http://schemas.openxmlformats.org/officeDocument/2006/relationships/slide" Target="slides/slide110.xml"/><Relationship Id="rId144" Type="http://schemas.openxmlformats.org/officeDocument/2006/relationships/slide" Target="slides/slide126.xml"/><Relationship Id="rId149" Type="http://schemas.openxmlformats.org/officeDocument/2006/relationships/slide" Target="slides/slide13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160" Type="http://schemas.openxmlformats.org/officeDocument/2006/relationships/slide" Target="slides/slide142.xml"/><Relationship Id="rId165" Type="http://schemas.openxmlformats.org/officeDocument/2006/relationships/slide" Target="slides/slide147.xml"/><Relationship Id="rId181" Type="http://schemas.openxmlformats.org/officeDocument/2006/relationships/slide" Target="slides/slide163.xml"/><Relationship Id="rId186" Type="http://schemas.openxmlformats.org/officeDocument/2006/relationships/slide" Target="slides/slide168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113" Type="http://schemas.openxmlformats.org/officeDocument/2006/relationships/slide" Target="slides/slide95.xml"/><Relationship Id="rId118" Type="http://schemas.openxmlformats.org/officeDocument/2006/relationships/slide" Target="slides/slide100.xml"/><Relationship Id="rId134" Type="http://schemas.openxmlformats.org/officeDocument/2006/relationships/slide" Target="slides/slide116.xml"/><Relationship Id="rId139" Type="http://schemas.openxmlformats.org/officeDocument/2006/relationships/slide" Target="slides/slide121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50" Type="http://schemas.openxmlformats.org/officeDocument/2006/relationships/slide" Target="slides/slide132.xml"/><Relationship Id="rId155" Type="http://schemas.openxmlformats.org/officeDocument/2006/relationships/slide" Target="slides/slide137.xml"/><Relationship Id="rId171" Type="http://schemas.openxmlformats.org/officeDocument/2006/relationships/slide" Target="slides/slide153.xml"/><Relationship Id="rId176" Type="http://schemas.openxmlformats.org/officeDocument/2006/relationships/slide" Target="slides/slide158.xml"/><Relationship Id="rId192" Type="http://schemas.openxmlformats.org/officeDocument/2006/relationships/tableStyles" Target="tableStyle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slide" Target="slides/slide85.xml"/><Relationship Id="rId108" Type="http://schemas.openxmlformats.org/officeDocument/2006/relationships/slide" Target="slides/slide90.xml"/><Relationship Id="rId124" Type="http://schemas.openxmlformats.org/officeDocument/2006/relationships/slide" Target="slides/slide106.xml"/><Relationship Id="rId129" Type="http://schemas.openxmlformats.org/officeDocument/2006/relationships/slide" Target="slides/slide111.xml"/><Relationship Id="rId54" Type="http://schemas.openxmlformats.org/officeDocument/2006/relationships/slide" Target="slides/slide36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40" Type="http://schemas.openxmlformats.org/officeDocument/2006/relationships/slide" Target="slides/slide122.xml"/><Relationship Id="rId145" Type="http://schemas.openxmlformats.org/officeDocument/2006/relationships/slide" Target="slides/slide127.xml"/><Relationship Id="rId161" Type="http://schemas.openxmlformats.org/officeDocument/2006/relationships/slide" Target="slides/slide143.xml"/><Relationship Id="rId166" Type="http://schemas.openxmlformats.org/officeDocument/2006/relationships/slide" Target="slides/slide148.xml"/><Relationship Id="rId182" Type="http://schemas.openxmlformats.org/officeDocument/2006/relationships/slide" Target="slides/slide164.xml"/><Relationship Id="rId187" Type="http://schemas.openxmlformats.org/officeDocument/2006/relationships/slide" Target="slides/slide1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49" Type="http://schemas.openxmlformats.org/officeDocument/2006/relationships/slide" Target="slides/slide31.xml"/><Relationship Id="rId114" Type="http://schemas.openxmlformats.org/officeDocument/2006/relationships/slide" Target="slides/slide96.xml"/><Relationship Id="rId119" Type="http://schemas.openxmlformats.org/officeDocument/2006/relationships/slide" Target="slides/slide101.xml"/><Relationship Id="rId44" Type="http://schemas.openxmlformats.org/officeDocument/2006/relationships/slide" Target="slides/slide26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130" Type="http://schemas.openxmlformats.org/officeDocument/2006/relationships/slide" Target="slides/slide112.xml"/><Relationship Id="rId135" Type="http://schemas.openxmlformats.org/officeDocument/2006/relationships/slide" Target="slides/slide117.xml"/><Relationship Id="rId151" Type="http://schemas.openxmlformats.org/officeDocument/2006/relationships/slide" Target="slides/slide133.xml"/><Relationship Id="rId156" Type="http://schemas.openxmlformats.org/officeDocument/2006/relationships/slide" Target="slides/slide138.xml"/><Relationship Id="rId177" Type="http://schemas.openxmlformats.org/officeDocument/2006/relationships/slide" Target="slides/slide159.xml"/><Relationship Id="rId172" Type="http://schemas.openxmlformats.org/officeDocument/2006/relationships/slide" Target="slides/slide154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slide" Target="slides/slide9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slide" Target="slides/slide86.xml"/><Relationship Id="rId120" Type="http://schemas.openxmlformats.org/officeDocument/2006/relationships/slide" Target="slides/slide102.xml"/><Relationship Id="rId125" Type="http://schemas.openxmlformats.org/officeDocument/2006/relationships/slide" Target="slides/slide107.xml"/><Relationship Id="rId141" Type="http://schemas.openxmlformats.org/officeDocument/2006/relationships/slide" Target="slides/slide123.xml"/><Relationship Id="rId146" Type="http://schemas.openxmlformats.org/officeDocument/2006/relationships/slide" Target="slides/slide128.xml"/><Relationship Id="rId167" Type="http://schemas.openxmlformats.org/officeDocument/2006/relationships/slide" Target="slides/slide149.xml"/><Relationship Id="rId188" Type="http://schemas.openxmlformats.org/officeDocument/2006/relationships/slide" Target="slides/slide17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162" Type="http://schemas.openxmlformats.org/officeDocument/2006/relationships/slide" Target="slides/slide144.xml"/><Relationship Id="rId183" Type="http://schemas.openxmlformats.org/officeDocument/2006/relationships/slide" Target="slides/slide1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115" Type="http://schemas.openxmlformats.org/officeDocument/2006/relationships/slide" Target="slides/slide97.xml"/><Relationship Id="rId131" Type="http://schemas.openxmlformats.org/officeDocument/2006/relationships/slide" Target="slides/slide113.xml"/><Relationship Id="rId136" Type="http://schemas.openxmlformats.org/officeDocument/2006/relationships/slide" Target="slides/slide118.xml"/><Relationship Id="rId157" Type="http://schemas.openxmlformats.org/officeDocument/2006/relationships/slide" Target="slides/slide139.xml"/><Relationship Id="rId178" Type="http://schemas.openxmlformats.org/officeDocument/2006/relationships/slide" Target="slides/slide160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52" Type="http://schemas.openxmlformats.org/officeDocument/2006/relationships/slide" Target="slides/slide134.xml"/><Relationship Id="rId173" Type="http://schemas.openxmlformats.org/officeDocument/2006/relationships/slide" Target="slides/slide155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slide" Target="slides/slide87.xml"/><Relationship Id="rId126" Type="http://schemas.openxmlformats.org/officeDocument/2006/relationships/slide" Target="slides/slide108.xml"/><Relationship Id="rId147" Type="http://schemas.openxmlformats.org/officeDocument/2006/relationships/slide" Target="slides/slide129.xml"/><Relationship Id="rId168" Type="http://schemas.openxmlformats.org/officeDocument/2006/relationships/slide" Target="slides/slide15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121" Type="http://schemas.openxmlformats.org/officeDocument/2006/relationships/slide" Target="slides/slide103.xml"/><Relationship Id="rId142" Type="http://schemas.openxmlformats.org/officeDocument/2006/relationships/slide" Target="slides/slide124.xml"/><Relationship Id="rId163" Type="http://schemas.openxmlformats.org/officeDocument/2006/relationships/slide" Target="slides/slide145.xml"/><Relationship Id="rId184" Type="http://schemas.openxmlformats.org/officeDocument/2006/relationships/slide" Target="slides/slide166.xml"/><Relationship Id="rId18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Relationship Id="rId116" Type="http://schemas.openxmlformats.org/officeDocument/2006/relationships/slide" Target="slides/slide98.xml"/><Relationship Id="rId137" Type="http://schemas.openxmlformats.org/officeDocument/2006/relationships/slide" Target="slides/slide119.xml"/><Relationship Id="rId158" Type="http://schemas.openxmlformats.org/officeDocument/2006/relationships/slide" Target="slides/slide140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111" Type="http://schemas.openxmlformats.org/officeDocument/2006/relationships/slide" Target="slides/slide93.xml"/><Relationship Id="rId132" Type="http://schemas.openxmlformats.org/officeDocument/2006/relationships/slide" Target="slides/slide114.xml"/><Relationship Id="rId153" Type="http://schemas.openxmlformats.org/officeDocument/2006/relationships/slide" Target="slides/slide135.xml"/><Relationship Id="rId174" Type="http://schemas.openxmlformats.org/officeDocument/2006/relationships/slide" Target="slides/slide156.xml"/><Relationship Id="rId179" Type="http://schemas.openxmlformats.org/officeDocument/2006/relationships/slide" Target="slides/slide161.xml"/><Relationship Id="rId190" Type="http://schemas.openxmlformats.org/officeDocument/2006/relationships/viewProps" Target="viewProp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8.xml"/><Relationship Id="rId57" Type="http://schemas.openxmlformats.org/officeDocument/2006/relationships/slide" Target="slides/slide39.xml"/><Relationship Id="rId106" Type="http://schemas.openxmlformats.org/officeDocument/2006/relationships/slide" Target="slides/slide88.xml"/><Relationship Id="rId127" Type="http://schemas.openxmlformats.org/officeDocument/2006/relationships/slide" Target="slides/slide10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52" Type="http://schemas.openxmlformats.org/officeDocument/2006/relationships/slide" Target="slides/slide34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122" Type="http://schemas.openxmlformats.org/officeDocument/2006/relationships/slide" Target="slides/slide104.xml"/><Relationship Id="rId143" Type="http://schemas.openxmlformats.org/officeDocument/2006/relationships/slide" Target="slides/slide125.xml"/><Relationship Id="rId148" Type="http://schemas.openxmlformats.org/officeDocument/2006/relationships/slide" Target="slides/slide130.xml"/><Relationship Id="rId164" Type="http://schemas.openxmlformats.org/officeDocument/2006/relationships/slide" Target="slides/slide146.xml"/><Relationship Id="rId169" Type="http://schemas.openxmlformats.org/officeDocument/2006/relationships/slide" Target="slides/slide151.xml"/><Relationship Id="rId185" Type="http://schemas.openxmlformats.org/officeDocument/2006/relationships/slide" Target="slides/slide16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98692810457513"/>
          <c:y val="6.5079365079365084E-2"/>
          <c:w val="0.83769063180827874"/>
          <c:h val="0.8079365079365078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CCright</c:v>
                </c:pt>
              </c:strCache>
            </c:strRef>
          </c:tx>
          <c:spPr>
            <a:ln w="36623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Sheet1!$A$2:$A$2022</c:f>
              <c:numCache>
                <c:formatCode>General</c:formatCode>
                <c:ptCount val="2021"/>
                <c:pt idx="0">
                  <c:v>2.2082700000000002</c:v>
                </c:pt>
                <c:pt idx="1">
                  <c:v>2.2084999999999999</c:v>
                </c:pt>
                <c:pt idx="2">
                  <c:v>2.20892</c:v>
                </c:pt>
                <c:pt idx="3">
                  <c:v>2.20946</c:v>
                </c:pt>
                <c:pt idx="4">
                  <c:v>2.2097600000000002</c:v>
                </c:pt>
                <c:pt idx="5">
                  <c:v>2.2101500000000001</c:v>
                </c:pt>
                <c:pt idx="6">
                  <c:v>2.2104400000000002</c:v>
                </c:pt>
                <c:pt idx="7">
                  <c:v>2.2107700000000001</c:v>
                </c:pt>
                <c:pt idx="8">
                  <c:v>2.2109999999999999</c:v>
                </c:pt>
                <c:pt idx="9">
                  <c:v>2.2111999999999998</c:v>
                </c:pt>
                <c:pt idx="10">
                  <c:v>2.21156</c:v>
                </c:pt>
                <c:pt idx="11">
                  <c:v>2.2121300000000002</c:v>
                </c:pt>
                <c:pt idx="12">
                  <c:v>2.2128399999999999</c:v>
                </c:pt>
                <c:pt idx="13">
                  <c:v>2.2130700000000001</c:v>
                </c:pt>
                <c:pt idx="14">
                  <c:v>2.2134</c:v>
                </c:pt>
                <c:pt idx="15">
                  <c:v>2.21366</c:v>
                </c:pt>
                <c:pt idx="16">
                  <c:v>2.2138</c:v>
                </c:pt>
                <c:pt idx="17">
                  <c:v>2.21407</c:v>
                </c:pt>
                <c:pt idx="18">
                  <c:v>2.2145600000000001</c:v>
                </c:pt>
                <c:pt idx="19">
                  <c:v>2.2147999999999999</c:v>
                </c:pt>
                <c:pt idx="20">
                  <c:v>2.21516</c:v>
                </c:pt>
                <c:pt idx="21">
                  <c:v>2.2153700000000001</c:v>
                </c:pt>
                <c:pt idx="22">
                  <c:v>2.21583</c:v>
                </c:pt>
                <c:pt idx="23">
                  <c:v>2.2161300000000002</c:v>
                </c:pt>
                <c:pt idx="24">
                  <c:v>2.21645</c:v>
                </c:pt>
                <c:pt idx="25">
                  <c:v>2.2168999999999999</c:v>
                </c:pt>
                <c:pt idx="26">
                  <c:v>2.21739</c:v>
                </c:pt>
                <c:pt idx="27">
                  <c:v>2.21794</c:v>
                </c:pt>
                <c:pt idx="28">
                  <c:v>2.2180900000000001</c:v>
                </c:pt>
                <c:pt idx="29">
                  <c:v>2.2183600000000001</c:v>
                </c:pt>
                <c:pt idx="30">
                  <c:v>2.21875</c:v>
                </c:pt>
                <c:pt idx="31">
                  <c:v>2.2190799999999999</c:v>
                </c:pt>
                <c:pt idx="32">
                  <c:v>2.2193800000000001</c:v>
                </c:pt>
                <c:pt idx="33">
                  <c:v>2.2201300000000002</c:v>
                </c:pt>
                <c:pt idx="34">
                  <c:v>2.22037</c:v>
                </c:pt>
                <c:pt idx="35">
                  <c:v>2.2206700000000001</c:v>
                </c:pt>
                <c:pt idx="36">
                  <c:v>2.22106</c:v>
                </c:pt>
                <c:pt idx="37">
                  <c:v>2.2212499999999999</c:v>
                </c:pt>
                <c:pt idx="38">
                  <c:v>2.2216399999999998</c:v>
                </c:pt>
                <c:pt idx="39">
                  <c:v>2.22194</c:v>
                </c:pt>
                <c:pt idx="40">
                  <c:v>2.2222900000000001</c:v>
                </c:pt>
                <c:pt idx="41">
                  <c:v>2.22248</c:v>
                </c:pt>
                <c:pt idx="42">
                  <c:v>2.22281</c:v>
                </c:pt>
                <c:pt idx="43">
                  <c:v>2.2231900000000002</c:v>
                </c:pt>
                <c:pt idx="44">
                  <c:v>2.2242199999999999</c:v>
                </c:pt>
                <c:pt idx="45">
                  <c:v>2.2249699999999999</c:v>
                </c:pt>
                <c:pt idx="46">
                  <c:v>2.2252000000000001</c:v>
                </c:pt>
                <c:pt idx="47">
                  <c:v>2.2255699999999998</c:v>
                </c:pt>
                <c:pt idx="48">
                  <c:v>2.2259699999999998</c:v>
                </c:pt>
                <c:pt idx="49">
                  <c:v>2.2263500000000001</c:v>
                </c:pt>
                <c:pt idx="50">
                  <c:v>2.2267299999999999</c:v>
                </c:pt>
                <c:pt idx="51">
                  <c:v>2.2270300000000001</c:v>
                </c:pt>
                <c:pt idx="52">
                  <c:v>2.2273700000000001</c:v>
                </c:pt>
                <c:pt idx="53">
                  <c:v>2.2277999999999998</c:v>
                </c:pt>
                <c:pt idx="54">
                  <c:v>2.2280799999999998</c:v>
                </c:pt>
                <c:pt idx="55">
                  <c:v>2.2285599999999999</c:v>
                </c:pt>
                <c:pt idx="56">
                  <c:v>2.2288800000000002</c:v>
                </c:pt>
                <c:pt idx="57">
                  <c:v>2.22912</c:v>
                </c:pt>
                <c:pt idx="58">
                  <c:v>2.2294499999999999</c:v>
                </c:pt>
                <c:pt idx="59">
                  <c:v>2.2299199999999999</c:v>
                </c:pt>
                <c:pt idx="60">
                  <c:v>2.2301299999999999</c:v>
                </c:pt>
                <c:pt idx="61">
                  <c:v>2.23034</c:v>
                </c:pt>
                <c:pt idx="62">
                  <c:v>2.2307999999999999</c:v>
                </c:pt>
                <c:pt idx="63">
                  <c:v>2.2313700000000001</c:v>
                </c:pt>
                <c:pt idx="64">
                  <c:v>2.2315900000000002</c:v>
                </c:pt>
                <c:pt idx="65">
                  <c:v>2.2318600000000002</c:v>
                </c:pt>
                <c:pt idx="66">
                  <c:v>2.23238</c:v>
                </c:pt>
                <c:pt idx="67">
                  <c:v>2.2325699999999999</c:v>
                </c:pt>
                <c:pt idx="68">
                  <c:v>2.2331400000000001</c:v>
                </c:pt>
                <c:pt idx="69">
                  <c:v>2.2332800000000002</c:v>
                </c:pt>
                <c:pt idx="70">
                  <c:v>2.2338100000000001</c:v>
                </c:pt>
                <c:pt idx="71">
                  <c:v>2.2340499999999999</c:v>
                </c:pt>
                <c:pt idx="72">
                  <c:v>2.2343199999999999</c:v>
                </c:pt>
                <c:pt idx="73">
                  <c:v>2.2345299999999999</c:v>
                </c:pt>
                <c:pt idx="74">
                  <c:v>2.2346699999999999</c:v>
                </c:pt>
                <c:pt idx="75">
                  <c:v>2.2351000000000001</c:v>
                </c:pt>
                <c:pt idx="76">
                  <c:v>2.2354699999999998</c:v>
                </c:pt>
                <c:pt idx="77">
                  <c:v>2.2363300000000002</c:v>
                </c:pt>
                <c:pt idx="78">
                  <c:v>2.23691</c:v>
                </c:pt>
                <c:pt idx="79">
                  <c:v>2.2374399999999999</c:v>
                </c:pt>
                <c:pt idx="80">
                  <c:v>2.23794</c:v>
                </c:pt>
                <c:pt idx="81">
                  <c:v>2.2384200000000001</c:v>
                </c:pt>
                <c:pt idx="82">
                  <c:v>2.2388599999999999</c:v>
                </c:pt>
                <c:pt idx="83">
                  <c:v>2.2392599999999998</c:v>
                </c:pt>
                <c:pt idx="84">
                  <c:v>2.2395999999999998</c:v>
                </c:pt>
                <c:pt idx="85">
                  <c:v>2.2400699999999998</c:v>
                </c:pt>
                <c:pt idx="86">
                  <c:v>2.2406700000000002</c:v>
                </c:pt>
                <c:pt idx="87">
                  <c:v>2.2411300000000001</c:v>
                </c:pt>
                <c:pt idx="88">
                  <c:v>2.2414499999999999</c:v>
                </c:pt>
                <c:pt idx="89">
                  <c:v>2.2418800000000001</c:v>
                </c:pt>
                <c:pt idx="90">
                  <c:v>2.2420499999999999</c:v>
                </c:pt>
                <c:pt idx="91">
                  <c:v>2.24247</c:v>
                </c:pt>
                <c:pt idx="92">
                  <c:v>2.2428900000000001</c:v>
                </c:pt>
                <c:pt idx="93">
                  <c:v>2.2429899999999998</c:v>
                </c:pt>
                <c:pt idx="94">
                  <c:v>2.2433299999999998</c:v>
                </c:pt>
                <c:pt idx="95">
                  <c:v>2.2437900000000002</c:v>
                </c:pt>
                <c:pt idx="96">
                  <c:v>2.2441</c:v>
                </c:pt>
                <c:pt idx="97">
                  <c:v>2.2446700000000002</c:v>
                </c:pt>
                <c:pt idx="98">
                  <c:v>2.2450700000000001</c:v>
                </c:pt>
                <c:pt idx="99">
                  <c:v>2.24532</c:v>
                </c:pt>
                <c:pt idx="100">
                  <c:v>2.2454800000000001</c:v>
                </c:pt>
                <c:pt idx="101">
                  <c:v>2.2461799999999998</c:v>
                </c:pt>
                <c:pt idx="102">
                  <c:v>2.2462499999999999</c:v>
                </c:pt>
                <c:pt idx="103">
                  <c:v>2.2468300000000001</c:v>
                </c:pt>
                <c:pt idx="104">
                  <c:v>2.2469299999999999</c:v>
                </c:pt>
                <c:pt idx="105">
                  <c:v>2.24716</c:v>
                </c:pt>
                <c:pt idx="106">
                  <c:v>2.24749</c:v>
                </c:pt>
                <c:pt idx="107">
                  <c:v>2.2475800000000001</c:v>
                </c:pt>
                <c:pt idx="108">
                  <c:v>2.2481200000000001</c:v>
                </c:pt>
                <c:pt idx="109">
                  <c:v>2.2484199999999999</c:v>
                </c:pt>
                <c:pt idx="110">
                  <c:v>2.2491599999999998</c:v>
                </c:pt>
                <c:pt idx="111">
                  <c:v>2.2495799999999999</c:v>
                </c:pt>
                <c:pt idx="112">
                  <c:v>2.25007</c:v>
                </c:pt>
                <c:pt idx="113">
                  <c:v>2.2505000000000002</c:v>
                </c:pt>
                <c:pt idx="114">
                  <c:v>2.25116</c:v>
                </c:pt>
                <c:pt idx="115">
                  <c:v>2.2515399999999999</c:v>
                </c:pt>
                <c:pt idx="116">
                  <c:v>2.25176</c:v>
                </c:pt>
                <c:pt idx="117">
                  <c:v>2.2521100000000001</c:v>
                </c:pt>
                <c:pt idx="118">
                  <c:v>2.2524600000000001</c:v>
                </c:pt>
                <c:pt idx="119">
                  <c:v>2.25298</c:v>
                </c:pt>
                <c:pt idx="120">
                  <c:v>2.25345</c:v>
                </c:pt>
                <c:pt idx="121">
                  <c:v>2.2538900000000002</c:v>
                </c:pt>
                <c:pt idx="122">
                  <c:v>2.2542800000000001</c:v>
                </c:pt>
                <c:pt idx="123">
                  <c:v>2.2545299999999999</c:v>
                </c:pt>
                <c:pt idx="124">
                  <c:v>2.2549199999999998</c:v>
                </c:pt>
                <c:pt idx="125">
                  <c:v>2.2555399999999999</c:v>
                </c:pt>
                <c:pt idx="126">
                  <c:v>2.2561599999999999</c:v>
                </c:pt>
                <c:pt idx="127">
                  <c:v>2.2566099999999998</c:v>
                </c:pt>
                <c:pt idx="128">
                  <c:v>2.2569599999999999</c:v>
                </c:pt>
                <c:pt idx="129">
                  <c:v>2.2572000000000001</c:v>
                </c:pt>
                <c:pt idx="130">
                  <c:v>2.2578200000000002</c:v>
                </c:pt>
                <c:pt idx="131">
                  <c:v>2.2582800000000001</c:v>
                </c:pt>
                <c:pt idx="132">
                  <c:v>2.25868</c:v>
                </c:pt>
                <c:pt idx="133">
                  <c:v>2.2590400000000002</c:v>
                </c:pt>
                <c:pt idx="134">
                  <c:v>2.25936</c:v>
                </c:pt>
                <c:pt idx="135">
                  <c:v>2.2596699999999998</c:v>
                </c:pt>
                <c:pt idx="136">
                  <c:v>2.26004</c:v>
                </c:pt>
                <c:pt idx="137">
                  <c:v>2.2602799999999998</c:v>
                </c:pt>
                <c:pt idx="138">
                  <c:v>2.2604799999999998</c:v>
                </c:pt>
                <c:pt idx="139">
                  <c:v>2.2609599999999999</c:v>
                </c:pt>
                <c:pt idx="140">
                  <c:v>2.2615599999999998</c:v>
                </c:pt>
                <c:pt idx="141">
                  <c:v>2.26214</c:v>
                </c:pt>
                <c:pt idx="142">
                  <c:v>2.2625999999999999</c:v>
                </c:pt>
                <c:pt idx="143">
                  <c:v>2.2633000000000001</c:v>
                </c:pt>
                <c:pt idx="144">
                  <c:v>2.2634400000000001</c:v>
                </c:pt>
                <c:pt idx="145">
                  <c:v>2.26363</c:v>
                </c:pt>
                <c:pt idx="146">
                  <c:v>2.26397</c:v>
                </c:pt>
                <c:pt idx="147">
                  <c:v>2.2645300000000002</c:v>
                </c:pt>
                <c:pt idx="148">
                  <c:v>2.2649400000000002</c:v>
                </c:pt>
                <c:pt idx="149">
                  <c:v>2.2651300000000001</c:v>
                </c:pt>
                <c:pt idx="150">
                  <c:v>2.2655099999999999</c:v>
                </c:pt>
                <c:pt idx="151">
                  <c:v>2.2658200000000002</c:v>
                </c:pt>
                <c:pt idx="152">
                  <c:v>2.2660900000000002</c:v>
                </c:pt>
                <c:pt idx="153">
                  <c:v>2.2665899999999999</c:v>
                </c:pt>
                <c:pt idx="154">
                  <c:v>2.26702</c:v>
                </c:pt>
                <c:pt idx="155">
                  <c:v>2.2673199999999998</c:v>
                </c:pt>
                <c:pt idx="156">
                  <c:v>2.2675299999999998</c:v>
                </c:pt>
                <c:pt idx="157">
                  <c:v>2.2681100000000001</c:v>
                </c:pt>
                <c:pt idx="158">
                  <c:v>2.2685399999999998</c:v>
                </c:pt>
                <c:pt idx="159">
                  <c:v>2.2692700000000001</c:v>
                </c:pt>
                <c:pt idx="160">
                  <c:v>2.2696399999999999</c:v>
                </c:pt>
                <c:pt idx="161">
                  <c:v>2.2705500000000001</c:v>
                </c:pt>
                <c:pt idx="162">
                  <c:v>2.2709199999999998</c:v>
                </c:pt>
                <c:pt idx="163">
                  <c:v>2.27136</c:v>
                </c:pt>
                <c:pt idx="164">
                  <c:v>2.2715999999999998</c:v>
                </c:pt>
                <c:pt idx="165">
                  <c:v>2.2720400000000001</c:v>
                </c:pt>
                <c:pt idx="166">
                  <c:v>2.27257</c:v>
                </c:pt>
                <c:pt idx="167">
                  <c:v>2.2727499999999998</c:v>
                </c:pt>
                <c:pt idx="168">
                  <c:v>2.2732399999999999</c:v>
                </c:pt>
                <c:pt idx="169">
                  <c:v>2.27379</c:v>
                </c:pt>
                <c:pt idx="170">
                  <c:v>2.2744</c:v>
                </c:pt>
                <c:pt idx="171">
                  <c:v>2.2745500000000001</c:v>
                </c:pt>
                <c:pt idx="172">
                  <c:v>2.2749999999999999</c:v>
                </c:pt>
                <c:pt idx="173">
                  <c:v>2.27583</c:v>
                </c:pt>
                <c:pt idx="174">
                  <c:v>2.2763200000000001</c:v>
                </c:pt>
                <c:pt idx="175">
                  <c:v>2.2766500000000001</c:v>
                </c:pt>
                <c:pt idx="176">
                  <c:v>2.2770000000000001</c:v>
                </c:pt>
                <c:pt idx="177">
                  <c:v>2.2772600000000001</c:v>
                </c:pt>
                <c:pt idx="178">
                  <c:v>2.2775099999999999</c:v>
                </c:pt>
                <c:pt idx="179">
                  <c:v>2.2778399999999999</c:v>
                </c:pt>
                <c:pt idx="180">
                  <c:v>2.27807</c:v>
                </c:pt>
                <c:pt idx="181">
                  <c:v>2.2786599999999999</c:v>
                </c:pt>
                <c:pt idx="182">
                  <c:v>2.27895</c:v>
                </c:pt>
                <c:pt idx="183">
                  <c:v>2.2791399999999999</c:v>
                </c:pt>
                <c:pt idx="184">
                  <c:v>2.2794300000000001</c:v>
                </c:pt>
                <c:pt idx="185">
                  <c:v>2.27963</c:v>
                </c:pt>
                <c:pt idx="186">
                  <c:v>2.2802199999999999</c:v>
                </c:pt>
                <c:pt idx="187">
                  <c:v>2.28044</c:v>
                </c:pt>
                <c:pt idx="188">
                  <c:v>2.2808299999999999</c:v>
                </c:pt>
                <c:pt idx="189">
                  <c:v>2.2810999999999999</c:v>
                </c:pt>
                <c:pt idx="190">
                  <c:v>2.28172</c:v>
                </c:pt>
                <c:pt idx="191">
                  <c:v>2.2821099999999999</c:v>
                </c:pt>
                <c:pt idx="192">
                  <c:v>2.2824599999999999</c:v>
                </c:pt>
                <c:pt idx="193">
                  <c:v>2.2827799999999998</c:v>
                </c:pt>
                <c:pt idx="194">
                  <c:v>2.28348</c:v>
                </c:pt>
                <c:pt idx="195">
                  <c:v>2.2839800000000001</c:v>
                </c:pt>
                <c:pt idx="196">
                  <c:v>2.2845800000000001</c:v>
                </c:pt>
                <c:pt idx="197">
                  <c:v>2.28491</c:v>
                </c:pt>
                <c:pt idx="198">
                  <c:v>2.2852399999999999</c:v>
                </c:pt>
                <c:pt idx="199">
                  <c:v>2.28559</c:v>
                </c:pt>
                <c:pt idx="200">
                  <c:v>2.2858700000000001</c:v>
                </c:pt>
                <c:pt idx="201">
                  <c:v>2.2862300000000002</c:v>
                </c:pt>
                <c:pt idx="202">
                  <c:v>2.2869700000000002</c:v>
                </c:pt>
                <c:pt idx="203">
                  <c:v>2.2876099999999999</c:v>
                </c:pt>
                <c:pt idx="204">
                  <c:v>2.2877800000000001</c:v>
                </c:pt>
                <c:pt idx="205">
                  <c:v>2.2881200000000002</c:v>
                </c:pt>
                <c:pt idx="206">
                  <c:v>2.2885300000000002</c:v>
                </c:pt>
                <c:pt idx="207">
                  <c:v>2.2888500000000001</c:v>
                </c:pt>
                <c:pt idx="208">
                  <c:v>2.2890600000000001</c:v>
                </c:pt>
                <c:pt idx="209">
                  <c:v>2.2894700000000001</c:v>
                </c:pt>
                <c:pt idx="210">
                  <c:v>2.2900800000000001</c:v>
                </c:pt>
                <c:pt idx="211">
                  <c:v>2.2902999999999998</c:v>
                </c:pt>
                <c:pt idx="212">
                  <c:v>2.2908300000000001</c:v>
                </c:pt>
                <c:pt idx="213">
                  <c:v>2.29101</c:v>
                </c:pt>
                <c:pt idx="214">
                  <c:v>2.2916099999999999</c:v>
                </c:pt>
                <c:pt idx="215">
                  <c:v>2.29176</c:v>
                </c:pt>
                <c:pt idx="216">
                  <c:v>2.2920799999999999</c:v>
                </c:pt>
                <c:pt idx="217">
                  <c:v>2.29264</c:v>
                </c:pt>
                <c:pt idx="218">
                  <c:v>2.2930899999999999</c:v>
                </c:pt>
                <c:pt idx="219">
                  <c:v>2.2935300000000001</c:v>
                </c:pt>
                <c:pt idx="220">
                  <c:v>2.2937799999999999</c:v>
                </c:pt>
                <c:pt idx="221">
                  <c:v>2.2941400000000001</c:v>
                </c:pt>
                <c:pt idx="222">
                  <c:v>2.29454</c:v>
                </c:pt>
                <c:pt idx="223">
                  <c:v>2.29495</c:v>
                </c:pt>
                <c:pt idx="224">
                  <c:v>2.29549</c:v>
                </c:pt>
                <c:pt idx="225">
                  <c:v>2.2960500000000001</c:v>
                </c:pt>
                <c:pt idx="226">
                  <c:v>2.2964799999999999</c:v>
                </c:pt>
                <c:pt idx="227">
                  <c:v>2.2966700000000002</c:v>
                </c:pt>
                <c:pt idx="228">
                  <c:v>2.2973300000000001</c:v>
                </c:pt>
                <c:pt idx="229">
                  <c:v>2.29772</c:v>
                </c:pt>
                <c:pt idx="230">
                  <c:v>2.2982100000000001</c:v>
                </c:pt>
                <c:pt idx="231">
                  <c:v>2.2986800000000001</c:v>
                </c:pt>
                <c:pt idx="232">
                  <c:v>2.29895</c:v>
                </c:pt>
                <c:pt idx="233">
                  <c:v>2.2993199999999998</c:v>
                </c:pt>
                <c:pt idx="234">
                  <c:v>2.2995899999999998</c:v>
                </c:pt>
                <c:pt idx="235">
                  <c:v>2.3003300000000002</c:v>
                </c:pt>
                <c:pt idx="236">
                  <c:v>2.3008600000000001</c:v>
                </c:pt>
                <c:pt idx="237">
                  <c:v>2.30152</c:v>
                </c:pt>
                <c:pt idx="238">
                  <c:v>2.3018700000000001</c:v>
                </c:pt>
                <c:pt idx="239">
                  <c:v>2.3021500000000001</c:v>
                </c:pt>
                <c:pt idx="240">
                  <c:v>2.3023600000000002</c:v>
                </c:pt>
                <c:pt idx="241">
                  <c:v>2.3026</c:v>
                </c:pt>
                <c:pt idx="242">
                  <c:v>2.3030300000000001</c:v>
                </c:pt>
                <c:pt idx="243">
                  <c:v>2.3036699999999999</c:v>
                </c:pt>
                <c:pt idx="244">
                  <c:v>2.30396</c:v>
                </c:pt>
                <c:pt idx="245">
                  <c:v>2.3044799999999999</c:v>
                </c:pt>
                <c:pt idx="246">
                  <c:v>2.3048299999999999</c:v>
                </c:pt>
                <c:pt idx="247">
                  <c:v>2.3053300000000001</c:v>
                </c:pt>
                <c:pt idx="248">
                  <c:v>2.3056299999999998</c:v>
                </c:pt>
                <c:pt idx="249">
                  <c:v>2.3060499999999999</c:v>
                </c:pt>
                <c:pt idx="250">
                  <c:v>2.3066800000000001</c:v>
                </c:pt>
                <c:pt idx="251">
                  <c:v>2.3072699999999999</c:v>
                </c:pt>
                <c:pt idx="252">
                  <c:v>2.3077399999999999</c:v>
                </c:pt>
                <c:pt idx="253">
                  <c:v>2.3080500000000002</c:v>
                </c:pt>
                <c:pt idx="254">
                  <c:v>2.3083499999999999</c:v>
                </c:pt>
                <c:pt idx="255">
                  <c:v>2.30897</c:v>
                </c:pt>
                <c:pt idx="256">
                  <c:v>2.3093300000000001</c:v>
                </c:pt>
                <c:pt idx="257">
                  <c:v>2.3100200000000002</c:v>
                </c:pt>
                <c:pt idx="258">
                  <c:v>2.31054</c:v>
                </c:pt>
                <c:pt idx="259">
                  <c:v>2.3109700000000002</c:v>
                </c:pt>
                <c:pt idx="260">
                  <c:v>2.3111700000000002</c:v>
                </c:pt>
                <c:pt idx="261">
                  <c:v>2.31169</c:v>
                </c:pt>
                <c:pt idx="262">
                  <c:v>2.3119800000000001</c:v>
                </c:pt>
                <c:pt idx="263">
                  <c:v>2.3125499999999999</c:v>
                </c:pt>
                <c:pt idx="264">
                  <c:v>2.31311</c:v>
                </c:pt>
                <c:pt idx="265">
                  <c:v>2.31332</c:v>
                </c:pt>
                <c:pt idx="266">
                  <c:v>2.31406</c:v>
                </c:pt>
                <c:pt idx="267">
                  <c:v>2.3145899999999999</c:v>
                </c:pt>
                <c:pt idx="268">
                  <c:v>2.31548</c:v>
                </c:pt>
                <c:pt idx="269">
                  <c:v>2.3159700000000001</c:v>
                </c:pt>
                <c:pt idx="270">
                  <c:v>2.3167200000000001</c:v>
                </c:pt>
                <c:pt idx="271">
                  <c:v>2.3171200000000001</c:v>
                </c:pt>
                <c:pt idx="272">
                  <c:v>2.3174700000000001</c:v>
                </c:pt>
                <c:pt idx="273">
                  <c:v>2.3176999999999999</c:v>
                </c:pt>
                <c:pt idx="274">
                  <c:v>2.31799</c:v>
                </c:pt>
                <c:pt idx="275">
                  <c:v>2.31826</c:v>
                </c:pt>
                <c:pt idx="276">
                  <c:v>2.31867</c:v>
                </c:pt>
                <c:pt idx="277">
                  <c:v>2.3192599999999999</c:v>
                </c:pt>
                <c:pt idx="278">
                  <c:v>2.3195899999999998</c:v>
                </c:pt>
                <c:pt idx="279">
                  <c:v>2.3203800000000001</c:v>
                </c:pt>
                <c:pt idx="280">
                  <c:v>2.3209200000000001</c:v>
                </c:pt>
                <c:pt idx="281">
                  <c:v>2.32125</c:v>
                </c:pt>
                <c:pt idx="282">
                  <c:v>2.32158</c:v>
                </c:pt>
                <c:pt idx="283">
                  <c:v>2.3217699999999999</c:v>
                </c:pt>
                <c:pt idx="284">
                  <c:v>2.3222499999999999</c:v>
                </c:pt>
                <c:pt idx="285">
                  <c:v>2.3227899999999999</c:v>
                </c:pt>
                <c:pt idx="286">
                  <c:v>2.3231700000000002</c:v>
                </c:pt>
                <c:pt idx="287">
                  <c:v>2.32362</c:v>
                </c:pt>
                <c:pt idx="288">
                  <c:v>2.3241000000000001</c:v>
                </c:pt>
                <c:pt idx="289">
                  <c:v>2.3247900000000001</c:v>
                </c:pt>
                <c:pt idx="290">
                  <c:v>2.32552</c:v>
                </c:pt>
                <c:pt idx="291">
                  <c:v>2.3258399999999999</c:v>
                </c:pt>
                <c:pt idx="292">
                  <c:v>2.3260999999999998</c:v>
                </c:pt>
                <c:pt idx="293">
                  <c:v>2.3264100000000001</c:v>
                </c:pt>
                <c:pt idx="294">
                  <c:v>2.3267699999999998</c:v>
                </c:pt>
                <c:pt idx="295">
                  <c:v>2.32714</c:v>
                </c:pt>
                <c:pt idx="296">
                  <c:v>2.3279700000000001</c:v>
                </c:pt>
                <c:pt idx="297">
                  <c:v>2.3284099999999999</c:v>
                </c:pt>
                <c:pt idx="298">
                  <c:v>2.3286199999999999</c:v>
                </c:pt>
                <c:pt idx="299">
                  <c:v>2.3293400000000002</c:v>
                </c:pt>
                <c:pt idx="300">
                  <c:v>2.3297500000000002</c:v>
                </c:pt>
                <c:pt idx="301">
                  <c:v>2.3304999999999998</c:v>
                </c:pt>
                <c:pt idx="302">
                  <c:v>2.3310399999999998</c:v>
                </c:pt>
                <c:pt idx="303">
                  <c:v>2.3316300000000001</c:v>
                </c:pt>
                <c:pt idx="304">
                  <c:v>2.3321299999999998</c:v>
                </c:pt>
                <c:pt idx="305">
                  <c:v>2.33263</c:v>
                </c:pt>
                <c:pt idx="306">
                  <c:v>2.33297</c:v>
                </c:pt>
                <c:pt idx="307">
                  <c:v>2.3332700000000002</c:v>
                </c:pt>
                <c:pt idx="308">
                  <c:v>2.3335300000000001</c:v>
                </c:pt>
                <c:pt idx="309">
                  <c:v>2.3340399999999999</c:v>
                </c:pt>
                <c:pt idx="310">
                  <c:v>2.3346200000000001</c:v>
                </c:pt>
                <c:pt idx="311">
                  <c:v>2.3347799999999999</c:v>
                </c:pt>
                <c:pt idx="312">
                  <c:v>2.3355299999999999</c:v>
                </c:pt>
                <c:pt idx="313">
                  <c:v>2.33575</c:v>
                </c:pt>
                <c:pt idx="314">
                  <c:v>2.3359899999999998</c:v>
                </c:pt>
                <c:pt idx="315">
                  <c:v>2.3363499999999999</c:v>
                </c:pt>
                <c:pt idx="316">
                  <c:v>2.3367100000000001</c:v>
                </c:pt>
                <c:pt idx="317">
                  <c:v>2.3372899999999999</c:v>
                </c:pt>
                <c:pt idx="318">
                  <c:v>2.3377699999999999</c:v>
                </c:pt>
                <c:pt idx="319">
                  <c:v>2.3384</c:v>
                </c:pt>
                <c:pt idx="320">
                  <c:v>2.3388800000000001</c:v>
                </c:pt>
                <c:pt idx="321">
                  <c:v>2.3390200000000001</c:v>
                </c:pt>
                <c:pt idx="322">
                  <c:v>2.3395600000000001</c:v>
                </c:pt>
                <c:pt idx="323">
                  <c:v>2.3399700000000001</c:v>
                </c:pt>
                <c:pt idx="324">
                  <c:v>2.34049</c:v>
                </c:pt>
                <c:pt idx="325">
                  <c:v>2.34118</c:v>
                </c:pt>
                <c:pt idx="326">
                  <c:v>2.3415900000000001</c:v>
                </c:pt>
                <c:pt idx="327">
                  <c:v>2.3421799999999999</c:v>
                </c:pt>
                <c:pt idx="328">
                  <c:v>2.3424100000000001</c:v>
                </c:pt>
                <c:pt idx="329">
                  <c:v>2.343</c:v>
                </c:pt>
                <c:pt idx="330">
                  <c:v>2.34328</c:v>
                </c:pt>
                <c:pt idx="331">
                  <c:v>2.3438099999999999</c:v>
                </c:pt>
                <c:pt idx="332">
                  <c:v>2.34409</c:v>
                </c:pt>
                <c:pt idx="333">
                  <c:v>2.34416</c:v>
                </c:pt>
                <c:pt idx="334">
                  <c:v>2.3448899999999999</c:v>
                </c:pt>
                <c:pt idx="335">
                  <c:v>2.3455599999999999</c:v>
                </c:pt>
                <c:pt idx="336">
                  <c:v>2.3460000000000001</c:v>
                </c:pt>
                <c:pt idx="337">
                  <c:v>2.3465400000000001</c:v>
                </c:pt>
                <c:pt idx="338">
                  <c:v>2.3473000000000002</c:v>
                </c:pt>
                <c:pt idx="339">
                  <c:v>2.34795</c:v>
                </c:pt>
                <c:pt idx="340">
                  <c:v>2.3487499999999999</c:v>
                </c:pt>
                <c:pt idx="341">
                  <c:v>2.3492299999999999</c:v>
                </c:pt>
                <c:pt idx="342">
                  <c:v>2.3498299999999999</c:v>
                </c:pt>
                <c:pt idx="343">
                  <c:v>2.35025</c:v>
                </c:pt>
                <c:pt idx="344">
                  <c:v>2.3507400000000001</c:v>
                </c:pt>
                <c:pt idx="345">
                  <c:v>2.35128</c:v>
                </c:pt>
                <c:pt idx="346">
                  <c:v>2.35154</c:v>
                </c:pt>
                <c:pt idx="347">
                  <c:v>2.3521899999999998</c:v>
                </c:pt>
                <c:pt idx="348">
                  <c:v>2.3525499999999999</c:v>
                </c:pt>
                <c:pt idx="349">
                  <c:v>2.35303</c:v>
                </c:pt>
                <c:pt idx="350">
                  <c:v>2.3534199999999998</c:v>
                </c:pt>
                <c:pt idx="351">
                  <c:v>2.3538199999999998</c:v>
                </c:pt>
                <c:pt idx="352">
                  <c:v>2.3543500000000002</c:v>
                </c:pt>
                <c:pt idx="353">
                  <c:v>2.3546399999999998</c:v>
                </c:pt>
                <c:pt idx="354">
                  <c:v>2.3549199999999999</c:v>
                </c:pt>
                <c:pt idx="355">
                  <c:v>2.3552900000000001</c:v>
                </c:pt>
                <c:pt idx="356">
                  <c:v>2.3557399999999999</c:v>
                </c:pt>
                <c:pt idx="357">
                  <c:v>2.3563399999999999</c:v>
                </c:pt>
                <c:pt idx="358">
                  <c:v>2.3570799999999998</c:v>
                </c:pt>
                <c:pt idx="359">
                  <c:v>2.3579500000000002</c:v>
                </c:pt>
                <c:pt idx="360">
                  <c:v>2.3584399999999999</c:v>
                </c:pt>
                <c:pt idx="361">
                  <c:v>2.3588800000000001</c:v>
                </c:pt>
                <c:pt idx="362">
                  <c:v>2.3589699999999998</c:v>
                </c:pt>
                <c:pt idx="363">
                  <c:v>2.3591299999999999</c:v>
                </c:pt>
                <c:pt idx="364">
                  <c:v>2.3597899999999998</c:v>
                </c:pt>
                <c:pt idx="365">
                  <c:v>2.3602300000000001</c:v>
                </c:pt>
                <c:pt idx="366">
                  <c:v>2.3606799999999999</c:v>
                </c:pt>
                <c:pt idx="367">
                  <c:v>2.3613499999999998</c:v>
                </c:pt>
                <c:pt idx="368">
                  <c:v>2.3618899999999998</c:v>
                </c:pt>
                <c:pt idx="369">
                  <c:v>2.36219</c:v>
                </c:pt>
                <c:pt idx="370">
                  <c:v>2.36253</c:v>
                </c:pt>
                <c:pt idx="371">
                  <c:v>2.3635199999999998</c:v>
                </c:pt>
                <c:pt idx="372">
                  <c:v>2.3640599999999998</c:v>
                </c:pt>
                <c:pt idx="373">
                  <c:v>2.3648500000000001</c:v>
                </c:pt>
                <c:pt idx="374">
                  <c:v>2.36571</c:v>
                </c:pt>
                <c:pt idx="375">
                  <c:v>2.3665400000000001</c:v>
                </c:pt>
                <c:pt idx="376">
                  <c:v>2.367</c:v>
                </c:pt>
                <c:pt idx="377">
                  <c:v>2.3675299999999999</c:v>
                </c:pt>
                <c:pt idx="378">
                  <c:v>2.3678900000000001</c:v>
                </c:pt>
                <c:pt idx="379">
                  <c:v>2.3683000000000001</c:v>
                </c:pt>
                <c:pt idx="380">
                  <c:v>2.3689200000000001</c:v>
                </c:pt>
                <c:pt idx="381">
                  <c:v>2.3691800000000001</c:v>
                </c:pt>
                <c:pt idx="382">
                  <c:v>2.3695599999999999</c:v>
                </c:pt>
                <c:pt idx="383">
                  <c:v>2.3696299999999999</c:v>
                </c:pt>
                <c:pt idx="384">
                  <c:v>2.37</c:v>
                </c:pt>
                <c:pt idx="385">
                  <c:v>2.3704800000000001</c:v>
                </c:pt>
                <c:pt idx="386">
                  <c:v>2.37087</c:v>
                </c:pt>
                <c:pt idx="387">
                  <c:v>2.3715299999999999</c:v>
                </c:pt>
                <c:pt idx="388">
                  <c:v>2.3719399999999999</c:v>
                </c:pt>
                <c:pt idx="389">
                  <c:v>2.37242</c:v>
                </c:pt>
                <c:pt idx="390">
                  <c:v>2.37283</c:v>
                </c:pt>
                <c:pt idx="391">
                  <c:v>2.3731100000000001</c:v>
                </c:pt>
                <c:pt idx="392">
                  <c:v>2.3738999999999999</c:v>
                </c:pt>
                <c:pt idx="393">
                  <c:v>2.3742399999999999</c:v>
                </c:pt>
                <c:pt idx="394">
                  <c:v>2.37493</c:v>
                </c:pt>
                <c:pt idx="395">
                  <c:v>2.37548</c:v>
                </c:pt>
                <c:pt idx="396">
                  <c:v>2.3756400000000002</c:v>
                </c:pt>
                <c:pt idx="397">
                  <c:v>2.3761100000000002</c:v>
                </c:pt>
                <c:pt idx="398">
                  <c:v>2.37656</c:v>
                </c:pt>
                <c:pt idx="399">
                  <c:v>2.3770799999999999</c:v>
                </c:pt>
                <c:pt idx="400">
                  <c:v>2.37738</c:v>
                </c:pt>
                <c:pt idx="401">
                  <c:v>2.3778000000000001</c:v>
                </c:pt>
                <c:pt idx="402">
                  <c:v>2.3785599999999998</c:v>
                </c:pt>
                <c:pt idx="403">
                  <c:v>2.3790900000000001</c:v>
                </c:pt>
                <c:pt idx="404">
                  <c:v>2.3798499999999998</c:v>
                </c:pt>
                <c:pt idx="405">
                  <c:v>2.3802699999999999</c:v>
                </c:pt>
                <c:pt idx="406">
                  <c:v>2.38063</c:v>
                </c:pt>
                <c:pt idx="407">
                  <c:v>2.38117</c:v>
                </c:pt>
                <c:pt idx="408">
                  <c:v>2.3818999999999999</c:v>
                </c:pt>
                <c:pt idx="409">
                  <c:v>2.3826000000000001</c:v>
                </c:pt>
                <c:pt idx="410">
                  <c:v>2.3829600000000002</c:v>
                </c:pt>
                <c:pt idx="411">
                  <c:v>2.3835899999999999</c:v>
                </c:pt>
                <c:pt idx="412">
                  <c:v>2.3840599999999998</c:v>
                </c:pt>
                <c:pt idx="413">
                  <c:v>2.3843800000000002</c:v>
                </c:pt>
                <c:pt idx="414">
                  <c:v>2.38462</c:v>
                </c:pt>
                <c:pt idx="415">
                  <c:v>2.3850899999999999</c:v>
                </c:pt>
                <c:pt idx="416">
                  <c:v>2.3852500000000001</c:v>
                </c:pt>
                <c:pt idx="417">
                  <c:v>2.3856899999999999</c:v>
                </c:pt>
                <c:pt idx="418">
                  <c:v>2.3863099999999999</c:v>
                </c:pt>
                <c:pt idx="419">
                  <c:v>2.3867500000000001</c:v>
                </c:pt>
                <c:pt idx="420">
                  <c:v>2.3873899999999999</c:v>
                </c:pt>
                <c:pt idx="421">
                  <c:v>2.3879800000000002</c:v>
                </c:pt>
                <c:pt idx="422">
                  <c:v>2.3883700000000001</c:v>
                </c:pt>
                <c:pt idx="423">
                  <c:v>2.3887700000000001</c:v>
                </c:pt>
                <c:pt idx="424">
                  <c:v>2.38924</c:v>
                </c:pt>
                <c:pt idx="425">
                  <c:v>2.3895300000000002</c:v>
                </c:pt>
                <c:pt idx="426">
                  <c:v>2.3899699999999999</c:v>
                </c:pt>
                <c:pt idx="427">
                  <c:v>2.3905699999999999</c:v>
                </c:pt>
                <c:pt idx="428">
                  <c:v>2.3916499999999998</c:v>
                </c:pt>
                <c:pt idx="429">
                  <c:v>2.39222</c:v>
                </c:pt>
                <c:pt idx="430">
                  <c:v>2.3925100000000001</c:v>
                </c:pt>
                <c:pt idx="431">
                  <c:v>2.3929200000000002</c:v>
                </c:pt>
                <c:pt idx="432">
                  <c:v>2.3930899999999999</c:v>
                </c:pt>
                <c:pt idx="433">
                  <c:v>2.3933200000000001</c:v>
                </c:pt>
                <c:pt idx="434">
                  <c:v>2.3937900000000001</c:v>
                </c:pt>
                <c:pt idx="435">
                  <c:v>2.39472</c:v>
                </c:pt>
                <c:pt idx="436">
                  <c:v>2.3955199999999999</c:v>
                </c:pt>
                <c:pt idx="437">
                  <c:v>2.39595</c:v>
                </c:pt>
                <c:pt idx="438">
                  <c:v>2.3965900000000002</c:v>
                </c:pt>
                <c:pt idx="439">
                  <c:v>2.3972500000000001</c:v>
                </c:pt>
                <c:pt idx="440">
                  <c:v>2.39764</c:v>
                </c:pt>
                <c:pt idx="441">
                  <c:v>2.3980299999999999</c:v>
                </c:pt>
                <c:pt idx="442">
                  <c:v>2.39879</c:v>
                </c:pt>
                <c:pt idx="443">
                  <c:v>2.3992800000000001</c:v>
                </c:pt>
                <c:pt idx="444">
                  <c:v>2.4002599999999998</c:v>
                </c:pt>
                <c:pt idx="445">
                  <c:v>2.4009</c:v>
                </c:pt>
                <c:pt idx="446">
                  <c:v>2.40124</c:v>
                </c:pt>
                <c:pt idx="447">
                  <c:v>2.40158</c:v>
                </c:pt>
                <c:pt idx="448">
                  <c:v>2.4019599999999999</c:v>
                </c:pt>
                <c:pt idx="449">
                  <c:v>2.4021599999999999</c:v>
                </c:pt>
                <c:pt idx="450">
                  <c:v>2.4024700000000001</c:v>
                </c:pt>
                <c:pt idx="451">
                  <c:v>2.40293</c:v>
                </c:pt>
                <c:pt idx="452">
                  <c:v>2.40327</c:v>
                </c:pt>
                <c:pt idx="453">
                  <c:v>2.40354</c:v>
                </c:pt>
                <c:pt idx="454">
                  <c:v>2.4042599999999998</c:v>
                </c:pt>
                <c:pt idx="455">
                  <c:v>2.40496</c:v>
                </c:pt>
                <c:pt idx="456">
                  <c:v>2.4055900000000001</c:v>
                </c:pt>
                <c:pt idx="457">
                  <c:v>2.4061499999999998</c:v>
                </c:pt>
                <c:pt idx="458">
                  <c:v>2.4066000000000001</c:v>
                </c:pt>
                <c:pt idx="459">
                  <c:v>2.4069099999999999</c:v>
                </c:pt>
                <c:pt idx="460">
                  <c:v>2.4072100000000001</c:v>
                </c:pt>
                <c:pt idx="461">
                  <c:v>2.4079199999999998</c:v>
                </c:pt>
                <c:pt idx="462">
                  <c:v>2.40848</c:v>
                </c:pt>
                <c:pt idx="463">
                  <c:v>2.40876</c:v>
                </c:pt>
                <c:pt idx="464">
                  <c:v>2.4093800000000001</c:v>
                </c:pt>
                <c:pt idx="465">
                  <c:v>2.4095300000000002</c:v>
                </c:pt>
                <c:pt idx="466">
                  <c:v>2.41</c:v>
                </c:pt>
                <c:pt idx="467">
                  <c:v>2.41073</c:v>
                </c:pt>
                <c:pt idx="468">
                  <c:v>2.4114399999999998</c:v>
                </c:pt>
                <c:pt idx="469">
                  <c:v>2.41228</c:v>
                </c:pt>
                <c:pt idx="470">
                  <c:v>2.41275</c:v>
                </c:pt>
                <c:pt idx="471">
                  <c:v>2.4133</c:v>
                </c:pt>
                <c:pt idx="472">
                  <c:v>2.4140700000000002</c:v>
                </c:pt>
                <c:pt idx="473">
                  <c:v>2.4146200000000002</c:v>
                </c:pt>
                <c:pt idx="474">
                  <c:v>2.4151799999999999</c:v>
                </c:pt>
                <c:pt idx="475">
                  <c:v>2.4155899999999999</c:v>
                </c:pt>
                <c:pt idx="476">
                  <c:v>2.41615</c:v>
                </c:pt>
                <c:pt idx="477">
                  <c:v>2.4166699999999999</c:v>
                </c:pt>
                <c:pt idx="478">
                  <c:v>2.4172799999999999</c:v>
                </c:pt>
                <c:pt idx="479">
                  <c:v>2.4176799999999998</c:v>
                </c:pt>
                <c:pt idx="480">
                  <c:v>2.4180899999999999</c:v>
                </c:pt>
                <c:pt idx="481">
                  <c:v>2.4189799999999999</c:v>
                </c:pt>
                <c:pt idx="482">
                  <c:v>2.41927</c:v>
                </c:pt>
                <c:pt idx="483">
                  <c:v>2.4193600000000002</c:v>
                </c:pt>
                <c:pt idx="484">
                  <c:v>2.42015</c:v>
                </c:pt>
                <c:pt idx="485">
                  <c:v>2.4206099999999999</c:v>
                </c:pt>
                <c:pt idx="486">
                  <c:v>2.4208699999999999</c:v>
                </c:pt>
                <c:pt idx="487">
                  <c:v>2.4217200000000001</c:v>
                </c:pt>
                <c:pt idx="488">
                  <c:v>2.4224700000000001</c:v>
                </c:pt>
                <c:pt idx="489">
                  <c:v>2.4233500000000001</c:v>
                </c:pt>
                <c:pt idx="490">
                  <c:v>2.4236900000000001</c:v>
                </c:pt>
                <c:pt idx="491">
                  <c:v>2.4241000000000001</c:v>
                </c:pt>
                <c:pt idx="492">
                  <c:v>2.42448</c:v>
                </c:pt>
                <c:pt idx="493">
                  <c:v>2.4247999999999998</c:v>
                </c:pt>
                <c:pt idx="494">
                  <c:v>2.4251900000000002</c:v>
                </c:pt>
                <c:pt idx="495">
                  <c:v>2.4255300000000002</c:v>
                </c:pt>
                <c:pt idx="496">
                  <c:v>2.4258799999999998</c:v>
                </c:pt>
                <c:pt idx="497">
                  <c:v>2.4264899999999998</c:v>
                </c:pt>
                <c:pt idx="498">
                  <c:v>2.42685</c:v>
                </c:pt>
                <c:pt idx="499">
                  <c:v>2.4277899999999999</c:v>
                </c:pt>
                <c:pt idx="500">
                  <c:v>2.4284699999999999</c:v>
                </c:pt>
                <c:pt idx="501">
                  <c:v>2.4289399999999999</c:v>
                </c:pt>
                <c:pt idx="502">
                  <c:v>2.4295499999999999</c:v>
                </c:pt>
                <c:pt idx="503">
                  <c:v>2.4302199999999998</c:v>
                </c:pt>
                <c:pt idx="504">
                  <c:v>2.4306399999999999</c:v>
                </c:pt>
                <c:pt idx="505">
                  <c:v>2.4311500000000001</c:v>
                </c:pt>
                <c:pt idx="506">
                  <c:v>2.4316300000000002</c:v>
                </c:pt>
                <c:pt idx="507">
                  <c:v>2.4322900000000001</c:v>
                </c:pt>
                <c:pt idx="508">
                  <c:v>2.43255</c:v>
                </c:pt>
                <c:pt idx="509">
                  <c:v>2.4330099999999999</c:v>
                </c:pt>
                <c:pt idx="510">
                  <c:v>2.4335399999999998</c:v>
                </c:pt>
                <c:pt idx="511">
                  <c:v>2.4340299999999999</c:v>
                </c:pt>
                <c:pt idx="512">
                  <c:v>2.4344999999999999</c:v>
                </c:pt>
                <c:pt idx="513">
                  <c:v>2.43485</c:v>
                </c:pt>
                <c:pt idx="514">
                  <c:v>2.43573</c:v>
                </c:pt>
                <c:pt idx="515">
                  <c:v>2.4366699999999999</c:v>
                </c:pt>
                <c:pt idx="516">
                  <c:v>2.43676</c:v>
                </c:pt>
                <c:pt idx="517">
                  <c:v>2.4375100000000001</c:v>
                </c:pt>
                <c:pt idx="518">
                  <c:v>2.4380600000000001</c:v>
                </c:pt>
                <c:pt idx="519">
                  <c:v>2.4384000000000001</c:v>
                </c:pt>
                <c:pt idx="520">
                  <c:v>2.4392</c:v>
                </c:pt>
                <c:pt idx="521">
                  <c:v>2.4396300000000002</c:v>
                </c:pt>
                <c:pt idx="522">
                  <c:v>2.4403299999999999</c:v>
                </c:pt>
                <c:pt idx="523">
                  <c:v>2.44055</c:v>
                </c:pt>
                <c:pt idx="524">
                  <c:v>2.4409900000000002</c:v>
                </c:pt>
                <c:pt idx="525">
                  <c:v>2.44137</c:v>
                </c:pt>
                <c:pt idx="526">
                  <c:v>2.4417900000000001</c:v>
                </c:pt>
                <c:pt idx="527">
                  <c:v>2.4422600000000001</c:v>
                </c:pt>
                <c:pt idx="528">
                  <c:v>2.44293</c:v>
                </c:pt>
                <c:pt idx="529">
                  <c:v>2.4433400000000001</c:v>
                </c:pt>
                <c:pt idx="530">
                  <c:v>2.4440200000000001</c:v>
                </c:pt>
                <c:pt idx="531">
                  <c:v>2.4444900000000001</c:v>
                </c:pt>
                <c:pt idx="532">
                  <c:v>2.4456199999999999</c:v>
                </c:pt>
                <c:pt idx="533">
                  <c:v>2.4461400000000002</c:v>
                </c:pt>
                <c:pt idx="534">
                  <c:v>2.4468200000000002</c:v>
                </c:pt>
                <c:pt idx="535">
                  <c:v>2.4473099999999999</c:v>
                </c:pt>
                <c:pt idx="536">
                  <c:v>2.44794</c:v>
                </c:pt>
                <c:pt idx="537">
                  <c:v>2.4484400000000002</c:v>
                </c:pt>
                <c:pt idx="538">
                  <c:v>2.4491200000000002</c:v>
                </c:pt>
                <c:pt idx="539">
                  <c:v>2.4498099999999998</c:v>
                </c:pt>
                <c:pt idx="540">
                  <c:v>2.4504100000000002</c:v>
                </c:pt>
                <c:pt idx="541">
                  <c:v>2.45078</c:v>
                </c:pt>
                <c:pt idx="542">
                  <c:v>2.45126</c:v>
                </c:pt>
                <c:pt idx="543">
                  <c:v>2.4518200000000001</c:v>
                </c:pt>
                <c:pt idx="544">
                  <c:v>2.4523299999999999</c:v>
                </c:pt>
                <c:pt idx="545">
                  <c:v>2.4528099999999999</c:v>
                </c:pt>
                <c:pt idx="546">
                  <c:v>2.4532400000000001</c:v>
                </c:pt>
                <c:pt idx="547">
                  <c:v>2.4537100000000001</c:v>
                </c:pt>
                <c:pt idx="548">
                  <c:v>2.4545699999999999</c:v>
                </c:pt>
                <c:pt idx="549">
                  <c:v>2.4548399999999999</c:v>
                </c:pt>
                <c:pt idx="550">
                  <c:v>2.4552900000000002</c:v>
                </c:pt>
                <c:pt idx="551">
                  <c:v>2.4557199999999999</c:v>
                </c:pt>
                <c:pt idx="552">
                  <c:v>2.4565100000000002</c:v>
                </c:pt>
                <c:pt idx="553">
                  <c:v>2.45695</c:v>
                </c:pt>
                <c:pt idx="554">
                  <c:v>2.45723</c:v>
                </c:pt>
                <c:pt idx="555">
                  <c:v>2.4575</c:v>
                </c:pt>
                <c:pt idx="556">
                  <c:v>2.4578600000000002</c:v>
                </c:pt>
                <c:pt idx="557">
                  <c:v>2.4582700000000002</c:v>
                </c:pt>
                <c:pt idx="558">
                  <c:v>2.4587500000000002</c:v>
                </c:pt>
                <c:pt idx="559">
                  <c:v>2.45939</c:v>
                </c:pt>
                <c:pt idx="560">
                  <c:v>2.4601899999999999</c:v>
                </c:pt>
                <c:pt idx="561">
                  <c:v>2.4607199999999998</c:v>
                </c:pt>
                <c:pt idx="562">
                  <c:v>2.4613299999999998</c:v>
                </c:pt>
                <c:pt idx="563">
                  <c:v>2.4618000000000002</c:v>
                </c:pt>
                <c:pt idx="564">
                  <c:v>2.4621400000000002</c:v>
                </c:pt>
                <c:pt idx="565">
                  <c:v>2.4628800000000002</c:v>
                </c:pt>
                <c:pt idx="566">
                  <c:v>2.4634499999999999</c:v>
                </c:pt>
                <c:pt idx="567">
                  <c:v>2.4642900000000001</c:v>
                </c:pt>
                <c:pt idx="568">
                  <c:v>2.46516</c:v>
                </c:pt>
                <c:pt idx="569">
                  <c:v>2.4657399999999998</c:v>
                </c:pt>
                <c:pt idx="570">
                  <c:v>2.4663200000000001</c:v>
                </c:pt>
                <c:pt idx="571">
                  <c:v>2.4670299999999998</c:v>
                </c:pt>
                <c:pt idx="572">
                  <c:v>2.4677199999999999</c:v>
                </c:pt>
                <c:pt idx="573">
                  <c:v>2.46834</c:v>
                </c:pt>
                <c:pt idx="574">
                  <c:v>2.4687700000000001</c:v>
                </c:pt>
                <c:pt idx="575">
                  <c:v>2.4693399999999999</c:v>
                </c:pt>
                <c:pt idx="576">
                  <c:v>2.4704600000000001</c:v>
                </c:pt>
                <c:pt idx="577">
                  <c:v>2.47105</c:v>
                </c:pt>
                <c:pt idx="578">
                  <c:v>2.4714900000000002</c:v>
                </c:pt>
                <c:pt idx="579">
                  <c:v>2.47194</c:v>
                </c:pt>
                <c:pt idx="580">
                  <c:v>2.4724900000000001</c:v>
                </c:pt>
                <c:pt idx="581">
                  <c:v>2.4729800000000002</c:v>
                </c:pt>
                <c:pt idx="582">
                  <c:v>2.4734400000000001</c:v>
                </c:pt>
                <c:pt idx="583">
                  <c:v>2.47424</c:v>
                </c:pt>
                <c:pt idx="584">
                  <c:v>2.4748100000000002</c:v>
                </c:pt>
                <c:pt idx="585">
                  <c:v>2.4760499999999999</c:v>
                </c:pt>
                <c:pt idx="586">
                  <c:v>2.4763500000000001</c:v>
                </c:pt>
                <c:pt idx="587">
                  <c:v>2.47655</c:v>
                </c:pt>
                <c:pt idx="588">
                  <c:v>2.4770799999999999</c:v>
                </c:pt>
                <c:pt idx="589">
                  <c:v>2.4776199999999999</c:v>
                </c:pt>
                <c:pt idx="590">
                  <c:v>2.4779300000000002</c:v>
                </c:pt>
                <c:pt idx="591">
                  <c:v>2.4784700000000002</c:v>
                </c:pt>
                <c:pt idx="592">
                  <c:v>2.4796</c:v>
                </c:pt>
                <c:pt idx="593">
                  <c:v>2.4801799999999998</c:v>
                </c:pt>
                <c:pt idx="594">
                  <c:v>2.4805799999999998</c:v>
                </c:pt>
                <c:pt idx="595">
                  <c:v>2.48156</c:v>
                </c:pt>
                <c:pt idx="596">
                  <c:v>2.4816799999999999</c:v>
                </c:pt>
                <c:pt idx="597">
                  <c:v>2.4819599999999999</c:v>
                </c:pt>
                <c:pt idx="598">
                  <c:v>2.4823300000000001</c:v>
                </c:pt>
                <c:pt idx="599">
                  <c:v>2.48285</c:v>
                </c:pt>
                <c:pt idx="600">
                  <c:v>2.4835099999999999</c:v>
                </c:pt>
                <c:pt idx="601">
                  <c:v>2.48428</c:v>
                </c:pt>
                <c:pt idx="602">
                  <c:v>2.4849399999999999</c:v>
                </c:pt>
                <c:pt idx="603">
                  <c:v>2.4855900000000002</c:v>
                </c:pt>
                <c:pt idx="604">
                  <c:v>2.4859900000000001</c:v>
                </c:pt>
                <c:pt idx="605">
                  <c:v>2.4863599999999999</c:v>
                </c:pt>
                <c:pt idx="606">
                  <c:v>2.4868199999999998</c:v>
                </c:pt>
                <c:pt idx="607">
                  <c:v>2.48726</c:v>
                </c:pt>
                <c:pt idx="608">
                  <c:v>2.4876399999999999</c:v>
                </c:pt>
                <c:pt idx="609">
                  <c:v>2.48874</c:v>
                </c:pt>
                <c:pt idx="610">
                  <c:v>2.4893000000000001</c:v>
                </c:pt>
                <c:pt idx="611">
                  <c:v>2.4904000000000002</c:v>
                </c:pt>
                <c:pt idx="612">
                  <c:v>2.4907900000000001</c:v>
                </c:pt>
                <c:pt idx="613">
                  <c:v>2.4914399999999999</c:v>
                </c:pt>
                <c:pt idx="614">
                  <c:v>2.4919099999999998</c:v>
                </c:pt>
                <c:pt idx="615">
                  <c:v>2.49343</c:v>
                </c:pt>
                <c:pt idx="616">
                  <c:v>2.49458</c:v>
                </c:pt>
                <c:pt idx="617">
                  <c:v>2.4953699999999999</c:v>
                </c:pt>
                <c:pt idx="618">
                  <c:v>2.49613</c:v>
                </c:pt>
                <c:pt idx="619">
                  <c:v>2.49654</c:v>
                </c:pt>
                <c:pt idx="620">
                  <c:v>2.4967899999999998</c:v>
                </c:pt>
                <c:pt idx="621">
                  <c:v>2.4973299999999998</c:v>
                </c:pt>
                <c:pt idx="622">
                  <c:v>2.4981</c:v>
                </c:pt>
                <c:pt idx="623">
                  <c:v>2.4985200000000001</c:v>
                </c:pt>
                <c:pt idx="624">
                  <c:v>2.4996100000000001</c:v>
                </c:pt>
                <c:pt idx="625">
                  <c:v>2.5002499999999999</c:v>
                </c:pt>
                <c:pt idx="626">
                  <c:v>2.50068</c:v>
                </c:pt>
                <c:pt idx="627">
                  <c:v>2.5011800000000002</c:v>
                </c:pt>
                <c:pt idx="628">
                  <c:v>2.50183</c:v>
                </c:pt>
                <c:pt idx="629">
                  <c:v>2.5021399999999998</c:v>
                </c:pt>
                <c:pt idx="630">
                  <c:v>2.5025900000000001</c:v>
                </c:pt>
                <c:pt idx="631">
                  <c:v>2.5032399999999999</c:v>
                </c:pt>
                <c:pt idx="632">
                  <c:v>2.5040300000000002</c:v>
                </c:pt>
                <c:pt idx="633">
                  <c:v>2.5047100000000002</c:v>
                </c:pt>
                <c:pt idx="634">
                  <c:v>2.5052300000000001</c:v>
                </c:pt>
                <c:pt idx="635">
                  <c:v>2.5057100000000001</c:v>
                </c:pt>
                <c:pt idx="636">
                  <c:v>2.5063</c:v>
                </c:pt>
                <c:pt idx="637">
                  <c:v>2.50664</c:v>
                </c:pt>
                <c:pt idx="638">
                  <c:v>2.5070100000000002</c:v>
                </c:pt>
                <c:pt idx="639">
                  <c:v>2.5073300000000001</c:v>
                </c:pt>
                <c:pt idx="640">
                  <c:v>2.5078800000000001</c:v>
                </c:pt>
                <c:pt idx="641">
                  <c:v>2.5083299999999999</c:v>
                </c:pt>
                <c:pt idx="642">
                  <c:v>2.50867</c:v>
                </c:pt>
                <c:pt idx="643">
                  <c:v>2.5091299999999999</c:v>
                </c:pt>
                <c:pt idx="644">
                  <c:v>2.5100799999999999</c:v>
                </c:pt>
                <c:pt idx="645">
                  <c:v>2.5107200000000001</c:v>
                </c:pt>
                <c:pt idx="646">
                  <c:v>2.5118</c:v>
                </c:pt>
                <c:pt idx="647">
                  <c:v>2.5122</c:v>
                </c:pt>
                <c:pt idx="648">
                  <c:v>2.5137399999999999</c:v>
                </c:pt>
                <c:pt idx="649">
                  <c:v>2.5152199999999998</c:v>
                </c:pt>
                <c:pt idx="650">
                  <c:v>2.51614</c:v>
                </c:pt>
                <c:pt idx="651">
                  <c:v>2.51633</c:v>
                </c:pt>
                <c:pt idx="652">
                  <c:v>2.5168699999999999</c:v>
                </c:pt>
                <c:pt idx="653">
                  <c:v>2.5173700000000001</c:v>
                </c:pt>
                <c:pt idx="654">
                  <c:v>2.5175399999999999</c:v>
                </c:pt>
                <c:pt idx="655">
                  <c:v>2.5184099999999998</c:v>
                </c:pt>
                <c:pt idx="656">
                  <c:v>2.51898</c:v>
                </c:pt>
                <c:pt idx="657">
                  <c:v>2.52041</c:v>
                </c:pt>
                <c:pt idx="658">
                  <c:v>2.5206900000000001</c:v>
                </c:pt>
                <c:pt idx="659">
                  <c:v>2.5216699999999999</c:v>
                </c:pt>
                <c:pt idx="660">
                  <c:v>2.5219399999999998</c:v>
                </c:pt>
                <c:pt idx="661">
                  <c:v>2.5221300000000002</c:v>
                </c:pt>
                <c:pt idx="662">
                  <c:v>2.5226500000000001</c:v>
                </c:pt>
                <c:pt idx="663">
                  <c:v>2.5235799999999999</c:v>
                </c:pt>
                <c:pt idx="664">
                  <c:v>2.52433</c:v>
                </c:pt>
                <c:pt idx="665">
                  <c:v>2.5251100000000002</c:v>
                </c:pt>
                <c:pt idx="666">
                  <c:v>2.5257399999999999</c:v>
                </c:pt>
                <c:pt idx="667">
                  <c:v>2.5264199999999999</c:v>
                </c:pt>
                <c:pt idx="668">
                  <c:v>2.52677</c:v>
                </c:pt>
                <c:pt idx="669">
                  <c:v>2.52712</c:v>
                </c:pt>
                <c:pt idx="670">
                  <c:v>2.5275599999999998</c:v>
                </c:pt>
                <c:pt idx="671">
                  <c:v>2.5281099999999999</c:v>
                </c:pt>
                <c:pt idx="672">
                  <c:v>2.5284599999999999</c:v>
                </c:pt>
                <c:pt idx="673">
                  <c:v>2.5289199999999998</c:v>
                </c:pt>
                <c:pt idx="674">
                  <c:v>2.5292300000000001</c:v>
                </c:pt>
                <c:pt idx="675">
                  <c:v>2.5296400000000001</c:v>
                </c:pt>
                <c:pt idx="676">
                  <c:v>2.5303200000000001</c:v>
                </c:pt>
                <c:pt idx="677">
                  <c:v>2.53078</c:v>
                </c:pt>
                <c:pt idx="678">
                  <c:v>2.5317699999999999</c:v>
                </c:pt>
                <c:pt idx="679">
                  <c:v>2.5327999999999999</c:v>
                </c:pt>
                <c:pt idx="680">
                  <c:v>2.5335299999999998</c:v>
                </c:pt>
                <c:pt idx="681">
                  <c:v>2.5346000000000002</c:v>
                </c:pt>
                <c:pt idx="682">
                  <c:v>2.5354700000000001</c:v>
                </c:pt>
                <c:pt idx="683">
                  <c:v>2.5363000000000002</c:v>
                </c:pt>
                <c:pt idx="684">
                  <c:v>2.5369199999999998</c:v>
                </c:pt>
                <c:pt idx="685">
                  <c:v>2.53735</c:v>
                </c:pt>
                <c:pt idx="686">
                  <c:v>2.5380500000000001</c:v>
                </c:pt>
                <c:pt idx="687">
                  <c:v>2.5383100000000001</c:v>
                </c:pt>
                <c:pt idx="688">
                  <c:v>2.5388500000000001</c:v>
                </c:pt>
                <c:pt idx="689">
                  <c:v>2.5395300000000001</c:v>
                </c:pt>
                <c:pt idx="690">
                  <c:v>2.5404300000000002</c:v>
                </c:pt>
                <c:pt idx="691">
                  <c:v>2.5411100000000002</c:v>
                </c:pt>
                <c:pt idx="692">
                  <c:v>2.5418799999999999</c:v>
                </c:pt>
                <c:pt idx="693">
                  <c:v>2.5422500000000001</c:v>
                </c:pt>
                <c:pt idx="694">
                  <c:v>2.5426799999999998</c:v>
                </c:pt>
                <c:pt idx="695">
                  <c:v>2.5432800000000002</c:v>
                </c:pt>
                <c:pt idx="696">
                  <c:v>2.5440999999999998</c:v>
                </c:pt>
                <c:pt idx="697">
                  <c:v>2.54481</c:v>
                </c:pt>
                <c:pt idx="698">
                  <c:v>2.5452400000000002</c:v>
                </c:pt>
                <c:pt idx="699">
                  <c:v>2.5460699999999998</c:v>
                </c:pt>
                <c:pt idx="700">
                  <c:v>2.5470799999999998</c:v>
                </c:pt>
                <c:pt idx="701">
                  <c:v>2.5473499999999998</c:v>
                </c:pt>
                <c:pt idx="702">
                  <c:v>2.5476800000000002</c:v>
                </c:pt>
                <c:pt idx="703">
                  <c:v>2.5481199999999999</c:v>
                </c:pt>
                <c:pt idx="704">
                  <c:v>2.5484399999999998</c:v>
                </c:pt>
                <c:pt idx="705">
                  <c:v>2.5486499999999999</c:v>
                </c:pt>
                <c:pt idx="706">
                  <c:v>2.5490499999999998</c:v>
                </c:pt>
                <c:pt idx="707">
                  <c:v>2.5494300000000001</c:v>
                </c:pt>
                <c:pt idx="708">
                  <c:v>2.5498099999999999</c:v>
                </c:pt>
                <c:pt idx="709">
                  <c:v>2.55097</c:v>
                </c:pt>
                <c:pt idx="710">
                  <c:v>2.55185</c:v>
                </c:pt>
                <c:pt idx="711">
                  <c:v>2.55274</c:v>
                </c:pt>
                <c:pt idx="712">
                  <c:v>2.5533999999999999</c:v>
                </c:pt>
                <c:pt idx="713">
                  <c:v>2.5542199999999999</c:v>
                </c:pt>
                <c:pt idx="714">
                  <c:v>2.55524</c:v>
                </c:pt>
                <c:pt idx="715">
                  <c:v>2.5555099999999999</c:v>
                </c:pt>
                <c:pt idx="716">
                  <c:v>2.5561799999999999</c:v>
                </c:pt>
                <c:pt idx="717">
                  <c:v>2.55708</c:v>
                </c:pt>
                <c:pt idx="718">
                  <c:v>2.5576300000000001</c:v>
                </c:pt>
                <c:pt idx="719">
                  <c:v>2.55816</c:v>
                </c:pt>
                <c:pt idx="720">
                  <c:v>2.5590000000000002</c:v>
                </c:pt>
                <c:pt idx="721">
                  <c:v>2.55931</c:v>
                </c:pt>
                <c:pt idx="722">
                  <c:v>2.5600399999999999</c:v>
                </c:pt>
                <c:pt idx="723">
                  <c:v>2.5606100000000001</c:v>
                </c:pt>
                <c:pt idx="724">
                  <c:v>2.56135</c:v>
                </c:pt>
                <c:pt idx="725">
                  <c:v>2.5617399999999999</c:v>
                </c:pt>
                <c:pt idx="726">
                  <c:v>2.56271</c:v>
                </c:pt>
                <c:pt idx="727">
                  <c:v>2.5635599999999998</c:v>
                </c:pt>
                <c:pt idx="728">
                  <c:v>2.5641099999999999</c:v>
                </c:pt>
                <c:pt idx="729">
                  <c:v>2.5651000000000002</c:v>
                </c:pt>
                <c:pt idx="730">
                  <c:v>2.5657100000000002</c:v>
                </c:pt>
                <c:pt idx="731">
                  <c:v>2.5662099999999999</c:v>
                </c:pt>
                <c:pt idx="732">
                  <c:v>2.5672199999999998</c:v>
                </c:pt>
                <c:pt idx="733">
                  <c:v>2.5685799999999999</c:v>
                </c:pt>
                <c:pt idx="734">
                  <c:v>2.5688800000000001</c:v>
                </c:pt>
                <c:pt idx="735">
                  <c:v>2.5693299999999999</c:v>
                </c:pt>
                <c:pt idx="736">
                  <c:v>2.5697399999999999</c:v>
                </c:pt>
                <c:pt idx="737">
                  <c:v>2.5702199999999999</c:v>
                </c:pt>
                <c:pt idx="738">
                  <c:v>2.5706600000000002</c:v>
                </c:pt>
                <c:pt idx="739">
                  <c:v>2.5717699999999999</c:v>
                </c:pt>
                <c:pt idx="740">
                  <c:v>2.5722299999999998</c:v>
                </c:pt>
                <c:pt idx="741">
                  <c:v>2.5729199999999999</c:v>
                </c:pt>
                <c:pt idx="742">
                  <c:v>2.5741200000000002</c:v>
                </c:pt>
                <c:pt idx="743">
                  <c:v>2.5747200000000001</c:v>
                </c:pt>
                <c:pt idx="744">
                  <c:v>2.5754299999999999</c:v>
                </c:pt>
                <c:pt idx="745">
                  <c:v>2.5766499999999999</c:v>
                </c:pt>
                <c:pt idx="746">
                  <c:v>2.5775299999999999</c:v>
                </c:pt>
                <c:pt idx="747">
                  <c:v>2.57795</c:v>
                </c:pt>
                <c:pt idx="748">
                  <c:v>2.57843</c:v>
                </c:pt>
                <c:pt idx="749">
                  <c:v>2.5790700000000002</c:v>
                </c:pt>
                <c:pt idx="750">
                  <c:v>2.5795599999999999</c:v>
                </c:pt>
                <c:pt idx="751">
                  <c:v>2.58026</c:v>
                </c:pt>
                <c:pt idx="752">
                  <c:v>2.5805400000000001</c:v>
                </c:pt>
                <c:pt idx="753">
                  <c:v>2.5819899999999998</c:v>
                </c:pt>
                <c:pt idx="754">
                  <c:v>2.5823900000000002</c:v>
                </c:pt>
                <c:pt idx="755">
                  <c:v>2.5828899999999999</c:v>
                </c:pt>
                <c:pt idx="756">
                  <c:v>2.5832000000000002</c:v>
                </c:pt>
                <c:pt idx="757">
                  <c:v>2.5837300000000001</c:v>
                </c:pt>
                <c:pt idx="758">
                  <c:v>2.5842499999999999</c:v>
                </c:pt>
                <c:pt idx="759">
                  <c:v>2.5851099999999998</c:v>
                </c:pt>
                <c:pt idx="760">
                  <c:v>2.58588</c:v>
                </c:pt>
                <c:pt idx="761">
                  <c:v>2.5861499999999999</c:v>
                </c:pt>
                <c:pt idx="762">
                  <c:v>2.5873900000000001</c:v>
                </c:pt>
                <c:pt idx="763">
                  <c:v>2.5878700000000001</c:v>
                </c:pt>
                <c:pt idx="764">
                  <c:v>2.5884499999999999</c:v>
                </c:pt>
                <c:pt idx="765">
                  <c:v>2.58955</c:v>
                </c:pt>
                <c:pt idx="766">
                  <c:v>2.5904500000000001</c:v>
                </c:pt>
                <c:pt idx="767">
                  <c:v>2.5909599999999999</c:v>
                </c:pt>
                <c:pt idx="768">
                  <c:v>2.5913599999999999</c:v>
                </c:pt>
                <c:pt idx="769">
                  <c:v>2.59178</c:v>
                </c:pt>
                <c:pt idx="770">
                  <c:v>2.5923699999999998</c:v>
                </c:pt>
                <c:pt idx="771">
                  <c:v>2.59314</c:v>
                </c:pt>
                <c:pt idx="772">
                  <c:v>2.5942799999999999</c:v>
                </c:pt>
                <c:pt idx="773">
                  <c:v>2.5946600000000002</c:v>
                </c:pt>
                <c:pt idx="774">
                  <c:v>2.5955599999999999</c:v>
                </c:pt>
                <c:pt idx="775">
                  <c:v>2.5963099999999999</c:v>
                </c:pt>
                <c:pt idx="776">
                  <c:v>2.5971500000000001</c:v>
                </c:pt>
                <c:pt idx="777">
                  <c:v>2.59795</c:v>
                </c:pt>
                <c:pt idx="778">
                  <c:v>2.59917</c:v>
                </c:pt>
                <c:pt idx="779">
                  <c:v>2.59999</c:v>
                </c:pt>
                <c:pt idx="780">
                  <c:v>2.6008</c:v>
                </c:pt>
                <c:pt idx="781">
                  <c:v>2.60168</c:v>
                </c:pt>
                <c:pt idx="782">
                  <c:v>2.6022099999999999</c:v>
                </c:pt>
                <c:pt idx="783">
                  <c:v>2.6030899999999999</c:v>
                </c:pt>
                <c:pt idx="784">
                  <c:v>2.6036000000000001</c:v>
                </c:pt>
                <c:pt idx="785">
                  <c:v>2.6041400000000001</c:v>
                </c:pt>
                <c:pt idx="786">
                  <c:v>2.60493</c:v>
                </c:pt>
                <c:pt idx="787">
                  <c:v>2.60568</c:v>
                </c:pt>
                <c:pt idx="788">
                  <c:v>2.60602</c:v>
                </c:pt>
                <c:pt idx="789">
                  <c:v>2.6066699999999998</c:v>
                </c:pt>
                <c:pt idx="790">
                  <c:v>2.6074099999999998</c:v>
                </c:pt>
                <c:pt idx="791">
                  <c:v>2.6080299999999998</c:v>
                </c:pt>
                <c:pt idx="792">
                  <c:v>2.6084399999999999</c:v>
                </c:pt>
                <c:pt idx="793">
                  <c:v>2.6090499999999999</c:v>
                </c:pt>
                <c:pt idx="794">
                  <c:v>2.6093500000000001</c:v>
                </c:pt>
                <c:pt idx="795">
                  <c:v>2.6099600000000001</c:v>
                </c:pt>
                <c:pt idx="796">
                  <c:v>2.61029</c:v>
                </c:pt>
                <c:pt idx="797">
                  <c:v>2.6107800000000001</c:v>
                </c:pt>
                <c:pt idx="798">
                  <c:v>2.61164</c:v>
                </c:pt>
                <c:pt idx="799">
                  <c:v>2.6118800000000002</c:v>
                </c:pt>
                <c:pt idx="800">
                  <c:v>2.61252</c:v>
                </c:pt>
                <c:pt idx="801">
                  <c:v>2.61355</c:v>
                </c:pt>
                <c:pt idx="802">
                  <c:v>2.61388</c:v>
                </c:pt>
                <c:pt idx="803">
                  <c:v>2.6141999999999999</c:v>
                </c:pt>
                <c:pt idx="804">
                  <c:v>2.61469</c:v>
                </c:pt>
                <c:pt idx="805">
                  <c:v>2.6153</c:v>
                </c:pt>
                <c:pt idx="806">
                  <c:v>2.6156600000000001</c:v>
                </c:pt>
                <c:pt idx="807">
                  <c:v>2.6163699999999999</c:v>
                </c:pt>
                <c:pt idx="808">
                  <c:v>2.61707</c:v>
                </c:pt>
                <c:pt idx="809">
                  <c:v>2.6182400000000001</c:v>
                </c:pt>
                <c:pt idx="810">
                  <c:v>2.6190799999999999</c:v>
                </c:pt>
                <c:pt idx="811">
                  <c:v>2.6196999999999999</c:v>
                </c:pt>
                <c:pt idx="812">
                  <c:v>2.6203799999999999</c:v>
                </c:pt>
                <c:pt idx="813">
                  <c:v>2.6213899999999999</c:v>
                </c:pt>
                <c:pt idx="814">
                  <c:v>2.62344</c:v>
                </c:pt>
                <c:pt idx="815">
                  <c:v>2.6240299999999999</c:v>
                </c:pt>
                <c:pt idx="816">
                  <c:v>2.6251799999999998</c:v>
                </c:pt>
                <c:pt idx="817">
                  <c:v>2.62561</c:v>
                </c:pt>
                <c:pt idx="818">
                  <c:v>2.6261999999999999</c:v>
                </c:pt>
                <c:pt idx="819">
                  <c:v>2.6265499999999999</c:v>
                </c:pt>
                <c:pt idx="820">
                  <c:v>2.6272799999999998</c:v>
                </c:pt>
                <c:pt idx="821">
                  <c:v>2.62798</c:v>
                </c:pt>
                <c:pt idx="822">
                  <c:v>2.6289199999999999</c:v>
                </c:pt>
                <c:pt idx="823">
                  <c:v>2.6301399999999999</c:v>
                </c:pt>
                <c:pt idx="824">
                  <c:v>2.63042</c:v>
                </c:pt>
                <c:pt idx="825">
                  <c:v>2.6310899999999999</c:v>
                </c:pt>
                <c:pt idx="826">
                  <c:v>2.6317499999999998</c:v>
                </c:pt>
                <c:pt idx="827">
                  <c:v>2.6323400000000001</c:v>
                </c:pt>
                <c:pt idx="828">
                  <c:v>2.6329099999999999</c:v>
                </c:pt>
                <c:pt idx="829">
                  <c:v>2.63361</c:v>
                </c:pt>
                <c:pt idx="830">
                  <c:v>2.6343100000000002</c:v>
                </c:pt>
                <c:pt idx="831">
                  <c:v>2.6353</c:v>
                </c:pt>
                <c:pt idx="832">
                  <c:v>2.6355599999999999</c:v>
                </c:pt>
                <c:pt idx="833">
                  <c:v>2.6361599999999998</c:v>
                </c:pt>
                <c:pt idx="834">
                  <c:v>2.6371000000000002</c:v>
                </c:pt>
                <c:pt idx="835">
                  <c:v>2.6378599999999999</c:v>
                </c:pt>
                <c:pt idx="836">
                  <c:v>2.63863</c:v>
                </c:pt>
                <c:pt idx="837">
                  <c:v>2.6391</c:v>
                </c:pt>
                <c:pt idx="838">
                  <c:v>2.6396099999999998</c:v>
                </c:pt>
                <c:pt idx="839">
                  <c:v>2.64011</c:v>
                </c:pt>
                <c:pt idx="840">
                  <c:v>2.6408</c:v>
                </c:pt>
                <c:pt idx="841">
                  <c:v>2.6414800000000001</c:v>
                </c:pt>
                <c:pt idx="842">
                  <c:v>2.6421800000000002</c:v>
                </c:pt>
                <c:pt idx="843">
                  <c:v>2.6431399999999998</c:v>
                </c:pt>
                <c:pt idx="844">
                  <c:v>2.64378</c:v>
                </c:pt>
                <c:pt idx="845">
                  <c:v>2.6442999999999999</c:v>
                </c:pt>
                <c:pt idx="846">
                  <c:v>2.6453500000000001</c:v>
                </c:pt>
                <c:pt idx="847">
                  <c:v>2.6469499999999999</c:v>
                </c:pt>
                <c:pt idx="848">
                  <c:v>2.6478000000000002</c:v>
                </c:pt>
                <c:pt idx="849">
                  <c:v>2.6492900000000001</c:v>
                </c:pt>
                <c:pt idx="850">
                  <c:v>2.6499000000000001</c:v>
                </c:pt>
                <c:pt idx="851">
                  <c:v>2.6504699999999999</c:v>
                </c:pt>
                <c:pt idx="852">
                  <c:v>2.6512600000000002</c:v>
                </c:pt>
                <c:pt idx="853">
                  <c:v>2.65198</c:v>
                </c:pt>
                <c:pt idx="854">
                  <c:v>2.6526900000000002</c:v>
                </c:pt>
                <c:pt idx="855">
                  <c:v>2.6536599999999999</c:v>
                </c:pt>
                <c:pt idx="856">
                  <c:v>2.65462</c:v>
                </c:pt>
                <c:pt idx="857">
                  <c:v>2.6549200000000002</c:v>
                </c:pt>
                <c:pt idx="858">
                  <c:v>2.6556000000000002</c:v>
                </c:pt>
                <c:pt idx="859">
                  <c:v>2.6561900000000001</c:v>
                </c:pt>
                <c:pt idx="860">
                  <c:v>2.6571799999999999</c:v>
                </c:pt>
                <c:pt idx="861">
                  <c:v>2.6577700000000002</c:v>
                </c:pt>
                <c:pt idx="862">
                  <c:v>2.6589800000000001</c:v>
                </c:pt>
                <c:pt idx="863">
                  <c:v>2.6601400000000002</c:v>
                </c:pt>
                <c:pt idx="864">
                  <c:v>2.6612399999999998</c:v>
                </c:pt>
                <c:pt idx="865">
                  <c:v>2.66168</c:v>
                </c:pt>
                <c:pt idx="866">
                  <c:v>2.6623800000000002</c:v>
                </c:pt>
                <c:pt idx="867">
                  <c:v>2.6629399999999999</c:v>
                </c:pt>
                <c:pt idx="868">
                  <c:v>2.66411</c:v>
                </c:pt>
                <c:pt idx="869">
                  <c:v>2.66533</c:v>
                </c:pt>
                <c:pt idx="870">
                  <c:v>2.6659199999999998</c:v>
                </c:pt>
                <c:pt idx="871">
                  <c:v>2.6664699999999999</c:v>
                </c:pt>
                <c:pt idx="872">
                  <c:v>2.6674000000000002</c:v>
                </c:pt>
                <c:pt idx="873">
                  <c:v>2.6680199999999998</c:v>
                </c:pt>
                <c:pt idx="874">
                  <c:v>2.66933</c:v>
                </c:pt>
                <c:pt idx="875">
                  <c:v>2.6697600000000001</c:v>
                </c:pt>
                <c:pt idx="876">
                  <c:v>2.6709800000000001</c:v>
                </c:pt>
                <c:pt idx="877">
                  <c:v>2.6714099999999998</c:v>
                </c:pt>
                <c:pt idx="878">
                  <c:v>2.6718600000000001</c:v>
                </c:pt>
                <c:pt idx="879">
                  <c:v>2.6725599999999998</c:v>
                </c:pt>
                <c:pt idx="880">
                  <c:v>2.6730800000000001</c:v>
                </c:pt>
                <c:pt idx="881">
                  <c:v>2.6738</c:v>
                </c:pt>
                <c:pt idx="882">
                  <c:v>2.6754500000000001</c:v>
                </c:pt>
                <c:pt idx="883">
                  <c:v>2.6761900000000001</c:v>
                </c:pt>
                <c:pt idx="884">
                  <c:v>2.67699</c:v>
                </c:pt>
                <c:pt idx="885">
                  <c:v>2.6776</c:v>
                </c:pt>
                <c:pt idx="886">
                  <c:v>2.6783399999999999</c:v>
                </c:pt>
                <c:pt idx="887">
                  <c:v>2.6788400000000001</c:v>
                </c:pt>
                <c:pt idx="888">
                  <c:v>2.6800999999999999</c:v>
                </c:pt>
                <c:pt idx="889">
                  <c:v>2.6806199999999998</c:v>
                </c:pt>
                <c:pt idx="890">
                  <c:v>2.6813199999999999</c:v>
                </c:pt>
                <c:pt idx="891">
                  <c:v>2.6821199999999998</c:v>
                </c:pt>
                <c:pt idx="892">
                  <c:v>2.6833900000000002</c:v>
                </c:pt>
                <c:pt idx="893">
                  <c:v>2.6842700000000002</c:v>
                </c:pt>
                <c:pt idx="894">
                  <c:v>2.68458</c:v>
                </c:pt>
                <c:pt idx="895">
                  <c:v>2.6853400000000001</c:v>
                </c:pt>
                <c:pt idx="896">
                  <c:v>2.68668</c:v>
                </c:pt>
                <c:pt idx="897">
                  <c:v>2.6873</c:v>
                </c:pt>
                <c:pt idx="898">
                  <c:v>2.68818</c:v>
                </c:pt>
                <c:pt idx="899">
                  <c:v>2.6893199999999999</c:v>
                </c:pt>
                <c:pt idx="900">
                  <c:v>2.6899000000000002</c:v>
                </c:pt>
                <c:pt idx="901">
                  <c:v>2.6911</c:v>
                </c:pt>
                <c:pt idx="902">
                  <c:v>2.6918899999999999</c:v>
                </c:pt>
                <c:pt idx="903">
                  <c:v>2.69231</c:v>
                </c:pt>
                <c:pt idx="904">
                  <c:v>2.6928399999999999</c:v>
                </c:pt>
                <c:pt idx="905">
                  <c:v>2.69353</c:v>
                </c:pt>
                <c:pt idx="906">
                  <c:v>2.694</c:v>
                </c:pt>
                <c:pt idx="907">
                  <c:v>2.6955900000000002</c:v>
                </c:pt>
                <c:pt idx="908">
                  <c:v>2.6962899999999999</c:v>
                </c:pt>
                <c:pt idx="909">
                  <c:v>2.6974900000000002</c:v>
                </c:pt>
                <c:pt idx="910">
                  <c:v>2.6982499999999998</c:v>
                </c:pt>
                <c:pt idx="911">
                  <c:v>2.6989399999999999</c:v>
                </c:pt>
                <c:pt idx="912">
                  <c:v>2.6994600000000002</c:v>
                </c:pt>
                <c:pt idx="913">
                  <c:v>2.6998899999999999</c:v>
                </c:pt>
                <c:pt idx="914">
                  <c:v>2.7004299999999999</c:v>
                </c:pt>
                <c:pt idx="915">
                  <c:v>2.7010999999999998</c:v>
                </c:pt>
                <c:pt idx="916">
                  <c:v>2.70208</c:v>
                </c:pt>
                <c:pt idx="917">
                  <c:v>2.70329</c:v>
                </c:pt>
                <c:pt idx="918">
                  <c:v>2.70397</c:v>
                </c:pt>
                <c:pt idx="919">
                  <c:v>2.7044899999999998</c:v>
                </c:pt>
                <c:pt idx="920">
                  <c:v>2.7050700000000001</c:v>
                </c:pt>
                <c:pt idx="921">
                  <c:v>2.7060599999999999</c:v>
                </c:pt>
                <c:pt idx="922">
                  <c:v>2.7066699999999999</c:v>
                </c:pt>
                <c:pt idx="923">
                  <c:v>2.7079599999999999</c:v>
                </c:pt>
                <c:pt idx="924">
                  <c:v>2.7084700000000002</c:v>
                </c:pt>
                <c:pt idx="925">
                  <c:v>2.7100300000000002</c:v>
                </c:pt>
                <c:pt idx="926">
                  <c:v>2.7107899999999998</c:v>
                </c:pt>
                <c:pt idx="927">
                  <c:v>2.7110099999999999</c:v>
                </c:pt>
                <c:pt idx="928">
                  <c:v>2.7112799999999999</c:v>
                </c:pt>
                <c:pt idx="929">
                  <c:v>2.7124299999999999</c:v>
                </c:pt>
                <c:pt idx="930">
                  <c:v>2.7131799999999999</c:v>
                </c:pt>
                <c:pt idx="931">
                  <c:v>2.71427</c:v>
                </c:pt>
                <c:pt idx="932">
                  <c:v>2.71515</c:v>
                </c:pt>
                <c:pt idx="933">
                  <c:v>2.7162099999999998</c:v>
                </c:pt>
                <c:pt idx="934">
                  <c:v>2.71705</c:v>
                </c:pt>
                <c:pt idx="935">
                  <c:v>2.71766</c:v>
                </c:pt>
                <c:pt idx="936">
                  <c:v>2.7187000000000001</c:v>
                </c:pt>
                <c:pt idx="937">
                  <c:v>2.71943</c:v>
                </c:pt>
                <c:pt idx="938">
                  <c:v>2.7202000000000002</c:v>
                </c:pt>
                <c:pt idx="939">
                  <c:v>2.72126</c:v>
                </c:pt>
                <c:pt idx="940">
                  <c:v>2.7222599999999999</c:v>
                </c:pt>
                <c:pt idx="941">
                  <c:v>2.7231999999999998</c:v>
                </c:pt>
                <c:pt idx="942">
                  <c:v>2.72403</c:v>
                </c:pt>
                <c:pt idx="943">
                  <c:v>2.7251400000000001</c:v>
                </c:pt>
                <c:pt idx="944">
                  <c:v>2.72601</c:v>
                </c:pt>
                <c:pt idx="945">
                  <c:v>2.7271000000000001</c:v>
                </c:pt>
                <c:pt idx="946">
                  <c:v>2.7275900000000002</c:v>
                </c:pt>
                <c:pt idx="947">
                  <c:v>2.7283300000000001</c:v>
                </c:pt>
                <c:pt idx="948">
                  <c:v>2.7284999999999999</c:v>
                </c:pt>
                <c:pt idx="949">
                  <c:v>2.72959</c:v>
                </c:pt>
                <c:pt idx="950">
                  <c:v>2.7309000000000001</c:v>
                </c:pt>
                <c:pt idx="951">
                  <c:v>2.7319300000000002</c:v>
                </c:pt>
                <c:pt idx="952">
                  <c:v>2.7325300000000001</c:v>
                </c:pt>
                <c:pt idx="953">
                  <c:v>2.7330899999999998</c:v>
                </c:pt>
                <c:pt idx="954">
                  <c:v>2.7345100000000002</c:v>
                </c:pt>
                <c:pt idx="955">
                  <c:v>2.7353900000000002</c:v>
                </c:pt>
                <c:pt idx="956">
                  <c:v>2.7366100000000002</c:v>
                </c:pt>
                <c:pt idx="957">
                  <c:v>2.7368999999999999</c:v>
                </c:pt>
                <c:pt idx="958">
                  <c:v>2.7376800000000001</c:v>
                </c:pt>
                <c:pt idx="959">
                  <c:v>2.73895</c:v>
                </c:pt>
                <c:pt idx="960">
                  <c:v>2.7394599999999998</c:v>
                </c:pt>
                <c:pt idx="961">
                  <c:v>2.7401</c:v>
                </c:pt>
                <c:pt idx="962">
                  <c:v>2.7408600000000001</c:v>
                </c:pt>
                <c:pt idx="963">
                  <c:v>2.7415699999999998</c:v>
                </c:pt>
                <c:pt idx="964">
                  <c:v>2.7427199999999998</c:v>
                </c:pt>
                <c:pt idx="965">
                  <c:v>2.7431100000000002</c:v>
                </c:pt>
                <c:pt idx="966">
                  <c:v>2.7448899999999998</c:v>
                </c:pt>
                <c:pt idx="967">
                  <c:v>2.74539</c:v>
                </c:pt>
                <c:pt idx="968">
                  <c:v>2.7461700000000002</c:v>
                </c:pt>
                <c:pt idx="969">
                  <c:v>2.7473000000000001</c:v>
                </c:pt>
                <c:pt idx="970">
                  <c:v>2.7485300000000001</c:v>
                </c:pt>
                <c:pt idx="971">
                  <c:v>2.74932</c:v>
                </c:pt>
                <c:pt idx="972">
                  <c:v>2.7506300000000001</c:v>
                </c:pt>
                <c:pt idx="973">
                  <c:v>2.7512099999999999</c:v>
                </c:pt>
                <c:pt idx="974">
                  <c:v>2.7519</c:v>
                </c:pt>
                <c:pt idx="975">
                  <c:v>2.7526899999999999</c:v>
                </c:pt>
                <c:pt idx="976">
                  <c:v>2.7535799999999999</c:v>
                </c:pt>
                <c:pt idx="977">
                  <c:v>2.7546200000000001</c:v>
                </c:pt>
                <c:pt idx="978">
                  <c:v>2.7555299999999998</c:v>
                </c:pt>
                <c:pt idx="979">
                  <c:v>2.75665</c:v>
                </c:pt>
                <c:pt idx="980">
                  <c:v>2.7573300000000001</c:v>
                </c:pt>
                <c:pt idx="981">
                  <c:v>2.7582800000000001</c:v>
                </c:pt>
                <c:pt idx="982">
                  <c:v>2.75936</c:v>
                </c:pt>
                <c:pt idx="983">
                  <c:v>2.7602500000000001</c:v>
                </c:pt>
                <c:pt idx="984">
                  <c:v>2.7615799999999999</c:v>
                </c:pt>
                <c:pt idx="985">
                  <c:v>2.7622800000000001</c:v>
                </c:pt>
                <c:pt idx="986">
                  <c:v>2.7626200000000001</c:v>
                </c:pt>
                <c:pt idx="987">
                  <c:v>2.76396</c:v>
                </c:pt>
                <c:pt idx="988">
                  <c:v>2.76491</c:v>
                </c:pt>
                <c:pt idx="989">
                  <c:v>2.7655400000000001</c:v>
                </c:pt>
                <c:pt idx="990">
                  <c:v>2.76641</c:v>
                </c:pt>
                <c:pt idx="991">
                  <c:v>2.76722</c:v>
                </c:pt>
                <c:pt idx="992">
                  <c:v>2.7684199999999999</c:v>
                </c:pt>
                <c:pt idx="993">
                  <c:v>2.7689599999999999</c:v>
                </c:pt>
                <c:pt idx="994">
                  <c:v>2.7701099999999999</c:v>
                </c:pt>
                <c:pt idx="995">
                  <c:v>2.7706</c:v>
                </c:pt>
                <c:pt idx="996">
                  <c:v>2.7713100000000002</c:v>
                </c:pt>
                <c:pt idx="997">
                  <c:v>2.7725200000000001</c:v>
                </c:pt>
                <c:pt idx="998">
                  <c:v>2.7735699999999999</c:v>
                </c:pt>
                <c:pt idx="999">
                  <c:v>2.77468</c:v>
                </c:pt>
                <c:pt idx="1000">
                  <c:v>2.7751399999999999</c:v>
                </c:pt>
                <c:pt idx="1001">
                  <c:v>2.7759100000000001</c:v>
                </c:pt>
                <c:pt idx="1002">
                  <c:v>2.7767200000000001</c:v>
                </c:pt>
                <c:pt idx="1003">
                  <c:v>2.7775500000000002</c:v>
                </c:pt>
                <c:pt idx="1004">
                  <c:v>2.7783600000000002</c:v>
                </c:pt>
                <c:pt idx="1005">
                  <c:v>2.77888</c:v>
                </c:pt>
                <c:pt idx="1006">
                  <c:v>2.7792400000000002</c:v>
                </c:pt>
                <c:pt idx="1007">
                  <c:v>2.7797700000000001</c:v>
                </c:pt>
                <c:pt idx="1008">
                  <c:v>2.7807599999999999</c:v>
                </c:pt>
                <c:pt idx="1009">
                  <c:v>2.78206</c:v>
                </c:pt>
                <c:pt idx="1010">
                  <c:v>2.7829899999999999</c:v>
                </c:pt>
                <c:pt idx="1011">
                  <c:v>2.7836400000000001</c:v>
                </c:pt>
                <c:pt idx="1012">
                  <c:v>2.78464</c:v>
                </c:pt>
                <c:pt idx="1013">
                  <c:v>2.7852999999999999</c:v>
                </c:pt>
                <c:pt idx="1014">
                  <c:v>2.7865700000000002</c:v>
                </c:pt>
                <c:pt idx="1015">
                  <c:v>2.7876300000000001</c:v>
                </c:pt>
                <c:pt idx="1016">
                  <c:v>2.78878</c:v>
                </c:pt>
                <c:pt idx="1017">
                  <c:v>2.7900200000000002</c:v>
                </c:pt>
                <c:pt idx="1018">
                  <c:v>2.79087</c:v>
                </c:pt>
                <c:pt idx="1019">
                  <c:v>2.7913399999999999</c:v>
                </c:pt>
                <c:pt idx="1020">
                  <c:v>2.79175</c:v>
                </c:pt>
                <c:pt idx="1021">
                  <c:v>2.7925800000000001</c:v>
                </c:pt>
                <c:pt idx="1022">
                  <c:v>2.7934299999999999</c:v>
                </c:pt>
                <c:pt idx="1023">
                  <c:v>2.7947899999999999</c:v>
                </c:pt>
                <c:pt idx="1024">
                  <c:v>2.7957399999999999</c:v>
                </c:pt>
                <c:pt idx="1025">
                  <c:v>2.7966799999999998</c:v>
                </c:pt>
                <c:pt idx="1026">
                  <c:v>2.7970000000000002</c:v>
                </c:pt>
                <c:pt idx="1027">
                  <c:v>2.79793</c:v>
                </c:pt>
                <c:pt idx="1028">
                  <c:v>2.7989700000000002</c:v>
                </c:pt>
                <c:pt idx="1029">
                  <c:v>2.8001800000000001</c:v>
                </c:pt>
                <c:pt idx="1030">
                  <c:v>2.8010000000000002</c:v>
                </c:pt>
                <c:pt idx="1031">
                  <c:v>2.8023400000000001</c:v>
                </c:pt>
                <c:pt idx="1032">
                  <c:v>2.8030300000000001</c:v>
                </c:pt>
                <c:pt idx="1033">
                  <c:v>2.80396</c:v>
                </c:pt>
                <c:pt idx="1034">
                  <c:v>2.8047300000000002</c:v>
                </c:pt>
                <c:pt idx="1035">
                  <c:v>2.8055099999999999</c:v>
                </c:pt>
                <c:pt idx="1036">
                  <c:v>2.8060499999999999</c:v>
                </c:pt>
                <c:pt idx="1037">
                  <c:v>2.8071299999999999</c:v>
                </c:pt>
                <c:pt idx="1038">
                  <c:v>2.8075199999999998</c:v>
                </c:pt>
                <c:pt idx="1039">
                  <c:v>2.8089300000000001</c:v>
                </c:pt>
                <c:pt idx="1040">
                  <c:v>2.8094299999999999</c:v>
                </c:pt>
                <c:pt idx="1041">
                  <c:v>2.8101500000000001</c:v>
                </c:pt>
                <c:pt idx="1042">
                  <c:v>2.81168</c:v>
                </c:pt>
                <c:pt idx="1043">
                  <c:v>2.8126199999999999</c:v>
                </c:pt>
                <c:pt idx="1044">
                  <c:v>2.81338</c:v>
                </c:pt>
                <c:pt idx="1045">
                  <c:v>2.81393</c:v>
                </c:pt>
                <c:pt idx="1046">
                  <c:v>2.8150499999999998</c:v>
                </c:pt>
                <c:pt idx="1047">
                  <c:v>2.8158300000000001</c:v>
                </c:pt>
                <c:pt idx="1048">
                  <c:v>2.81677</c:v>
                </c:pt>
                <c:pt idx="1049">
                  <c:v>2.8180100000000001</c:v>
                </c:pt>
                <c:pt idx="1050">
                  <c:v>2.819</c:v>
                </c:pt>
                <c:pt idx="1051">
                  <c:v>2.8200599999999998</c:v>
                </c:pt>
                <c:pt idx="1052">
                  <c:v>2.8210000000000002</c:v>
                </c:pt>
                <c:pt idx="1053">
                  <c:v>2.82179</c:v>
                </c:pt>
                <c:pt idx="1054">
                  <c:v>2.8225199999999999</c:v>
                </c:pt>
                <c:pt idx="1055">
                  <c:v>2.8236699999999999</c:v>
                </c:pt>
                <c:pt idx="1056">
                  <c:v>2.82484</c:v>
                </c:pt>
                <c:pt idx="1057">
                  <c:v>2.8255300000000001</c:v>
                </c:pt>
                <c:pt idx="1058">
                  <c:v>2.8263199999999999</c:v>
                </c:pt>
                <c:pt idx="1059">
                  <c:v>2.82707</c:v>
                </c:pt>
                <c:pt idx="1060">
                  <c:v>2.82796</c:v>
                </c:pt>
                <c:pt idx="1061">
                  <c:v>2.8298999999999999</c:v>
                </c:pt>
                <c:pt idx="1062">
                  <c:v>2.8319999999999999</c:v>
                </c:pt>
                <c:pt idx="1063">
                  <c:v>2.8324699999999998</c:v>
                </c:pt>
                <c:pt idx="1064">
                  <c:v>2.8334600000000001</c:v>
                </c:pt>
                <c:pt idx="1065">
                  <c:v>2.8344900000000002</c:v>
                </c:pt>
                <c:pt idx="1066">
                  <c:v>2.8352599999999999</c:v>
                </c:pt>
                <c:pt idx="1067">
                  <c:v>2.83589</c:v>
                </c:pt>
                <c:pt idx="1068">
                  <c:v>2.83656</c:v>
                </c:pt>
                <c:pt idx="1069">
                  <c:v>2.8376899999999998</c:v>
                </c:pt>
                <c:pt idx="1070">
                  <c:v>2.8385899999999999</c:v>
                </c:pt>
                <c:pt idx="1071">
                  <c:v>2.83961</c:v>
                </c:pt>
                <c:pt idx="1072">
                  <c:v>2.8412899999999999</c:v>
                </c:pt>
                <c:pt idx="1073">
                  <c:v>2.8418100000000002</c:v>
                </c:pt>
                <c:pt idx="1074">
                  <c:v>2.8422700000000001</c:v>
                </c:pt>
                <c:pt idx="1075">
                  <c:v>2.8439700000000001</c:v>
                </c:pt>
                <c:pt idx="1076">
                  <c:v>2.84571</c:v>
                </c:pt>
                <c:pt idx="1077">
                  <c:v>2.84619</c:v>
                </c:pt>
                <c:pt idx="1078">
                  <c:v>2.8466399999999998</c:v>
                </c:pt>
                <c:pt idx="1079">
                  <c:v>2.84755</c:v>
                </c:pt>
                <c:pt idx="1080">
                  <c:v>2.84856</c:v>
                </c:pt>
                <c:pt idx="1081">
                  <c:v>2.8502900000000002</c:v>
                </c:pt>
                <c:pt idx="1082">
                  <c:v>2.8512499999999998</c:v>
                </c:pt>
                <c:pt idx="1083">
                  <c:v>2.85229</c:v>
                </c:pt>
                <c:pt idx="1084">
                  <c:v>2.8539699999999999</c:v>
                </c:pt>
                <c:pt idx="1085">
                  <c:v>2.8549500000000001</c:v>
                </c:pt>
                <c:pt idx="1086">
                  <c:v>2.8563800000000001</c:v>
                </c:pt>
                <c:pt idx="1087">
                  <c:v>2.8574299999999999</c:v>
                </c:pt>
                <c:pt idx="1088">
                  <c:v>2.8584399999999999</c:v>
                </c:pt>
                <c:pt idx="1089">
                  <c:v>2.8594200000000001</c:v>
                </c:pt>
                <c:pt idx="1090">
                  <c:v>2.86015</c:v>
                </c:pt>
                <c:pt idx="1091">
                  <c:v>2.8607499999999999</c:v>
                </c:pt>
                <c:pt idx="1092">
                  <c:v>2.8618600000000001</c:v>
                </c:pt>
                <c:pt idx="1093">
                  <c:v>2.8624700000000001</c:v>
                </c:pt>
                <c:pt idx="1094">
                  <c:v>2.86374</c:v>
                </c:pt>
                <c:pt idx="1095">
                  <c:v>2.86578</c:v>
                </c:pt>
                <c:pt idx="1096">
                  <c:v>2.8661599999999998</c:v>
                </c:pt>
                <c:pt idx="1097">
                  <c:v>2.8677000000000001</c:v>
                </c:pt>
                <c:pt idx="1098">
                  <c:v>2.8687499999999999</c:v>
                </c:pt>
                <c:pt idx="1099">
                  <c:v>2.8694600000000001</c:v>
                </c:pt>
                <c:pt idx="1100">
                  <c:v>2.8704499999999999</c:v>
                </c:pt>
                <c:pt idx="1101">
                  <c:v>2.87113</c:v>
                </c:pt>
                <c:pt idx="1102">
                  <c:v>2.87209</c:v>
                </c:pt>
                <c:pt idx="1103">
                  <c:v>2.8733599999999999</c:v>
                </c:pt>
                <c:pt idx="1104">
                  <c:v>2.8742700000000001</c:v>
                </c:pt>
                <c:pt idx="1105">
                  <c:v>2.8752300000000002</c:v>
                </c:pt>
                <c:pt idx="1106">
                  <c:v>2.8755899999999999</c:v>
                </c:pt>
                <c:pt idx="1107">
                  <c:v>2.8763700000000001</c:v>
                </c:pt>
                <c:pt idx="1108">
                  <c:v>2.87791</c:v>
                </c:pt>
                <c:pt idx="1109">
                  <c:v>2.8791899999999999</c:v>
                </c:pt>
                <c:pt idx="1110">
                  <c:v>2.88028</c:v>
                </c:pt>
                <c:pt idx="1111">
                  <c:v>2.88083</c:v>
                </c:pt>
                <c:pt idx="1112">
                  <c:v>2.88185</c:v>
                </c:pt>
                <c:pt idx="1113">
                  <c:v>2.8826000000000001</c:v>
                </c:pt>
                <c:pt idx="1114">
                  <c:v>2.8843700000000001</c:v>
                </c:pt>
                <c:pt idx="1115">
                  <c:v>2.8850600000000002</c:v>
                </c:pt>
                <c:pt idx="1116">
                  <c:v>2.8862899999999998</c:v>
                </c:pt>
                <c:pt idx="1117">
                  <c:v>2.8884500000000002</c:v>
                </c:pt>
                <c:pt idx="1118">
                  <c:v>2.88903</c:v>
                </c:pt>
                <c:pt idx="1119">
                  <c:v>2.8908700000000001</c:v>
                </c:pt>
                <c:pt idx="1120">
                  <c:v>2.89255</c:v>
                </c:pt>
                <c:pt idx="1121">
                  <c:v>2.8935300000000002</c:v>
                </c:pt>
                <c:pt idx="1122">
                  <c:v>2.8944000000000001</c:v>
                </c:pt>
                <c:pt idx="1123">
                  <c:v>2.8952200000000001</c:v>
                </c:pt>
                <c:pt idx="1124">
                  <c:v>2.89602</c:v>
                </c:pt>
                <c:pt idx="1125">
                  <c:v>2.8976099999999998</c:v>
                </c:pt>
                <c:pt idx="1126">
                  <c:v>2.8994200000000001</c:v>
                </c:pt>
                <c:pt idx="1127">
                  <c:v>2.8997999999999999</c:v>
                </c:pt>
                <c:pt idx="1128">
                  <c:v>2.9006099999999999</c:v>
                </c:pt>
                <c:pt idx="1129">
                  <c:v>2.9010699999999998</c:v>
                </c:pt>
                <c:pt idx="1130">
                  <c:v>2.9024399999999999</c:v>
                </c:pt>
                <c:pt idx="1131">
                  <c:v>2.90299</c:v>
                </c:pt>
                <c:pt idx="1132">
                  <c:v>2.90456</c:v>
                </c:pt>
                <c:pt idx="1133">
                  <c:v>2.9064299999999998</c:v>
                </c:pt>
                <c:pt idx="1134">
                  <c:v>2.9072300000000002</c:v>
                </c:pt>
                <c:pt idx="1135">
                  <c:v>2.9077500000000001</c:v>
                </c:pt>
                <c:pt idx="1136">
                  <c:v>2.9087999999999998</c:v>
                </c:pt>
                <c:pt idx="1137">
                  <c:v>2.9095499999999999</c:v>
                </c:pt>
                <c:pt idx="1138">
                  <c:v>2.9106299999999998</c:v>
                </c:pt>
                <c:pt idx="1139">
                  <c:v>2.9109400000000001</c:v>
                </c:pt>
                <c:pt idx="1140">
                  <c:v>2.91153</c:v>
                </c:pt>
                <c:pt idx="1141">
                  <c:v>2.91228</c:v>
                </c:pt>
                <c:pt idx="1142">
                  <c:v>2.9129999999999998</c:v>
                </c:pt>
                <c:pt idx="1143">
                  <c:v>2.9144399999999999</c:v>
                </c:pt>
                <c:pt idx="1144">
                  <c:v>2.9163899999999998</c:v>
                </c:pt>
                <c:pt idx="1145">
                  <c:v>2.9179200000000001</c:v>
                </c:pt>
                <c:pt idx="1146">
                  <c:v>2.9192499999999999</c:v>
                </c:pt>
                <c:pt idx="1147">
                  <c:v>2.9200699999999999</c:v>
                </c:pt>
                <c:pt idx="1148">
                  <c:v>2.9206799999999999</c:v>
                </c:pt>
                <c:pt idx="1149">
                  <c:v>2.92177</c:v>
                </c:pt>
                <c:pt idx="1150">
                  <c:v>2.9237000000000002</c:v>
                </c:pt>
                <c:pt idx="1151">
                  <c:v>2.9239899999999999</c:v>
                </c:pt>
                <c:pt idx="1152">
                  <c:v>2.92578</c:v>
                </c:pt>
                <c:pt idx="1153">
                  <c:v>2.9277799999999998</c:v>
                </c:pt>
                <c:pt idx="1154">
                  <c:v>2.9291100000000001</c:v>
                </c:pt>
                <c:pt idx="1155">
                  <c:v>2.9296799999999998</c:v>
                </c:pt>
                <c:pt idx="1156">
                  <c:v>2.9306199999999998</c:v>
                </c:pt>
                <c:pt idx="1157">
                  <c:v>2.9316399999999998</c:v>
                </c:pt>
                <c:pt idx="1158">
                  <c:v>2.9335499999999999</c:v>
                </c:pt>
                <c:pt idx="1159">
                  <c:v>2.9357099999999998</c:v>
                </c:pt>
                <c:pt idx="1160">
                  <c:v>2.9370599999999998</c:v>
                </c:pt>
                <c:pt idx="1161">
                  <c:v>2.9383599999999999</c:v>
                </c:pt>
                <c:pt idx="1162">
                  <c:v>2.9389599999999998</c:v>
                </c:pt>
                <c:pt idx="1163">
                  <c:v>2.93953</c:v>
                </c:pt>
                <c:pt idx="1164">
                  <c:v>2.9397500000000001</c:v>
                </c:pt>
                <c:pt idx="1165">
                  <c:v>2.9413100000000001</c:v>
                </c:pt>
                <c:pt idx="1166">
                  <c:v>2.94279</c:v>
                </c:pt>
                <c:pt idx="1167">
                  <c:v>2.94367</c:v>
                </c:pt>
                <c:pt idx="1168">
                  <c:v>2.9456699999999998</c:v>
                </c:pt>
                <c:pt idx="1169">
                  <c:v>2.9460700000000002</c:v>
                </c:pt>
                <c:pt idx="1170">
                  <c:v>2.9473699999999998</c:v>
                </c:pt>
                <c:pt idx="1171">
                  <c:v>2.9485100000000002</c:v>
                </c:pt>
                <c:pt idx="1172">
                  <c:v>2.94963</c:v>
                </c:pt>
                <c:pt idx="1173">
                  <c:v>2.9507599999999998</c:v>
                </c:pt>
                <c:pt idx="1174">
                  <c:v>2.9517799999999998</c:v>
                </c:pt>
                <c:pt idx="1175">
                  <c:v>2.9527299999999999</c:v>
                </c:pt>
                <c:pt idx="1176">
                  <c:v>2.9538600000000002</c:v>
                </c:pt>
                <c:pt idx="1177">
                  <c:v>2.9557600000000002</c:v>
                </c:pt>
                <c:pt idx="1178">
                  <c:v>2.95703</c:v>
                </c:pt>
                <c:pt idx="1179">
                  <c:v>2.9583599999999999</c:v>
                </c:pt>
                <c:pt idx="1180">
                  <c:v>2.9592200000000002</c:v>
                </c:pt>
                <c:pt idx="1181">
                  <c:v>2.9603799999999998</c:v>
                </c:pt>
                <c:pt idx="1182">
                  <c:v>2.9611100000000001</c:v>
                </c:pt>
                <c:pt idx="1183">
                  <c:v>2.96305</c:v>
                </c:pt>
                <c:pt idx="1184">
                  <c:v>2.9635899999999999</c:v>
                </c:pt>
                <c:pt idx="1185">
                  <c:v>2.96448</c:v>
                </c:pt>
                <c:pt idx="1186">
                  <c:v>2.9656099999999999</c:v>
                </c:pt>
                <c:pt idx="1187">
                  <c:v>2.9669099999999999</c:v>
                </c:pt>
                <c:pt idx="1188">
                  <c:v>2.9677899999999999</c:v>
                </c:pt>
                <c:pt idx="1189">
                  <c:v>2.9686300000000001</c:v>
                </c:pt>
                <c:pt idx="1190">
                  <c:v>2.9703599999999999</c:v>
                </c:pt>
                <c:pt idx="1191">
                  <c:v>2.97173</c:v>
                </c:pt>
                <c:pt idx="1192">
                  <c:v>2.9726400000000002</c:v>
                </c:pt>
                <c:pt idx="1193">
                  <c:v>2.9744000000000002</c:v>
                </c:pt>
                <c:pt idx="1194">
                  <c:v>2.9757799999999999</c:v>
                </c:pt>
                <c:pt idx="1195">
                  <c:v>2.9767700000000001</c:v>
                </c:pt>
                <c:pt idx="1196">
                  <c:v>2.97742</c:v>
                </c:pt>
                <c:pt idx="1197">
                  <c:v>2.9781499999999999</c:v>
                </c:pt>
                <c:pt idx="1198">
                  <c:v>2.9792800000000002</c:v>
                </c:pt>
                <c:pt idx="1199">
                  <c:v>2.9801899999999999</c:v>
                </c:pt>
                <c:pt idx="1200">
                  <c:v>2.9807899999999998</c:v>
                </c:pt>
                <c:pt idx="1201">
                  <c:v>2.9826999999999999</c:v>
                </c:pt>
                <c:pt idx="1202">
                  <c:v>2.9835500000000001</c:v>
                </c:pt>
                <c:pt idx="1203">
                  <c:v>2.9856199999999999</c:v>
                </c:pt>
                <c:pt idx="1204">
                  <c:v>2.98651</c:v>
                </c:pt>
                <c:pt idx="1205">
                  <c:v>2.9883099999999998</c:v>
                </c:pt>
                <c:pt idx="1206">
                  <c:v>2.9907699999999999</c:v>
                </c:pt>
                <c:pt idx="1207">
                  <c:v>2.9919500000000001</c:v>
                </c:pt>
                <c:pt idx="1208">
                  <c:v>2.9925999999999999</c:v>
                </c:pt>
                <c:pt idx="1209">
                  <c:v>2.9938500000000001</c:v>
                </c:pt>
                <c:pt idx="1210">
                  <c:v>2.99437</c:v>
                </c:pt>
                <c:pt idx="1211">
                  <c:v>2.9954999999999998</c:v>
                </c:pt>
                <c:pt idx="1212">
                  <c:v>2.9960499999999999</c:v>
                </c:pt>
                <c:pt idx="1213">
                  <c:v>2.9971100000000002</c:v>
                </c:pt>
                <c:pt idx="1214">
                  <c:v>2.9985200000000001</c:v>
                </c:pt>
                <c:pt idx="1215">
                  <c:v>3.0002399999999998</c:v>
                </c:pt>
                <c:pt idx="1216">
                  <c:v>3.0018500000000001</c:v>
                </c:pt>
                <c:pt idx="1217">
                  <c:v>3.0030399999999999</c:v>
                </c:pt>
                <c:pt idx="1218">
                  <c:v>3.0036999999999998</c:v>
                </c:pt>
                <c:pt idx="1219">
                  <c:v>3.0043299999999999</c:v>
                </c:pt>
                <c:pt idx="1220">
                  <c:v>3.0051399999999999</c:v>
                </c:pt>
                <c:pt idx="1221">
                  <c:v>3.00624</c:v>
                </c:pt>
                <c:pt idx="1222">
                  <c:v>3.00753</c:v>
                </c:pt>
                <c:pt idx="1223">
                  <c:v>3.00908</c:v>
                </c:pt>
                <c:pt idx="1224">
                  <c:v>3.0103399999999998</c:v>
                </c:pt>
                <c:pt idx="1225">
                  <c:v>3.0112199999999998</c:v>
                </c:pt>
                <c:pt idx="1226">
                  <c:v>3.0119500000000001</c:v>
                </c:pt>
                <c:pt idx="1227">
                  <c:v>3.01349</c:v>
                </c:pt>
                <c:pt idx="1228">
                  <c:v>3.0148100000000002</c:v>
                </c:pt>
                <c:pt idx="1229">
                  <c:v>3.0158499999999999</c:v>
                </c:pt>
                <c:pt idx="1230">
                  <c:v>3.0169600000000001</c:v>
                </c:pt>
                <c:pt idx="1231">
                  <c:v>3.0188600000000001</c:v>
                </c:pt>
                <c:pt idx="1232">
                  <c:v>3.0208300000000001</c:v>
                </c:pt>
                <c:pt idx="1233">
                  <c:v>3.0217100000000001</c:v>
                </c:pt>
                <c:pt idx="1234">
                  <c:v>3.0225200000000001</c:v>
                </c:pt>
                <c:pt idx="1235">
                  <c:v>3.0236499999999999</c:v>
                </c:pt>
                <c:pt idx="1236">
                  <c:v>3.0251199999999998</c:v>
                </c:pt>
                <c:pt idx="1237">
                  <c:v>3.0260099999999999</c:v>
                </c:pt>
                <c:pt idx="1238">
                  <c:v>3.02773</c:v>
                </c:pt>
                <c:pt idx="1239">
                  <c:v>3.03003</c:v>
                </c:pt>
                <c:pt idx="1240">
                  <c:v>3.03132</c:v>
                </c:pt>
                <c:pt idx="1241">
                  <c:v>3.03213</c:v>
                </c:pt>
                <c:pt idx="1242">
                  <c:v>3.0335000000000001</c:v>
                </c:pt>
                <c:pt idx="1243">
                  <c:v>3.0338799999999999</c:v>
                </c:pt>
                <c:pt idx="1244">
                  <c:v>3.0348099999999998</c:v>
                </c:pt>
                <c:pt idx="1245">
                  <c:v>3.0357799999999999</c:v>
                </c:pt>
                <c:pt idx="1246">
                  <c:v>3.03654</c:v>
                </c:pt>
                <c:pt idx="1247">
                  <c:v>3.0379800000000001</c:v>
                </c:pt>
                <c:pt idx="1248">
                  <c:v>3.0398200000000002</c:v>
                </c:pt>
                <c:pt idx="1249">
                  <c:v>3.0415299999999998</c:v>
                </c:pt>
                <c:pt idx="1250">
                  <c:v>3.04331</c:v>
                </c:pt>
                <c:pt idx="1251">
                  <c:v>3.0443899999999999</c:v>
                </c:pt>
                <c:pt idx="1252">
                  <c:v>3.0455800000000002</c:v>
                </c:pt>
                <c:pt idx="1253">
                  <c:v>3.0462099999999999</c:v>
                </c:pt>
                <c:pt idx="1254">
                  <c:v>3.0476800000000002</c:v>
                </c:pt>
                <c:pt idx="1255">
                  <c:v>3.0492599999999999</c:v>
                </c:pt>
                <c:pt idx="1256">
                  <c:v>3.0498799999999999</c:v>
                </c:pt>
                <c:pt idx="1257">
                  <c:v>3.0511699999999999</c:v>
                </c:pt>
                <c:pt idx="1258">
                  <c:v>3.05206</c:v>
                </c:pt>
                <c:pt idx="1259">
                  <c:v>3.0523400000000001</c:v>
                </c:pt>
                <c:pt idx="1260">
                  <c:v>3.0546099999999998</c:v>
                </c:pt>
                <c:pt idx="1261">
                  <c:v>3.0563799999999999</c:v>
                </c:pt>
                <c:pt idx="1262">
                  <c:v>3.0575000000000001</c:v>
                </c:pt>
                <c:pt idx="1263">
                  <c:v>3.0586500000000001</c:v>
                </c:pt>
                <c:pt idx="1264">
                  <c:v>3.0605899999999999</c:v>
                </c:pt>
                <c:pt idx="1265">
                  <c:v>3.0626699999999998</c:v>
                </c:pt>
                <c:pt idx="1266">
                  <c:v>3.0637799999999999</c:v>
                </c:pt>
                <c:pt idx="1267">
                  <c:v>3.06508</c:v>
                </c:pt>
                <c:pt idx="1268">
                  <c:v>3.0658300000000001</c:v>
                </c:pt>
                <c:pt idx="1269">
                  <c:v>3.0664899999999999</c:v>
                </c:pt>
                <c:pt idx="1270">
                  <c:v>3.06759</c:v>
                </c:pt>
                <c:pt idx="1271">
                  <c:v>3.0696099999999999</c:v>
                </c:pt>
                <c:pt idx="1272">
                  <c:v>3.0715599999999998</c:v>
                </c:pt>
                <c:pt idx="1273">
                  <c:v>3.0727099999999998</c:v>
                </c:pt>
                <c:pt idx="1274">
                  <c:v>3.0734400000000002</c:v>
                </c:pt>
                <c:pt idx="1275">
                  <c:v>3.07477</c:v>
                </c:pt>
                <c:pt idx="1276">
                  <c:v>3.0753499999999998</c:v>
                </c:pt>
                <c:pt idx="1277">
                  <c:v>3.07734</c:v>
                </c:pt>
                <c:pt idx="1278">
                  <c:v>3.0784899999999999</c:v>
                </c:pt>
                <c:pt idx="1279">
                  <c:v>3.07986</c:v>
                </c:pt>
                <c:pt idx="1280">
                  <c:v>3.0808300000000002</c:v>
                </c:pt>
                <c:pt idx="1281">
                  <c:v>3.08222</c:v>
                </c:pt>
                <c:pt idx="1282">
                  <c:v>3.0842000000000001</c:v>
                </c:pt>
                <c:pt idx="1283">
                  <c:v>3.0855700000000001</c:v>
                </c:pt>
                <c:pt idx="1284">
                  <c:v>3.0869</c:v>
                </c:pt>
                <c:pt idx="1285">
                  <c:v>3.08819</c:v>
                </c:pt>
                <c:pt idx="1286">
                  <c:v>3.0896499999999998</c:v>
                </c:pt>
                <c:pt idx="1287">
                  <c:v>3.09205</c:v>
                </c:pt>
                <c:pt idx="1288">
                  <c:v>3.0928300000000002</c:v>
                </c:pt>
                <c:pt idx="1289">
                  <c:v>3.0943200000000002</c:v>
                </c:pt>
                <c:pt idx="1290">
                  <c:v>3.0968</c:v>
                </c:pt>
                <c:pt idx="1291">
                  <c:v>3.0978500000000002</c:v>
                </c:pt>
                <c:pt idx="1292">
                  <c:v>3.0990099999999998</c:v>
                </c:pt>
                <c:pt idx="1293">
                  <c:v>3.1003400000000001</c:v>
                </c:pt>
                <c:pt idx="1294">
                  <c:v>3.1027399999999998</c:v>
                </c:pt>
                <c:pt idx="1295">
                  <c:v>3.1041500000000002</c:v>
                </c:pt>
                <c:pt idx="1296">
                  <c:v>3.1051500000000001</c:v>
                </c:pt>
                <c:pt idx="1297">
                  <c:v>3.1066199999999999</c:v>
                </c:pt>
                <c:pt idx="1298">
                  <c:v>3.10799</c:v>
                </c:pt>
                <c:pt idx="1299">
                  <c:v>3.1087899999999999</c:v>
                </c:pt>
                <c:pt idx="1300">
                  <c:v>3.1104699999999998</c:v>
                </c:pt>
                <c:pt idx="1301">
                  <c:v>3.1112899999999999</c:v>
                </c:pt>
                <c:pt idx="1302">
                  <c:v>3.11273</c:v>
                </c:pt>
                <c:pt idx="1303">
                  <c:v>3.1143900000000002</c:v>
                </c:pt>
                <c:pt idx="1304">
                  <c:v>3.1160800000000002</c:v>
                </c:pt>
                <c:pt idx="1305">
                  <c:v>3.1178400000000002</c:v>
                </c:pt>
                <c:pt idx="1306">
                  <c:v>3.11829</c:v>
                </c:pt>
                <c:pt idx="1307">
                  <c:v>3.1189499999999999</c:v>
                </c:pt>
                <c:pt idx="1308">
                  <c:v>3.1198000000000001</c:v>
                </c:pt>
                <c:pt idx="1309">
                  <c:v>3.1208399999999998</c:v>
                </c:pt>
                <c:pt idx="1310">
                  <c:v>3.1227</c:v>
                </c:pt>
                <c:pt idx="1311">
                  <c:v>3.1243099999999999</c:v>
                </c:pt>
                <c:pt idx="1312">
                  <c:v>3.1265399999999999</c:v>
                </c:pt>
                <c:pt idx="1313">
                  <c:v>3.12704</c:v>
                </c:pt>
                <c:pt idx="1314">
                  <c:v>3.1291500000000001</c:v>
                </c:pt>
                <c:pt idx="1315">
                  <c:v>3.1302599999999998</c:v>
                </c:pt>
                <c:pt idx="1316">
                  <c:v>3.1323699999999999</c:v>
                </c:pt>
                <c:pt idx="1317">
                  <c:v>3.1345700000000001</c:v>
                </c:pt>
                <c:pt idx="1318">
                  <c:v>3.13551</c:v>
                </c:pt>
                <c:pt idx="1319">
                  <c:v>3.13748</c:v>
                </c:pt>
                <c:pt idx="1320">
                  <c:v>3.13923</c:v>
                </c:pt>
                <c:pt idx="1321">
                  <c:v>3.1396700000000002</c:v>
                </c:pt>
                <c:pt idx="1322">
                  <c:v>3.1424699999999999</c:v>
                </c:pt>
                <c:pt idx="1323">
                  <c:v>3.14507</c:v>
                </c:pt>
                <c:pt idx="1324">
                  <c:v>3.1458699999999999</c:v>
                </c:pt>
                <c:pt idx="1325">
                  <c:v>3.14771</c:v>
                </c:pt>
                <c:pt idx="1326">
                  <c:v>3.1485699999999999</c:v>
                </c:pt>
                <c:pt idx="1327">
                  <c:v>3.1507999999999998</c:v>
                </c:pt>
                <c:pt idx="1328">
                  <c:v>3.1519699999999999</c:v>
                </c:pt>
                <c:pt idx="1329">
                  <c:v>3.1531099999999999</c:v>
                </c:pt>
                <c:pt idx="1330">
                  <c:v>3.1555300000000002</c:v>
                </c:pt>
                <c:pt idx="1331">
                  <c:v>3.1569500000000001</c:v>
                </c:pt>
                <c:pt idx="1332">
                  <c:v>3.1577099999999998</c:v>
                </c:pt>
                <c:pt idx="1333">
                  <c:v>3.1589700000000001</c:v>
                </c:pt>
                <c:pt idx="1334">
                  <c:v>3.1597</c:v>
                </c:pt>
                <c:pt idx="1335">
                  <c:v>3.1621700000000001</c:v>
                </c:pt>
                <c:pt idx="1336">
                  <c:v>3.1651199999999999</c:v>
                </c:pt>
                <c:pt idx="1337">
                  <c:v>3.1660900000000001</c:v>
                </c:pt>
                <c:pt idx="1338">
                  <c:v>3.1678000000000002</c:v>
                </c:pt>
                <c:pt idx="1339">
                  <c:v>3.1684700000000001</c:v>
                </c:pt>
                <c:pt idx="1340">
                  <c:v>3.1706500000000002</c:v>
                </c:pt>
                <c:pt idx="1341">
                  <c:v>3.17191</c:v>
                </c:pt>
                <c:pt idx="1342">
                  <c:v>3.1731400000000001</c:v>
                </c:pt>
                <c:pt idx="1343">
                  <c:v>3.1746500000000002</c:v>
                </c:pt>
                <c:pt idx="1344">
                  <c:v>3.1758700000000002</c:v>
                </c:pt>
                <c:pt idx="1345">
                  <c:v>3.1772800000000001</c:v>
                </c:pt>
                <c:pt idx="1346">
                  <c:v>3.1783299999999999</c:v>
                </c:pt>
                <c:pt idx="1347">
                  <c:v>3.18038</c:v>
                </c:pt>
                <c:pt idx="1348">
                  <c:v>3.1811400000000001</c:v>
                </c:pt>
                <c:pt idx="1349">
                  <c:v>3.1842000000000001</c:v>
                </c:pt>
                <c:pt idx="1350">
                  <c:v>3.1859199999999999</c:v>
                </c:pt>
                <c:pt idx="1351">
                  <c:v>3.1868500000000002</c:v>
                </c:pt>
                <c:pt idx="1352">
                  <c:v>3.1886199999999998</c:v>
                </c:pt>
                <c:pt idx="1353">
                  <c:v>3.1901899999999999</c:v>
                </c:pt>
                <c:pt idx="1354">
                  <c:v>3.1914099999999999</c:v>
                </c:pt>
                <c:pt idx="1355">
                  <c:v>3.1939199999999999</c:v>
                </c:pt>
                <c:pt idx="1356">
                  <c:v>3.1959499999999998</c:v>
                </c:pt>
                <c:pt idx="1357">
                  <c:v>3.19692</c:v>
                </c:pt>
                <c:pt idx="1358">
                  <c:v>3.19794</c:v>
                </c:pt>
                <c:pt idx="1359">
                  <c:v>3.1996500000000001</c:v>
                </c:pt>
                <c:pt idx="1360">
                  <c:v>3.20146</c:v>
                </c:pt>
                <c:pt idx="1361">
                  <c:v>3.2021099999999998</c:v>
                </c:pt>
                <c:pt idx="1362">
                  <c:v>3.2035100000000001</c:v>
                </c:pt>
                <c:pt idx="1363">
                  <c:v>3.2055199999999999</c:v>
                </c:pt>
                <c:pt idx="1364">
                  <c:v>3.2066699999999999</c:v>
                </c:pt>
                <c:pt idx="1365">
                  <c:v>3.2082799999999998</c:v>
                </c:pt>
                <c:pt idx="1366">
                  <c:v>3.20974</c:v>
                </c:pt>
                <c:pt idx="1367">
                  <c:v>3.2104499999999998</c:v>
                </c:pt>
                <c:pt idx="1368">
                  <c:v>3.21332</c:v>
                </c:pt>
                <c:pt idx="1369">
                  <c:v>3.2173600000000002</c:v>
                </c:pt>
                <c:pt idx="1370">
                  <c:v>3.2180200000000001</c:v>
                </c:pt>
                <c:pt idx="1371">
                  <c:v>3.2193800000000001</c:v>
                </c:pt>
                <c:pt idx="1372">
                  <c:v>3.21997</c:v>
                </c:pt>
                <c:pt idx="1373">
                  <c:v>3.22254</c:v>
                </c:pt>
                <c:pt idx="1374">
                  <c:v>3.2238099999999998</c:v>
                </c:pt>
                <c:pt idx="1375">
                  <c:v>3.2267800000000002</c:v>
                </c:pt>
                <c:pt idx="1376">
                  <c:v>3.2285699999999999</c:v>
                </c:pt>
                <c:pt idx="1377">
                  <c:v>3.2299899999999999</c:v>
                </c:pt>
                <c:pt idx="1378">
                  <c:v>3.23055</c:v>
                </c:pt>
                <c:pt idx="1379">
                  <c:v>3.2324000000000002</c:v>
                </c:pt>
                <c:pt idx="1380">
                  <c:v>3.2336900000000002</c:v>
                </c:pt>
                <c:pt idx="1381">
                  <c:v>3.2346900000000001</c:v>
                </c:pt>
                <c:pt idx="1382">
                  <c:v>3.2364899999999999</c:v>
                </c:pt>
                <c:pt idx="1383">
                  <c:v>3.2372399999999999</c:v>
                </c:pt>
                <c:pt idx="1384">
                  <c:v>3.2390400000000001</c:v>
                </c:pt>
                <c:pt idx="1385">
                  <c:v>3.2407499999999998</c:v>
                </c:pt>
                <c:pt idx="1386">
                  <c:v>3.2423000000000002</c:v>
                </c:pt>
                <c:pt idx="1387">
                  <c:v>3.2442799999999998</c:v>
                </c:pt>
                <c:pt idx="1388">
                  <c:v>3.2457799999999999</c:v>
                </c:pt>
                <c:pt idx="1389">
                  <c:v>3.24756</c:v>
                </c:pt>
                <c:pt idx="1390">
                  <c:v>3.2490100000000002</c:v>
                </c:pt>
                <c:pt idx="1391">
                  <c:v>3.2497699999999998</c:v>
                </c:pt>
                <c:pt idx="1392">
                  <c:v>3.2530700000000001</c:v>
                </c:pt>
                <c:pt idx="1393">
                  <c:v>3.25474</c:v>
                </c:pt>
                <c:pt idx="1394">
                  <c:v>3.2560699999999998</c:v>
                </c:pt>
                <c:pt idx="1395">
                  <c:v>3.2583500000000001</c:v>
                </c:pt>
                <c:pt idx="1396">
                  <c:v>3.2595999999999998</c:v>
                </c:pt>
                <c:pt idx="1397">
                  <c:v>3.2603800000000001</c:v>
                </c:pt>
                <c:pt idx="1398">
                  <c:v>3.2629700000000001</c:v>
                </c:pt>
                <c:pt idx="1399">
                  <c:v>3.2643300000000002</c:v>
                </c:pt>
                <c:pt idx="1400">
                  <c:v>3.2658399999999999</c:v>
                </c:pt>
                <c:pt idx="1401">
                  <c:v>3.2681100000000001</c:v>
                </c:pt>
                <c:pt idx="1402">
                  <c:v>3.2711199999999998</c:v>
                </c:pt>
                <c:pt idx="1403">
                  <c:v>3.2718699999999998</c:v>
                </c:pt>
                <c:pt idx="1404">
                  <c:v>3.2732000000000001</c:v>
                </c:pt>
                <c:pt idx="1405">
                  <c:v>3.2745199999999999</c:v>
                </c:pt>
                <c:pt idx="1406">
                  <c:v>3.2765900000000001</c:v>
                </c:pt>
                <c:pt idx="1407">
                  <c:v>3.27759</c:v>
                </c:pt>
                <c:pt idx="1408">
                  <c:v>3.2811900000000001</c:v>
                </c:pt>
                <c:pt idx="1409">
                  <c:v>3.2840600000000002</c:v>
                </c:pt>
                <c:pt idx="1410">
                  <c:v>3.2854299999999999</c:v>
                </c:pt>
                <c:pt idx="1411">
                  <c:v>3.2861500000000001</c:v>
                </c:pt>
                <c:pt idx="1412">
                  <c:v>3.2882799999999999</c:v>
                </c:pt>
                <c:pt idx="1413">
                  <c:v>3.2891599999999999</c:v>
                </c:pt>
                <c:pt idx="1414">
                  <c:v>3.29</c:v>
                </c:pt>
                <c:pt idx="1415">
                  <c:v>3.2905899999999999</c:v>
                </c:pt>
                <c:pt idx="1416">
                  <c:v>3.2928899999999999</c:v>
                </c:pt>
                <c:pt idx="1417">
                  <c:v>3.2944200000000001</c:v>
                </c:pt>
                <c:pt idx="1418">
                  <c:v>3.2954599999999998</c:v>
                </c:pt>
                <c:pt idx="1419">
                  <c:v>3.2970199999999998</c:v>
                </c:pt>
                <c:pt idx="1420">
                  <c:v>3.29861</c:v>
                </c:pt>
                <c:pt idx="1421">
                  <c:v>3.3001399999999999</c:v>
                </c:pt>
                <c:pt idx="1422">
                  <c:v>3.30166</c:v>
                </c:pt>
                <c:pt idx="1423">
                  <c:v>3.30348</c:v>
                </c:pt>
                <c:pt idx="1424">
                  <c:v>3.3046799999999998</c:v>
                </c:pt>
                <c:pt idx="1425">
                  <c:v>3.3071899999999999</c:v>
                </c:pt>
                <c:pt idx="1426">
                  <c:v>3.3088899999999999</c:v>
                </c:pt>
                <c:pt idx="1427">
                  <c:v>3.3112300000000001</c:v>
                </c:pt>
                <c:pt idx="1428">
                  <c:v>3.3133599999999999</c:v>
                </c:pt>
                <c:pt idx="1429">
                  <c:v>3.3145600000000002</c:v>
                </c:pt>
                <c:pt idx="1430">
                  <c:v>3.3154599999999999</c:v>
                </c:pt>
                <c:pt idx="1431">
                  <c:v>3.3185600000000002</c:v>
                </c:pt>
                <c:pt idx="1432">
                  <c:v>3.32029</c:v>
                </c:pt>
                <c:pt idx="1433">
                  <c:v>3.3218200000000002</c:v>
                </c:pt>
                <c:pt idx="1434">
                  <c:v>3.3235999999999999</c:v>
                </c:pt>
                <c:pt idx="1435">
                  <c:v>3.32491</c:v>
                </c:pt>
                <c:pt idx="1436">
                  <c:v>3.327</c:v>
                </c:pt>
                <c:pt idx="1437">
                  <c:v>3.3293900000000001</c:v>
                </c:pt>
                <c:pt idx="1438">
                  <c:v>3.3319000000000001</c:v>
                </c:pt>
                <c:pt idx="1439">
                  <c:v>3.3336999999999999</c:v>
                </c:pt>
                <c:pt idx="1440">
                  <c:v>3.33446</c:v>
                </c:pt>
                <c:pt idx="1441">
                  <c:v>3.3365499999999999</c:v>
                </c:pt>
                <c:pt idx="1442">
                  <c:v>3.3403200000000002</c:v>
                </c:pt>
                <c:pt idx="1443">
                  <c:v>3.3408799999999998</c:v>
                </c:pt>
                <c:pt idx="1444">
                  <c:v>3.3428599999999999</c:v>
                </c:pt>
                <c:pt idx="1445">
                  <c:v>3.3466399999999998</c:v>
                </c:pt>
                <c:pt idx="1446">
                  <c:v>3.3479299999999999</c:v>
                </c:pt>
                <c:pt idx="1447">
                  <c:v>3.34883</c:v>
                </c:pt>
                <c:pt idx="1448">
                  <c:v>3.3499400000000001</c:v>
                </c:pt>
                <c:pt idx="1449">
                  <c:v>3.3542000000000001</c:v>
                </c:pt>
                <c:pt idx="1450">
                  <c:v>3.3549500000000001</c:v>
                </c:pt>
                <c:pt idx="1451">
                  <c:v>3.3565299999999998</c:v>
                </c:pt>
                <c:pt idx="1452">
                  <c:v>3.3578700000000001</c:v>
                </c:pt>
                <c:pt idx="1453">
                  <c:v>3.3598699999999999</c:v>
                </c:pt>
                <c:pt idx="1454">
                  <c:v>3.3615599999999999</c:v>
                </c:pt>
                <c:pt idx="1455">
                  <c:v>3.36347</c:v>
                </c:pt>
                <c:pt idx="1456">
                  <c:v>3.3653</c:v>
                </c:pt>
                <c:pt idx="1457">
                  <c:v>3.3667799999999999</c:v>
                </c:pt>
                <c:pt idx="1458">
                  <c:v>3.3678400000000002</c:v>
                </c:pt>
                <c:pt idx="1459">
                  <c:v>3.3694999999999999</c:v>
                </c:pt>
                <c:pt idx="1460">
                  <c:v>3.3734500000000001</c:v>
                </c:pt>
                <c:pt idx="1461">
                  <c:v>3.3751199999999999</c:v>
                </c:pt>
                <c:pt idx="1462">
                  <c:v>3.3765700000000001</c:v>
                </c:pt>
                <c:pt idx="1463">
                  <c:v>3.3774000000000002</c:v>
                </c:pt>
                <c:pt idx="1464">
                  <c:v>3.3802699999999999</c:v>
                </c:pt>
                <c:pt idx="1465">
                  <c:v>3.3833199999999999</c:v>
                </c:pt>
                <c:pt idx="1466">
                  <c:v>3.3854899999999999</c:v>
                </c:pt>
                <c:pt idx="1467">
                  <c:v>3.3870200000000001</c:v>
                </c:pt>
                <c:pt idx="1468">
                  <c:v>3.3886799999999999</c:v>
                </c:pt>
                <c:pt idx="1469">
                  <c:v>3.3906000000000001</c:v>
                </c:pt>
                <c:pt idx="1470">
                  <c:v>3.3923399999999999</c:v>
                </c:pt>
                <c:pt idx="1471">
                  <c:v>3.3966099999999999</c:v>
                </c:pt>
                <c:pt idx="1472">
                  <c:v>3.3983699999999999</c:v>
                </c:pt>
                <c:pt idx="1473">
                  <c:v>3.39994</c:v>
                </c:pt>
                <c:pt idx="1474">
                  <c:v>3.4013100000000001</c:v>
                </c:pt>
                <c:pt idx="1475">
                  <c:v>3.4039299999999999</c:v>
                </c:pt>
                <c:pt idx="1476">
                  <c:v>3.40523</c:v>
                </c:pt>
                <c:pt idx="1477">
                  <c:v>3.4072100000000001</c:v>
                </c:pt>
                <c:pt idx="1478">
                  <c:v>3.4111600000000002</c:v>
                </c:pt>
                <c:pt idx="1479">
                  <c:v>3.41269</c:v>
                </c:pt>
                <c:pt idx="1480">
                  <c:v>3.4135499999999999</c:v>
                </c:pt>
                <c:pt idx="1481">
                  <c:v>3.4158900000000001</c:v>
                </c:pt>
                <c:pt idx="1482">
                  <c:v>3.4191799999999999</c:v>
                </c:pt>
                <c:pt idx="1483">
                  <c:v>3.4208500000000002</c:v>
                </c:pt>
                <c:pt idx="1484">
                  <c:v>3.4237000000000002</c:v>
                </c:pt>
                <c:pt idx="1485">
                  <c:v>3.4243100000000002</c:v>
                </c:pt>
                <c:pt idx="1486">
                  <c:v>3.42713</c:v>
                </c:pt>
                <c:pt idx="1487">
                  <c:v>3.4289299999999998</c:v>
                </c:pt>
                <c:pt idx="1488">
                  <c:v>3.4300099999999998</c:v>
                </c:pt>
                <c:pt idx="1489">
                  <c:v>3.4308999999999998</c:v>
                </c:pt>
                <c:pt idx="1490">
                  <c:v>3.4333900000000002</c:v>
                </c:pt>
                <c:pt idx="1491">
                  <c:v>3.43519</c:v>
                </c:pt>
                <c:pt idx="1492">
                  <c:v>3.4376899999999999</c:v>
                </c:pt>
                <c:pt idx="1493">
                  <c:v>3.44082</c:v>
                </c:pt>
                <c:pt idx="1494">
                  <c:v>3.4425300000000001</c:v>
                </c:pt>
                <c:pt idx="1495">
                  <c:v>3.4442699999999999</c:v>
                </c:pt>
                <c:pt idx="1496">
                  <c:v>3.4453399999999998</c:v>
                </c:pt>
                <c:pt idx="1497">
                  <c:v>3.4488799999999999</c:v>
                </c:pt>
                <c:pt idx="1498">
                  <c:v>3.45166</c:v>
                </c:pt>
                <c:pt idx="1499">
                  <c:v>3.4541599999999999</c:v>
                </c:pt>
                <c:pt idx="1500">
                  <c:v>3.4578199999999999</c:v>
                </c:pt>
                <c:pt idx="1501">
                  <c:v>3.45919</c:v>
                </c:pt>
                <c:pt idx="1502">
                  <c:v>3.4605199999999998</c:v>
                </c:pt>
                <c:pt idx="1503">
                  <c:v>3.4619200000000001</c:v>
                </c:pt>
                <c:pt idx="1504">
                  <c:v>3.4674499999999999</c:v>
                </c:pt>
                <c:pt idx="1505">
                  <c:v>3.46991</c:v>
                </c:pt>
                <c:pt idx="1506">
                  <c:v>3.4727000000000001</c:v>
                </c:pt>
                <c:pt idx="1507">
                  <c:v>3.4740099999999998</c:v>
                </c:pt>
                <c:pt idx="1508">
                  <c:v>3.4758599999999999</c:v>
                </c:pt>
                <c:pt idx="1509">
                  <c:v>3.4787400000000002</c:v>
                </c:pt>
                <c:pt idx="1510">
                  <c:v>3.4801600000000001</c:v>
                </c:pt>
                <c:pt idx="1511">
                  <c:v>3.4823</c:v>
                </c:pt>
                <c:pt idx="1512">
                  <c:v>3.4831599999999998</c:v>
                </c:pt>
                <c:pt idx="1513">
                  <c:v>3.48624</c:v>
                </c:pt>
                <c:pt idx="1514">
                  <c:v>3.4887199999999998</c:v>
                </c:pt>
                <c:pt idx="1515">
                  <c:v>3.4906899999999998</c:v>
                </c:pt>
                <c:pt idx="1516">
                  <c:v>3.4922800000000001</c:v>
                </c:pt>
                <c:pt idx="1517">
                  <c:v>3.4950000000000001</c:v>
                </c:pt>
                <c:pt idx="1518">
                  <c:v>3.4956399999999999</c:v>
                </c:pt>
                <c:pt idx="1519">
                  <c:v>3.49857</c:v>
                </c:pt>
                <c:pt idx="1520">
                  <c:v>3.50014</c:v>
                </c:pt>
                <c:pt idx="1521">
                  <c:v>3.5024199999999999</c:v>
                </c:pt>
                <c:pt idx="1522">
                  <c:v>3.5053700000000001</c:v>
                </c:pt>
                <c:pt idx="1523">
                  <c:v>3.5077099999999999</c:v>
                </c:pt>
                <c:pt idx="1524">
                  <c:v>3.5099499999999999</c:v>
                </c:pt>
                <c:pt idx="1525">
                  <c:v>3.5123199999999999</c:v>
                </c:pt>
                <c:pt idx="1526">
                  <c:v>3.5141300000000002</c:v>
                </c:pt>
                <c:pt idx="1527">
                  <c:v>3.5164</c:v>
                </c:pt>
                <c:pt idx="1528">
                  <c:v>3.5179900000000002</c:v>
                </c:pt>
                <c:pt idx="1529">
                  <c:v>3.5200499999999999</c:v>
                </c:pt>
                <c:pt idx="1530">
                  <c:v>3.5228100000000002</c:v>
                </c:pt>
                <c:pt idx="1531">
                  <c:v>3.5251800000000002</c:v>
                </c:pt>
                <c:pt idx="1532">
                  <c:v>3.5263</c:v>
                </c:pt>
                <c:pt idx="1533">
                  <c:v>3.5308899999999999</c:v>
                </c:pt>
                <c:pt idx="1534">
                  <c:v>3.5321400000000001</c:v>
                </c:pt>
                <c:pt idx="1535">
                  <c:v>3.5356399999999999</c:v>
                </c:pt>
                <c:pt idx="1536">
                  <c:v>3.5371199999999998</c:v>
                </c:pt>
                <c:pt idx="1537">
                  <c:v>3.54108</c:v>
                </c:pt>
                <c:pt idx="1538">
                  <c:v>3.5428099999999998</c:v>
                </c:pt>
                <c:pt idx="1539">
                  <c:v>3.54467</c:v>
                </c:pt>
                <c:pt idx="1540">
                  <c:v>3.5456599999999998</c:v>
                </c:pt>
                <c:pt idx="1541">
                  <c:v>3.54732</c:v>
                </c:pt>
                <c:pt idx="1542">
                  <c:v>3.5508500000000001</c:v>
                </c:pt>
                <c:pt idx="1543">
                  <c:v>3.5521500000000001</c:v>
                </c:pt>
                <c:pt idx="1544">
                  <c:v>3.5549200000000001</c:v>
                </c:pt>
                <c:pt idx="1545">
                  <c:v>3.5558999999999998</c:v>
                </c:pt>
                <c:pt idx="1546">
                  <c:v>3.5601400000000001</c:v>
                </c:pt>
                <c:pt idx="1547">
                  <c:v>3.5637099999999999</c:v>
                </c:pt>
                <c:pt idx="1548">
                  <c:v>3.56562</c:v>
                </c:pt>
                <c:pt idx="1549">
                  <c:v>3.5664899999999999</c:v>
                </c:pt>
                <c:pt idx="1550">
                  <c:v>3.5693100000000002</c:v>
                </c:pt>
                <c:pt idx="1551">
                  <c:v>3.5712000000000002</c:v>
                </c:pt>
                <c:pt idx="1552">
                  <c:v>3.5741399999999999</c:v>
                </c:pt>
                <c:pt idx="1553">
                  <c:v>3.5760399999999999</c:v>
                </c:pt>
                <c:pt idx="1554">
                  <c:v>3.5793699999999999</c:v>
                </c:pt>
                <c:pt idx="1555">
                  <c:v>3.58277</c:v>
                </c:pt>
                <c:pt idx="1556">
                  <c:v>3.5848599999999999</c:v>
                </c:pt>
                <c:pt idx="1557">
                  <c:v>3.5875699999999999</c:v>
                </c:pt>
                <c:pt idx="1558">
                  <c:v>3.5900699999999999</c:v>
                </c:pt>
                <c:pt idx="1559">
                  <c:v>3.5929500000000001</c:v>
                </c:pt>
                <c:pt idx="1560">
                  <c:v>3.5964800000000001</c:v>
                </c:pt>
                <c:pt idx="1561">
                  <c:v>3.5976300000000001</c:v>
                </c:pt>
                <c:pt idx="1562">
                  <c:v>3.6003500000000002</c:v>
                </c:pt>
                <c:pt idx="1563">
                  <c:v>3.6027399999999998</c:v>
                </c:pt>
                <c:pt idx="1564">
                  <c:v>3.6043599999999998</c:v>
                </c:pt>
                <c:pt idx="1565">
                  <c:v>3.6060599999999998</c:v>
                </c:pt>
                <c:pt idx="1566">
                  <c:v>3.60846</c:v>
                </c:pt>
                <c:pt idx="1567">
                  <c:v>3.6112099999999998</c:v>
                </c:pt>
                <c:pt idx="1568">
                  <c:v>3.6145</c:v>
                </c:pt>
                <c:pt idx="1569">
                  <c:v>3.6161699999999999</c:v>
                </c:pt>
                <c:pt idx="1570">
                  <c:v>3.6199499999999998</c:v>
                </c:pt>
                <c:pt idx="1571">
                  <c:v>3.62154</c:v>
                </c:pt>
                <c:pt idx="1572">
                  <c:v>3.6225900000000002</c:v>
                </c:pt>
                <c:pt idx="1573">
                  <c:v>3.62432</c:v>
                </c:pt>
                <c:pt idx="1574">
                  <c:v>3.6258699999999999</c:v>
                </c:pt>
                <c:pt idx="1575">
                  <c:v>3.6289400000000001</c:v>
                </c:pt>
                <c:pt idx="1576">
                  <c:v>3.63035</c:v>
                </c:pt>
                <c:pt idx="1577">
                  <c:v>3.6333899999999999</c:v>
                </c:pt>
                <c:pt idx="1578">
                  <c:v>3.63611</c:v>
                </c:pt>
                <c:pt idx="1579">
                  <c:v>3.63991</c:v>
                </c:pt>
                <c:pt idx="1580">
                  <c:v>3.6438700000000002</c:v>
                </c:pt>
                <c:pt idx="1581">
                  <c:v>3.6450300000000002</c:v>
                </c:pt>
                <c:pt idx="1582">
                  <c:v>3.64703</c:v>
                </c:pt>
                <c:pt idx="1583">
                  <c:v>3.6509399999999999</c:v>
                </c:pt>
                <c:pt idx="1584">
                  <c:v>3.6544699999999999</c:v>
                </c:pt>
                <c:pt idx="1585">
                  <c:v>3.6561300000000001</c:v>
                </c:pt>
                <c:pt idx="1586">
                  <c:v>3.6579999999999999</c:v>
                </c:pt>
                <c:pt idx="1587">
                  <c:v>3.6608499999999999</c:v>
                </c:pt>
                <c:pt idx="1588">
                  <c:v>3.6625800000000002</c:v>
                </c:pt>
                <c:pt idx="1589">
                  <c:v>3.6660499999999998</c:v>
                </c:pt>
                <c:pt idx="1590">
                  <c:v>3.6688100000000001</c:v>
                </c:pt>
                <c:pt idx="1591">
                  <c:v>3.6724299999999999</c:v>
                </c:pt>
                <c:pt idx="1592">
                  <c:v>3.67469</c:v>
                </c:pt>
                <c:pt idx="1593">
                  <c:v>3.6769400000000001</c:v>
                </c:pt>
                <c:pt idx="1594">
                  <c:v>3.6793100000000001</c:v>
                </c:pt>
                <c:pt idx="1595">
                  <c:v>3.6857600000000001</c:v>
                </c:pt>
                <c:pt idx="1596">
                  <c:v>3.68797</c:v>
                </c:pt>
                <c:pt idx="1597">
                  <c:v>3.6889799999999999</c:v>
                </c:pt>
                <c:pt idx="1598">
                  <c:v>3.6922299999999999</c:v>
                </c:pt>
                <c:pt idx="1599">
                  <c:v>3.69381</c:v>
                </c:pt>
                <c:pt idx="1600">
                  <c:v>3.6985399999999999</c:v>
                </c:pt>
                <c:pt idx="1601">
                  <c:v>3.6995900000000002</c:v>
                </c:pt>
                <c:pt idx="1602">
                  <c:v>3.7018399999999998</c:v>
                </c:pt>
                <c:pt idx="1603">
                  <c:v>3.7053199999999999</c:v>
                </c:pt>
                <c:pt idx="1604">
                  <c:v>3.7071800000000001</c:v>
                </c:pt>
                <c:pt idx="1605">
                  <c:v>3.7090100000000001</c:v>
                </c:pt>
                <c:pt idx="1606">
                  <c:v>3.71313</c:v>
                </c:pt>
                <c:pt idx="1607">
                  <c:v>3.71427</c:v>
                </c:pt>
                <c:pt idx="1608">
                  <c:v>3.7173699999999998</c:v>
                </c:pt>
                <c:pt idx="1609">
                  <c:v>3.7197800000000001</c:v>
                </c:pt>
                <c:pt idx="1610">
                  <c:v>3.7218200000000001</c:v>
                </c:pt>
                <c:pt idx="1611">
                  <c:v>3.72567</c:v>
                </c:pt>
                <c:pt idx="1612">
                  <c:v>3.7301799999999998</c:v>
                </c:pt>
                <c:pt idx="1613">
                  <c:v>3.7337099999999999</c:v>
                </c:pt>
                <c:pt idx="1614">
                  <c:v>3.7360000000000002</c:v>
                </c:pt>
                <c:pt idx="1615">
                  <c:v>3.73983</c:v>
                </c:pt>
                <c:pt idx="1616">
                  <c:v>3.7429100000000002</c:v>
                </c:pt>
                <c:pt idx="1617">
                  <c:v>3.7502499999999999</c:v>
                </c:pt>
                <c:pt idx="1618">
                  <c:v>3.75088</c:v>
                </c:pt>
                <c:pt idx="1619">
                  <c:v>3.75169</c:v>
                </c:pt>
                <c:pt idx="1620">
                  <c:v>3.75448</c:v>
                </c:pt>
                <c:pt idx="1621">
                  <c:v>3.7571500000000002</c:v>
                </c:pt>
                <c:pt idx="1622">
                  <c:v>3.7603599999999999</c:v>
                </c:pt>
                <c:pt idx="1623">
                  <c:v>3.7637399999999999</c:v>
                </c:pt>
                <c:pt idx="1624">
                  <c:v>3.7674500000000002</c:v>
                </c:pt>
                <c:pt idx="1625">
                  <c:v>3.7703600000000002</c:v>
                </c:pt>
                <c:pt idx="1626">
                  <c:v>3.7713700000000001</c:v>
                </c:pt>
                <c:pt idx="1627">
                  <c:v>3.77393</c:v>
                </c:pt>
                <c:pt idx="1628">
                  <c:v>3.7808199999999998</c:v>
                </c:pt>
                <c:pt idx="1629">
                  <c:v>3.7847599999999999</c:v>
                </c:pt>
                <c:pt idx="1630">
                  <c:v>3.7858200000000002</c:v>
                </c:pt>
                <c:pt idx="1631">
                  <c:v>3.7879200000000002</c:v>
                </c:pt>
                <c:pt idx="1632">
                  <c:v>3.7908400000000002</c:v>
                </c:pt>
                <c:pt idx="1633">
                  <c:v>3.7953399999999999</c:v>
                </c:pt>
                <c:pt idx="1634">
                  <c:v>3.7980800000000001</c:v>
                </c:pt>
                <c:pt idx="1635">
                  <c:v>3.7999499999999999</c:v>
                </c:pt>
                <c:pt idx="1636">
                  <c:v>3.8028599999999999</c:v>
                </c:pt>
                <c:pt idx="1637">
                  <c:v>3.8040500000000002</c:v>
                </c:pt>
                <c:pt idx="1638">
                  <c:v>3.81053</c:v>
                </c:pt>
                <c:pt idx="1639">
                  <c:v>3.8145199999999999</c:v>
                </c:pt>
                <c:pt idx="1640">
                  <c:v>3.81691</c:v>
                </c:pt>
                <c:pt idx="1641">
                  <c:v>3.82097</c:v>
                </c:pt>
                <c:pt idx="1642">
                  <c:v>3.8237999999999999</c:v>
                </c:pt>
                <c:pt idx="1643">
                  <c:v>3.82782</c:v>
                </c:pt>
                <c:pt idx="1644">
                  <c:v>3.8300999999999998</c:v>
                </c:pt>
                <c:pt idx="1645">
                  <c:v>3.8342100000000001</c:v>
                </c:pt>
                <c:pt idx="1646">
                  <c:v>3.8366500000000001</c:v>
                </c:pt>
                <c:pt idx="1647">
                  <c:v>3.83908</c:v>
                </c:pt>
                <c:pt idx="1648">
                  <c:v>3.8428399999999998</c:v>
                </c:pt>
                <c:pt idx="1649">
                  <c:v>3.8450600000000001</c:v>
                </c:pt>
                <c:pt idx="1650">
                  <c:v>3.8532299999999999</c:v>
                </c:pt>
                <c:pt idx="1651">
                  <c:v>3.8553799999999998</c:v>
                </c:pt>
                <c:pt idx="1652">
                  <c:v>3.8573599999999999</c:v>
                </c:pt>
                <c:pt idx="1653">
                  <c:v>3.85886</c:v>
                </c:pt>
                <c:pt idx="1654">
                  <c:v>3.8622399999999999</c:v>
                </c:pt>
                <c:pt idx="1655">
                  <c:v>3.8650699999999998</c:v>
                </c:pt>
                <c:pt idx="1656">
                  <c:v>3.8681000000000001</c:v>
                </c:pt>
                <c:pt idx="1657">
                  <c:v>3.87155</c:v>
                </c:pt>
                <c:pt idx="1658">
                  <c:v>3.8753299999999999</c:v>
                </c:pt>
                <c:pt idx="1659">
                  <c:v>3.8770099999999998</c:v>
                </c:pt>
                <c:pt idx="1660">
                  <c:v>3.8808400000000001</c:v>
                </c:pt>
                <c:pt idx="1661">
                  <c:v>3.8840499999999998</c:v>
                </c:pt>
                <c:pt idx="1662">
                  <c:v>3.89018</c:v>
                </c:pt>
                <c:pt idx="1663">
                  <c:v>3.8943300000000001</c:v>
                </c:pt>
                <c:pt idx="1664">
                  <c:v>3.8948200000000002</c:v>
                </c:pt>
                <c:pt idx="1665">
                  <c:v>3.8977300000000001</c:v>
                </c:pt>
                <c:pt idx="1666">
                  <c:v>3.9011399999999998</c:v>
                </c:pt>
                <c:pt idx="1667">
                  <c:v>3.9044699999999999</c:v>
                </c:pt>
                <c:pt idx="1668">
                  <c:v>3.90937</c:v>
                </c:pt>
                <c:pt idx="1669">
                  <c:v>3.9115799999999998</c:v>
                </c:pt>
                <c:pt idx="1670">
                  <c:v>3.9140999999999999</c:v>
                </c:pt>
                <c:pt idx="1671">
                  <c:v>3.9197500000000001</c:v>
                </c:pt>
                <c:pt idx="1672">
                  <c:v>3.9226100000000002</c:v>
                </c:pt>
                <c:pt idx="1673">
                  <c:v>3.9277299999999999</c:v>
                </c:pt>
                <c:pt idx="1674">
                  <c:v>3.9312</c:v>
                </c:pt>
                <c:pt idx="1675">
                  <c:v>3.9345699999999999</c:v>
                </c:pt>
                <c:pt idx="1676">
                  <c:v>3.9395799999999999</c:v>
                </c:pt>
                <c:pt idx="1677">
                  <c:v>3.94041</c:v>
                </c:pt>
                <c:pt idx="1678">
                  <c:v>3.9457100000000001</c:v>
                </c:pt>
                <c:pt idx="1679">
                  <c:v>3.9477000000000002</c:v>
                </c:pt>
                <c:pt idx="1680">
                  <c:v>3.9503599999999999</c:v>
                </c:pt>
                <c:pt idx="1681">
                  <c:v>3.9525399999999999</c:v>
                </c:pt>
                <c:pt idx="1682">
                  <c:v>3.9559099999999998</c:v>
                </c:pt>
                <c:pt idx="1683">
                  <c:v>3.9615499999999999</c:v>
                </c:pt>
                <c:pt idx="1684">
                  <c:v>3.9669699999999999</c:v>
                </c:pt>
                <c:pt idx="1685">
                  <c:v>3.9700199999999999</c:v>
                </c:pt>
                <c:pt idx="1686">
                  <c:v>3.9733299999999998</c:v>
                </c:pt>
                <c:pt idx="1687">
                  <c:v>3.9774400000000001</c:v>
                </c:pt>
                <c:pt idx="1688">
                  <c:v>3.9817100000000001</c:v>
                </c:pt>
                <c:pt idx="1689">
                  <c:v>3.9837400000000001</c:v>
                </c:pt>
                <c:pt idx="1690">
                  <c:v>3.9866299999999999</c:v>
                </c:pt>
                <c:pt idx="1691">
                  <c:v>3.9887000000000001</c:v>
                </c:pt>
                <c:pt idx="1692">
                  <c:v>3.9919099999999998</c:v>
                </c:pt>
                <c:pt idx="1693">
                  <c:v>3.99736</c:v>
                </c:pt>
                <c:pt idx="1694">
                  <c:v>4.0002899999999997</c:v>
                </c:pt>
                <c:pt idx="1695">
                  <c:v>4.0050100000000004</c:v>
                </c:pt>
                <c:pt idx="1696">
                  <c:v>4.0120199999999997</c:v>
                </c:pt>
                <c:pt idx="1697">
                  <c:v>4.0130400000000002</c:v>
                </c:pt>
                <c:pt idx="1698">
                  <c:v>4.0145999999999997</c:v>
                </c:pt>
                <c:pt idx="1699">
                  <c:v>4.01851</c:v>
                </c:pt>
                <c:pt idx="1700">
                  <c:v>4.0204500000000003</c:v>
                </c:pt>
                <c:pt idx="1701">
                  <c:v>4.0290900000000001</c:v>
                </c:pt>
                <c:pt idx="1702">
                  <c:v>4.03125</c:v>
                </c:pt>
                <c:pt idx="1703">
                  <c:v>4.0353000000000003</c:v>
                </c:pt>
                <c:pt idx="1704">
                  <c:v>4.0364199999999997</c:v>
                </c:pt>
                <c:pt idx="1705">
                  <c:v>4.0391300000000001</c:v>
                </c:pt>
                <c:pt idx="1706">
                  <c:v>4.0439100000000003</c:v>
                </c:pt>
                <c:pt idx="1707">
                  <c:v>4.04941</c:v>
                </c:pt>
                <c:pt idx="1708">
                  <c:v>4.0536700000000003</c:v>
                </c:pt>
                <c:pt idx="1709">
                  <c:v>4.0559399999999997</c:v>
                </c:pt>
                <c:pt idx="1710">
                  <c:v>4.0586900000000004</c:v>
                </c:pt>
                <c:pt idx="1711">
                  <c:v>4.0625200000000001</c:v>
                </c:pt>
                <c:pt idx="1712">
                  <c:v>4.0654000000000003</c:v>
                </c:pt>
                <c:pt idx="1713">
                  <c:v>4.0690499999999998</c:v>
                </c:pt>
                <c:pt idx="1714">
                  <c:v>4.0751299999999997</c:v>
                </c:pt>
                <c:pt idx="1715">
                  <c:v>4.0780000000000003</c:v>
                </c:pt>
                <c:pt idx="1716">
                  <c:v>4.0829800000000001</c:v>
                </c:pt>
                <c:pt idx="1717">
                  <c:v>4.0875500000000002</c:v>
                </c:pt>
                <c:pt idx="1718">
                  <c:v>4.0926900000000002</c:v>
                </c:pt>
                <c:pt idx="1719">
                  <c:v>4.0979099999999997</c:v>
                </c:pt>
                <c:pt idx="1720">
                  <c:v>4.10243</c:v>
                </c:pt>
                <c:pt idx="1721">
                  <c:v>4.1056699999999999</c:v>
                </c:pt>
                <c:pt idx="1722">
                  <c:v>4.1121400000000001</c:v>
                </c:pt>
                <c:pt idx="1723">
                  <c:v>4.1149800000000001</c:v>
                </c:pt>
                <c:pt idx="1724">
                  <c:v>4.11754</c:v>
                </c:pt>
                <c:pt idx="1725">
                  <c:v>4.1216299999999997</c:v>
                </c:pt>
                <c:pt idx="1726">
                  <c:v>4.1276599999999997</c:v>
                </c:pt>
                <c:pt idx="1727">
                  <c:v>4.1347399999999999</c:v>
                </c:pt>
                <c:pt idx="1728">
                  <c:v>4.1397399999999998</c:v>
                </c:pt>
                <c:pt idx="1729">
                  <c:v>4.1438899999999999</c:v>
                </c:pt>
                <c:pt idx="1730">
                  <c:v>4.1517299999999997</c:v>
                </c:pt>
                <c:pt idx="1731">
                  <c:v>4.1546200000000004</c:v>
                </c:pt>
                <c:pt idx="1732">
                  <c:v>4.1588399999999996</c:v>
                </c:pt>
                <c:pt idx="1733">
                  <c:v>4.1601800000000004</c:v>
                </c:pt>
                <c:pt idx="1734">
                  <c:v>4.1659100000000002</c:v>
                </c:pt>
                <c:pt idx="1735">
                  <c:v>4.17197</c:v>
                </c:pt>
                <c:pt idx="1736">
                  <c:v>4.1752000000000002</c:v>
                </c:pt>
                <c:pt idx="1737">
                  <c:v>4.1782199999999996</c:v>
                </c:pt>
                <c:pt idx="1738">
                  <c:v>4.18018</c:v>
                </c:pt>
                <c:pt idx="1739">
                  <c:v>4.1836200000000003</c:v>
                </c:pt>
                <c:pt idx="1740">
                  <c:v>4.1910699999999999</c:v>
                </c:pt>
                <c:pt idx="1741">
                  <c:v>4.1984399999999997</c:v>
                </c:pt>
                <c:pt idx="1742">
                  <c:v>4.19923</c:v>
                </c:pt>
                <c:pt idx="1743">
                  <c:v>4.2058600000000004</c:v>
                </c:pt>
                <c:pt idx="1744">
                  <c:v>4.2068399999999997</c:v>
                </c:pt>
                <c:pt idx="1745">
                  <c:v>4.2093600000000002</c:v>
                </c:pt>
                <c:pt idx="1746">
                  <c:v>4.2140199999999997</c:v>
                </c:pt>
                <c:pt idx="1747">
                  <c:v>4.22417</c:v>
                </c:pt>
                <c:pt idx="1748">
                  <c:v>4.2260600000000004</c:v>
                </c:pt>
                <c:pt idx="1749">
                  <c:v>4.2302499999999998</c:v>
                </c:pt>
                <c:pt idx="1750">
                  <c:v>4.2321499999999999</c:v>
                </c:pt>
                <c:pt idx="1751">
                  <c:v>4.2385000000000002</c:v>
                </c:pt>
                <c:pt idx="1752">
                  <c:v>4.24315</c:v>
                </c:pt>
                <c:pt idx="1753">
                  <c:v>4.2494300000000003</c:v>
                </c:pt>
                <c:pt idx="1754">
                  <c:v>4.2507299999999999</c:v>
                </c:pt>
                <c:pt idx="1755">
                  <c:v>4.25854</c:v>
                </c:pt>
                <c:pt idx="1756">
                  <c:v>4.26248</c:v>
                </c:pt>
                <c:pt idx="1757">
                  <c:v>4.26492</c:v>
                </c:pt>
                <c:pt idx="1758">
                  <c:v>4.2698</c:v>
                </c:pt>
                <c:pt idx="1759">
                  <c:v>4.2774599999999996</c:v>
                </c:pt>
                <c:pt idx="1760">
                  <c:v>4.28728</c:v>
                </c:pt>
                <c:pt idx="1761">
                  <c:v>4.2931999999999997</c:v>
                </c:pt>
                <c:pt idx="1762">
                  <c:v>4.2946900000000001</c:v>
                </c:pt>
                <c:pt idx="1763">
                  <c:v>4.3050499999999996</c:v>
                </c:pt>
                <c:pt idx="1764">
                  <c:v>4.3092199999999998</c:v>
                </c:pt>
                <c:pt idx="1765">
                  <c:v>4.3122699999999998</c:v>
                </c:pt>
                <c:pt idx="1766">
                  <c:v>4.3152900000000001</c:v>
                </c:pt>
                <c:pt idx="1767">
                  <c:v>4.32395</c:v>
                </c:pt>
                <c:pt idx="1768">
                  <c:v>4.3291500000000003</c:v>
                </c:pt>
                <c:pt idx="1769">
                  <c:v>4.3350200000000001</c:v>
                </c:pt>
                <c:pt idx="1770">
                  <c:v>4.3382199999999997</c:v>
                </c:pt>
                <c:pt idx="1771">
                  <c:v>4.3436700000000004</c:v>
                </c:pt>
                <c:pt idx="1772">
                  <c:v>4.3507199999999999</c:v>
                </c:pt>
                <c:pt idx="1773">
                  <c:v>4.3559000000000001</c:v>
                </c:pt>
                <c:pt idx="1774">
                  <c:v>4.3624599999999996</c:v>
                </c:pt>
                <c:pt idx="1775">
                  <c:v>4.3638199999999996</c:v>
                </c:pt>
                <c:pt idx="1776">
                  <c:v>4.3709600000000002</c:v>
                </c:pt>
                <c:pt idx="1777">
                  <c:v>4.3766499999999997</c:v>
                </c:pt>
                <c:pt idx="1778">
                  <c:v>4.3805399999999999</c:v>
                </c:pt>
                <c:pt idx="1779">
                  <c:v>4.3862300000000003</c:v>
                </c:pt>
                <c:pt idx="1780">
                  <c:v>4.3914900000000001</c:v>
                </c:pt>
                <c:pt idx="1781">
                  <c:v>4.3931899999999997</c:v>
                </c:pt>
                <c:pt idx="1782">
                  <c:v>4.3979499999999998</c:v>
                </c:pt>
                <c:pt idx="1783">
                  <c:v>4.4028700000000001</c:v>
                </c:pt>
                <c:pt idx="1784">
                  <c:v>4.4090999999999996</c:v>
                </c:pt>
                <c:pt idx="1785">
                  <c:v>4.4123999999999999</c:v>
                </c:pt>
                <c:pt idx="1786">
                  <c:v>4.41934</c:v>
                </c:pt>
                <c:pt idx="1787">
                  <c:v>4.42136</c:v>
                </c:pt>
                <c:pt idx="1788">
                  <c:v>4.4276600000000004</c:v>
                </c:pt>
                <c:pt idx="1789">
                  <c:v>4.4370200000000004</c:v>
                </c:pt>
                <c:pt idx="1790">
                  <c:v>4.4400399999999998</c:v>
                </c:pt>
                <c:pt idx="1791">
                  <c:v>4.4466900000000003</c:v>
                </c:pt>
                <c:pt idx="1792">
                  <c:v>4.4537300000000002</c:v>
                </c:pt>
                <c:pt idx="1793">
                  <c:v>4.4620800000000003</c:v>
                </c:pt>
                <c:pt idx="1794">
                  <c:v>4.4666800000000002</c:v>
                </c:pt>
                <c:pt idx="1795">
                  <c:v>4.4704699999999997</c:v>
                </c:pt>
                <c:pt idx="1796">
                  <c:v>4.4752400000000003</c:v>
                </c:pt>
                <c:pt idx="1797">
                  <c:v>4.4803199999999999</c:v>
                </c:pt>
                <c:pt idx="1798">
                  <c:v>4.4857699999999996</c:v>
                </c:pt>
                <c:pt idx="1799">
                  <c:v>4.4905499999999998</c:v>
                </c:pt>
                <c:pt idx="1800">
                  <c:v>4.5002599999999999</c:v>
                </c:pt>
                <c:pt idx="1801">
                  <c:v>4.50258</c:v>
                </c:pt>
                <c:pt idx="1802">
                  <c:v>4.5108100000000002</c:v>
                </c:pt>
                <c:pt idx="1803">
                  <c:v>4.5130800000000004</c:v>
                </c:pt>
                <c:pt idx="1804">
                  <c:v>4.5202900000000001</c:v>
                </c:pt>
                <c:pt idx="1805">
                  <c:v>4.5295800000000002</c:v>
                </c:pt>
                <c:pt idx="1806">
                  <c:v>4.5360800000000001</c:v>
                </c:pt>
                <c:pt idx="1807">
                  <c:v>4.5386199999999999</c:v>
                </c:pt>
                <c:pt idx="1808">
                  <c:v>4.5405600000000002</c:v>
                </c:pt>
                <c:pt idx="1809">
                  <c:v>4.5514200000000002</c:v>
                </c:pt>
                <c:pt idx="1810">
                  <c:v>4.5591100000000004</c:v>
                </c:pt>
                <c:pt idx="1811">
                  <c:v>4.5664999999999996</c:v>
                </c:pt>
                <c:pt idx="1812">
                  <c:v>4.5724900000000002</c:v>
                </c:pt>
                <c:pt idx="1813">
                  <c:v>4.5788500000000001</c:v>
                </c:pt>
                <c:pt idx="1814">
                  <c:v>4.5817399999999999</c:v>
                </c:pt>
                <c:pt idx="1815">
                  <c:v>4.5880599999999996</c:v>
                </c:pt>
                <c:pt idx="1816">
                  <c:v>4.5958399999999999</c:v>
                </c:pt>
                <c:pt idx="1817">
                  <c:v>4.6085500000000001</c:v>
                </c:pt>
                <c:pt idx="1818">
                  <c:v>4.6129300000000004</c:v>
                </c:pt>
                <c:pt idx="1819">
                  <c:v>4.6165200000000004</c:v>
                </c:pt>
                <c:pt idx="1820">
                  <c:v>4.6228300000000004</c:v>
                </c:pt>
                <c:pt idx="1821">
                  <c:v>4.6291799999999999</c:v>
                </c:pt>
                <c:pt idx="1822">
                  <c:v>4.6413000000000002</c:v>
                </c:pt>
                <c:pt idx="1823">
                  <c:v>4.64588</c:v>
                </c:pt>
                <c:pt idx="1824">
                  <c:v>4.6519899999999996</c:v>
                </c:pt>
                <c:pt idx="1825">
                  <c:v>4.6586299999999996</c:v>
                </c:pt>
                <c:pt idx="1826">
                  <c:v>4.66364</c:v>
                </c:pt>
                <c:pt idx="1827">
                  <c:v>4.6734</c:v>
                </c:pt>
                <c:pt idx="1828">
                  <c:v>4.6819600000000001</c:v>
                </c:pt>
                <c:pt idx="1829">
                  <c:v>4.6863900000000003</c:v>
                </c:pt>
                <c:pt idx="1830">
                  <c:v>4.6945499999999996</c:v>
                </c:pt>
                <c:pt idx="1831">
                  <c:v>4.7030500000000002</c:v>
                </c:pt>
                <c:pt idx="1832">
                  <c:v>4.7099700000000002</c:v>
                </c:pt>
                <c:pt idx="1833">
                  <c:v>4.71326</c:v>
                </c:pt>
                <c:pt idx="1834">
                  <c:v>4.7181199999999999</c:v>
                </c:pt>
                <c:pt idx="1835">
                  <c:v>4.7239500000000003</c:v>
                </c:pt>
                <c:pt idx="1836">
                  <c:v>4.7304300000000001</c:v>
                </c:pt>
                <c:pt idx="1837">
                  <c:v>4.7374999999999998</c:v>
                </c:pt>
                <c:pt idx="1838">
                  <c:v>4.7441700000000004</c:v>
                </c:pt>
                <c:pt idx="1839">
                  <c:v>4.7520199999999999</c:v>
                </c:pt>
                <c:pt idx="1840">
                  <c:v>4.7562199999999999</c:v>
                </c:pt>
                <c:pt idx="1841">
                  <c:v>4.7613599999999998</c:v>
                </c:pt>
                <c:pt idx="1842">
                  <c:v>4.7698099999999997</c:v>
                </c:pt>
                <c:pt idx="1843">
                  <c:v>4.7755400000000003</c:v>
                </c:pt>
                <c:pt idx="1844">
                  <c:v>4.7834899999999996</c:v>
                </c:pt>
                <c:pt idx="1845">
                  <c:v>4.7991200000000003</c:v>
                </c:pt>
                <c:pt idx="1846">
                  <c:v>4.81189</c:v>
                </c:pt>
                <c:pt idx="1847">
                  <c:v>4.8158799999999999</c:v>
                </c:pt>
                <c:pt idx="1848">
                  <c:v>4.8286499999999997</c:v>
                </c:pt>
                <c:pt idx="1849">
                  <c:v>4.83744</c:v>
                </c:pt>
                <c:pt idx="1850">
                  <c:v>4.8510400000000002</c:v>
                </c:pt>
                <c:pt idx="1851">
                  <c:v>4.8558500000000002</c:v>
                </c:pt>
                <c:pt idx="1852">
                  <c:v>4.8576100000000002</c:v>
                </c:pt>
                <c:pt idx="1853">
                  <c:v>4.8696000000000002</c:v>
                </c:pt>
                <c:pt idx="1854">
                  <c:v>4.8823800000000004</c:v>
                </c:pt>
                <c:pt idx="1855">
                  <c:v>4.8888400000000001</c:v>
                </c:pt>
                <c:pt idx="1856">
                  <c:v>4.8954199999999997</c:v>
                </c:pt>
                <c:pt idx="1857">
                  <c:v>4.9006400000000001</c:v>
                </c:pt>
                <c:pt idx="1858">
                  <c:v>4.9086800000000004</c:v>
                </c:pt>
                <c:pt idx="1859">
                  <c:v>4.9128600000000002</c:v>
                </c:pt>
                <c:pt idx="1860">
                  <c:v>4.9220499999999996</c:v>
                </c:pt>
                <c:pt idx="1861">
                  <c:v>4.9311100000000003</c:v>
                </c:pt>
                <c:pt idx="1862">
                  <c:v>4.9402799999999996</c:v>
                </c:pt>
                <c:pt idx="1863">
                  <c:v>4.9473799999999999</c:v>
                </c:pt>
                <c:pt idx="1864">
                  <c:v>4.9592799999999997</c:v>
                </c:pt>
                <c:pt idx="1865">
                  <c:v>4.9687900000000003</c:v>
                </c:pt>
                <c:pt idx="1866">
                  <c:v>4.9719199999999999</c:v>
                </c:pt>
                <c:pt idx="1867">
                  <c:v>4.9793900000000004</c:v>
                </c:pt>
                <c:pt idx="1868">
                  <c:v>4.9862299999999999</c:v>
                </c:pt>
                <c:pt idx="1869">
                  <c:v>4.9969700000000001</c:v>
                </c:pt>
                <c:pt idx="1870">
                  <c:v>5.0080200000000001</c:v>
                </c:pt>
                <c:pt idx="1871">
                  <c:v>5.0147700000000004</c:v>
                </c:pt>
                <c:pt idx="1872">
                  <c:v>5.0204300000000002</c:v>
                </c:pt>
                <c:pt idx="1873">
                  <c:v>5.0309499999999998</c:v>
                </c:pt>
                <c:pt idx="1874">
                  <c:v>5.0428600000000001</c:v>
                </c:pt>
                <c:pt idx="1875">
                  <c:v>5.0441799999999999</c:v>
                </c:pt>
                <c:pt idx="1876">
                  <c:v>5.0518799999999997</c:v>
                </c:pt>
                <c:pt idx="1877">
                  <c:v>5.0584899999999999</c:v>
                </c:pt>
                <c:pt idx="1878">
                  <c:v>5.08474</c:v>
                </c:pt>
                <c:pt idx="1879">
                  <c:v>5.09253</c:v>
                </c:pt>
                <c:pt idx="1880">
                  <c:v>5.0964799999999997</c:v>
                </c:pt>
                <c:pt idx="1881">
                  <c:v>5.1112799999999998</c:v>
                </c:pt>
                <c:pt idx="1882">
                  <c:v>5.1257000000000001</c:v>
                </c:pt>
                <c:pt idx="1883">
                  <c:v>5.1352399999999996</c:v>
                </c:pt>
                <c:pt idx="1884">
                  <c:v>5.1434800000000003</c:v>
                </c:pt>
                <c:pt idx="1885">
                  <c:v>5.1473300000000002</c:v>
                </c:pt>
                <c:pt idx="1886">
                  <c:v>5.1636600000000001</c:v>
                </c:pt>
                <c:pt idx="1887">
                  <c:v>5.1788100000000004</c:v>
                </c:pt>
                <c:pt idx="1888">
                  <c:v>5.18093</c:v>
                </c:pt>
                <c:pt idx="1889">
                  <c:v>5.1911500000000004</c:v>
                </c:pt>
                <c:pt idx="1890">
                  <c:v>5.2064000000000004</c:v>
                </c:pt>
                <c:pt idx="1891">
                  <c:v>5.2145799999999998</c:v>
                </c:pt>
                <c:pt idx="1892">
                  <c:v>5.22105</c:v>
                </c:pt>
                <c:pt idx="1893">
                  <c:v>5.2332099999999997</c:v>
                </c:pt>
                <c:pt idx="1894">
                  <c:v>5.2411399999999997</c:v>
                </c:pt>
                <c:pt idx="1895">
                  <c:v>5.2507599999999996</c:v>
                </c:pt>
                <c:pt idx="1896">
                  <c:v>5.2591299999999999</c:v>
                </c:pt>
                <c:pt idx="1897">
                  <c:v>5.27224</c:v>
                </c:pt>
                <c:pt idx="1898">
                  <c:v>5.2965900000000001</c:v>
                </c:pt>
                <c:pt idx="1899">
                  <c:v>5.3068</c:v>
                </c:pt>
                <c:pt idx="1900">
                  <c:v>5.31393</c:v>
                </c:pt>
                <c:pt idx="1901">
                  <c:v>5.32538</c:v>
                </c:pt>
                <c:pt idx="1902">
                  <c:v>5.3346600000000004</c:v>
                </c:pt>
                <c:pt idx="1903">
                  <c:v>5.3473600000000001</c:v>
                </c:pt>
                <c:pt idx="1904">
                  <c:v>5.3579699999999999</c:v>
                </c:pt>
                <c:pt idx="1905">
                  <c:v>5.3665900000000004</c:v>
                </c:pt>
                <c:pt idx="1906">
                  <c:v>5.37866</c:v>
                </c:pt>
                <c:pt idx="1907">
                  <c:v>5.3899800000000004</c:v>
                </c:pt>
                <c:pt idx="1908">
                  <c:v>5.3967900000000002</c:v>
                </c:pt>
                <c:pt idx="1909">
                  <c:v>5.40794</c:v>
                </c:pt>
                <c:pt idx="1910">
                  <c:v>5.41622</c:v>
                </c:pt>
                <c:pt idx="1911">
                  <c:v>5.4374900000000004</c:v>
                </c:pt>
                <c:pt idx="1912">
                  <c:v>5.4483800000000002</c:v>
                </c:pt>
                <c:pt idx="1913">
                  <c:v>5.4544499999999996</c:v>
                </c:pt>
                <c:pt idx="1914">
                  <c:v>5.4795400000000001</c:v>
                </c:pt>
                <c:pt idx="1915">
                  <c:v>5.4958900000000002</c:v>
                </c:pt>
                <c:pt idx="1916">
                  <c:v>5.5074500000000004</c:v>
                </c:pt>
                <c:pt idx="1917">
                  <c:v>5.51966</c:v>
                </c:pt>
                <c:pt idx="1918">
                  <c:v>5.53003</c:v>
                </c:pt>
                <c:pt idx="1919">
                  <c:v>5.5434900000000003</c:v>
                </c:pt>
                <c:pt idx="1920">
                  <c:v>5.5562399999999998</c:v>
                </c:pt>
                <c:pt idx="1921">
                  <c:v>5.5641800000000003</c:v>
                </c:pt>
                <c:pt idx="1922">
                  <c:v>5.5734599999999999</c:v>
                </c:pt>
                <c:pt idx="1923">
                  <c:v>5.6023699999999996</c:v>
                </c:pt>
                <c:pt idx="1924">
                  <c:v>5.6093900000000003</c:v>
                </c:pt>
                <c:pt idx="1925">
                  <c:v>5.6244800000000001</c:v>
                </c:pt>
                <c:pt idx="1926">
                  <c:v>5.6446699999999996</c:v>
                </c:pt>
                <c:pt idx="1927">
                  <c:v>5.65726</c:v>
                </c:pt>
                <c:pt idx="1928">
                  <c:v>5.6651999999999996</c:v>
                </c:pt>
                <c:pt idx="1929">
                  <c:v>5.67849</c:v>
                </c:pt>
                <c:pt idx="1930">
                  <c:v>5.70092</c:v>
                </c:pt>
                <c:pt idx="1931">
                  <c:v>5.7280499999999996</c:v>
                </c:pt>
                <c:pt idx="1932">
                  <c:v>5.7448300000000003</c:v>
                </c:pt>
                <c:pt idx="1933">
                  <c:v>5.7483899999999997</c:v>
                </c:pt>
                <c:pt idx="1934">
                  <c:v>5.7606000000000002</c:v>
                </c:pt>
                <c:pt idx="1935">
                  <c:v>5.7776100000000001</c:v>
                </c:pt>
                <c:pt idx="1936">
                  <c:v>5.7918099999999999</c:v>
                </c:pt>
                <c:pt idx="1937">
                  <c:v>5.8070599999999999</c:v>
                </c:pt>
                <c:pt idx="1938">
                  <c:v>5.8214199999999998</c:v>
                </c:pt>
                <c:pt idx="1939">
                  <c:v>5.8371700000000004</c:v>
                </c:pt>
                <c:pt idx="1940">
                  <c:v>5.8492199999999999</c:v>
                </c:pt>
                <c:pt idx="1941">
                  <c:v>5.8560699999999999</c:v>
                </c:pt>
                <c:pt idx="1942">
                  <c:v>5.8791599999999997</c:v>
                </c:pt>
                <c:pt idx="1943">
                  <c:v>5.8904899999999998</c:v>
                </c:pt>
                <c:pt idx="1944">
                  <c:v>5.90259</c:v>
                </c:pt>
                <c:pt idx="1945">
                  <c:v>5.9219600000000003</c:v>
                </c:pt>
                <c:pt idx="1946">
                  <c:v>5.93344</c:v>
                </c:pt>
                <c:pt idx="1947">
                  <c:v>5.9824599999999997</c:v>
                </c:pt>
                <c:pt idx="1948">
                  <c:v>5.9986899999999999</c:v>
                </c:pt>
                <c:pt idx="1949">
                  <c:v>6.0222199999999999</c:v>
                </c:pt>
                <c:pt idx="1950">
                  <c:v>6.0376000000000003</c:v>
                </c:pt>
                <c:pt idx="1951">
                  <c:v>6.0507799999999996</c:v>
                </c:pt>
                <c:pt idx="1952">
                  <c:v>6.06907</c:v>
                </c:pt>
                <c:pt idx="1953">
                  <c:v>6.0988199999999999</c:v>
                </c:pt>
                <c:pt idx="1954">
                  <c:v>6.1198499999999996</c:v>
                </c:pt>
                <c:pt idx="1955">
                  <c:v>6.13096</c:v>
                </c:pt>
                <c:pt idx="1956">
                  <c:v>6.1531799999999999</c:v>
                </c:pt>
                <c:pt idx="1957">
                  <c:v>6.1678600000000001</c:v>
                </c:pt>
                <c:pt idx="1958">
                  <c:v>6.19055</c:v>
                </c:pt>
                <c:pt idx="1959">
                  <c:v>6.2108299999999996</c:v>
                </c:pt>
                <c:pt idx="1960">
                  <c:v>6.2345199999999998</c:v>
                </c:pt>
                <c:pt idx="1961">
                  <c:v>6.2460199999999997</c:v>
                </c:pt>
                <c:pt idx="1962">
                  <c:v>6.2742599999999999</c:v>
                </c:pt>
                <c:pt idx="1963">
                  <c:v>6.2991400000000004</c:v>
                </c:pt>
                <c:pt idx="1964">
                  <c:v>6.3184100000000001</c:v>
                </c:pt>
                <c:pt idx="1965">
                  <c:v>6.3334700000000002</c:v>
                </c:pt>
                <c:pt idx="1966">
                  <c:v>6.3459899999999996</c:v>
                </c:pt>
                <c:pt idx="1967">
                  <c:v>6.3804999999999996</c:v>
                </c:pt>
                <c:pt idx="1968">
                  <c:v>6.4115500000000001</c:v>
                </c:pt>
                <c:pt idx="1969">
                  <c:v>6.4221599999999999</c:v>
                </c:pt>
                <c:pt idx="1970">
                  <c:v>6.4628399999999999</c:v>
                </c:pt>
                <c:pt idx="1971">
                  <c:v>6.4777300000000002</c:v>
                </c:pt>
                <c:pt idx="1972">
                  <c:v>6.5067399999999997</c:v>
                </c:pt>
                <c:pt idx="1973">
                  <c:v>6.5205099999999998</c:v>
                </c:pt>
                <c:pt idx="1974">
                  <c:v>6.5513700000000004</c:v>
                </c:pt>
                <c:pt idx="1975">
                  <c:v>6.5818099999999999</c:v>
                </c:pt>
                <c:pt idx="1976">
                  <c:v>6.59978</c:v>
                </c:pt>
                <c:pt idx="1977">
                  <c:v>6.6136100000000004</c:v>
                </c:pt>
                <c:pt idx="1978">
                  <c:v>6.6425700000000001</c:v>
                </c:pt>
                <c:pt idx="1979">
                  <c:v>6.65923</c:v>
                </c:pt>
                <c:pt idx="1980">
                  <c:v>6.6968399999999999</c:v>
                </c:pt>
                <c:pt idx="1981">
                  <c:v>6.7208699999999997</c:v>
                </c:pt>
                <c:pt idx="1982">
                  <c:v>6.7674200000000004</c:v>
                </c:pt>
                <c:pt idx="1983">
                  <c:v>6.7927999999999997</c:v>
                </c:pt>
                <c:pt idx="1984">
                  <c:v>6.8197599999999996</c:v>
                </c:pt>
                <c:pt idx="1985">
                  <c:v>6.8495699999999999</c:v>
                </c:pt>
                <c:pt idx="1986">
                  <c:v>6.8816300000000004</c:v>
                </c:pt>
                <c:pt idx="1987">
                  <c:v>6.9241700000000002</c:v>
                </c:pt>
                <c:pt idx="1988">
                  <c:v>6.94137</c:v>
                </c:pt>
                <c:pt idx="1989">
                  <c:v>7.0051699999999997</c:v>
                </c:pt>
                <c:pt idx="1990">
                  <c:v>7.0327000000000002</c:v>
                </c:pt>
                <c:pt idx="1991">
                  <c:v>7.0648499999999999</c:v>
                </c:pt>
                <c:pt idx="1992">
                  <c:v>7.1010299999999997</c:v>
                </c:pt>
                <c:pt idx="1993">
                  <c:v>7.1280099999999997</c:v>
                </c:pt>
                <c:pt idx="1994">
                  <c:v>7.1601999999999997</c:v>
                </c:pt>
                <c:pt idx="1995">
                  <c:v>7.2079599999999999</c:v>
                </c:pt>
                <c:pt idx="1996">
                  <c:v>7.2344999999999997</c:v>
                </c:pt>
                <c:pt idx="1997">
                  <c:v>7.2774599999999996</c:v>
                </c:pt>
                <c:pt idx="1998">
                  <c:v>7.2961099999999997</c:v>
                </c:pt>
                <c:pt idx="1999">
                  <c:v>7.3250599999999997</c:v>
                </c:pt>
                <c:pt idx="2000">
                  <c:v>7.3855300000000002</c:v>
                </c:pt>
                <c:pt idx="2001">
                  <c:v>7.4752799999999997</c:v>
                </c:pt>
                <c:pt idx="2002">
                  <c:v>7.5045799999999998</c:v>
                </c:pt>
                <c:pt idx="2003">
                  <c:v>7.5591699999999999</c:v>
                </c:pt>
                <c:pt idx="2004">
                  <c:v>7.5885800000000003</c:v>
                </c:pt>
                <c:pt idx="2005">
                  <c:v>7.62486</c:v>
                </c:pt>
                <c:pt idx="2006">
                  <c:v>7.6441699999999999</c:v>
                </c:pt>
                <c:pt idx="2007">
                  <c:v>7.7368800000000002</c:v>
                </c:pt>
                <c:pt idx="2008">
                  <c:v>7.78538</c:v>
                </c:pt>
                <c:pt idx="2009">
                  <c:v>7.8340800000000002</c:v>
                </c:pt>
                <c:pt idx="2010">
                  <c:v>7.8690300000000004</c:v>
                </c:pt>
                <c:pt idx="2011">
                  <c:v>7.9028</c:v>
                </c:pt>
                <c:pt idx="2012">
                  <c:v>7.9660299999999999</c:v>
                </c:pt>
                <c:pt idx="2013">
                  <c:v>8.01464</c:v>
                </c:pt>
                <c:pt idx="2014">
                  <c:v>8.0579000000000001</c:v>
                </c:pt>
                <c:pt idx="2015">
                  <c:v>8.1212400000000002</c:v>
                </c:pt>
                <c:pt idx="2016">
                  <c:v>8.1919199999999996</c:v>
                </c:pt>
                <c:pt idx="2017">
                  <c:v>8.2497299999999996</c:v>
                </c:pt>
                <c:pt idx="2018">
                  <c:v>8.3088999999999995</c:v>
                </c:pt>
                <c:pt idx="2019">
                  <c:v>8.3725400000000008</c:v>
                </c:pt>
                <c:pt idx="2020">
                  <c:v>8.4613399999999999</c:v>
                </c:pt>
              </c:numCache>
            </c:numRef>
          </c:xVal>
          <c:yVal>
            <c:numRef>
              <c:f>Sheet1!$B$2:$B$2022</c:f>
              <c:numCache>
                <c:formatCode>General</c:formatCode>
                <c:ptCount val="2021"/>
                <c:pt idx="0">
                  <c:v>7.5349799999999995E-2</c:v>
                </c:pt>
                <c:pt idx="1">
                  <c:v>4.7264500000000001E-2</c:v>
                </c:pt>
                <c:pt idx="2">
                  <c:v>4.0676699999999998E-3</c:v>
                </c:pt>
                <c:pt idx="3">
                  <c:v>5.5270100000000003E-2</c:v>
                </c:pt>
                <c:pt idx="4">
                  <c:v>6.9911699999999993E-2</c:v>
                </c:pt>
                <c:pt idx="5">
                  <c:v>7.3400999999999994E-2</c:v>
                </c:pt>
                <c:pt idx="6">
                  <c:v>6.0531300000000003E-2</c:v>
                </c:pt>
                <c:pt idx="7">
                  <c:v>7.4670500000000001E-2</c:v>
                </c:pt>
                <c:pt idx="8">
                  <c:v>7.3696499999999998E-2</c:v>
                </c:pt>
                <c:pt idx="9">
                  <c:v>7.34649E-2</c:v>
                </c:pt>
                <c:pt idx="10">
                  <c:v>5.9047299999999997E-2</c:v>
                </c:pt>
                <c:pt idx="11">
                  <c:v>4.6808099999999998E-2</c:v>
                </c:pt>
                <c:pt idx="12">
                  <c:v>4.66255E-2</c:v>
                </c:pt>
                <c:pt idx="13">
                  <c:v>4.2623899999999999E-2</c:v>
                </c:pt>
                <c:pt idx="14">
                  <c:v>3.7328300000000002E-2</c:v>
                </c:pt>
                <c:pt idx="15">
                  <c:v>1.46979E-2</c:v>
                </c:pt>
                <c:pt idx="16">
                  <c:v>2.5800699999999999E-2</c:v>
                </c:pt>
                <c:pt idx="17">
                  <c:v>2.9236600000000001E-2</c:v>
                </c:pt>
                <c:pt idx="18">
                  <c:v>1.14053E-2</c:v>
                </c:pt>
                <c:pt idx="19">
                  <c:v>4.1423300000000003E-2</c:v>
                </c:pt>
                <c:pt idx="20">
                  <c:v>6.6960900000000004E-2</c:v>
                </c:pt>
                <c:pt idx="21">
                  <c:v>5.1749200000000002E-2</c:v>
                </c:pt>
                <c:pt idx="22">
                  <c:v>5.0969199999999999E-2</c:v>
                </c:pt>
                <c:pt idx="23">
                  <c:v>7.8569299999999995E-2</c:v>
                </c:pt>
                <c:pt idx="24">
                  <c:v>7.1905899999999995E-2</c:v>
                </c:pt>
                <c:pt idx="25">
                  <c:v>7.9052800000000006E-2</c:v>
                </c:pt>
                <c:pt idx="26">
                  <c:v>0.10821799999999999</c:v>
                </c:pt>
                <c:pt idx="27">
                  <c:v>5.7048099999999997E-2</c:v>
                </c:pt>
                <c:pt idx="28">
                  <c:v>7.3842599999999994E-2</c:v>
                </c:pt>
                <c:pt idx="29">
                  <c:v>8.8775400000000004E-2</c:v>
                </c:pt>
                <c:pt idx="30">
                  <c:v>0.17438999999999999</c:v>
                </c:pt>
                <c:pt idx="31">
                  <c:v>0.192164</c:v>
                </c:pt>
                <c:pt idx="32">
                  <c:v>0.202103</c:v>
                </c:pt>
                <c:pt idx="33">
                  <c:v>0.18654200000000001</c:v>
                </c:pt>
                <c:pt idx="34">
                  <c:v>0.18402499999999999</c:v>
                </c:pt>
                <c:pt idx="35">
                  <c:v>0.184306</c:v>
                </c:pt>
                <c:pt idx="36">
                  <c:v>0.23662</c:v>
                </c:pt>
                <c:pt idx="37">
                  <c:v>0.239618</c:v>
                </c:pt>
                <c:pt idx="38">
                  <c:v>0.21695200000000001</c:v>
                </c:pt>
                <c:pt idx="39">
                  <c:v>0.23816599999999999</c:v>
                </c:pt>
                <c:pt idx="40">
                  <c:v>0.24251500000000001</c:v>
                </c:pt>
                <c:pt idx="41">
                  <c:v>0.21280499999999999</c:v>
                </c:pt>
                <c:pt idx="42">
                  <c:v>0.232512</c:v>
                </c:pt>
                <c:pt idx="43">
                  <c:v>0.24474199999999999</c:v>
                </c:pt>
                <c:pt idx="44">
                  <c:v>0.236099</c:v>
                </c:pt>
                <c:pt idx="45">
                  <c:v>0.249969</c:v>
                </c:pt>
                <c:pt idx="46">
                  <c:v>0.20687900000000001</c:v>
                </c:pt>
                <c:pt idx="47">
                  <c:v>0.205703</c:v>
                </c:pt>
                <c:pt idx="48">
                  <c:v>0.214531</c:v>
                </c:pt>
                <c:pt idx="49">
                  <c:v>0.20598900000000001</c:v>
                </c:pt>
                <c:pt idx="50">
                  <c:v>0.241116</c:v>
                </c:pt>
                <c:pt idx="51">
                  <c:v>0.226632</c:v>
                </c:pt>
                <c:pt idx="52">
                  <c:v>0.23122400000000001</c:v>
                </c:pt>
                <c:pt idx="53">
                  <c:v>0.212114</c:v>
                </c:pt>
                <c:pt idx="54">
                  <c:v>0.219973</c:v>
                </c:pt>
                <c:pt idx="55">
                  <c:v>0.153196</c:v>
                </c:pt>
                <c:pt idx="56">
                  <c:v>0.15643499999999999</c:v>
                </c:pt>
                <c:pt idx="57">
                  <c:v>0.140509</c:v>
                </c:pt>
                <c:pt idx="58">
                  <c:v>0.13253899999999999</c:v>
                </c:pt>
                <c:pt idx="59">
                  <c:v>0.124768</c:v>
                </c:pt>
                <c:pt idx="60">
                  <c:v>5.76027E-2</c:v>
                </c:pt>
                <c:pt idx="61">
                  <c:v>5.66416E-2</c:v>
                </c:pt>
                <c:pt idx="62">
                  <c:v>4.78489E-2</c:v>
                </c:pt>
                <c:pt idx="63">
                  <c:v>2.7935499999999999E-2</c:v>
                </c:pt>
                <c:pt idx="64">
                  <c:v>1.4045200000000001E-2</c:v>
                </c:pt>
                <c:pt idx="65">
                  <c:v>1.7943000000000001E-2</c:v>
                </c:pt>
                <c:pt idx="66">
                  <c:v>1.17702E-2</c:v>
                </c:pt>
                <c:pt idx="67">
                  <c:v>9.4702599999999994E-3</c:v>
                </c:pt>
                <c:pt idx="68">
                  <c:v>-5.3425299999999998E-3</c:v>
                </c:pt>
                <c:pt idx="69">
                  <c:v>-7.91356E-2</c:v>
                </c:pt>
                <c:pt idx="70">
                  <c:v>-0.12679599999999999</c:v>
                </c:pt>
                <c:pt idx="71">
                  <c:v>-0.12814</c:v>
                </c:pt>
                <c:pt idx="72">
                  <c:v>-0.132772</c:v>
                </c:pt>
                <c:pt idx="73">
                  <c:v>-0.149815</c:v>
                </c:pt>
                <c:pt idx="74">
                  <c:v>-0.13721900000000001</c:v>
                </c:pt>
                <c:pt idx="75">
                  <c:v>-0.104002</c:v>
                </c:pt>
                <c:pt idx="76">
                  <c:v>-0.127748</c:v>
                </c:pt>
                <c:pt idx="77">
                  <c:v>-0.13979</c:v>
                </c:pt>
                <c:pt idx="78">
                  <c:v>-0.14966599999999999</c:v>
                </c:pt>
                <c:pt idx="79">
                  <c:v>-0.16164000000000001</c:v>
                </c:pt>
                <c:pt idx="80">
                  <c:v>-0.12787499999999999</c:v>
                </c:pt>
                <c:pt idx="81">
                  <c:v>-0.153864</c:v>
                </c:pt>
                <c:pt idx="82">
                  <c:v>-0.13162599999999999</c:v>
                </c:pt>
                <c:pt idx="83">
                  <c:v>-0.13112799999999999</c:v>
                </c:pt>
                <c:pt idx="84">
                  <c:v>-0.12637799999999999</c:v>
                </c:pt>
                <c:pt idx="85">
                  <c:v>-0.12221799999999999</c:v>
                </c:pt>
                <c:pt idx="86">
                  <c:v>-0.13930400000000001</c:v>
                </c:pt>
                <c:pt idx="87">
                  <c:v>-0.134131</c:v>
                </c:pt>
                <c:pt idx="88">
                  <c:v>-9.4978599999999996E-2</c:v>
                </c:pt>
                <c:pt idx="89">
                  <c:v>-5.7768100000000003E-2</c:v>
                </c:pt>
                <c:pt idx="90">
                  <c:v>-6.1462999999999997E-2</c:v>
                </c:pt>
                <c:pt idx="91">
                  <c:v>-1.7965200000000001E-2</c:v>
                </c:pt>
                <c:pt idx="92">
                  <c:v>-4.9956899999999999E-2</c:v>
                </c:pt>
                <c:pt idx="93">
                  <c:v>-5.1150599999999997E-2</c:v>
                </c:pt>
                <c:pt idx="94">
                  <c:v>-7.54859E-3</c:v>
                </c:pt>
                <c:pt idx="95">
                  <c:v>-1.6995099999999999E-2</c:v>
                </c:pt>
                <c:pt idx="96">
                  <c:v>-1.55169E-2</c:v>
                </c:pt>
                <c:pt idx="97">
                  <c:v>-1.8912600000000002E-2</c:v>
                </c:pt>
                <c:pt idx="98">
                  <c:v>-5.7024100000000001E-2</c:v>
                </c:pt>
                <c:pt idx="99">
                  <c:v>-2.6269000000000001E-2</c:v>
                </c:pt>
                <c:pt idx="100">
                  <c:v>-3.33899E-2</c:v>
                </c:pt>
                <c:pt idx="101">
                  <c:v>2.59239E-3</c:v>
                </c:pt>
                <c:pt idx="102">
                  <c:v>3.55894E-2</c:v>
                </c:pt>
                <c:pt idx="103">
                  <c:v>4.7080499999999997E-2</c:v>
                </c:pt>
                <c:pt idx="104">
                  <c:v>8.3887699999999996E-2</c:v>
                </c:pt>
                <c:pt idx="105">
                  <c:v>9.0280200000000005E-2</c:v>
                </c:pt>
                <c:pt idx="106">
                  <c:v>0.101247</c:v>
                </c:pt>
                <c:pt idx="107">
                  <c:v>9.8017199999999999E-2</c:v>
                </c:pt>
                <c:pt idx="108">
                  <c:v>9.3714599999999995E-2</c:v>
                </c:pt>
                <c:pt idx="109">
                  <c:v>9.45217E-2</c:v>
                </c:pt>
                <c:pt idx="110">
                  <c:v>0.103751</c:v>
                </c:pt>
                <c:pt idx="111">
                  <c:v>9.6416699999999994E-2</c:v>
                </c:pt>
                <c:pt idx="112">
                  <c:v>7.1647199999999994E-2</c:v>
                </c:pt>
                <c:pt idx="113">
                  <c:v>9.3101600000000007E-2</c:v>
                </c:pt>
                <c:pt idx="114">
                  <c:v>8.0990699999999999E-2</c:v>
                </c:pt>
                <c:pt idx="115">
                  <c:v>6.4270900000000006E-2</c:v>
                </c:pt>
                <c:pt idx="116">
                  <c:v>6.6123600000000005E-2</c:v>
                </c:pt>
                <c:pt idx="117">
                  <c:v>5.9729999999999998E-2</c:v>
                </c:pt>
                <c:pt idx="118">
                  <c:v>5.4796999999999998E-2</c:v>
                </c:pt>
                <c:pt idx="119">
                  <c:v>5.2351200000000001E-2</c:v>
                </c:pt>
                <c:pt idx="120">
                  <c:v>8.1139299999999998E-2</c:v>
                </c:pt>
                <c:pt idx="121">
                  <c:v>6.5900200000000006E-2</c:v>
                </c:pt>
                <c:pt idx="122">
                  <c:v>5.5698299999999999E-2</c:v>
                </c:pt>
                <c:pt idx="123">
                  <c:v>1.64843E-2</c:v>
                </c:pt>
                <c:pt idx="124">
                  <c:v>-9.0502600000000002E-2</c:v>
                </c:pt>
                <c:pt idx="125">
                  <c:v>-7.1552500000000005E-2</c:v>
                </c:pt>
                <c:pt idx="126">
                  <c:v>-3.2931500000000002E-2</c:v>
                </c:pt>
                <c:pt idx="127">
                  <c:v>-2.6312100000000001E-2</c:v>
                </c:pt>
                <c:pt idx="128">
                  <c:v>-6.9514200000000005E-4</c:v>
                </c:pt>
                <c:pt idx="129">
                  <c:v>-4.30163E-2</c:v>
                </c:pt>
                <c:pt idx="130">
                  <c:v>-3.9851600000000001E-2</c:v>
                </c:pt>
                <c:pt idx="131">
                  <c:v>-2.2360600000000001E-2</c:v>
                </c:pt>
                <c:pt idx="132">
                  <c:v>-3.7563899999999997E-2</c:v>
                </c:pt>
                <c:pt idx="133">
                  <c:v>-5.2184600000000003E-3</c:v>
                </c:pt>
                <c:pt idx="134">
                  <c:v>2.6640600000000002E-3</c:v>
                </c:pt>
                <c:pt idx="135">
                  <c:v>-3.1507100000000003E-2</c:v>
                </c:pt>
                <c:pt idx="136">
                  <c:v>-4.9254800000000001E-2</c:v>
                </c:pt>
                <c:pt idx="137">
                  <c:v>-5.80566E-2</c:v>
                </c:pt>
                <c:pt idx="138">
                  <c:v>-6.9291199999999997E-2</c:v>
                </c:pt>
                <c:pt idx="139">
                  <c:v>-4.5394799999999999E-2</c:v>
                </c:pt>
                <c:pt idx="140">
                  <c:v>5.0030999999999999E-3</c:v>
                </c:pt>
                <c:pt idx="141">
                  <c:v>-5.27216E-2</c:v>
                </c:pt>
                <c:pt idx="142">
                  <c:v>-3.2373100000000002E-2</c:v>
                </c:pt>
                <c:pt idx="143">
                  <c:v>-2.09254E-2</c:v>
                </c:pt>
                <c:pt idx="144">
                  <c:v>4.9094299999999998E-4</c:v>
                </c:pt>
                <c:pt idx="145" formatCode="0.00E+00">
                  <c:v>8.3996099999999994E-5</c:v>
                </c:pt>
                <c:pt idx="146">
                  <c:v>1.1494600000000001E-2</c:v>
                </c:pt>
                <c:pt idx="147">
                  <c:v>3.9145300000000003E-3</c:v>
                </c:pt>
                <c:pt idx="148">
                  <c:v>-1.2087000000000001E-2</c:v>
                </c:pt>
                <c:pt idx="149">
                  <c:v>-3.3032300000000001E-2</c:v>
                </c:pt>
                <c:pt idx="150">
                  <c:v>-1.70089E-2</c:v>
                </c:pt>
                <c:pt idx="151">
                  <c:v>-2.2765799999999999E-2</c:v>
                </c:pt>
                <c:pt idx="152">
                  <c:v>-3.2504699999999997E-2</c:v>
                </c:pt>
                <c:pt idx="153">
                  <c:v>2.9120999999999999E-3</c:v>
                </c:pt>
                <c:pt idx="154">
                  <c:v>3.4329500000000003E-4</c:v>
                </c:pt>
                <c:pt idx="155">
                  <c:v>-5.8798699999999997E-3</c:v>
                </c:pt>
                <c:pt idx="156">
                  <c:v>5.8814999999999996E-3</c:v>
                </c:pt>
                <c:pt idx="157">
                  <c:v>4.0268699999999998E-2</c:v>
                </c:pt>
                <c:pt idx="158">
                  <c:v>3.6117900000000001E-2</c:v>
                </c:pt>
                <c:pt idx="159">
                  <c:v>2.6738899999999999E-2</c:v>
                </c:pt>
                <c:pt idx="160">
                  <c:v>8.2658599999999999E-3</c:v>
                </c:pt>
                <c:pt idx="161">
                  <c:v>5.8551800000000001E-2</c:v>
                </c:pt>
                <c:pt idx="162">
                  <c:v>1.9018500000000001E-2</c:v>
                </c:pt>
                <c:pt idx="163">
                  <c:v>-8.0136799999999994E-2</c:v>
                </c:pt>
                <c:pt idx="164">
                  <c:v>-8.6690500000000004E-2</c:v>
                </c:pt>
                <c:pt idx="165">
                  <c:v>-8.3494600000000002E-2</c:v>
                </c:pt>
                <c:pt idx="166">
                  <c:v>-9.2473399999999997E-2</c:v>
                </c:pt>
                <c:pt idx="167">
                  <c:v>-0.156641</c:v>
                </c:pt>
                <c:pt idx="168">
                  <c:v>-0.16300200000000001</c:v>
                </c:pt>
                <c:pt idx="169">
                  <c:v>-0.149115</c:v>
                </c:pt>
                <c:pt idx="170">
                  <c:v>-0.118394</c:v>
                </c:pt>
                <c:pt idx="171">
                  <c:v>-0.106945</c:v>
                </c:pt>
                <c:pt idx="172">
                  <c:v>-0.101935</c:v>
                </c:pt>
                <c:pt idx="173">
                  <c:v>-0.12557299999999999</c:v>
                </c:pt>
                <c:pt idx="174">
                  <c:v>-0.12971099999999999</c:v>
                </c:pt>
                <c:pt idx="175">
                  <c:v>-9.3990500000000005E-2</c:v>
                </c:pt>
                <c:pt idx="176">
                  <c:v>-7.9841400000000007E-2</c:v>
                </c:pt>
                <c:pt idx="177">
                  <c:v>-6.4540399999999998E-2</c:v>
                </c:pt>
                <c:pt idx="178">
                  <c:v>-4.8156600000000001E-2</c:v>
                </c:pt>
                <c:pt idx="179">
                  <c:v>-3.0845999999999998E-2</c:v>
                </c:pt>
                <c:pt idx="180">
                  <c:v>-8.3890199999999998E-2</c:v>
                </c:pt>
                <c:pt idx="181">
                  <c:v>-7.9328300000000004E-2</c:v>
                </c:pt>
                <c:pt idx="182">
                  <c:v>-6.4612199999999995E-2</c:v>
                </c:pt>
                <c:pt idx="183">
                  <c:v>-4.5386900000000001E-2</c:v>
                </c:pt>
                <c:pt idx="184">
                  <c:v>-4.42209E-2</c:v>
                </c:pt>
                <c:pt idx="185">
                  <c:v>-1.7592E-2</c:v>
                </c:pt>
                <c:pt idx="186">
                  <c:v>-5.8425900000000003E-2</c:v>
                </c:pt>
                <c:pt idx="187">
                  <c:v>-7.2017100000000001E-2</c:v>
                </c:pt>
                <c:pt idx="188">
                  <c:v>-4.3082099999999998E-2</c:v>
                </c:pt>
                <c:pt idx="189">
                  <c:v>-1.08058E-3</c:v>
                </c:pt>
                <c:pt idx="190">
                  <c:v>-4.5729400000000002E-3</c:v>
                </c:pt>
                <c:pt idx="191">
                  <c:v>-5.04237E-3</c:v>
                </c:pt>
                <c:pt idx="192">
                  <c:v>1.4108899999999999E-3</c:v>
                </c:pt>
                <c:pt idx="193">
                  <c:v>1.289E-3</c:v>
                </c:pt>
                <c:pt idx="194">
                  <c:v>-1.43464E-2</c:v>
                </c:pt>
                <c:pt idx="195">
                  <c:v>6.9194800000000001E-2</c:v>
                </c:pt>
                <c:pt idx="196">
                  <c:v>0.13653699999999999</c:v>
                </c:pt>
                <c:pt idx="197">
                  <c:v>0.147066</c:v>
                </c:pt>
                <c:pt idx="198">
                  <c:v>0.169709</c:v>
                </c:pt>
                <c:pt idx="199">
                  <c:v>0.16092799999999999</c:v>
                </c:pt>
                <c:pt idx="200">
                  <c:v>0.18709700000000001</c:v>
                </c:pt>
                <c:pt idx="201">
                  <c:v>0.22281300000000001</c:v>
                </c:pt>
                <c:pt idx="202">
                  <c:v>0.20146800000000001</c:v>
                </c:pt>
                <c:pt idx="203">
                  <c:v>0.19332199999999999</c:v>
                </c:pt>
                <c:pt idx="204">
                  <c:v>0.20391300000000001</c:v>
                </c:pt>
                <c:pt idx="205">
                  <c:v>0.19097700000000001</c:v>
                </c:pt>
                <c:pt idx="206">
                  <c:v>0.218747</c:v>
                </c:pt>
                <c:pt idx="207">
                  <c:v>0.196158</c:v>
                </c:pt>
                <c:pt idx="208">
                  <c:v>6.9963899999999996E-2</c:v>
                </c:pt>
                <c:pt idx="209">
                  <c:v>5.5463800000000001E-2</c:v>
                </c:pt>
                <c:pt idx="210">
                  <c:v>3.5723400000000002E-2</c:v>
                </c:pt>
                <c:pt idx="211">
                  <c:v>3.2692200000000002E-3</c:v>
                </c:pt>
                <c:pt idx="212">
                  <c:v>1.0455099999999999E-3</c:v>
                </c:pt>
                <c:pt idx="213">
                  <c:v>2.85703E-2</c:v>
                </c:pt>
                <c:pt idx="214">
                  <c:v>3.6757600000000001E-2</c:v>
                </c:pt>
                <c:pt idx="215">
                  <c:v>2.3917600000000001E-2</c:v>
                </c:pt>
                <c:pt idx="216">
                  <c:v>1.33081E-2</c:v>
                </c:pt>
                <c:pt idx="217">
                  <c:v>-3.6970599999999998E-3</c:v>
                </c:pt>
                <c:pt idx="218">
                  <c:v>-1.0387199999999999E-2</c:v>
                </c:pt>
                <c:pt idx="219">
                  <c:v>-1.11156E-2</c:v>
                </c:pt>
                <c:pt idx="220">
                  <c:v>6.6904299999999998E-3</c:v>
                </c:pt>
                <c:pt idx="221">
                  <c:v>1.1966600000000001E-2</c:v>
                </c:pt>
                <c:pt idx="222">
                  <c:v>-2.7271E-2</c:v>
                </c:pt>
                <c:pt idx="223">
                  <c:v>-3.51536E-2</c:v>
                </c:pt>
                <c:pt idx="224">
                  <c:v>-3.0539799999999999E-2</c:v>
                </c:pt>
                <c:pt idx="225">
                  <c:v>-3.7328899999999998E-2</c:v>
                </c:pt>
                <c:pt idx="226">
                  <c:v>-1.9893500000000001E-2</c:v>
                </c:pt>
                <c:pt idx="227">
                  <c:v>-1.63015E-2</c:v>
                </c:pt>
                <c:pt idx="228">
                  <c:v>-3.9209000000000001E-2</c:v>
                </c:pt>
                <c:pt idx="229">
                  <c:v>-5.4148500000000002E-2</c:v>
                </c:pt>
                <c:pt idx="230">
                  <c:v>-5.2798600000000001E-2</c:v>
                </c:pt>
                <c:pt idx="231">
                  <c:v>-5.2255599999999999E-2</c:v>
                </c:pt>
                <c:pt idx="232">
                  <c:v>-9.6032900000000004E-2</c:v>
                </c:pt>
                <c:pt idx="233">
                  <c:v>-8.4262500000000004E-2</c:v>
                </c:pt>
                <c:pt idx="234">
                  <c:v>-0.106599</c:v>
                </c:pt>
                <c:pt idx="235">
                  <c:v>-0.105217</c:v>
                </c:pt>
                <c:pt idx="236">
                  <c:v>-0.11319799999999999</c:v>
                </c:pt>
                <c:pt idx="237">
                  <c:v>-0.118938</c:v>
                </c:pt>
                <c:pt idx="238">
                  <c:v>-0.107539</c:v>
                </c:pt>
                <c:pt idx="239">
                  <c:v>-9.0518399999999999E-2</c:v>
                </c:pt>
                <c:pt idx="240">
                  <c:v>-6.6344899999999998E-2</c:v>
                </c:pt>
                <c:pt idx="241">
                  <c:v>-6.6468999999999999E-3</c:v>
                </c:pt>
                <c:pt idx="242">
                  <c:v>3.3519399999999999E-3</c:v>
                </c:pt>
                <c:pt idx="243">
                  <c:v>2.93922E-2</c:v>
                </c:pt>
                <c:pt idx="244">
                  <c:v>1.24396E-2</c:v>
                </c:pt>
                <c:pt idx="245">
                  <c:v>5.6394000000000001E-3</c:v>
                </c:pt>
                <c:pt idx="246">
                  <c:v>-1.4186100000000001E-3</c:v>
                </c:pt>
                <c:pt idx="247">
                  <c:v>-8.2673999999999994E-3</c:v>
                </c:pt>
                <c:pt idx="248">
                  <c:v>1.14158E-2</c:v>
                </c:pt>
                <c:pt idx="249">
                  <c:v>3.1950699999999999E-3</c:v>
                </c:pt>
                <c:pt idx="250">
                  <c:v>1.8803299999999998E-2</c:v>
                </c:pt>
                <c:pt idx="251">
                  <c:v>5.85427E-3</c:v>
                </c:pt>
                <c:pt idx="252">
                  <c:v>3.4771200000000002E-2</c:v>
                </c:pt>
                <c:pt idx="253">
                  <c:v>4.96686E-2</c:v>
                </c:pt>
                <c:pt idx="254">
                  <c:v>2.82828E-2</c:v>
                </c:pt>
                <c:pt idx="255">
                  <c:v>4.2642199999999998E-2</c:v>
                </c:pt>
                <c:pt idx="256">
                  <c:v>1.9127600000000002E-2</c:v>
                </c:pt>
                <c:pt idx="257">
                  <c:v>2.3241299999999999E-2</c:v>
                </c:pt>
                <c:pt idx="258">
                  <c:v>5.31301E-2</c:v>
                </c:pt>
                <c:pt idx="259">
                  <c:v>6.6142500000000007E-2</c:v>
                </c:pt>
                <c:pt idx="260">
                  <c:v>4.1437599999999998E-2</c:v>
                </c:pt>
                <c:pt idx="261">
                  <c:v>4.6092000000000001E-2</c:v>
                </c:pt>
                <c:pt idx="262">
                  <c:v>2.7053799999999999E-2</c:v>
                </c:pt>
                <c:pt idx="263">
                  <c:v>4.3176300000000001E-2</c:v>
                </c:pt>
                <c:pt idx="264">
                  <c:v>4.0749399999999998E-2</c:v>
                </c:pt>
                <c:pt idx="265">
                  <c:v>4.0128200000000003E-2</c:v>
                </c:pt>
                <c:pt idx="266">
                  <c:v>7.2955500000000006E-2</c:v>
                </c:pt>
                <c:pt idx="267">
                  <c:v>8.41306E-2</c:v>
                </c:pt>
                <c:pt idx="268">
                  <c:v>0.11029799999999999</c:v>
                </c:pt>
                <c:pt idx="269">
                  <c:v>0.13938600000000001</c:v>
                </c:pt>
                <c:pt idx="270">
                  <c:v>0.14503099999999999</c:v>
                </c:pt>
                <c:pt idx="271">
                  <c:v>0.12720200000000001</c:v>
                </c:pt>
                <c:pt idx="272">
                  <c:v>0.114852</c:v>
                </c:pt>
                <c:pt idx="273">
                  <c:v>0.11368399999999999</c:v>
                </c:pt>
                <c:pt idx="274">
                  <c:v>6.8366800000000005E-2</c:v>
                </c:pt>
                <c:pt idx="275">
                  <c:v>1.7413700000000001E-2</c:v>
                </c:pt>
                <c:pt idx="276">
                  <c:v>8.6943400000000001E-3</c:v>
                </c:pt>
                <c:pt idx="277">
                  <c:v>-6.1980599999999997E-2</c:v>
                </c:pt>
                <c:pt idx="278">
                  <c:v>-4.2725100000000002E-2</c:v>
                </c:pt>
                <c:pt idx="279">
                  <c:v>3.9362300000000003E-2</c:v>
                </c:pt>
                <c:pt idx="280">
                  <c:v>1.9042E-2</c:v>
                </c:pt>
                <c:pt idx="281">
                  <c:v>2.02746E-2</c:v>
                </c:pt>
                <c:pt idx="282">
                  <c:v>5.7286900000000002E-2</c:v>
                </c:pt>
                <c:pt idx="283">
                  <c:v>4.9822499999999999E-2</c:v>
                </c:pt>
                <c:pt idx="284">
                  <c:v>3.37615E-2</c:v>
                </c:pt>
                <c:pt idx="285">
                  <c:v>4.69276E-2</c:v>
                </c:pt>
                <c:pt idx="286">
                  <c:v>3.4408399999999999E-2</c:v>
                </c:pt>
                <c:pt idx="287">
                  <c:v>3.2037099999999999E-2</c:v>
                </c:pt>
                <c:pt idx="288">
                  <c:v>2.48244E-2</c:v>
                </c:pt>
                <c:pt idx="289">
                  <c:v>4.3494699999999997E-2</c:v>
                </c:pt>
                <c:pt idx="290">
                  <c:v>7.9791599999999997E-4</c:v>
                </c:pt>
                <c:pt idx="291">
                  <c:v>-1.20981E-3</c:v>
                </c:pt>
                <c:pt idx="292">
                  <c:v>-4.0252499999999997E-2</c:v>
                </c:pt>
                <c:pt idx="293">
                  <c:v>-3.53476E-2</c:v>
                </c:pt>
                <c:pt idx="294">
                  <c:v>-6.2382800000000002E-2</c:v>
                </c:pt>
                <c:pt idx="295">
                  <c:v>-5.6876500000000003E-2</c:v>
                </c:pt>
                <c:pt idx="296">
                  <c:v>-7.8555E-2</c:v>
                </c:pt>
                <c:pt idx="297">
                  <c:v>-0.122089</c:v>
                </c:pt>
                <c:pt idx="298">
                  <c:v>-0.14776400000000001</c:v>
                </c:pt>
                <c:pt idx="299">
                  <c:v>-0.14734900000000001</c:v>
                </c:pt>
                <c:pt idx="300">
                  <c:v>-0.15531200000000001</c:v>
                </c:pt>
                <c:pt idx="301">
                  <c:v>-0.123949</c:v>
                </c:pt>
                <c:pt idx="302">
                  <c:v>-0.10470699999999999</c:v>
                </c:pt>
                <c:pt idx="303">
                  <c:v>-8.8371599999999995E-2</c:v>
                </c:pt>
                <c:pt idx="304">
                  <c:v>-0.103868</c:v>
                </c:pt>
                <c:pt idx="305">
                  <c:v>-0.11472300000000001</c:v>
                </c:pt>
                <c:pt idx="306">
                  <c:v>-0.117412</c:v>
                </c:pt>
                <c:pt idx="307">
                  <c:v>-0.115935</c:v>
                </c:pt>
                <c:pt idx="308">
                  <c:v>-7.2579299999999999E-2</c:v>
                </c:pt>
                <c:pt idx="309">
                  <c:v>-7.5814199999999998E-2</c:v>
                </c:pt>
                <c:pt idx="310">
                  <c:v>-3.8769699999999997E-2</c:v>
                </c:pt>
                <c:pt idx="311">
                  <c:v>-2.2029199999999999E-2</c:v>
                </c:pt>
                <c:pt idx="312">
                  <c:v>-6.9794200000000001E-2</c:v>
                </c:pt>
                <c:pt idx="313">
                  <c:v>-4.2504899999999998E-2</c:v>
                </c:pt>
                <c:pt idx="314">
                  <c:v>-6.6759899999999997E-2</c:v>
                </c:pt>
                <c:pt idx="315">
                  <c:v>-8.6188299999999995E-2</c:v>
                </c:pt>
                <c:pt idx="316">
                  <c:v>-8.5496699999999995E-2</c:v>
                </c:pt>
                <c:pt idx="317">
                  <c:v>-0.100702</c:v>
                </c:pt>
                <c:pt idx="318">
                  <c:v>-0.10206999999999999</c:v>
                </c:pt>
                <c:pt idx="319">
                  <c:v>-0.10180400000000001</c:v>
                </c:pt>
                <c:pt idx="320">
                  <c:v>-8.7221400000000004E-2</c:v>
                </c:pt>
                <c:pt idx="321">
                  <c:v>-7.8586199999999995E-2</c:v>
                </c:pt>
                <c:pt idx="322">
                  <c:v>-7.1505600000000002E-2</c:v>
                </c:pt>
                <c:pt idx="323">
                  <c:v>-6.7058900000000005E-2</c:v>
                </c:pt>
                <c:pt idx="324">
                  <c:v>-4.1300700000000003E-2</c:v>
                </c:pt>
                <c:pt idx="325">
                  <c:v>-2.3856700000000002E-2</c:v>
                </c:pt>
                <c:pt idx="326">
                  <c:v>-3.2400999999999999E-2</c:v>
                </c:pt>
                <c:pt idx="327">
                  <c:v>-1.9389199999999999E-2</c:v>
                </c:pt>
                <c:pt idx="328">
                  <c:v>-9.3816100000000003E-3</c:v>
                </c:pt>
                <c:pt idx="329">
                  <c:v>-1.6258100000000001E-2</c:v>
                </c:pt>
                <c:pt idx="330">
                  <c:v>3.8154E-2</c:v>
                </c:pt>
                <c:pt idx="331">
                  <c:v>8.2729300000000006E-2</c:v>
                </c:pt>
                <c:pt idx="332">
                  <c:v>0.116146</c:v>
                </c:pt>
                <c:pt idx="333">
                  <c:v>0.108458</c:v>
                </c:pt>
                <c:pt idx="334">
                  <c:v>9.8998000000000003E-2</c:v>
                </c:pt>
                <c:pt idx="335">
                  <c:v>0.12551399999999999</c:v>
                </c:pt>
                <c:pt idx="336">
                  <c:v>8.4274500000000002E-2</c:v>
                </c:pt>
                <c:pt idx="337">
                  <c:v>0.113787</c:v>
                </c:pt>
                <c:pt idx="338">
                  <c:v>0.12187199999999999</c:v>
                </c:pt>
                <c:pt idx="339">
                  <c:v>0.10867400000000001</c:v>
                </c:pt>
                <c:pt idx="340">
                  <c:v>0.12639700000000001</c:v>
                </c:pt>
                <c:pt idx="341">
                  <c:v>0.13666700000000001</c:v>
                </c:pt>
                <c:pt idx="342">
                  <c:v>0.12962499999999999</c:v>
                </c:pt>
                <c:pt idx="343">
                  <c:v>0.11994100000000001</c:v>
                </c:pt>
                <c:pt idx="344">
                  <c:v>6.1012400000000001E-2</c:v>
                </c:pt>
                <c:pt idx="345">
                  <c:v>9.35478E-2</c:v>
                </c:pt>
                <c:pt idx="346">
                  <c:v>6.4790299999999995E-2</c:v>
                </c:pt>
                <c:pt idx="347">
                  <c:v>6.9437799999999994E-2</c:v>
                </c:pt>
                <c:pt idx="348">
                  <c:v>4.6923399999999997E-2</c:v>
                </c:pt>
                <c:pt idx="349">
                  <c:v>6.9177299999999997E-2</c:v>
                </c:pt>
                <c:pt idx="350">
                  <c:v>5.13184E-2</c:v>
                </c:pt>
                <c:pt idx="351">
                  <c:v>8.6458400000000005E-2</c:v>
                </c:pt>
                <c:pt idx="352">
                  <c:v>5.6576500000000002E-2</c:v>
                </c:pt>
                <c:pt idx="353">
                  <c:v>6.35043E-2</c:v>
                </c:pt>
                <c:pt idx="354">
                  <c:v>7.2359800000000002E-2</c:v>
                </c:pt>
                <c:pt idx="355">
                  <c:v>8.0869800000000006E-2</c:v>
                </c:pt>
                <c:pt idx="356">
                  <c:v>8.3687800000000007E-2</c:v>
                </c:pt>
                <c:pt idx="357">
                  <c:v>0.104154</c:v>
                </c:pt>
                <c:pt idx="358">
                  <c:v>7.0129700000000003E-2</c:v>
                </c:pt>
                <c:pt idx="359">
                  <c:v>5.9427599999999997E-2</c:v>
                </c:pt>
                <c:pt idx="360">
                  <c:v>3.52173E-2</c:v>
                </c:pt>
                <c:pt idx="361">
                  <c:v>3.0011099999999999E-2</c:v>
                </c:pt>
                <c:pt idx="362">
                  <c:v>4.5784100000000001E-2</c:v>
                </c:pt>
                <c:pt idx="363">
                  <c:v>-1.32869E-3</c:v>
                </c:pt>
                <c:pt idx="364">
                  <c:v>1.2093900000000001E-3</c:v>
                </c:pt>
                <c:pt idx="365">
                  <c:v>-2.02103E-2</c:v>
                </c:pt>
                <c:pt idx="366">
                  <c:v>-1.4379899999999999E-2</c:v>
                </c:pt>
                <c:pt idx="367">
                  <c:v>-4.3068799999999997E-2</c:v>
                </c:pt>
                <c:pt idx="368">
                  <c:v>-3.2070500000000002E-2</c:v>
                </c:pt>
                <c:pt idx="369">
                  <c:v>-3.5111700000000003E-2</c:v>
                </c:pt>
                <c:pt idx="370">
                  <c:v>-5.51134E-2</c:v>
                </c:pt>
                <c:pt idx="371">
                  <c:v>-5.7755800000000003E-2</c:v>
                </c:pt>
                <c:pt idx="372">
                  <c:v>-5.7796800000000002E-2</c:v>
                </c:pt>
                <c:pt idx="373">
                  <c:v>-3.25417E-2</c:v>
                </c:pt>
                <c:pt idx="374">
                  <c:v>-4.1722700000000001E-2</c:v>
                </c:pt>
                <c:pt idx="375">
                  <c:v>-8.1228099999999998E-2</c:v>
                </c:pt>
                <c:pt idx="376">
                  <c:v>-8.5578299999999996E-2</c:v>
                </c:pt>
                <c:pt idx="377">
                  <c:v>-4.5093000000000001E-2</c:v>
                </c:pt>
                <c:pt idx="378">
                  <c:v>-2.48011E-2</c:v>
                </c:pt>
                <c:pt idx="379">
                  <c:v>-2.7811800000000001E-2</c:v>
                </c:pt>
                <c:pt idx="380">
                  <c:v>-1.94626E-2</c:v>
                </c:pt>
                <c:pt idx="381">
                  <c:v>2.33996E-2</c:v>
                </c:pt>
                <c:pt idx="382">
                  <c:v>-7.6521000000000002E-3</c:v>
                </c:pt>
                <c:pt idx="383">
                  <c:v>-7.4859899999999997E-3</c:v>
                </c:pt>
                <c:pt idx="384">
                  <c:v>-6.1372199999999997E-3</c:v>
                </c:pt>
                <c:pt idx="385">
                  <c:v>9.1899400000000002E-4</c:v>
                </c:pt>
                <c:pt idx="386">
                  <c:v>1.6852900000000001E-2</c:v>
                </c:pt>
                <c:pt idx="387">
                  <c:v>1.2560999999999999E-2</c:v>
                </c:pt>
                <c:pt idx="388">
                  <c:v>-3.1963400000000003E-2</c:v>
                </c:pt>
                <c:pt idx="389">
                  <c:v>-2.6914799999999999E-2</c:v>
                </c:pt>
                <c:pt idx="390">
                  <c:v>-3.6435700000000001E-2</c:v>
                </c:pt>
                <c:pt idx="391">
                  <c:v>-3.2094400000000002E-2</c:v>
                </c:pt>
                <c:pt idx="392">
                  <c:v>-8.5367599999999991E-3</c:v>
                </c:pt>
                <c:pt idx="393">
                  <c:v>1.51974E-2</c:v>
                </c:pt>
                <c:pt idx="394">
                  <c:v>2.5510399999999999E-2</c:v>
                </c:pt>
                <c:pt idx="395">
                  <c:v>-8.7579499999999996E-4</c:v>
                </c:pt>
                <c:pt idx="396">
                  <c:v>-3.4784200000000001E-2</c:v>
                </c:pt>
                <c:pt idx="397">
                  <c:v>-3.52535E-2</c:v>
                </c:pt>
                <c:pt idx="398">
                  <c:v>-1.32832E-2</c:v>
                </c:pt>
                <c:pt idx="399">
                  <c:v>-8.1421299999999992E-3</c:v>
                </c:pt>
                <c:pt idx="400">
                  <c:v>3.7268000000000003E-2</c:v>
                </c:pt>
                <c:pt idx="401">
                  <c:v>2.5382399999999999E-2</c:v>
                </c:pt>
                <c:pt idx="402">
                  <c:v>-3.1981599999999999E-2</c:v>
                </c:pt>
                <c:pt idx="403">
                  <c:v>-3.2769E-2</c:v>
                </c:pt>
                <c:pt idx="404">
                  <c:v>-3.0586200000000001E-2</c:v>
                </c:pt>
                <c:pt idx="405">
                  <c:v>-2.19501E-2</c:v>
                </c:pt>
                <c:pt idx="406">
                  <c:v>-5.9788899999999999E-2</c:v>
                </c:pt>
                <c:pt idx="407">
                  <c:v>-6.4637200000000006E-2</c:v>
                </c:pt>
                <c:pt idx="408">
                  <c:v>-4.1583599999999998E-2</c:v>
                </c:pt>
                <c:pt idx="409">
                  <c:v>-2.3974100000000002E-2</c:v>
                </c:pt>
                <c:pt idx="410">
                  <c:v>-2.2171099999999999E-2</c:v>
                </c:pt>
                <c:pt idx="411">
                  <c:v>5.6218600000000001E-2</c:v>
                </c:pt>
                <c:pt idx="412">
                  <c:v>6.4854700000000001E-2</c:v>
                </c:pt>
                <c:pt idx="413">
                  <c:v>6.7487400000000003E-2</c:v>
                </c:pt>
                <c:pt idx="414">
                  <c:v>5.7026E-2</c:v>
                </c:pt>
                <c:pt idx="415">
                  <c:v>5.7390200000000002E-2</c:v>
                </c:pt>
                <c:pt idx="416">
                  <c:v>4.8462999999999999E-2</c:v>
                </c:pt>
                <c:pt idx="417">
                  <c:v>3.01289E-2</c:v>
                </c:pt>
                <c:pt idx="418">
                  <c:v>2.93034E-2</c:v>
                </c:pt>
                <c:pt idx="419">
                  <c:v>3.80357E-3</c:v>
                </c:pt>
                <c:pt idx="420">
                  <c:v>-4.72676E-4</c:v>
                </c:pt>
                <c:pt idx="421">
                  <c:v>3.8404300000000001E-3</c:v>
                </c:pt>
                <c:pt idx="422">
                  <c:v>-1.7649700000000001E-2</c:v>
                </c:pt>
                <c:pt idx="423">
                  <c:v>-2.3547599999999998E-2</c:v>
                </c:pt>
                <c:pt idx="424">
                  <c:v>1.5547200000000001E-2</c:v>
                </c:pt>
                <c:pt idx="425">
                  <c:v>-1.46941E-2</c:v>
                </c:pt>
                <c:pt idx="426">
                  <c:v>3.9050500000000002E-3</c:v>
                </c:pt>
                <c:pt idx="427">
                  <c:v>2.31906E-3</c:v>
                </c:pt>
                <c:pt idx="428">
                  <c:v>1.7162899999999998E-2</c:v>
                </c:pt>
                <c:pt idx="429">
                  <c:v>2.2389800000000001E-2</c:v>
                </c:pt>
                <c:pt idx="430">
                  <c:v>4.3910900000000003E-2</c:v>
                </c:pt>
                <c:pt idx="431">
                  <c:v>5.3851900000000001E-2</c:v>
                </c:pt>
                <c:pt idx="432">
                  <c:v>3.8326300000000001E-2</c:v>
                </c:pt>
                <c:pt idx="433">
                  <c:v>2.8290800000000001E-2</c:v>
                </c:pt>
                <c:pt idx="434">
                  <c:v>4.6710500000000004E-3</c:v>
                </c:pt>
                <c:pt idx="435">
                  <c:v>4.3165299999999997E-2</c:v>
                </c:pt>
                <c:pt idx="436">
                  <c:v>4.3217199999999997E-2</c:v>
                </c:pt>
                <c:pt idx="437">
                  <c:v>3.5273100000000002E-2</c:v>
                </c:pt>
                <c:pt idx="438">
                  <c:v>1.6660100000000001E-2</c:v>
                </c:pt>
                <c:pt idx="439">
                  <c:v>3.3267600000000001E-2</c:v>
                </c:pt>
                <c:pt idx="440">
                  <c:v>5.2692599999999999E-2</c:v>
                </c:pt>
                <c:pt idx="441">
                  <c:v>6.04004E-2</c:v>
                </c:pt>
                <c:pt idx="442">
                  <c:v>5.7431000000000003E-2</c:v>
                </c:pt>
                <c:pt idx="443">
                  <c:v>3.19235E-2</c:v>
                </c:pt>
                <c:pt idx="444">
                  <c:v>-3.6162699999999999E-2</c:v>
                </c:pt>
                <c:pt idx="445">
                  <c:v>-1.19069E-2</c:v>
                </c:pt>
                <c:pt idx="446">
                  <c:v>-1.88697E-2</c:v>
                </c:pt>
                <c:pt idx="447">
                  <c:v>2.9440099999999999E-3</c:v>
                </c:pt>
                <c:pt idx="448">
                  <c:v>1.8028099999999998E-2</c:v>
                </c:pt>
                <c:pt idx="449">
                  <c:v>3.5513200000000002E-2</c:v>
                </c:pt>
                <c:pt idx="450">
                  <c:v>3.0342999999999998E-2</c:v>
                </c:pt>
                <c:pt idx="451">
                  <c:v>4.5352499999999997E-2</c:v>
                </c:pt>
                <c:pt idx="452">
                  <c:v>3.5236299999999998E-2</c:v>
                </c:pt>
                <c:pt idx="453">
                  <c:v>5.4482799999999998E-2</c:v>
                </c:pt>
                <c:pt idx="454">
                  <c:v>6.5503400000000003E-2</c:v>
                </c:pt>
                <c:pt idx="455">
                  <c:v>5.4985600000000003E-2</c:v>
                </c:pt>
                <c:pt idx="456">
                  <c:v>8.7803400000000004E-2</c:v>
                </c:pt>
                <c:pt idx="457">
                  <c:v>7.0478600000000002E-2</c:v>
                </c:pt>
                <c:pt idx="458">
                  <c:v>7.4428400000000006E-2</c:v>
                </c:pt>
                <c:pt idx="459">
                  <c:v>6.8297399999999994E-2</c:v>
                </c:pt>
                <c:pt idx="460">
                  <c:v>3.4658799999999997E-2</c:v>
                </c:pt>
                <c:pt idx="461">
                  <c:v>4.0981999999999998E-2</c:v>
                </c:pt>
                <c:pt idx="462">
                  <c:v>3.9219499999999997E-2</c:v>
                </c:pt>
                <c:pt idx="463">
                  <c:v>1.14041E-2</c:v>
                </c:pt>
                <c:pt idx="464">
                  <c:v>-4.4326499999999998E-2</c:v>
                </c:pt>
                <c:pt idx="465">
                  <c:v>-5.0970500000000002E-2</c:v>
                </c:pt>
                <c:pt idx="466">
                  <c:v>-6.6181500000000004E-2</c:v>
                </c:pt>
                <c:pt idx="467">
                  <c:v>-1.4602499999999999E-2</c:v>
                </c:pt>
                <c:pt idx="468">
                  <c:v>-2.8846299999999998E-2</c:v>
                </c:pt>
                <c:pt idx="469">
                  <c:v>-2.15914E-2</c:v>
                </c:pt>
                <c:pt idx="470">
                  <c:v>-2.4091899999999999E-2</c:v>
                </c:pt>
                <c:pt idx="471">
                  <c:v>-1.4419400000000001E-2</c:v>
                </c:pt>
                <c:pt idx="472">
                  <c:v>-2.0881799999999998E-3</c:v>
                </c:pt>
                <c:pt idx="473">
                  <c:v>5.3360999999999999E-3</c:v>
                </c:pt>
                <c:pt idx="474">
                  <c:v>9.7487100000000007E-3</c:v>
                </c:pt>
                <c:pt idx="475">
                  <c:v>-7.3877300000000003E-3</c:v>
                </c:pt>
                <c:pt idx="476">
                  <c:v>7.8268499999999998E-3</c:v>
                </c:pt>
                <c:pt idx="477">
                  <c:v>2.0148300000000001E-2</c:v>
                </c:pt>
                <c:pt idx="478">
                  <c:v>1.3927999999999999E-2</c:v>
                </c:pt>
                <c:pt idx="479">
                  <c:v>-3.8845099999999999E-3</c:v>
                </c:pt>
                <c:pt idx="480">
                  <c:v>-1.8934900000000001E-2</c:v>
                </c:pt>
                <c:pt idx="481">
                  <c:v>-5.6554399999999998E-2</c:v>
                </c:pt>
                <c:pt idx="482">
                  <c:v>-5.9923999999999998E-2</c:v>
                </c:pt>
                <c:pt idx="483">
                  <c:v>-5.4324400000000002E-2</c:v>
                </c:pt>
                <c:pt idx="484">
                  <c:v>-1.4328799999999999E-2</c:v>
                </c:pt>
                <c:pt idx="485">
                  <c:v>-3.3237000000000003E-2</c:v>
                </c:pt>
                <c:pt idx="486">
                  <c:v>-7.5738700000000006E-2</c:v>
                </c:pt>
                <c:pt idx="487">
                  <c:v>-4.9437099999999998E-2</c:v>
                </c:pt>
                <c:pt idx="488">
                  <c:v>-3.94404E-2</c:v>
                </c:pt>
                <c:pt idx="489">
                  <c:v>-4.4723699999999998E-2</c:v>
                </c:pt>
                <c:pt idx="490">
                  <c:v>-3.0539699999999999E-2</c:v>
                </c:pt>
                <c:pt idx="491">
                  <c:v>-1.16682E-2</c:v>
                </c:pt>
                <c:pt idx="492">
                  <c:v>-6.1062499999999997E-3</c:v>
                </c:pt>
                <c:pt idx="493">
                  <c:v>1.17275E-2</c:v>
                </c:pt>
                <c:pt idx="494">
                  <c:v>3.4496699999999998E-2</c:v>
                </c:pt>
                <c:pt idx="495">
                  <c:v>3.98962E-2</c:v>
                </c:pt>
                <c:pt idx="496">
                  <c:v>5.7137E-2</c:v>
                </c:pt>
                <c:pt idx="497">
                  <c:v>7.9136100000000001E-2</c:v>
                </c:pt>
                <c:pt idx="498">
                  <c:v>8.6129999999999998E-2</c:v>
                </c:pt>
                <c:pt idx="499">
                  <c:v>5.6042500000000002E-2</c:v>
                </c:pt>
                <c:pt idx="500">
                  <c:v>6.4266199999999996E-2</c:v>
                </c:pt>
                <c:pt idx="501">
                  <c:v>7.3474899999999996E-2</c:v>
                </c:pt>
                <c:pt idx="502">
                  <c:v>7.3991699999999994E-2</c:v>
                </c:pt>
                <c:pt idx="503">
                  <c:v>7.7098399999999997E-2</c:v>
                </c:pt>
                <c:pt idx="504">
                  <c:v>6.07252E-2</c:v>
                </c:pt>
                <c:pt idx="505">
                  <c:v>2.8912899999999998E-2</c:v>
                </c:pt>
                <c:pt idx="506">
                  <c:v>2.8978899999999998E-2</c:v>
                </c:pt>
                <c:pt idx="507">
                  <c:v>3.2863999999999997E-2</c:v>
                </c:pt>
                <c:pt idx="508">
                  <c:v>5.1633400000000003E-2</c:v>
                </c:pt>
                <c:pt idx="509">
                  <c:v>6.7323800000000003E-2</c:v>
                </c:pt>
                <c:pt idx="510">
                  <c:v>4.0489900000000002E-2</c:v>
                </c:pt>
                <c:pt idx="511">
                  <c:v>5.0969E-2</c:v>
                </c:pt>
                <c:pt idx="512">
                  <c:v>6.7308699999999999E-2</c:v>
                </c:pt>
                <c:pt idx="513">
                  <c:v>4.96739E-2</c:v>
                </c:pt>
                <c:pt idx="514">
                  <c:v>7.6225500000000002E-2</c:v>
                </c:pt>
                <c:pt idx="515">
                  <c:v>0.100091</c:v>
                </c:pt>
                <c:pt idx="516">
                  <c:v>8.3049499999999998E-2</c:v>
                </c:pt>
                <c:pt idx="517">
                  <c:v>7.8790799999999994E-2</c:v>
                </c:pt>
                <c:pt idx="518">
                  <c:v>5.3493600000000002E-2</c:v>
                </c:pt>
                <c:pt idx="519">
                  <c:v>6.9077100000000002E-2</c:v>
                </c:pt>
                <c:pt idx="520">
                  <c:v>7.4399499999999993E-2</c:v>
                </c:pt>
                <c:pt idx="521">
                  <c:v>6.6361900000000001E-3</c:v>
                </c:pt>
                <c:pt idx="522">
                  <c:v>-2.2463600000000002E-3</c:v>
                </c:pt>
                <c:pt idx="523">
                  <c:v>-9.4305599999999993E-3</c:v>
                </c:pt>
                <c:pt idx="524">
                  <c:v>-1.31938E-2</c:v>
                </c:pt>
                <c:pt idx="525">
                  <c:v>-6.2606499999999995E-2</c:v>
                </c:pt>
                <c:pt idx="526">
                  <c:v>-4.3126699999999997E-2</c:v>
                </c:pt>
                <c:pt idx="527">
                  <c:v>-6.3573000000000005E-2</c:v>
                </c:pt>
                <c:pt idx="528">
                  <c:v>-6.13439E-2</c:v>
                </c:pt>
                <c:pt idx="529">
                  <c:v>-5.6070700000000001E-2</c:v>
                </c:pt>
                <c:pt idx="530">
                  <c:v>-3.6882400000000003E-2</c:v>
                </c:pt>
                <c:pt idx="531">
                  <c:v>-2.2113899999999999E-2</c:v>
                </c:pt>
                <c:pt idx="532">
                  <c:v>-1.30603E-2</c:v>
                </c:pt>
                <c:pt idx="533">
                  <c:v>-4.1649199999999997E-2</c:v>
                </c:pt>
                <c:pt idx="534">
                  <c:v>-5.7213699999999999E-3</c:v>
                </c:pt>
                <c:pt idx="535">
                  <c:v>-7.41218E-3</c:v>
                </c:pt>
                <c:pt idx="536">
                  <c:v>-4.5359099999999999E-2</c:v>
                </c:pt>
                <c:pt idx="537">
                  <c:v>-2.2322999999999999E-2</c:v>
                </c:pt>
                <c:pt idx="538">
                  <c:v>-1.4183299999999999E-2</c:v>
                </c:pt>
                <c:pt idx="539">
                  <c:v>-1.39463E-2</c:v>
                </c:pt>
                <c:pt idx="540">
                  <c:v>-4.2641199999999997E-2</c:v>
                </c:pt>
                <c:pt idx="541">
                  <c:v>-4.8705600000000002E-2</c:v>
                </c:pt>
                <c:pt idx="542">
                  <c:v>-9.4742400000000004E-2</c:v>
                </c:pt>
                <c:pt idx="543">
                  <c:v>-9.3382699999999999E-2</c:v>
                </c:pt>
                <c:pt idx="544">
                  <c:v>-0.10560799999999999</c:v>
                </c:pt>
                <c:pt idx="545">
                  <c:v>-0.131602</c:v>
                </c:pt>
                <c:pt idx="546">
                  <c:v>-0.14855499999999999</c:v>
                </c:pt>
                <c:pt idx="547">
                  <c:v>-0.14110400000000001</c:v>
                </c:pt>
                <c:pt idx="548">
                  <c:v>-0.144237</c:v>
                </c:pt>
                <c:pt idx="549">
                  <c:v>-0.14149700000000001</c:v>
                </c:pt>
                <c:pt idx="550">
                  <c:v>-0.153221</c:v>
                </c:pt>
                <c:pt idx="551">
                  <c:v>-0.16056100000000001</c:v>
                </c:pt>
                <c:pt idx="552">
                  <c:v>-0.155228</c:v>
                </c:pt>
                <c:pt idx="553">
                  <c:v>-0.18423100000000001</c:v>
                </c:pt>
                <c:pt idx="554">
                  <c:v>-0.15560099999999999</c:v>
                </c:pt>
                <c:pt idx="555">
                  <c:v>-0.141402</c:v>
                </c:pt>
                <c:pt idx="556">
                  <c:v>-0.14638200000000001</c:v>
                </c:pt>
                <c:pt idx="557">
                  <c:v>-0.150787</c:v>
                </c:pt>
                <c:pt idx="558">
                  <c:v>-0.137512</c:v>
                </c:pt>
                <c:pt idx="559">
                  <c:v>-0.12609799999999999</c:v>
                </c:pt>
                <c:pt idx="560">
                  <c:v>-0.16486100000000001</c:v>
                </c:pt>
                <c:pt idx="561">
                  <c:v>-0.14860200000000001</c:v>
                </c:pt>
                <c:pt idx="562">
                  <c:v>-0.176201</c:v>
                </c:pt>
                <c:pt idx="563">
                  <c:v>-0.175321</c:v>
                </c:pt>
                <c:pt idx="564">
                  <c:v>-0.238121</c:v>
                </c:pt>
                <c:pt idx="565">
                  <c:v>-0.240291</c:v>
                </c:pt>
                <c:pt idx="566">
                  <c:v>-0.222388</c:v>
                </c:pt>
                <c:pt idx="567">
                  <c:v>-0.27806500000000001</c:v>
                </c:pt>
                <c:pt idx="568">
                  <c:v>-0.217613</c:v>
                </c:pt>
                <c:pt idx="569">
                  <c:v>-0.19967599999999999</c:v>
                </c:pt>
                <c:pt idx="570">
                  <c:v>-0.17447799999999999</c:v>
                </c:pt>
                <c:pt idx="571">
                  <c:v>-0.13169800000000001</c:v>
                </c:pt>
                <c:pt idx="572">
                  <c:v>-8.0396099999999998E-2</c:v>
                </c:pt>
                <c:pt idx="573">
                  <c:v>-9.5102699999999998E-2</c:v>
                </c:pt>
                <c:pt idx="574">
                  <c:v>1.6171000000000001E-2</c:v>
                </c:pt>
                <c:pt idx="575">
                  <c:v>2.8780099999999999E-3</c:v>
                </c:pt>
                <c:pt idx="576">
                  <c:v>6.3899200000000003E-2</c:v>
                </c:pt>
                <c:pt idx="577">
                  <c:v>4.0475499999999998E-2</c:v>
                </c:pt>
                <c:pt idx="578">
                  <c:v>4.1394599999999997E-2</c:v>
                </c:pt>
                <c:pt idx="579">
                  <c:v>1.2848500000000001E-2</c:v>
                </c:pt>
                <c:pt idx="580">
                  <c:v>3.3935100000000002E-3</c:v>
                </c:pt>
                <c:pt idx="581">
                  <c:v>6.2700799999999999E-3</c:v>
                </c:pt>
                <c:pt idx="582">
                  <c:v>-4.0425000000000003E-2</c:v>
                </c:pt>
                <c:pt idx="583">
                  <c:v>-3.30523E-2</c:v>
                </c:pt>
                <c:pt idx="584">
                  <c:v>-1.90432E-2</c:v>
                </c:pt>
                <c:pt idx="585">
                  <c:v>-3.1740200000000003E-2</c:v>
                </c:pt>
                <c:pt idx="586">
                  <c:v>-1.02641E-2</c:v>
                </c:pt>
                <c:pt idx="587">
                  <c:v>-6.4161899999999996E-3</c:v>
                </c:pt>
                <c:pt idx="588">
                  <c:v>-3.2195700000000001E-2</c:v>
                </c:pt>
                <c:pt idx="589">
                  <c:v>-1.35204E-2</c:v>
                </c:pt>
                <c:pt idx="590">
                  <c:v>-2.6913800000000002E-2</c:v>
                </c:pt>
                <c:pt idx="591">
                  <c:v>-3.2376599999999998E-2</c:v>
                </c:pt>
                <c:pt idx="592">
                  <c:v>-1.5609E-2</c:v>
                </c:pt>
                <c:pt idx="593">
                  <c:v>-5.0965999999999997E-2</c:v>
                </c:pt>
                <c:pt idx="594">
                  <c:v>-8.3394200000000002E-2</c:v>
                </c:pt>
                <c:pt idx="595">
                  <c:v>-6.7358500000000002E-2</c:v>
                </c:pt>
                <c:pt idx="596">
                  <c:v>-0.111013</c:v>
                </c:pt>
                <c:pt idx="597">
                  <c:v>-0.14744299999999999</c:v>
                </c:pt>
                <c:pt idx="598">
                  <c:v>-0.207816</c:v>
                </c:pt>
                <c:pt idx="599">
                  <c:v>-0.23324900000000001</c:v>
                </c:pt>
                <c:pt idx="600">
                  <c:v>-0.22467000000000001</c:v>
                </c:pt>
                <c:pt idx="601">
                  <c:v>-0.21778600000000001</c:v>
                </c:pt>
                <c:pt idx="602">
                  <c:v>-0.22405</c:v>
                </c:pt>
                <c:pt idx="603">
                  <c:v>-0.243783</c:v>
                </c:pt>
                <c:pt idx="604">
                  <c:v>-0.22798299999999999</c:v>
                </c:pt>
                <c:pt idx="605">
                  <c:v>-0.22876199999999999</c:v>
                </c:pt>
                <c:pt idx="606">
                  <c:v>-0.243312</c:v>
                </c:pt>
                <c:pt idx="607">
                  <c:v>-0.27348499999999998</c:v>
                </c:pt>
                <c:pt idx="608">
                  <c:v>-0.26705099999999998</c:v>
                </c:pt>
                <c:pt idx="609">
                  <c:v>-0.23173099999999999</c:v>
                </c:pt>
                <c:pt idx="610">
                  <c:v>-0.23314299999999999</c:v>
                </c:pt>
                <c:pt idx="611">
                  <c:v>-0.20469999999999999</c:v>
                </c:pt>
                <c:pt idx="612">
                  <c:v>-0.19534399999999999</c:v>
                </c:pt>
                <c:pt idx="613">
                  <c:v>-0.21932199999999999</c:v>
                </c:pt>
                <c:pt idx="614">
                  <c:v>-0.233044</c:v>
                </c:pt>
                <c:pt idx="615">
                  <c:v>-0.21945100000000001</c:v>
                </c:pt>
                <c:pt idx="616">
                  <c:v>-0.21793399999999999</c:v>
                </c:pt>
                <c:pt idx="617">
                  <c:v>-0.20142099999999999</c:v>
                </c:pt>
                <c:pt idx="618">
                  <c:v>-0.22106899999999999</c:v>
                </c:pt>
                <c:pt idx="619">
                  <c:v>-0.14838100000000001</c:v>
                </c:pt>
                <c:pt idx="620">
                  <c:v>-0.120417</c:v>
                </c:pt>
                <c:pt idx="621">
                  <c:v>-9.78184E-2</c:v>
                </c:pt>
                <c:pt idx="622">
                  <c:v>-0.12835299999999999</c:v>
                </c:pt>
                <c:pt idx="623">
                  <c:v>-0.11583400000000001</c:v>
                </c:pt>
                <c:pt idx="624">
                  <c:v>-8.6844000000000005E-2</c:v>
                </c:pt>
                <c:pt idx="625">
                  <c:v>-8.2296300000000003E-2</c:v>
                </c:pt>
                <c:pt idx="626">
                  <c:v>-5.5001399999999999E-2</c:v>
                </c:pt>
                <c:pt idx="627">
                  <c:v>-1.1906999999999999E-2</c:v>
                </c:pt>
                <c:pt idx="628">
                  <c:v>-2.40713E-2</c:v>
                </c:pt>
                <c:pt idx="629">
                  <c:v>-1.9987100000000001E-2</c:v>
                </c:pt>
                <c:pt idx="630">
                  <c:v>6.4260100000000001E-2</c:v>
                </c:pt>
                <c:pt idx="631">
                  <c:v>7.0634699999999995E-2</c:v>
                </c:pt>
                <c:pt idx="632">
                  <c:v>0.12436800000000001</c:v>
                </c:pt>
                <c:pt idx="633">
                  <c:v>0.12889600000000001</c:v>
                </c:pt>
                <c:pt idx="634">
                  <c:v>0.11316900000000001</c:v>
                </c:pt>
                <c:pt idx="635">
                  <c:v>0.119047</c:v>
                </c:pt>
                <c:pt idx="636">
                  <c:v>8.8025199999999998E-2</c:v>
                </c:pt>
                <c:pt idx="637">
                  <c:v>0.11802600000000001</c:v>
                </c:pt>
                <c:pt idx="638">
                  <c:v>0.109557</c:v>
                </c:pt>
                <c:pt idx="639">
                  <c:v>0.118793</c:v>
                </c:pt>
                <c:pt idx="640">
                  <c:v>9.8775299999999996E-2</c:v>
                </c:pt>
                <c:pt idx="641">
                  <c:v>0.110994</c:v>
                </c:pt>
                <c:pt idx="642">
                  <c:v>9.1648999999999994E-2</c:v>
                </c:pt>
                <c:pt idx="643">
                  <c:v>9.8659899999999995E-2</c:v>
                </c:pt>
                <c:pt idx="644">
                  <c:v>9.5492599999999997E-2</c:v>
                </c:pt>
                <c:pt idx="645">
                  <c:v>0.10314</c:v>
                </c:pt>
                <c:pt idx="646">
                  <c:v>0.105641</c:v>
                </c:pt>
                <c:pt idx="647">
                  <c:v>5.8151700000000001E-2</c:v>
                </c:pt>
                <c:pt idx="648">
                  <c:v>5.0595800000000003E-2</c:v>
                </c:pt>
                <c:pt idx="649">
                  <c:v>7.3382699999999995E-2</c:v>
                </c:pt>
                <c:pt idx="650">
                  <c:v>7.0860900000000004E-2</c:v>
                </c:pt>
                <c:pt idx="651">
                  <c:v>6.7945500000000006E-2</c:v>
                </c:pt>
                <c:pt idx="652">
                  <c:v>8.7344199999999997E-2</c:v>
                </c:pt>
                <c:pt idx="653">
                  <c:v>8.2758999999999999E-2</c:v>
                </c:pt>
                <c:pt idx="654">
                  <c:v>6.5835499999999996E-3</c:v>
                </c:pt>
                <c:pt idx="655">
                  <c:v>2.39562E-2</c:v>
                </c:pt>
                <c:pt idx="656">
                  <c:v>4.6698900000000002E-2</c:v>
                </c:pt>
                <c:pt idx="657">
                  <c:v>0.108045</c:v>
                </c:pt>
                <c:pt idx="658">
                  <c:v>9.7019300000000003E-2</c:v>
                </c:pt>
                <c:pt idx="659">
                  <c:v>5.85643E-2</c:v>
                </c:pt>
                <c:pt idx="660">
                  <c:v>5.5493500000000001E-2</c:v>
                </c:pt>
                <c:pt idx="661">
                  <c:v>3.2427699999999997E-2</c:v>
                </c:pt>
                <c:pt idx="662">
                  <c:v>4.3534400000000001E-2</c:v>
                </c:pt>
                <c:pt idx="663">
                  <c:v>6.5595399999999998E-2</c:v>
                </c:pt>
                <c:pt idx="664">
                  <c:v>5.4863799999999997E-2</c:v>
                </c:pt>
                <c:pt idx="665">
                  <c:v>4.9919499999999999E-2</c:v>
                </c:pt>
                <c:pt idx="666">
                  <c:v>6.8120700000000006E-2</c:v>
                </c:pt>
                <c:pt idx="667">
                  <c:v>6.0674600000000002E-2</c:v>
                </c:pt>
                <c:pt idx="668">
                  <c:v>7.3499099999999998E-2</c:v>
                </c:pt>
                <c:pt idx="669">
                  <c:v>5.8040099999999997E-2</c:v>
                </c:pt>
                <c:pt idx="670">
                  <c:v>6.8940600000000005E-2</c:v>
                </c:pt>
                <c:pt idx="671">
                  <c:v>6.1352900000000002E-2</c:v>
                </c:pt>
                <c:pt idx="672">
                  <c:v>0.11898300000000001</c:v>
                </c:pt>
                <c:pt idx="673">
                  <c:v>0.11186</c:v>
                </c:pt>
                <c:pt idx="674">
                  <c:v>0.15213499999999999</c:v>
                </c:pt>
                <c:pt idx="675">
                  <c:v>0.15623100000000001</c:v>
                </c:pt>
                <c:pt idx="676">
                  <c:v>0.13353000000000001</c:v>
                </c:pt>
                <c:pt idx="677">
                  <c:v>8.7265899999999993E-2</c:v>
                </c:pt>
                <c:pt idx="678">
                  <c:v>2.1016199999999999E-2</c:v>
                </c:pt>
                <c:pt idx="679">
                  <c:v>9.0201099999999996E-3</c:v>
                </c:pt>
                <c:pt idx="680">
                  <c:v>1.4700299999999999E-2</c:v>
                </c:pt>
                <c:pt idx="681">
                  <c:v>1.98557E-2</c:v>
                </c:pt>
                <c:pt idx="682">
                  <c:v>6.3781999999999997E-3</c:v>
                </c:pt>
                <c:pt idx="683" formatCode="0.00E+00">
                  <c:v>-2.27544E-5</c:v>
                </c:pt>
                <c:pt idx="684">
                  <c:v>-2.1738400000000001E-2</c:v>
                </c:pt>
                <c:pt idx="685">
                  <c:v>-2.43623E-2</c:v>
                </c:pt>
                <c:pt idx="686">
                  <c:v>-2.7105500000000001E-2</c:v>
                </c:pt>
                <c:pt idx="687">
                  <c:v>-1.9383899999999999E-2</c:v>
                </c:pt>
                <c:pt idx="688">
                  <c:v>-2.5421099999999999E-2</c:v>
                </c:pt>
                <c:pt idx="689">
                  <c:v>-3.47306E-3</c:v>
                </c:pt>
                <c:pt idx="690">
                  <c:v>-6.9931999999999994E-2</c:v>
                </c:pt>
                <c:pt idx="691">
                  <c:v>-2.66295E-2</c:v>
                </c:pt>
                <c:pt idx="692">
                  <c:v>-6.4728900000000002E-3</c:v>
                </c:pt>
                <c:pt idx="693">
                  <c:v>-1.6814800000000001E-2</c:v>
                </c:pt>
                <c:pt idx="694">
                  <c:v>-2.2676499999999999E-2</c:v>
                </c:pt>
                <c:pt idx="695">
                  <c:v>4.4806800000000001E-2</c:v>
                </c:pt>
                <c:pt idx="696">
                  <c:v>2.7789299999999999E-2</c:v>
                </c:pt>
                <c:pt idx="697">
                  <c:v>1.5514999999999999E-2</c:v>
                </c:pt>
                <c:pt idx="698">
                  <c:v>2.5770299999999999E-2</c:v>
                </c:pt>
                <c:pt idx="699">
                  <c:v>4.1635499999999999E-2</c:v>
                </c:pt>
                <c:pt idx="700">
                  <c:v>2.1609199999999999E-2</c:v>
                </c:pt>
                <c:pt idx="701">
                  <c:v>2.1789900000000001E-2</c:v>
                </c:pt>
                <c:pt idx="702">
                  <c:v>3.69313E-2</c:v>
                </c:pt>
                <c:pt idx="703">
                  <c:v>4.7961799999999999E-2</c:v>
                </c:pt>
                <c:pt idx="704">
                  <c:v>5.5328500000000003E-2</c:v>
                </c:pt>
                <c:pt idx="705">
                  <c:v>6.5671900000000005E-2</c:v>
                </c:pt>
                <c:pt idx="706">
                  <c:v>3.7209100000000002E-2</c:v>
                </c:pt>
                <c:pt idx="707">
                  <c:v>2.6052599999999999E-3</c:v>
                </c:pt>
                <c:pt idx="708">
                  <c:v>1.8586399999999999E-2</c:v>
                </c:pt>
                <c:pt idx="709">
                  <c:v>1.14378E-2</c:v>
                </c:pt>
                <c:pt idx="710">
                  <c:v>5.5745799999999998E-2</c:v>
                </c:pt>
                <c:pt idx="711">
                  <c:v>5.55113E-2</c:v>
                </c:pt>
                <c:pt idx="712">
                  <c:v>7.0917599999999997E-2</c:v>
                </c:pt>
                <c:pt idx="713">
                  <c:v>8.4943299999999999E-2</c:v>
                </c:pt>
                <c:pt idx="714">
                  <c:v>0.14630799999999999</c:v>
                </c:pt>
                <c:pt idx="715">
                  <c:v>0.119218</c:v>
                </c:pt>
                <c:pt idx="716">
                  <c:v>8.3011399999999999E-2</c:v>
                </c:pt>
                <c:pt idx="717">
                  <c:v>8.7604000000000001E-2</c:v>
                </c:pt>
                <c:pt idx="718">
                  <c:v>0.130722</c:v>
                </c:pt>
                <c:pt idx="719">
                  <c:v>0.111886</c:v>
                </c:pt>
                <c:pt idx="720">
                  <c:v>0.12826100000000001</c:v>
                </c:pt>
                <c:pt idx="721">
                  <c:v>7.0281800000000005E-2</c:v>
                </c:pt>
                <c:pt idx="722">
                  <c:v>4.0104399999999998E-2</c:v>
                </c:pt>
                <c:pt idx="723">
                  <c:v>2.0878500000000001E-2</c:v>
                </c:pt>
                <c:pt idx="724">
                  <c:v>-2.4117499999999998E-3</c:v>
                </c:pt>
                <c:pt idx="725">
                  <c:v>-3.0856000000000001E-2</c:v>
                </c:pt>
                <c:pt idx="726">
                  <c:v>-6.2940399999999994E-2</c:v>
                </c:pt>
                <c:pt idx="727">
                  <c:v>-6.8737099999999995E-2</c:v>
                </c:pt>
                <c:pt idx="728">
                  <c:v>-9.3640299999999996E-2</c:v>
                </c:pt>
                <c:pt idx="729">
                  <c:v>-7.8452499999999994E-2</c:v>
                </c:pt>
                <c:pt idx="730">
                  <c:v>-1.5615800000000001E-2</c:v>
                </c:pt>
                <c:pt idx="731">
                  <c:v>2.2990300000000002E-2</c:v>
                </c:pt>
                <c:pt idx="732">
                  <c:v>1.2884100000000001E-2</c:v>
                </c:pt>
                <c:pt idx="733">
                  <c:v>2.4508599999999998E-2</c:v>
                </c:pt>
                <c:pt idx="734">
                  <c:v>8.0652699999999994E-2</c:v>
                </c:pt>
                <c:pt idx="735">
                  <c:v>8.9647099999999993E-2</c:v>
                </c:pt>
                <c:pt idx="736">
                  <c:v>8.0436999999999995E-2</c:v>
                </c:pt>
                <c:pt idx="737">
                  <c:v>9.4215300000000002E-2</c:v>
                </c:pt>
                <c:pt idx="738">
                  <c:v>6.5785999999999997E-2</c:v>
                </c:pt>
                <c:pt idx="739">
                  <c:v>6.0480800000000001E-2</c:v>
                </c:pt>
                <c:pt idx="740">
                  <c:v>7.2274699999999997E-2</c:v>
                </c:pt>
                <c:pt idx="741">
                  <c:v>6.6122299999999995E-2</c:v>
                </c:pt>
                <c:pt idx="742">
                  <c:v>5.0234800000000003E-2</c:v>
                </c:pt>
                <c:pt idx="743">
                  <c:v>6.4984799999999995E-2</c:v>
                </c:pt>
                <c:pt idx="744">
                  <c:v>5.4785399999999998E-2</c:v>
                </c:pt>
                <c:pt idx="745">
                  <c:v>5.0349600000000001E-2</c:v>
                </c:pt>
                <c:pt idx="746">
                  <c:v>6.3168699999999994E-2</c:v>
                </c:pt>
                <c:pt idx="747">
                  <c:v>1.4173E-2</c:v>
                </c:pt>
                <c:pt idx="748">
                  <c:v>3.6037399999999997E-2</c:v>
                </c:pt>
                <c:pt idx="749">
                  <c:v>3.3701000000000002E-2</c:v>
                </c:pt>
                <c:pt idx="750">
                  <c:v>4.4920799999999997E-2</c:v>
                </c:pt>
                <c:pt idx="751">
                  <c:v>6.6024299999999994E-2</c:v>
                </c:pt>
                <c:pt idx="752">
                  <c:v>4.0368000000000001E-2</c:v>
                </c:pt>
                <c:pt idx="753">
                  <c:v>3.6613899999999998E-2</c:v>
                </c:pt>
                <c:pt idx="754">
                  <c:v>6.3901399999999997E-2</c:v>
                </c:pt>
                <c:pt idx="755">
                  <c:v>3.3906800000000001E-2</c:v>
                </c:pt>
                <c:pt idx="756">
                  <c:v>3.5627399999999997E-2</c:v>
                </c:pt>
                <c:pt idx="757">
                  <c:v>8.8527499999999995E-2</c:v>
                </c:pt>
                <c:pt idx="758">
                  <c:v>0.115817</c:v>
                </c:pt>
                <c:pt idx="759">
                  <c:v>0.161524</c:v>
                </c:pt>
                <c:pt idx="760">
                  <c:v>0.19626399999999999</c:v>
                </c:pt>
                <c:pt idx="761">
                  <c:v>0.210395</c:v>
                </c:pt>
                <c:pt idx="762">
                  <c:v>0.21729399999999999</c:v>
                </c:pt>
                <c:pt idx="763">
                  <c:v>0.19660900000000001</c:v>
                </c:pt>
                <c:pt idx="764">
                  <c:v>0.15388499999999999</c:v>
                </c:pt>
                <c:pt idx="765">
                  <c:v>0.14938899999999999</c:v>
                </c:pt>
                <c:pt idx="766">
                  <c:v>0.14938399999999999</c:v>
                </c:pt>
                <c:pt idx="767">
                  <c:v>0.13589899999999999</c:v>
                </c:pt>
                <c:pt idx="768">
                  <c:v>0.134794</c:v>
                </c:pt>
                <c:pt idx="769">
                  <c:v>0.103312</c:v>
                </c:pt>
                <c:pt idx="770">
                  <c:v>0.108055</c:v>
                </c:pt>
                <c:pt idx="771">
                  <c:v>0.10469000000000001</c:v>
                </c:pt>
                <c:pt idx="772">
                  <c:v>0.12875200000000001</c:v>
                </c:pt>
                <c:pt idx="773">
                  <c:v>0.107144</c:v>
                </c:pt>
                <c:pt idx="774">
                  <c:v>9.81683E-2</c:v>
                </c:pt>
                <c:pt idx="775">
                  <c:v>0.10836899999999999</c:v>
                </c:pt>
                <c:pt idx="776">
                  <c:v>7.4543200000000004E-2</c:v>
                </c:pt>
                <c:pt idx="777">
                  <c:v>0.118644</c:v>
                </c:pt>
                <c:pt idx="778">
                  <c:v>0.11726499999999999</c:v>
                </c:pt>
                <c:pt idx="779">
                  <c:v>0.12922700000000001</c:v>
                </c:pt>
                <c:pt idx="780">
                  <c:v>0.116969</c:v>
                </c:pt>
                <c:pt idx="781">
                  <c:v>0.101032</c:v>
                </c:pt>
                <c:pt idx="782">
                  <c:v>0.107777</c:v>
                </c:pt>
                <c:pt idx="783">
                  <c:v>0.101974</c:v>
                </c:pt>
                <c:pt idx="784">
                  <c:v>8.6610999999999994E-2</c:v>
                </c:pt>
                <c:pt idx="785">
                  <c:v>0.101732</c:v>
                </c:pt>
                <c:pt idx="786">
                  <c:v>8.8327900000000001E-2</c:v>
                </c:pt>
                <c:pt idx="787">
                  <c:v>9.35029E-2</c:v>
                </c:pt>
                <c:pt idx="788">
                  <c:v>0.16939599999999999</c:v>
                </c:pt>
                <c:pt idx="789">
                  <c:v>0.15140100000000001</c:v>
                </c:pt>
                <c:pt idx="790">
                  <c:v>0.16297900000000001</c:v>
                </c:pt>
                <c:pt idx="791">
                  <c:v>0.15056700000000001</c:v>
                </c:pt>
                <c:pt idx="792">
                  <c:v>0.159466</c:v>
                </c:pt>
                <c:pt idx="793">
                  <c:v>0.12631600000000001</c:v>
                </c:pt>
                <c:pt idx="794">
                  <c:v>0.13490199999999999</c:v>
                </c:pt>
                <c:pt idx="795">
                  <c:v>0.107683</c:v>
                </c:pt>
                <c:pt idx="796">
                  <c:v>0.13178699999999999</c:v>
                </c:pt>
                <c:pt idx="797">
                  <c:v>0.113148</c:v>
                </c:pt>
                <c:pt idx="798">
                  <c:v>0.11687500000000001</c:v>
                </c:pt>
                <c:pt idx="799">
                  <c:v>0.101761</c:v>
                </c:pt>
                <c:pt idx="800">
                  <c:v>0.103529</c:v>
                </c:pt>
                <c:pt idx="801">
                  <c:v>5.1561799999999998E-2</c:v>
                </c:pt>
                <c:pt idx="802">
                  <c:v>4.2754500000000001E-2</c:v>
                </c:pt>
                <c:pt idx="803">
                  <c:v>8.6247500000000005E-2</c:v>
                </c:pt>
                <c:pt idx="804">
                  <c:v>7.2972999999999996E-2</c:v>
                </c:pt>
                <c:pt idx="805">
                  <c:v>4.3226599999999997E-2</c:v>
                </c:pt>
                <c:pt idx="806">
                  <c:v>6.0477900000000001E-2</c:v>
                </c:pt>
                <c:pt idx="807">
                  <c:v>6.3773399999999994E-2</c:v>
                </c:pt>
                <c:pt idx="808">
                  <c:v>4.6603899999999997E-2</c:v>
                </c:pt>
                <c:pt idx="809">
                  <c:v>6.8999400000000002E-2</c:v>
                </c:pt>
                <c:pt idx="810">
                  <c:v>6.7975499999999994E-2</c:v>
                </c:pt>
                <c:pt idx="811">
                  <c:v>7.5269500000000003E-2</c:v>
                </c:pt>
                <c:pt idx="812">
                  <c:v>4.7252799999999998E-2</c:v>
                </c:pt>
                <c:pt idx="813">
                  <c:v>2.5696799999999999E-2</c:v>
                </c:pt>
                <c:pt idx="814">
                  <c:v>3.7779899999999998E-2</c:v>
                </c:pt>
                <c:pt idx="815">
                  <c:v>2.3825800000000001E-2</c:v>
                </c:pt>
                <c:pt idx="816">
                  <c:v>0.10041700000000001</c:v>
                </c:pt>
                <c:pt idx="817">
                  <c:v>9.7173200000000001E-2</c:v>
                </c:pt>
                <c:pt idx="818">
                  <c:v>0.11197500000000001</c:v>
                </c:pt>
                <c:pt idx="819">
                  <c:v>0.14351700000000001</c:v>
                </c:pt>
                <c:pt idx="820">
                  <c:v>0.14643999999999999</c:v>
                </c:pt>
                <c:pt idx="821">
                  <c:v>0.13165099999999999</c:v>
                </c:pt>
                <c:pt idx="822">
                  <c:v>0.134663</c:v>
                </c:pt>
                <c:pt idx="823">
                  <c:v>0.12881100000000001</c:v>
                </c:pt>
                <c:pt idx="824">
                  <c:v>7.3168899999999995E-2</c:v>
                </c:pt>
                <c:pt idx="825">
                  <c:v>7.6825599999999994E-2</c:v>
                </c:pt>
                <c:pt idx="826">
                  <c:v>8.5620799999999997E-2</c:v>
                </c:pt>
                <c:pt idx="827">
                  <c:v>0.10065</c:v>
                </c:pt>
                <c:pt idx="828">
                  <c:v>8.3486699999999997E-2</c:v>
                </c:pt>
                <c:pt idx="829">
                  <c:v>7.84247E-2</c:v>
                </c:pt>
                <c:pt idx="830">
                  <c:v>9.26009E-2</c:v>
                </c:pt>
                <c:pt idx="831">
                  <c:v>9.4484200000000004E-2</c:v>
                </c:pt>
                <c:pt idx="832">
                  <c:v>0.185804</c:v>
                </c:pt>
                <c:pt idx="833">
                  <c:v>0.202014</c:v>
                </c:pt>
                <c:pt idx="834">
                  <c:v>0.201402</c:v>
                </c:pt>
                <c:pt idx="835">
                  <c:v>0.19494</c:v>
                </c:pt>
                <c:pt idx="836">
                  <c:v>0.16479199999999999</c:v>
                </c:pt>
                <c:pt idx="837">
                  <c:v>0.17691699999999999</c:v>
                </c:pt>
                <c:pt idx="838">
                  <c:v>0.17540500000000001</c:v>
                </c:pt>
                <c:pt idx="839">
                  <c:v>0.17794399999999999</c:v>
                </c:pt>
                <c:pt idx="840">
                  <c:v>0.17321400000000001</c:v>
                </c:pt>
                <c:pt idx="841">
                  <c:v>0.17730799999999999</c:v>
                </c:pt>
                <c:pt idx="842">
                  <c:v>0.17678099999999999</c:v>
                </c:pt>
                <c:pt idx="843">
                  <c:v>0.126829</c:v>
                </c:pt>
                <c:pt idx="844">
                  <c:v>9.6616300000000002E-2</c:v>
                </c:pt>
                <c:pt idx="845">
                  <c:v>0.13564100000000001</c:v>
                </c:pt>
                <c:pt idx="846">
                  <c:v>0.14657200000000001</c:v>
                </c:pt>
                <c:pt idx="847">
                  <c:v>0.15970500000000001</c:v>
                </c:pt>
                <c:pt idx="848">
                  <c:v>0.17288600000000001</c:v>
                </c:pt>
                <c:pt idx="849">
                  <c:v>0.15054300000000001</c:v>
                </c:pt>
                <c:pt idx="850">
                  <c:v>0.119605</c:v>
                </c:pt>
                <c:pt idx="851">
                  <c:v>8.3095100000000005E-2</c:v>
                </c:pt>
                <c:pt idx="852">
                  <c:v>9.1708899999999996E-2</c:v>
                </c:pt>
                <c:pt idx="853">
                  <c:v>8.3918499999999993E-2</c:v>
                </c:pt>
                <c:pt idx="854">
                  <c:v>7.5036900000000004E-2</c:v>
                </c:pt>
                <c:pt idx="855">
                  <c:v>9.75747E-2</c:v>
                </c:pt>
                <c:pt idx="856">
                  <c:v>8.9317099999999996E-2</c:v>
                </c:pt>
                <c:pt idx="857">
                  <c:v>8.5210300000000003E-2</c:v>
                </c:pt>
                <c:pt idx="858">
                  <c:v>0.108512</c:v>
                </c:pt>
                <c:pt idx="859">
                  <c:v>6.8254300000000004E-2</c:v>
                </c:pt>
                <c:pt idx="860">
                  <c:v>6.3098600000000005E-2</c:v>
                </c:pt>
                <c:pt idx="861">
                  <c:v>9.8318900000000001E-2</c:v>
                </c:pt>
                <c:pt idx="862">
                  <c:v>0.12066300000000001</c:v>
                </c:pt>
                <c:pt idx="863">
                  <c:v>0.101412</c:v>
                </c:pt>
                <c:pt idx="864">
                  <c:v>9.8349199999999998E-2</c:v>
                </c:pt>
                <c:pt idx="865">
                  <c:v>0.107598</c:v>
                </c:pt>
                <c:pt idx="866">
                  <c:v>1.88915E-3</c:v>
                </c:pt>
                <c:pt idx="867">
                  <c:v>1.2394199999999999E-2</c:v>
                </c:pt>
                <c:pt idx="868">
                  <c:v>4.5040799999999999E-2</c:v>
                </c:pt>
                <c:pt idx="869">
                  <c:v>4.3967800000000001E-2</c:v>
                </c:pt>
                <c:pt idx="870">
                  <c:v>3.7358200000000001E-2</c:v>
                </c:pt>
                <c:pt idx="871">
                  <c:v>6.9019999999999998E-2</c:v>
                </c:pt>
                <c:pt idx="872">
                  <c:v>7.2429400000000005E-2</c:v>
                </c:pt>
                <c:pt idx="873">
                  <c:v>7.4563400000000002E-2</c:v>
                </c:pt>
                <c:pt idx="874">
                  <c:v>7.0503499999999997E-2</c:v>
                </c:pt>
                <c:pt idx="875">
                  <c:v>0.10173</c:v>
                </c:pt>
                <c:pt idx="876">
                  <c:v>0.12964400000000001</c:v>
                </c:pt>
                <c:pt idx="877">
                  <c:v>0.14097999999999999</c:v>
                </c:pt>
                <c:pt idx="878">
                  <c:v>0.126832</c:v>
                </c:pt>
                <c:pt idx="879">
                  <c:v>8.0088999999999994E-2</c:v>
                </c:pt>
                <c:pt idx="880">
                  <c:v>8.1370499999999998E-2</c:v>
                </c:pt>
                <c:pt idx="881">
                  <c:v>0.101857</c:v>
                </c:pt>
                <c:pt idx="882">
                  <c:v>0.12631600000000001</c:v>
                </c:pt>
                <c:pt idx="883">
                  <c:v>0.13169400000000001</c:v>
                </c:pt>
                <c:pt idx="884">
                  <c:v>0.13328799999999999</c:v>
                </c:pt>
                <c:pt idx="885">
                  <c:v>0.1416</c:v>
                </c:pt>
                <c:pt idx="886">
                  <c:v>0.116997</c:v>
                </c:pt>
                <c:pt idx="887">
                  <c:v>0.141566</c:v>
                </c:pt>
                <c:pt idx="888">
                  <c:v>0.12388299999999999</c:v>
                </c:pt>
                <c:pt idx="889">
                  <c:v>0.13792299999999999</c:v>
                </c:pt>
                <c:pt idx="890">
                  <c:v>0.15490100000000001</c:v>
                </c:pt>
                <c:pt idx="891">
                  <c:v>0.154556</c:v>
                </c:pt>
                <c:pt idx="892">
                  <c:v>0.14010900000000001</c:v>
                </c:pt>
                <c:pt idx="893">
                  <c:v>0.17281099999999999</c:v>
                </c:pt>
                <c:pt idx="894">
                  <c:v>0.13658600000000001</c:v>
                </c:pt>
                <c:pt idx="895">
                  <c:v>0.15262400000000001</c:v>
                </c:pt>
                <c:pt idx="896">
                  <c:v>0.15094299999999999</c:v>
                </c:pt>
                <c:pt idx="897">
                  <c:v>0.13414499999999999</c:v>
                </c:pt>
                <c:pt idx="898">
                  <c:v>0.12893099999999999</c:v>
                </c:pt>
                <c:pt idx="899">
                  <c:v>0.15376100000000001</c:v>
                </c:pt>
                <c:pt idx="900">
                  <c:v>0.14064599999999999</c:v>
                </c:pt>
                <c:pt idx="901">
                  <c:v>0.122928</c:v>
                </c:pt>
                <c:pt idx="902">
                  <c:v>0.123929</c:v>
                </c:pt>
                <c:pt idx="903">
                  <c:v>0.118021</c:v>
                </c:pt>
                <c:pt idx="904">
                  <c:v>0.184</c:v>
                </c:pt>
                <c:pt idx="905">
                  <c:v>0.191687</c:v>
                </c:pt>
                <c:pt idx="906">
                  <c:v>0.16053200000000001</c:v>
                </c:pt>
                <c:pt idx="907">
                  <c:v>0.17820900000000001</c:v>
                </c:pt>
                <c:pt idx="908">
                  <c:v>0.17322199999999999</c:v>
                </c:pt>
                <c:pt idx="909">
                  <c:v>0.17519000000000001</c:v>
                </c:pt>
                <c:pt idx="910">
                  <c:v>0.17646800000000001</c:v>
                </c:pt>
                <c:pt idx="911">
                  <c:v>0.162607</c:v>
                </c:pt>
                <c:pt idx="912">
                  <c:v>0.190885</c:v>
                </c:pt>
                <c:pt idx="913">
                  <c:v>0.19242200000000001</c:v>
                </c:pt>
                <c:pt idx="914">
                  <c:v>0.21249299999999999</c:v>
                </c:pt>
                <c:pt idx="915">
                  <c:v>0.193274</c:v>
                </c:pt>
                <c:pt idx="916">
                  <c:v>0.19425100000000001</c:v>
                </c:pt>
                <c:pt idx="917">
                  <c:v>0.19883000000000001</c:v>
                </c:pt>
                <c:pt idx="918">
                  <c:v>0.21201300000000001</c:v>
                </c:pt>
                <c:pt idx="919">
                  <c:v>0.26481199999999999</c:v>
                </c:pt>
                <c:pt idx="920">
                  <c:v>0.26749499999999998</c:v>
                </c:pt>
                <c:pt idx="921">
                  <c:v>0.29930600000000002</c:v>
                </c:pt>
                <c:pt idx="922">
                  <c:v>0.28535300000000002</c:v>
                </c:pt>
                <c:pt idx="923">
                  <c:v>0.270565</c:v>
                </c:pt>
                <c:pt idx="924">
                  <c:v>0.26754299999999998</c:v>
                </c:pt>
                <c:pt idx="925">
                  <c:v>0.25679999999999997</c:v>
                </c:pt>
                <c:pt idx="926">
                  <c:v>0.245584</c:v>
                </c:pt>
                <c:pt idx="927">
                  <c:v>0.24693599999999999</c:v>
                </c:pt>
                <c:pt idx="928">
                  <c:v>0.22717399999999999</c:v>
                </c:pt>
                <c:pt idx="929">
                  <c:v>0.24638499999999999</c:v>
                </c:pt>
                <c:pt idx="930">
                  <c:v>0.24201800000000001</c:v>
                </c:pt>
                <c:pt idx="931">
                  <c:v>0.236737</c:v>
                </c:pt>
                <c:pt idx="932">
                  <c:v>0.24796099999999999</c:v>
                </c:pt>
                <c:pt idx="933">
                  <c:v>0.25384899999999999</c:v>
                </c:pt>
                <c:pt idx="934">
                  <c:v>0.245619</c:v>
                </c:pt>
                <c:pt idx="935">
                  <c:v>0.25364700000000001</c:v>
                </c:pt>
                <c:pt idx="936">
                  <c:v>0.24024999999999999</c:v>
                </c:pt>
                <c:pt idx="937">
                  <c:v>0.237039</c:v>
                </c:pt>
                <c:pt idx="938">
                  <c:v>0.22711100000000001</c:v>
                </c:pt>
                <c:pt idx="939">
                  <c:v>0.22883400000000001</c:v>
                </c:pt>
                <c:pt idx="940">
                  <c:v>0.22489000000000001</c:v>
                </c:pt>
                <c:pt idx="941">
                  <c:v>0.22026599999999999</c:v>
                </c:pt>
                <c:pt idx="942">
                  <c:v>0.202962</c:v>
                </c:pt>
                <c:pt idx="943">
                  <c:v>0.20258599999999999</c:v>
                </c:pt>
                <c:pt idx="944">
                  <c:v>0.22908200000000001</c:v>
                </c:pt>
                <c:pt idx="945">
                  <c:v>0.229717</c:v>
                </c:pt>
                <c:pt idx="946">
                  <c:v>0.23896300000000001</c:v>
                </c:pt>
                <c:pt idx="947">
                  <c:v>0.22137599999999999</c:v>
                </c:pt>
                <c:pt idx="948">
                  <c:v>0.22689000000000001</c:v>
                </c:pt>
                <c:pt idx="949">
                  <c:v>0.2215</c:v>
                </c:pt>
                <c:pt idx="950">
                  <c:v>0.21239</c:v>
                </c:pt>
                <c:pt idx="951">
                  <c:v>0.25645600000000002</c:v>
                </c:pt>
                <c:pt idx="952">
                  <c:v>0.24102899999999999</c:v>
                </c:pt>
                <c:pt idx="953">
                  <c:v>0.17697499999999999</c:v>
                </c:pt>
                <c:pt idx="954">
                  <c:v>0.17699200000000001</c:v>
                </c:pt>
                <c:pt idx="955">
                  <c:v>0.19667399999999999</c:v>
                </c:pt>
                <c:pt idx="956">
                  <c:v>0.167158</c:v>
                </c:pt>
                <c:pt idx="957">
                  <c:v>0.21099699999999999</c:v>
                </c:pt>
                <c:pt idx="958">
                  <c:v>0.206791</c:v>
                </c:pt>
                <c:pt idx="959">
                  <c:v>0.210951</c:v>
                </c:pt>
                <c:pt idx="960">
                  <c:v>0.22608400000000001</c:v>
                </c:pt>
                <c:pt idx="961">
                  <c:v>0.19151000000000001</c:v>
                </c:pt>
                <c:pt idx="962">
                  <c:v>0.19204499999999999</c:v>
                </c:pt>
                <c:pt idx="963">
                  <c:v>0.16079299999999999</c:v>
                </c:pt>
                <c:pt idx="964">
                  <c:v>0.140018</c:v>
                </c:pt>
                <c:pt idx="965">
                  <c:v>0.121448</c:v>
                </c:pt>
                <c:pt idx="966">
                  <c:v>0.120598</c:v>
                </c:pt>
                <c:pt idx="967">
                  <c:v>0.121049</c:v>
                </c:pt>
                <c:pt idx="968">
                  <c:v>9.7644499999999995E-2</c:v>
                </c:pt>
                <c:pt idx="969">
                  <c:v>8.0027200000000007E-2</c:v>
                </c:pt>
                <c:pt idx="970">
                  <c:v>9.9176399999999998E-2</c:v>
                </c:pt>
                <c:pt idx="971">
                  <c:v>9.5882899999999993E-2</c:v>
                </c:pt>
                <c:pt idx="972">
                  <c:v>7.7107499999999995E-2</c:v>
                </c:pt>
                <c:pt idx="973">
                  <c:v>5.7090000000000002E-2</c:v>
                </c:pt>
                <c:pt idx="974">
                  <c:v>3.46722E-2</c:v>
                </c:pt>
                <c:pt idx="975">
                  <c:v>3.05659E-2</c:v>
                </c:pt>
                <c:pt idx="976">
                  <c:v>2.7341800000000001E-3</c:v>
                </c:pt>
                <c:pt idx="977">
                  <c:v>5.5523300000000003E-3</c:v>
                </c:pt>
                <c:pt idx="978">
                  <c:v>-1.81551E-2</c:v>
                </c:pt>
                <c:pt idx="979">
                  <c:v>-1.11209E-2</c:v>
                </c:pt>
                <c:pt idx="980">
                  <c:v>-7.5704700000000002E-3</c:v>
                </c:pt>
                <c:pt idx="981">
                  <c:v>-1.9128099999999999E-2</c:v>
                </c:pt>
                <c:pt idx="982">
                  <c:v>-2.33767E-2</c:v>
                </c:pt>
                <c:pt idx="983">
                  <c:v>-2.3937400000000001E-2</c:v>
                </c:pt>
                <c:pt idx="984">
                  <c:v>-3.11566E-2</c:v>
                </c:pt>
                <c:pt idx="985">
                  <c:v>-6.5669000000000005E-2</c:v>
                </c:pt>
                <c:pt idx="986">
                  <c:v>-8.5548100000000002E-2</c:v>
                </c:pt>
                <c:pt idx="987">
                  <c:v>-7.2825200000000007E-2</c:v>
                </c:pt>
                <c:pt idx="988">
                  <c:v>-0.115229</c:v>
                </c:pt>
                <c:pt idx="989">
                  <c:v>-0.119797</c:v>
                </c:pt>
                <c:pt idx="990">
                  <c:v>-0.109071</c:v>
                </c:pt>
                <c:pt idx="991">
                  <c:v>-0.14161899999999999</c:v>
                </c:pt>
                <c:pt idx="992">
                  <c:v>-0.14943000000000001</c:v>
                </c:pt>
                <c:pt idx="993">
                  <c:v>-0.17239299999999999</c:v>
                </c:pt>
                <c:pt idx="994">
                  <c:v>-0.150837</c:v>
                </c:pt>
                <c:pt idx="995">
                  <c:v>-0.160885</c:v>
                </c:pt>
                <c:pt idx="996">
                  <c:v>-6.1904099999999997E-2</c:v>
                </c:pt>
                <c:pt idx="997">
                  <c:v>-3.9335099999999998E-2</c:v>
                </c:pt>
                <c:pt idx="998">
                  <c:v>1.6575099999999999E-2</c:v>
                </c:pt>
                <c:pt idx="999">
                  <c:v>-5.1862200000000001E-3</c:v>
                </c:pt>
                <c:pt idx="1000">
                  <c:v>1.27659E-2</c:v>
                </c:pt>
                <c:pt idx="1001">
                  <c:v>-7.1103099999999999E-3</c:v>
                </c:pt>
                <c:pt idx="1002">
                  <c:v>2.26237E-2</c:v>
                </c:pt>
                <c:pt idx="1003">
                  <c:v>-1.36402E-2</c:v>
                </c:pt>
                <c:pt idx="1004">
                  <c:v>1.2217799999999999E-2</c:v>
                </c:pt>
                <c:pt idx="1005">
                  <c:v>-2.68533E-2</c:v>
                </c:pt>
                <c:pt idx="1006">
                  <c:v>3.8796499999999999E-4</c:v>
                </c:pt>
                <c:pt idx="1007">
                  <c:v>4.4554499999999997E-2</c:v>
                </c:pt>
                <c:pt idx="1008">
                  <c:v>4.4584199999999997E-2</c:v>
                </c:pt>
                <c:pt idx="1009">
                  <c:v>5.9471400000000001E-2</c:v>
                </c:pt>
                <c:pt idx="1010">
                  <c:v>5.71961E-2</c:v>
                </c:pt>
                <c:pt idx="1011">
                  <c:v>2.71238E-2</c:v>
                </c:pt>
                <c:pt idx="1012">
                  <c:v>3.35448E-2</c:v>
                </c:pt>
                <c:pt idx="1013">
                  <c:v>4.1523800000000001E-4</c:v>
                </c:pt>
                <c:pt idx="1014">
                  <c:v>-2.4700799999999998E-2</c:v>
                </c:pt>
                <c:pt idx="1015">
                  <c:v>-5.5226999999999998E-2</c:v>
                </c:pt>
                <c:pt idx="1016">
                  <c:v>-5.9134800000000001E-2</c:v>
                </c:pt>
                <c:pt idx="1017">
                  <c:v>-6.2732099999999999E-2</c:v>
                </c:pt>
                <c:pt idx="1018">
                  <c:v>-7.1185300000000007E-2</c:v>
                </c:pt>
                <c:pt idx="1019">
                  <c:v>-6.8029099999999995E-2</c:v>
                </c:pt>
                <c:pt idx="1020">
                  <c:v>-7.0209999999999995E-2</c:v>
                </c:pt>
                <c:pt idx="1021">
                  <c:v>-0.103701</c:v>
                </c:pt>
                <c:pt idx="1022">
                  <c:v>-0.11139300000000001</c:v>
                </c:pt>
                <c:pt idx="1023">
                  <c:v>-0.11436499999999999</c:v>
                </c:pt>
                <c:pt idx="1024">
                  <c:v>-5.9804599999999999E-2</c:v>
                </c:pt>
                <c:pt idx="1025">
                  <c:v>-5.4910199999999999E-2</c:v>
                </c:pt>
                <c:pt idx="1026">
                  <c:v>-2.29497E-2</c:v>
                </c:pt>
                <c:pt idx="1027">
                  <c:v>-2.43828E-2</c:v>
                </c:pt>
                <c:pt idx="1028">
                  <c:v>-1.67041E-2</c:v>
                </c:pt>
                <c:pt idx="1029">
                  <c:v>-3.5558500000000002E-3</c:v>
                </c:pt>
                <c:pt idx="1030">
                  <c:v>-2.7575100000000002E-2</c:v>
                </c:pt>
                <c:pt idx="1031">
                  <c:v>-4.34019E-2</c:v>
                </c:pt>
                <c:pt idx="1032">
                  <c:v>-7.0645200000000005E-2</c:v>
                </c:pt>
                <c:pt idx="1033">
                  <c:v>-8.1080899999999997E-2</c:v>
                </c:pt>
                <c:pt idx="1034">
                  <c:v>-5.9264900000000002E-2</c:v>
                </c:pt>
                <c:pt idx="1035">
                  <c:v>-7.65652E-2</c:v>
                </c:pt>
                <c:pt idx="1036">
                  <c:v>-6.63165E-2</c:v>
                </c:pt>
                <c:pt idx="1037">
                  <c:v>-9.4625899999999999E-2</c:v>
                </c:pt>
                <c:pt idx="1038">
                  <c:v>-5.36347E-2</c:v>
                </c:pt>
                <c:pt idx="1039">
                  <c:v>-8.2085000000000005E-2</c:v>
                </c:pt>
                <c:pt idx="1040">
                  <c:v>-0.105702</c:v>
                </c:pt>
                <c:pt idx="1041">
                  <c:v>-0.107139</c:v>
                </c:pt>
                <c:pt idx="1042">
                  <c:v>-4.7484999999999999E-2</c:v>
                </c:pt>
                <c:pt idx="1043">
                  <c:v>-7.3451900000000001E-2</c:v>
                </c:pt>
                <c:pt idx="1044">
                  <c:v>2.5216399999999999E-3</c:v>
                </c:pt>
                <c:pt idx="1045">
                  <c:v>-4.7551000000000001E-4</c:v>
                </c:pt>
                <c:pt idx="1046">
                  <c:v>2.8584399999999999E-2</c:v>
                </c:pt>
                <c:pt idx="1047">
                  <c:v>6.7628900000000006E-2</c:v>
                </c:pt>
                <c:pt idx="1048">
                  <c:v>7.7897300000000003E-2</c:v>
                </c:pt>
                <c:pt idx="1049">
                  <c:v>9.9782300000000004E-2</c:v>
                </c:pt>
                <c:pt idx="1050">
                  <c:v>0.103147</c:v>
                </c:pt>
                <c:pt idx="1051">
                  <c:v>0.109862</c:v>
                </c:pt>
                <c:pt idx="1052">
                  <c:v>8.4604700000000005E-2</c:v>
                </c:pt>
                <c:pt idx="1053">
                  <c:v>9.9557999999999994E-2</c:v>
                </c:pt>
                <c:pt idx="1054">
                  <c:v>9.5756599999999997E-2</c:v>
                </c:pt>
                <c:pt idx="1055">
                  <c:v>9.8807699999999998E-2</c:v>
                </c:pt>
                <c:pt idx="1056">
                  <c:v>7.7953400000000006E-2</c:v>
                </c:pt>
                <c:pt idx="1057">
                  <c:v>6.3788899999999996E-2</c:v>
                </c:pt>
                <c:pt idx="1058">
                  <c:v>7.1897799999999998E-2</c:v>
                </c:pt>
                <c:pt idx="1059">
                  <c:v>6.5589999999999996E-2</c:v>
                </c:pt>
                <c:pt idx="1060">
                  <c:v>9.4828200000000001E-2</c:v>
                </c:pt>
                <c:pt idx="1061">
                  <c:v>8.6539900000000003E-2</c:v>
                </c:pt>
                <c:pt idx="1062">
                  <c:v>7.3463899999999999E-2</c:v>
                </c:pt>
                <c:pt idx="1063">
                  <c:v>5.1736600000000001E-2</c:v>
                </c:pt>
                <c:pt idx="1064">
                  <c:v>1.4697999999999999E-2</c:v>
                </c:pt>
                <c:pt idx="1065">
                  <c:v>9.1598499999999999E-2</c:v>
                </c:pt>
                <c:pt idx="1066">
                  <c:v>0.119813</c:v>
                </c:pt>
                <c:pt idx="1067">
                  <c:v>0.12579699999999999</c:v>
                </c:pt>
                <c:pt idx="1068">
                  <c:v>0.236979</c:v>
                </c:pt>
                <c:pt idx="1069">
                  <c:v>0.242285</c:v>
                </c:pt>
                <c:pt idx="1070">
                  <c:v>0.27251700000000001</c:v>
                </c:pt>
                <c:pt idx="1071">
                  <c:v>0.27399299999999999</c:v>
                </c:pt>
                <c:pt idx="1072">
                  <c:v>0.257942</c:v>
                </c:pt>
                <c:pt idx="1073">
                  <c:v>0.27017600000000003</c:v>
                </c:pt>
                <c:pt idx="1074">
                  <c:v>0.29235</c:v>
                </c:pt>
                <c:pt idx="1075">
                  <c:v>0.268266</c:v>
                </c:pt>
                <c:pt idx="1076">
                  <c:v>0.23636199999999999</c:v>
                </c:pt>
                <c:pt idx="1077">
                  <c:v>0.19448799999999999</c:v>
                </c:pt>
                <c:pt idx="1078">
                  <c:v>0.19975799999999999</c:v>
                </c:pt>
                <c:pt idx="1079">
                  <c:v>0.187167</c:v>
                </c:pt>
                <c:pt idx="1080">
                  <c:v>0.180838</c:v>
                </c:pt>
                <c:pt idx="1081">
                  <c:v>0.20080600000000001</c:v>
                </c:pt>
                <c:pt idx="1082">
                  <c:v>0.212258</c:v>
                </c:pt>
                <c:pt idx="1083">
                  <c:v>0.21368999999999999</c:v>
                </c:pt>
                <c:pt idx="1084">
                  <c:v>0.217143</c:v>
                </c:pt>
                <c:pt idx="1085">
                  <c:v>0.22261400000000001</c:v>
                </c:pt>
                <c:pt idx="1086">
                  <c:v>0.226461</c:v>
                </c:pt>
                <c:pt idx="1087">
                  <c:v>0.21571199999999999</c:v>
                </c:pt>
                <c:pt idx="1088">
                  <c:v>0.22184499999999999</c:v>
                </c:pt>
                <c:pt idx="1089">
                  <c:v>0.22237499999999999</c:v>
                </c:pt>
                <c:pt idx="1090">
                  <c:v>0.19707</c:v>
                </c:pt>
                <c:pt idx="1091">
                  <c:v>0.205286</c:v>
                </c:pt>
                <c:pt idx="1092">
                  <c:v>0.167046</c:v>
                </c:pt>
                <c:pt idx="1093">
                  <c:v>0.16298199999999999</c:v>
                </c:pt>
                <c:pt idx="1094">
                  <c:v>0.142045</c:v>
                </c:pt>
                <c:pt idx="1095">
                  <c:v>0.131582</c:v>
                </c:pt>
                <c:pt idx="1096">
                  <c:v>0.15549399999999999</c:v>
                </c:pt>
                <c:pt idx="1097">
                  <c:v>0.12909699999999999</c:v>
                </c:pt>
                <c:pt idx="1098">
                  <c:v>9.6609799999999996E-2</c:v>
                </c:pt>
                <c:pt idx="1099">
                  <c:v>7.5085200000000005E-2</c:v>
                </c:pt>
                <c:pt idx="1100">
                  <c:v>7.5458300000000006E-2</c:v>
                </c:pt>
                <c:pt idx="1101">
                  <c:v>-7.4797799999999998E-2</c:v>
                </c:pt>
                <c:pt idx="1102">
                  <c:v>-7.3536099999999993E-2</c:v>
                </c:pt>
                <c:pt idx="1103">
                  <c:v>-7.2542300000000004E-2</c:v>
                </c:pt>
                <c:pt idx="1104">
                  <c:v>-0.118025</c:v>
                </c:pt>
                <c:pt idx="1105">
                  <c:v>-8.9148599999999995E-2</c:v>
                </c:pt>
                <c:pt idx="1106">
                  <c:v>-6.45347E-2</c:v>
                </c:pt>
                <c:pt idx="1107">
                  <c:v>-3.3850100000000001E-2</c:v>
                </c:pt>
                <c:pt idx="1108">
                  <c:v>-8.1328200000000003E-2</c:v>
                </c:pt>
                <c:pt idx="1109">
                  <c:v>-6.9861300000000001E-2</c:v>
                </c:pt>
                <c:pt idx="1110">
                  <c:v>-7.3975100000000002E-2</c:v>
                </c:pt>
                <c:pt idx="1111">
                  <c:v>-8.1571699999999997E-2</c:v>
                </c:pt>
                <c:pt idx="1112">
                  <c:v>-8.3672300000000005E-2</c:v>
                </c:pt>
                <c:pt idx="1113">
                  <c:v>-0.10233299999999999</c:v>
                </c:pt>
                <c:pt idx="1114">
                  <c:v>-0.113757</c:v>
                </c:pt>
                <c:pt idx="1115">
                  <c:v>-0.14324100000000001</c:v>
                </c:pt>
                <c:pt idx="1116">
                  <c:v>-0.13731699999999999</c:v>
                </c:pt>
                <c:pt idx="1117">
                  <c:v>-0.12778500000000001</c:v>
                </c:pt>
                <c:pt idx="1118">
                  <c:v>-0.176147</c:v>
                </c:pt>
                <c:pt idx="1119">
                  <c:v>-0.145344</c:v>
                </c:pt>
                <c:pt idx="1120">
                  <c:v>-0.14598700000000001</c:v>
                </c:pt>
                <c:pt idx="1121">
                  <c:v>-0.139959</c:v>
                </c:pt>
                <c:pt idx="1122">
                  <c:v>-0.147337</c:v>
                </c:pt>
                <c:pt idx="1123">
                  <c:v>-0.10546800000000001</c:v>
                </c:pt>
                <c:pt idx="1124">
                  <c:v>-0.106169</c:v>
                </c:pt>
                <c:pt idx="1125">
                  <c:v>-5.1078199999999997E-2</c:v>
                </c:pt>
                <c:pt idx="1126">
                  <c:v>-3.5597499999999997E-2</c:v>
                </c:pt>
                <c:pt idx="1127">
                  <c:v>-2.8286200000000001E-2</c:v>
                </c:pt>
                <c:pt idx="1128">
                  <c:v>-1.6379600000000001E-2</c:v>
                </c:pt>
                <c:pt idx="1129">
                  <c:v>-1.5277799999999999E-2</c:v>
                </c:pt>
                <c:pt idx="1130">
                  <c:v>-4.7213300000000001E-3</c:v>
                </c:pt>
                <c:pt idx="1131" formatCode="0.00E+00">
                  <c:v>-3.4796600000000001E-6</c:v>
                </c:pt>
                <c:pt idx="1132">
                  <c:v>-4.6584300000000002E-4</c:v>
                </c:pt>
                <c:pt idx="1133">
                  <c:v>-7.0244699999999997E-3</c:v>
                </c:pt>
                <c:pt idx="1134">
                  <c:v>-1.7928400000000001E-2</c:v>
                </c:pt>
                <c:pt idx="1135">
                  <c:v>-8.3234199999999998E-3</c:v>
                </c:pt>
                <c:pt idx="1136">
                  <c:v>2.24899E-2</c:v>
                </c:pt>
                <c:pt idx="1137">
                  <c:v>2.9648500000000001E-2</c:v>
                </c:pt>
                <c:pt idx="1138">
                  <c:v>6.6438899999999995E-2</c:v>
                </c:pt>
                <c:pt idx="1139">
                  <c:v>5.4092500000000002E-2</c:v>
                </c:pt>
                <c:pt idx="1140">
                  <c:v>5.5700300000000001E-2</c:v>
                </c:pt>
                <c:pt idx="1141">
                  <c:v>5.6818599999999997E-2</c:v>
                </c:pt>
                <c:pt idx="1142">
                  <c:v>9.3277399999999996E-2</c:v>
                </c:pt>
                <c:pt idx="1143">
                  <c:v>0.130076</c:v>
                </c:pt>
                <c:pt idx="1144">
                  <c:v>0.13895299999999999</c:v>
                </c:pt>
                <c:pt idx="1145">
                  <c:v>0.14424300000000001</c:v>
                </c:pt>
                <c:pt idx="1146">
                  <c:v>0.15237899999999999</c:v>
                </c:pt>
                <c:pt idx="1147">
                  <c:v>0.146314</c:v>
                </c:pt>
                <c:pt idx="1148">
                  <c:v>0.15009900000000001</c:v>
                </c:pt>
                <c:pt idx="1149">
                  <c:v>0.15743299999999999</c:v>
                </c:pt>
                <c:pt idx="1150">
                  <c:v>0.15534400000000001</c:v>
                </c:pt>
                <c:pt idx="1151">
                  <c:v>0.183756</c:v>
                </c:pt>
                <c:pt idx="1152">
                  <c:v>0.170344</c:v>
                </c:pt>
                <c:pt idx="1153">
                  <c:v>0.17207500000000001</c:v>
                </c:pt>
                <c:pt idx="1154">
                  <c:v>0.20364499999999999</c:v>
                </c:pt>
                <c:pt idx="1155">
                  <c:v>0.20763300000000001</c:v>
                </c:pt>
                <c:pt idx="1156">
                  <c:v>0.22148499999999999</c:v>
                </c:pt>
                <c:pt idx="1157">
                  <c:v>0.214832</c:v>
                </c:pt>
                <c:pt idx="1158">
                  <c:v>0.21731800000000001</c:v>
                </c:pt>
                <c:pt idx="1159">
                  <c:v>0.22196399999999999</c:v>
                </c:pt>
                <c:pt idx="1160">
                  <c:v>0.21667900000000001</c:v>
                </c:pt>
                <c:pt idx="1161">
                  <c:v>0.21181700000000001</c:v>
                </c:pt>
                <c:pt idx="1162">
                  <c:v>0.22656200000000001</c:v>
                </c:pt>
                <c:pt idx="1163">
                  <c:v>0.206674</c:v>
                </c:pt>
                <c:pt idx="1164">
                  <c:v>0.195077</c:v>
                </c:pt>
                <c:pt idx="1165">
                  <c:v>0.20454700000000001</c:v>
                </c:pt>
                <c:pt idx="1166">
                  <c:v>0.20747699999999999</c:v>
                </c:pt>
                <c:pt idx="1167">
                  <c:v>0.25138899999999997</c:v>
                </c:pt>
                <c:pt idx="1168">
                  <c:v>0.22190199999999999</c:v>
                </c:pt>
                <c:pt idx="1169">
                  <c:v>0.26247199999999998</c:v>
                </c:pt>
                <c:pt idx="1170">
                  <c:v>0.24781900000000001</c:v>
                </c:pt>
                <c:pt idx="1171">
                  <c:v>0.263789</c:v>
                </c:pt>
                <c:pt idx="1172">
                  <c:v>0.26905800000000002</c:v>
                </c:pt>
                <c:pt idx="1173">
                  <c:v>0.24218799999999999</c:v>
                </c:pt>
                <c:pt idx="1174">
                  <c:v>0.242066</c:v>
                </c:pt>
                <c:pt idx="1175">
                  <c:v>0.23313700000000001</c:v>
                </c:pt>
                <c:pt idx="1176">
                  <c:v>0.24235200000000001</c:v>
                </c:pt>
                <c:pt idx="1177">
                  <c:v>0.22822100000000001</c:v>
                </c:pt>
                <c:pt idx="1178">
                  <c:v>0.21649099999999999</c:v>
                </c:pt>
                <c:pt idx="1179">
                  <c:v>0.24021600000000001</c:v>
                </c:pt>
                <c:pt idx="1180">
                  <c:v>0.214916</c:v>
                </c:pt>
                <c:pt idx="1181">
                  <c:v>0.21845999999999999</c:v>
                </c:pt>
                <c:pt idx="1182">
                  <c:v>0.24534900000000001</c:v>
                </c:pt>
                <c:pt idx="1183">
                  <c:v>0.233131</c:v>
                </c:pt>
                <c:pt idx="1184">
                  <c:v>0.23236699999999999</c:v>
                </c:pt>
                <c:pt idx="1185">
                  <c:v>0.238456</c:v>
                </c:pt>
                <c:pt idx="1186">
                  <c:v>0.23469400000000001</c:v>
                </c:pt>
                <c:pt idx="1187">
                  <c:v>0.20206199999999999</c:v>
                </c:pt>
                <c:pt idx="1188">
                  <c:v>0.16745299999999999</c:v>
                </c:pt>
                <c:pt idx="1189">
                  <c:v>0.16600200000000001</c:v>
                </c:pt>
                <c:pt idx="1190">
                  <c:v>0.135827</c:v>
                </c:pt>
                <c:pt idx="1191">
                  <c:v>0.16814699999999999</c:v>
                </c:pt>
                <c:pt idx="1192">
                  <c:v>0.17685799999999999</c:v>
                </c:pt>
                <c:pt idx="1193">
                  <c:v>0.28965999999999997</c:v>
                </c:pt>
                <c:pt idx="1194">
                  <c:v>0.29192400000000002</c:v>
                </c:pt>
                <c:pt idx="1195">
                  <c:v>0.28484799999999999</c:v>
                </c:pt>
                <c:pt idx="1196">
                  <c:v>0.27741100000000002</c:v>
                </c:pt>
                <c:pt idx="1197">
                  <c:v>0.30606</c:v>
                </c:pt>
                <c:pt idx="1198">
                  <c:v>0.26734000000000002</c:v>
                </c:pt>
                <c:pt idx="1199">
                  <c:v>0.25295699999999999</c:v>
                </c:pt>
                <c:pt idx="1200">
                  <c:v>0.246336</c:v>
                </c:pt>
                <c:pt idx="1201">
                  <c:v>0.24004900000000001</c:v>
                </c:pt>
                <c:pt idx="1202">
                  <c:v>0.23719000000000001</c:v>
                </c:pt>
                <c:pt idx="1203">
                  <c:v>0.24213599999999999</c:v>
                </c:pt>
                <c:pt idx="1204">
                  <c:v>0.23607900000000001</c:v>
                </c:pt>
                <c:pt idx="1205">
                  <c:v>0.22725400000000001</c:v>
                </c:pt>
                <c:pt idx="1206">
                  <c:v>0.24196000000000001</c:v>
                </c:pt>
                <c:pt idx="1207">
                  <c:v>0.25153500000000001</c:v>
                </c:pt>
                <c:pt idx="1208">
                  <c:v>0.232048</c:v>
                </c:pt>
                <c:pt idx="1209">
                  <c:v>0.245447</c:v>
                </c:pt>
                <c:pt idx="1210">
                  <c:v>0.23399400000000001</c:v>
                </c:pt>
                <c:pt idx="1211">
                  <c:v>0.22418199999999999</c:v>
                </c:pt>
                <c:pt idx="1212">
                  <c:v>0.21451799999999999</c:v>
                </c:pt>
                <c:pt idx="1213">
                  <c:v>0.20171700000000001</c:v>
                </c:pt>
                <c:pt idx="1214">
                  <c:v>0.249999</c:v>
                </c:pt>
                <c:pt idx="1215">
                  <c:v>0.225053</c:v>
                </c:pt>
                <c:pt idx="1216">
                  <c:v>0.243227</c:v>
                </c:pt>
                <c:pt idx="1217">
                  <c:v>0.23702999999999999</c:v>
                </c:pt>
                <c:pt idx="1218">
                  <c:v>0.27238899999999999</c:v>
                </c:pt>
                <c:pt idx="1219">
                  <c:v>0.273974</c:v>
                </c:pt>
                <c:pt idx="1220">
                  <c:v>0.31706699999999999</c:v>
                </c:pt>
                <c:pt idx="1221">
                  <c:v>0.32497100000000001</c:v>
                </c:pt>
                <c:pt idx="1222">
                  <c:v>0.32988600000000001</c:v>
                </c:pt>
                <c:pt idx="1223">
                  <c:v>0.32362299999999999</c:v>
                </c:pt>
                <c:pt idx="1224">
                  <c:v>0.32644600000000001</c:v>
                </c:pt>
                <c:pt idx="1225">
                  <c:v>0.324156</c:v>
                </c:pt>
                <c:pt idx="1226">
                  <c:v>0.18739</c:v>
                </c:pt>
                <c:pt idx="1227">
                  <c:v>0.23000599999999999</c:v>
                </c:pt>
                <c:pt idx="1228">
                  <c:v>0.226387</c:v>
                </c:pt>
                <c:pt idx="1229">
                  <c:v>0.18427099999999999</c:v>
                </c:pt>
                <c:pt idx="1230">
                  <c:v>0.16794500000000001</c:v>
                </c:pt>
                <c:pt idx="1231">
                  <c:v>0.28662500000000002</c:v>
                </c:pt>
                <c:pt idx="1232">
                  <c:v>0.28117399999999998</c:v>
                </c:pt>
                <c:pt idx="1233">
                  <c:v>0.268785</c:v>
                </c:pt>
                <c:pt idx="1234">
                  <c:v>0.27003899999999997</c:v>
                </c:pt>
                <c:pt idx="1235">
                  <c:v>0.28449000000000002</c:v>
                </c:pt>
                <c:pt idx="1236">
                  <c:v>0.301209</c:v>
                </c:pt>
                <c:pt idx="1237">
                  <c:v>0.27429100000000001</c:v>
                </c:pt>
                <c:pt idx="1238">
                  <c:v>0.30407600000000001</c:v>
                </c:pt>
                <c:pt idx="1239">
                  <c:v>0.32341300000000001</c:v>
                </c:pt>
                <c:pt idx="1240">
                  <c:v>0.31693300000000002</c:v>
                </c:pt>
                <c:pt idx="1241">
                  <c:v>0.277279</c:v>
                </c:pt>
                <c:pt idx="1242">
                  <c:v>0.27898099999999998</c:v>
                </c:pt>
                <c:pt idx="1243">
                  <c:v>0.24212500000000001</c:v>
                </c:pt>
                <c:pt idx="1244">
                  <c:v>0.261716</c:v>
                </c:pt>
                <c:pt idx="1245">
                  <c:v>0.29413800000000001</c:v>
                </c:pt>
                <c:pt idx="1246">
                  <c:v>0.31024800000000002</c:v>
                </c:pt>
                <c:pt idx="1247">
                  <c:v>0.317606</c:v>
                </c:pt>
                <c:pt idx="1248">
                  <c:v>0.32171</c:v>
                </c:pt>
                <c:pt idx="1249">
                  <c:v>0.32734000000000002</c:v>
                </c:pt>
                <c:pt idx="1250">
                  <c:v>0.30558800000000003</c:v>
                </c:pt>
                <c:pt idx="1251">
                  <c:v>0.457426</c:v>
                </c:pt>
                <c:pt idx="1252">
                  <c:v>0.44872200000000001</c:v>
                </c:pt>
                <c:pt idx="1253">
                  <c:v>0.43547599999999997</c:v>
                </c:pt>
                <c:pt idx="1254">
                  <c:v>0.42930600000000002</c:v>
                </c:pt>
                <c:pt idx="1255">
                  <c:v>0.428981</c:v>
                </c:pt>
                <c:pt idx="1256">
                  <c:v>0.44731799999999999</c:v>
                </c:pt>
                <c:pt idx="1257">
                  <c:v>0.45419300000000001</c:v>
                </c:pt>
                <c:pt idx="1258">
                  <c:v>0.44598399999999999</c:v>
                </c:pt>
                <c:pt idx="1259">
                  <c:v>0.47521400000000003</c:v>
                </c:pt>
                <c:pt idx="1260">
                  <c:v>0.48823800000000001</c:v>
                </c:pt>
                <c:pt idx="1261">
                  <c:v>0.48097499999999999</c:v>
                </c:pt>
                <c:pt idx="1262">
                  <c:v>0.52010699999999999</c:v>
                </c:pt>
                <c:pt idx="1263">
                  <c:v>0.52620299999999998</c:v>
                </c:pt>
                <c:pt idx="1264">
                  <c:v>0.49975199999999997</c:v>
                </c:pt>
                <c:pt idx="1265">
                  <c:v>0.49825399999999997</c:v>
                </c:pt>
                <c:pt idx="1266">
                  <c:v>0.50786399999999998</c:v>
                </c:pt>
                <c:pt idx="1267">
                  <c:v>0.523895</c:v>
                </c:pt>
                <c:pt idx="1268">
                  <c:v>0.49927899999999997</c:v>
                </c:pt>
                <c:pt idx="1269">
                  <c:v>0.48288399999999998</c:v>
                </c:pt>
                <c:pt idx="1270">
                  <c:v>0.489736</c:v>
                </c:pt>
                <c:pt idx="1271">
                  <c:v>0.49318699999999999</c:v>
                </c:pt>
                <c:pt idx="1272">
                  <c:v>0.469393</c:v>
                </c:pt>
                <c:pt idx="1273">
                  <c:v>0.46521099999999999</c:v>
                </c:pt>
                <c:pt idx="1274">
                  <c:v>0.48300599999999999</c:v>
                </c:pt>
                <c:pt idx="1275">
                  <c:v>0.50725100000000001</c:v>
                </c:pt>
                <c:pt idx="1276">
                  <c:v>0.56674899999999995</c:v>
                </c:pt>
                <c:pt idx="1277">
                  <c:v>0.55271700000000001</c:v>
                </c:pt>
                <c:pt idx="1278">
                  <c:v>0.52975799999999995</c:v>
                </c:pt>
                <c:pt idx="1279">
                  <c:v>0.523478</c:v>
                </c:pt>
                <c:pt idx="1280">
                  <c:v>0.51469699999999996</c:v>
                </c:pt>
                <c:pt idx="1281">
                  <c:v>0.51659200000000005</c:v>
                </c:pt>
                <c:pt idx="1282">
                  <c:v>0.5101</c:v>
                </c:pt>
                <c:pt idx="1283">
                  <c:v>0.53125699999999998</c:v>
                </c:pt>
                <c:pt idx="1284">
                  <c:v>0.53308100000000003</c:v>
                </c:pt>
                <c:pt idx="1285">
                  <c:v>0.40686899999999998</c:v>
                </c:pt>
                <c:pt idx="1286">
                  <c:v>0.39955499999999999</c:v>
                </c:pt>
                <c:pt idx="1287">
                  <c:v>0.38113799999999998</c:v>
                </c:pt>
                <c:pt idx="1288">
                  <c:v>0.38089299999999998</c:v>
                </c:pt>
                <c:pt idx="1289">
                  <c:v>0.38641799999999998</c:v>
                </c:pt>
                <c:pt idx="1290">
                  <c:v>0.37396499999999999</c:v>
                </c:pt>
                <c:pt idx="1291">
                  <c:v>0.38162400000000002</c:v>
                </c:pt>
                <c:pt idx="1292">
                  <c:v>0.41327999999999998</c:v>
                </c:pt>
                <c:pt idx="1293">
                  <c:v>0.42088399999999998</c:v>
                </c:pt>
                <c:pt idx="1294">
                  <c:v>0.41117999999999999</c:v>
                </c:pt>
                <c:pt idx="1295">
                  <c:v>0.43884699999999999</c:v>
                </c:pt>
                <c:pt idx="1296">
                  <c:v>0.40649099999999999</c:v>
                </c:pt>
                <c:pt idx="1297">
                  <c:v>0.41596699999999998</c:v>
                </c:pt>
                <c:pt idx="1298">
                  <c:v>0.52235799999999999</c:v>
                </c:pt>
                <c:pt idx="1299">
                  <c:v>0.52496799999999999</c:v>
                </c:pt>
                <c:pt idx="1300">
                  <c:v>0.54032000000000002</c:v>
                </c:pt>
                <c:pt idx="1301">
                  <c:v>0.55212399999999995</c:v>
                </c:pt>
                <c:pt idx="1302">
                  <c:v>0.55587399999999998</c:v>
                </c:pt>
                <c:pt idx="1303">
                  <c:v>0.55959400000000004</c:v>
                </c:pt>
                <c:pt idx="1304">
                  <c:v>0.55828500000000003</c:v>
                </c:pt>
                <c:pt idx="1305">
                  <c:v>0.55823999999999996</c:v>
                </c:pt>
                <c:pt idx="1306">
                  <c:v>0.55067900000000003</c:v>
                </c:pt>
                <c:pt idx="1307">
                  <c:v>0.57303199999999999</c:v>
                </c:pt>
                <c:pt idx="1308">
                  <c:v>0.57935499999999995</c:v>
                </c:pt>
                <c:pt idx="1309">
                  <c:v>0.557975</c:v>
                </c:pt>
                <c:pt idx="1310">
                  <c:v>0.56737599999999999</c:v>
                </c:pt>
                <c:pt idx="1311">
                  <c:v>0.563697</c:v>
                </c:pt>
                <c:pt idx="1312">
                  <c:v>0.58215799999999995</c:v>
                </c:pt>
                <c:pt idx="1313">
                  <c:v>0.58096599999999998</c:v>
                </c:pt>
                <c:pt idx="1314">
                  <c:v>0.57260100000000003</c:v>
                </c:pt>
                <c:pt idx="1315">
                  <c:v>0.58188399999999996</c:v>
                </c:pt>
                <c:pt idx="1316">
                  <c:v>0.57929399999999998</c:v>
                </c:pt>
                <c:pt idx="1317">
                  <c:v>0.57786800000000005</c:v>
                </c:pt>
                <c:pt idx="1318">
                  <c:v>0.57203400000000004</c:v>
                </c:pt>
                <c:pt idx="1319">
                  <c:v>0.57125800000000004</c:v>
                </c:pt>
                <c:pt idx="1320">
                  <c:v>0.57176400000000005</c:v>
                </c:pt>
                <c:pt idx="1321">
                  <c:v>0.56713400000000003</c:v>
                </c:pt>
                <c:pt idx="1322">
                  <c:v>0.64054800000000001</c:v>
                </c:pt>
                <c:pt idx="1323">
                  <c:v>0.64103900000000003</c:v>
                </c:pt>
                <c:pt idx="1324">
                  <c:v>0.632691</c:v>
                </c:pt>
                <c:pt idx="1325">
                  <c:v>0.63000999999999996</c:v>
                </c:pt>
                <c:pt idx="1326">
                  <c:v>0.62421499999999996</c:v>
                </c:pt>
                <c:pt idx="1327">
                  <c:v>0.63670099999999996</c:v>
                </c:pt>
                <c:pt idx="1328">
                  <c:v>0.63772600000000002</c:v>
                </c:pt>
                <c:pt idx="1329">
                  <c:v>0.64433700000000005</c:v>
                </c:pt>
                <c:pt idx="1330">
                  <c:v>0.63699600000000001</c:v>
                </c:pt>
                <c:pt idx="1331">
                  <c:v>0.57877199999999995</c:v>
                </c:pt>
                <c:pt idx="1332">
                  <c:v>0.55918000000000001</c:v>
                </c:pt>
                <c:pt idx="1333">
                  <c:v>0.54262900000000003</c:v>
                </c:pt>
                <c:pt idx="1334">
                  <c:v>0.544937</c:v>
                </c:pt>
                <c:pt idx="1335">
                  <c:v>0.54209200000000002</c:v>
                </c:pt>
                <c:pt idx="1336">
                  <c:v>0.55096400000000001</c:v>
                </c:pt>
                <c:pt idx="1337">
                  <c:v>0.54351499999999997</c:v>
                </c:pt>
                <c:pt idx="1338">
                  <c:v>0.54324700000000004</c:v>
                </c:pt>
                <c:pt idx="1339">
                  <c:v>0.54656000000000005</c:v>
                </c:pt>
                <c:pt idx="1340">
                  <c:v>0.54991199999999996</c:v>
                </c:pt>
                <c:pt idx="1341">
                  <c:v>0.51677499999999998</c:v>
                </c:pt>
                <c:pt idx="1342">
                  <c:v>0.54478199999999999</c:v>
                </c:pt>
                <c:pt idx="1343">
                  <c:v>0.59084800000000004</c:v>
                </c:pt>
                <c:pt idx="1344">
                  <c:v>0.59244600000000003</c:v>
                </c:pt>
                <c:pt idx="1345">
                  <c:v>0.59365699999999999</c:v>
                </c:pt>
                <c:pt idx="1346">
                  <c:v>0.58518000000000003</c:v>
                </c:pt>
                <c:pt idx="1347">
                  <c:v>0.54302799999999996</c:v>
                </c:pt>
                <c:pt idx="1348">
                  <c:v>0.53995300000000002</c:v>
                </c:pt>
                <c:pt idx="1349">
                  <c:v>0.53945799999999999</c:v>
                </c:pt>
                <c:pt idx="1350">
                  <c:v>0.55329700000000004</c:v>
                </c:pt>
                <c:pt idx="1351">
                  <c:v>0.55125999999999997</c:v>
                </c:pt>
                <c:pt idx="1352">
                  <c:v>0.55288499999999996</c:v>
                </c:pt>
                <c:pt idx="1353">
                  <c:v>0.54781800000000003</c:v>
                </c:pt>
                <c:pt idx="1354">
                  <c:v>0.53284600000000004</c:v>
                </c:pt>
                <c:pt idx="1355">
                  <c:v>0.45225199999999999</c:v>
                </c:pt>
                <c:pt idx="1356">
                  <c:v>0.44833400000000001</c:v>
                </c:pt>
                <c:pt idx="1357">
                  <c:v>0.39418399999999998</c:v>
                </c:pt>
                <c:pt idx="1358">
                  <c:v>0.40528999999999998</c:v>
                </c:pt>
                <c:pt idx="1359">
                  <c:v>0.45596100000000001</c:v>
                </c:pt>
                <c:pt idx="1360">
                  <c:v>0.454984</c:v>
                </c:pt>
                <c:pt idx="1361">
                  <c:v>0.46264699999999997</c:v>
                </c:pt>
                <c:pt idx="1362">
                  <c:v>0.46749499999999999</c:v>
                </c:pt>
                <c:pt idx="1363">
                  <c:v>0.47251300000000002</c:v>
                </c:pt>
                <c:pt idx="1364">
                  <c:v>0.50451500000000005</c:v>
                </c:pt>
                <c:pt idx="1365">
                  <c:v>0.52635500000000002</c:v>
                </c:pt>
                <c:pt idx="1366">
                  <c:v>0.51014199999999998</c:v>
                </c:pt>
                <c:pt idx="1367">
                  <c:v>0.50391300000000006</c:v>
                </c:pt>
                <c:pt idx="1368">
                  <c:v>0.505247</c:v>
                </c:pt>
                <c:pt idx="1369">
                  <c:v>0.50326400000000004</c:v>
                </c:pt>
                <c:pt idx="1370">
                  <c:v>0.48383599999999999</c:v>
                </c:pt>
                <c:pt idx="1371">
                  <c:v>0.51870300000000003</c:v>
                </c:pt>
                <c:pt idx="1372">
                  <c:v>0.524397</c:v>
                </c:pt>
                <c:pt idx="1373">
                  <c:v>0.52807599999999999</c:v>
                </c:pt>
                <c:pt idx="1374">
                  <c:v>0.53847</c:v>
                </c:pt>
                <c:pt idx="1375">
                  <c:v>0.60209699999999999</c:v>
                </c:pt>
                <c:pt idx="1376">
                  <c:v>0.58207100000000001</c:v>
                </c:pt>
                <c:pt idx="1377">
                  <c:v>0.59409699999999999</c:v>
                </c:pt>
                <c:pt idx="1378">
                  <c:v>0.59148000000000001</c:v>
                </c:pt>
                <c:pt idx="1379">
                  <c:v>0.579183</c:v>
                </c:pt>
                <c:pt idx="1380">
                  <c:v>0.58768500000000001</c:v>
                </c:pt>
                <c:pt idx="1381">
                  <c:v>0.633046</c:v>
                </c:pt>
                <c:pt idx="1382">
                  <c:v>0.64163700000000001</c:v>
                </c:pt>
                <c:pt idx="1383">
                  <c:v>0.64209300000000002</c:v>
                </c:pt>
                <c:pt idx="1384">
                  <c:v>0.64332100000000003</c:v>
                </c:pt>
                <c:pt idx="1385">
                  <c:v>0.61557499999999998</c:v>
                </c:pt>
                <c:pt idx="1386">
                  <c:v>0.61920399999999998</c:v>
                </c:pt>
                <c:pt idx="1387">
                  <c:v>0.62931199999999998</c:v>
                </c:pt>
                <c:pt idx="1388">
                  <c:v>0.62753999999999999</c:v>
                </c:pt>
                <c:pt idx="1389">
                  <c:v>0.62717699999999998</c:v>
                </c:pt>
                <c:pt idx="1390">
                  <c:v>0.64849000000000001</c:v>
                </c:pt>
                <c:pt idx="1391">
                  <c:v>0.66179500000000002</c:v>
                </c:pt>
                <c:pt idx="1392">
                  <c:v>0.64610299999999998</c:v>
                </c:pt>
                <c:pt idx="1393">
                  <c:v>0.70537000000000005</c:v>
                </c:pt>
                <c:pt idx="1394">
                  <c:v>0.66803400000000002</c:v>
                </c:pt>
                <c:pt idx="1395">
                  <c:v>0.66113500000000003</c:v>
                </c:pt>
                <c:pt idx="1396">
                  <c:v>0.636625</c:v>
                </c:pt>
                <c:pt idx="1397">
                  <c:v>0.62939599999999996</c:v>
                </c:pt>
                <c:pt idx="1398">
                  <c:v>0.62293500000000002</c:v>
                </c:pt>
                <c:pt idx="1399">
                  <c:v>0.620722</c:v>
                </c:pt>
                <c:pt idx="1400">
                  <c:v>0.61458000000000002</c:v>
                </c:pt>
                <c:pt idx="1401">
                  <c:v>0.61065800000000003</c:v>
                </c:pt>
                <c:pt idx="1402">
                  <c:v>0.61987899999999996</c:v>
                </c:pt>
                <c:pt idx="1403">
                  <c:v>0.62603200000000003</c:v>
                </c:pt>
                <c:pt idx="1404">
                  <c:v>0.62707000000000002</c:v>
                </c:pt>
                <c:pt idx="1405">
                  <c:v>0.63862799999999997</c:v>
                </c:pt>
                <c:pt idx="1406">
                  <c:v>0.62680899999999995</c:v>
                </c:pt>
                <c:pt idx="1407">
                  <c:v>0.62331700000000001</c:v>
                </c:pt>
                <c:pt idx="1408">
                  <c:v>0.596499</c:v>
                </c:pt>
                <c:pt idx="1409">
                  <c:v>0.59411700000000001</c:v>
                </c:pt>
                <c:pt idx="1410">
                  <c:v>0.57190700000000005</c:v>
                </c:pt>
                <c:pt idx="1411">
                  <c:v>0.57274000000000003</c:v>
                </c:pt>
                <c:pt idx="1412">
                  <c:v>0.64128200000000002</c:v>
                </c:pt>
                <c:pt idx="1413">
                  <c:v>0.63684700000000005</c:v>
                </c:pt>
                <c:pt idx="1414">
                  <c:v>0.63128099999999998</c:v>
                </c:pt>
                <c:pt idx="1415">
                  <c:v>0.64912099999999995</c:v>
                </c:pt>
                <c:pt idx="1416">
                  <c:v>0.67547999999999997</c:v>
                </c:pt>
                <c:pt idx="1417">
                  <c:v>0.67423</c:v>
                </c:pt>
                <c:pt idx="1418">
                  <c:v>0.68256399999999995</c:v>
                </c:pt>
                <c:pt idx="1419">
                  <c:v>0.68785300000000005</c:v>
                </c:pt>
                <c:pt idx="1420">
                  <c:v>0.68132599999999999</c:v>
                </c:pt>
                <c:pt idx="1421">
                  <c:v>0.68083099999999996</c:v>
                </c:pt>
                <c:pt idx="1422">
                  <c:v>0.68579900000000005</c:v>
                </c:pt>
                <c:pt idx="1423">
                  <c:v>0.68201299999999998</c:v>
                </c:pt>
                <c:pt idx="1424">
                  <c:v>0.687079</c:v>
                </c:pt>
                <c:pt idx="1425">
                  <c:v>0.69106100000000004</c:v>
                </c:pt>
                <c:pt idx="1426">
                  <c:v>0.69187600000000005</c:v>
                </c:pt>
                <c:pt idx="1427">
                  <c:v>0.67778899999999997</c:v>
                </c:pt>
                <c:pt idx="1428">
                  <c:v>0.692415</c:v>
                </c:pt>
                <c:pt idx="1429">
                  <c:v>0.73425600000000002</c:v>
                </c:pt>
                <c:pt idx="1430">
                  <c:v>0.73311499999999996</c:v>
                </c:pt>
                <c:pt idx="1431">
                  <c:v>0.71207200000000004</c:v>
                </c:pt>
                <c:pt idx="1432">
                  <c:v>0.71427099999999999</c:v>
                </c:pt>
                <c:pt idx="1433">
                  <c:v>0.72492299999999998</c:v>
                </c:pt>
                <c:pt idx="1434">
                  <c:v>0.72036500000000003</c:v>
                </c:pt>
                <c:pt idx="1435">
                  <c:v>0.72053599999999995</c:v>
                </c:pt>
                <c:pt idx="1436">
                  <c:v>0.71880299999999997</c:v>
                </c:pt>
                <c:pt idx="1437">
                  <c:v>0.72336999999999996</c:v>
                </c:pt>
                <c:pt idx="1438">
                  <c:v>0.72005399999999997</c:v>
                </c:pt>
                <c:pt idx="1439">
                  <c:v>0.72268299999999996</c:v>
                </c:pt>
                <c:pt idx="1440">
                  <c:v>0.72223400000000004</c:v>
                </c:pt>
                <c:pt idx="1441">
                  <c:v>0.72777499999999995</c:v>
                </c:pt>
                <c:pt idx="1442">
                  <c:v>0.73068500000000003</c:v>
                </c:pt>
                <c:pt idx="1443">
                  <c:v>0.73056699999999997</c:v>
                </c:pt>
                <c:pt idx="1444">
                  <c:v>0.73193299999999994</c:v>
                </c:pt>
                <c:pt idx="1445">
                  <c:v>0.71400200000000003</c:v>
                </c:pt>
                <c:pt idx="1446">
                  <c:v>0.76200800000000002</c:v>
                </c:pt>
                <c:pt idx="1447">
                  <c:v>0.75194799999999995</c:v>
                </c:pt>
                <c:pt idx="1448">
                  <c:v>0.74834900000000004</c:v>
                </c:pt>
                <c:pt idx="1449">
                  <c:v>0.73876699999999995</c:v>
                </c:pt>
                <c:pt idx="1450">
                  <c:v>0.73964099999999999</c:v>
                </c:pt>
                <c:pt idx="1451">
                  <c:v>0.75068800000000002</c:v>
                </c:pt>
                <c:pt idx="1452">
                  <c:v>0.74212100000000003</c:v>
                </c:pt>
                <c:pt idx="1453">
                  <c:v>0.76185899999999995</c:v>
                </c:pt>
                <c:pt idx="1454">
                  <c:v>0.76932999999999996</c:v>
                </c:pt>
                <c:pt idx="1455">
                  <c:v>0.76717900000000006</c:v>
                </c:pt>
                <c:pt idx="1456">
                  <c:v>0.76232100000000003</c:v>
                </c:pt>
                <c:pt idx="1457">
                  <c:v>0.75110200000000005</c:v>
                </c:pt>
                <c:pt idx="1458">
                  <c:v>0.74388100000000001</c:v>
                </c:pt>
                <c:pt idx="1459">
                  <c:v>0.75237500000000002</c:v>
                </c:pt>
                <c:pt idx="1460">
                  <c:v>0.75116499999999997</c:v>
                </c:pt>
                <c:pt idx="1461">
                  <c:v>0.76694700000000005</c:v>
                </c:pt>
                <c:pt idx="1462">
                  <c:v>0.76240799999999997</c:v>
                </c:pt>
                <c:pt idx="1463">
                  <c:v>0.76256100000000004</c:v>
                </c:pt>
                <c:pt idx="1464">
                  <c:v>0.76571699999999998</c:v>
                </c:pt>
                <c:pt idx="1465">
                  <c:v>0.77837800000000001</c:v>
                </c:pt>
                <c:pt idx="1466">
                  <c:v>0.779833</c:v>
                </c:pt>
                <c:pt idx="1467">
                  <c:v>0.78426600000000002</c:v>
                </c:pt>
                <c:pt idx="1468">
                  <c:v>0.78669999999999995</c:v>
                </c:pt>
                <c:pt idx="1469">
                  <c:v>0.78866700000000001</c:v>
                </c:pt>
                <c:pt idx="1470">
                  <c:v>0.77619099999999996</c:v>
                </c:pt>
                <c:pt idx="1471">
                  <c:v>0.77743600000000002</c:v>
                </c:pt>
                <c:pt idx="1472">
                  <c:v>0.779304</c:v>
                </c:pt>
                <c:pt idx="1473">
                  <c:v>0.774281</c:v>
                </c:pt>
                <c:pt idx="1474">
                  <c:v>0.78662399999999999</c:v>
                </c:pt>
                <c:pt idx="1475">
                  <c:v>0.78965200000000002</c:v>
                </c:pt>
                <c:pt idx="1476">
                  <c:v>0.79144499999999995</c:v>
                </c:pt>
                <c:pt idx="1477">
                  <c:v>0.79107099999999997</c:v>
                </c:pt>
                <c:pt idx="1478">
                  <c:v>0.79027599999999998</c:v>
                </c:pt>
                <c:pt idx="1479">
                  <c:v>0.792713</c:v>
                </c:pt>
                <c:pt idx="1480">
                  <c:v>0.75174200000000002</c:v>
                </c:pt>
                <c:pt idx="1481">
                  <c:v>0.75073599999999996</c:v>
                </c:pt>
                <c:pt idx="1482">
                  <c:v>0.74983299999999997</c:v>
                </c:pt>
                <c:pt idx="1483">
                  <c:v>0.75009400000000004</c:v>
                </c:pt>
                <c:pt idx="1484">
                  <c:v>0.74433700000000003</c:v>
                </c:pt>
                <c:pt idx="1485">
                  <c:v>0.73734200000000005</c:v>
                </c:pt>
                <c:pt idx="1486">
                  <c:v>0.711032</c:v>
                </c:pt>
                <c:pt idx="1487">
                  <c:v>0.71163500000000002</c:v>
                </c:pt>
                <c:pt idx="1488">
                  <c:v>0.73464399999999996</c:v>
                </c:pt>
                <c:pt idx="1489">
                  <c:v>0.73680299999999999</c:v>
                </c:pt>
                <c:pt idx="1490">
                  <c:v>0.743676</c:v>
                </c:pt>
                <c:pt idx="1491">
                  <c:v>0.74245300000000003</c:v>
                </c:pt>
                <c:pt idx="1492">
                  <c:v>0.74661100000000002</c:v>
                </c:pt>
                <c:pt idx="1493">
                  <c:v>0.75742600000000004</c:v>
                </c:pt>
                <c:pt idx="1494">
                  <c:v>0.75286900000000001</c:v>
                </c:pt>
                <c:pt idx="1495">
                  <c:v>0.75407400000000002</c:v>
                </c:pt>
                <c:pt idx="1496">
                  <c:v>0.75501200000000002</c:v>
                </c:pt>
                <c:pt idx="1497">
                  <c:v>0.75481500000000001</c:v>
                </c:pt>
                <c:pt idx="1498">
                  <c:v>0.82120599999999999</c:v>
                </c:pt>
                <c:pt idx="1499">
                  <c:v>0.82154199999999999</c:v>
                </c:pt>
                <c:pt idx="1500">
                  <c:v>0.81763600000000003</c:v>
                </c:pt>
                <c:pt idx="1501">
                  <c:v>0.81726600000000005</c:v>
                </c:pt>
                <c:pt idx="1502">
                  <c:v>0.81391199999999997</c:v>
                </c:pt>
                <c:pt idx="1503">
                  <c:v>0.81703099999999995</c:v>
                </c:pt>
                <c:pt idx="1504">
                  <c:v>0.824272</c:v>
                </c:pt>
                <c:pt idx="1505">
                  <c:v>0.82065999999999995</c:v>
                </c:pt>
                <c:pt idx="1506">
                  <c:v>0.82677900000000004</c:v>
                </c:pt>
                <c:pt idx="1507">
                  <c:v>0.82270299999999996</c:v>
                </c:pt>
                <c:pt idx="1508">
                  <c:v>0.81923199999999996</c:v>
                </c:pt>
                <c:pt idx="1509">
                  <c:v>0.82353600000000005</c:v>
                </c:pt>
                <c:pt idx="1510">
                  <c:v>0.82848100000000002</c:v>
                </c:pt>
                <c:pt idx="1511">
                  <c:v>0.83580299999999996</c:v>
                </c:pt>
                <c:pt idx="1512">
                  <c:v>0.83808800000000006</c:v>
                </c:pt>
                <c:pt idx="1513">
                  <c:v>0.83985500000000002</c:v>
                </c:pt>
                <c:pt idx="1514">
                  <c:v>0.82142000000000004</c:v>
                </c:pt>
                <c:pt idx="1515">
                  <c:v>0.82135899999999995</c:v>
                </c:pt>
                <c:pt idx="1516">
                  <c:v>0.82375699999999996</c:v>
                </c:pt>
                <c:pt idx="1517">
                  <c:v>0.82479899999999995</c:v>
                </c:pt>
                <c:pt idx="1518">
                  <c:v>0.83047499999999996</c:v>
                </c:pt>
                <c:pt idx="1519">
                  <c:v>0.84016000000000002</c:v>
                </c:pt>
                <c:pt idx="1520">
                  <c:v>0.84527399999999997</c:v>
                </c:pt>
                <c:pt idx="1521">
                  <c:v>0.83794500000000005</c:v>
                </c:pt>
                <c:pt idx="1522">
                  <c:v>0.84002399999999999</c:v>
                </c:pt>
                <c:pt idx="1523">
                  <c:v>0.84472400000000003</c:v>
                </c:pt>
                <c:pt idx="1524">
                  <c:v>0.84449099999999999</c:v>
                </c:pt>
                <c:pt idx="1525">
                  <c:v>0.84306199999999998</c:v>
                </c:pt>
                <c:pt idx="1526">
                  <c:v>0.83850599999999997</c:v>
                </c:pt>
                <c:pt idx="1527">
                  <c:v>0.844248</c:v>
                </c:pt>
                <c:pt idx="1528">
                  <c:v>0.82870699999999997</c:v>
                </c:pt>
                <c:pt idx="1529">
                  <c:v>0.83097200000000004</c:v>
                </c:pt>
                <c:pt idx="1530">
                  <c:v>0.83050000000000002</c:v>
                </c:pt>
                <c:pt idx="1531">
                  <c:v>0.758413</c:v>
                </c:pt>
                <c:pt idx="1532">
                  <c:v>0.79044999999999999</c:v>
                </c:pt>
                <c:pt idx="1533">
                  <c:v>0.80844099999999997</c:v>
                </c:pt>
                <c:pt idx="1534">
                  <c:v>0.81295399999999995</c:v>
                </c:pt>
                <c:pt idx="1535">
                  <c:v>0.83610799999999996</c:v>
                </c:pt>
                <c:pt idx="1536">
                  <c:v>0.86639999999999995</c:v>
                </c:pt>
                <c:pt idx="1537">
                  <c:v>0.88634400000000002</c:v>
                </c:pt>
                <c:pt idx="1538">
                  <c:v>0.88697000000000004</c:v>
                </c:pt>
                <c:pt idx="1539">
                  <c:v>0.88711499999999999</c:v>
                </c:pt>
                <c:pt idx="1540">
                  <c:v>0.88637600000000005</c:v>
                </c:pt>
                <c:pt idx="1541">
                  <c:v>0.88517100000000004</c:v>
                </c:pt>
                <c:pt idx="1542">
                  <c:v>0.88529100000000005</c:v>
                </c:pt>
                <c:pt idx="1543">
                  <c:v>0.88886500000000002</c:v>
                </c:pt>
                <c:pt idx="1544">
                  <c:v>0.88893299999999997</c:v>
                </c:pt>
                <c:pt idx="1545">
                  <c:v>0.88865400000000005</c:v>
                </c:pt>
                <c:pt idx="1546">
                  <c:v>0.88908799999999999</c:v>
                </c:pt>
                <c:pt idx="1547">
                  <c:v>0.88524199999999997</c:v>
                </c:pt>
                <c:pt idx="1548">
                  <c:v>0.89953700000000003</c:v>
                </c:pt>
                <c:pt idx="1549">
                  <c:v>0.90180400000000005</c:v>
                </c:pt>
                <c:pt idx="1550">
                  <c:v>0.90267299999999995</c:v>
                </c:pt>
                <c:pt idx="1551">
                  <c:v>0.90455300000000005</c:v>
                </c:pt>
                <c:pt idx="1552">
                  <c:v>0.90501200000000004</c:v>
                </c:pt>
                <c:pt idx="1553">
                  <c:v>0.90656700000000001</c:v>
                </c:pt>
                <c:pt idx="1554">
                  <c:v>0.90679900000000002</c:v>
                </c:pt>
                <c:pt idx="1555">
                  <c:v>0.91801999999999995</c:v>
                </c:pt>
                <c:pt idx="1556">
                  <c:v>0.91869500000000004</c:v>
                </c:pt>
                <c:pt idx="1557">
                  <c:v>0.91695000000000004</c:v>
                </c:pt>
                <c:pt idx="1558">
                  <c:v>0.92060699999999995</c:v>
                </c:pt>
                <c:pt idx="1559">
                  <c:v>0.91988700000000001</c:v>
                </c:pt>
                <c:pt idx="1560">
                  <c:v>0.92282799999999998</c:v>
                </c:pt>
                <c:pt idx="1561">
                  <c:v>0.93232899999999996</c:v>
                </c:pt>
                <c:pt idx="1562">
                  <c:v>0.93293499999999996</c:v>
                </c:pt>
                <c:pt idx="1563">
                  <c:v>0.94432400000000005</c:v>
                </c:pt>
                <c:pt idx="1564">
                  <c:v>0.94519799999999998</c:v>
                </c:pt>
                <c:pt idx="1565">
                  <c:v>0.94664099999999995</c:v>
                </c:pt>
                <c:pt idx="1566">
                  <c:v>0.940307</c:v>
                </c:pt>
                <c:pt idx="1567">
                  <c:v>0.94044399999999995</c:v>
                </c:pt>
                <c:pt idx="1568">
                  <c:v>0.93708800000000003</c:v>
                </c:pt>
                <c:pt idx="1569">
                  <c:v>0.92929899999999999</c:v>
                </c:pt>
                <c:pt idx="1570">
                  <c:v>0.92252699999999999</c:v>
                </c:pt>
                <c:pt idx="1571">
                  <c:v>0.92635800000000001</c:v>
                </c:pt>
                <c:pt idx="1572">
                  <c:v>0.92486900000000005</c:v>
                </c:pt>
                <c:pt idx="1573">
                  <c:v>0.92426799999999998</c:v>
                </c:pt>
                <c:pt idx="1574">
                  <c:v>0.93345100000000003</c:v>
                </c:pt>
                <c:pt idx="1575">
                  <c:v>0.93830800000000003</c:v>
                </c:pt>
                <c:pt idx="1576">
                  <c:v>0.94118199999999996</c:v>
                </c:pt>
                <c:pt idx="1577">
                  <c:v>0.93978899999999999</c:v>
                </c:pt>
                <c:pt idx="1578">
                  <c:v>0.93917799999999996</c:v>
                </c:pt>
                <c:pt idx="1579">
                  <c:v>0.93948500000000001</c:v>
                </c:pt>
                <c:pt idx="1580">
                  <c:v>0.94286899999999996</c:v>
                </c:pt>
                <c:pt idx="1581">
                  <c:v>0.94412200000000002</c:v>
                </c:pt>
                <c:pt idx="1582">
                  <c:v>0.94091899999999995</c:v>
                </c:pt>
                <c:pt idx="1583">
                  <c:v>0.94031399999999998</c:v>
                </c:pt>
                <c:pt idx="1584">
                  <c:v>0.94425800000000004</c:v>
                </c:pt>
                <c:pt idx="1585">
                  <c:v>0.94389999999999996</c:v>
                </c:pt>
                <c:pt idx="1586">
                  <c:v>0.945739</c:v>
                </c:pt>
                <c:pt idx="1587">
                  <c:v>0.943052</c:v>
                </c:pt>
                <c:pt idx="1588">
                  <c:v>0.939303</c:v>
                </c:pt>
                <c:pt idx="1589">
                  <c:v>0.93457199999999996</c:v>
                </c:pt>
                <c:pt idx="1590">
                  <c:v>0.93320999999999998</c:v>
                </c:pt>
                <c:pt idx="1591">
                  <c:v>0.93408000000000002</c:v>
                </c:pt>
                <c:pt idx="1592">
                  <c:v>0.93039000000000005</c:v>
                </c:pt>
                <c:pt idx="1593">
                  <c:v>0.93630999999999998</c:v>
                </c:pt>
                <c:pt idx="1594">
                  <c:v>0.93494200000000005</c:v>
                </c:pt>
                <c:pt idx="1595">
                  <c:v>0.93426100000000001</c:v>
                </c:pt>
                <c:pt idx="1596">
                  <c:v>0.92455399999999999</c:v>
                </c:pt>
                <c:pt idx="1597">
                  <c:v>0.92827800000000005</c:v>
                </c:pt>
                <c:pt idx="1598">
                  <c:v>0.93224499999999999</c:v>
                </c:pt>
                <c:pt idx="1599">
                  <c:v>0.93620199999999998</c:v>
                </c:pt>
                <c:pt idx="1600">
                  <c:v>0.93037199999999998</c:v>
                </c:pt>
                <c:pt idx="1601">
                  <c:v>0.93154700000000001</c:v>
                </c:pt>
                <c:pt idx="1602">
                  <c:v>0.933894</c:v>
                </c:pt>
                <c:pt idx="1603">
                  <c:v>0.93798700000000002</c:v>
                </c:pt>
                <c:pt idx="1604">
                  <c:v>0.93911500000000003</c:v>
                </c:pt>
                <c:pt idx="1605">
                  <c:v>0.937033</c:v>
                </c:pt>
                <c:pt idx="1606">
                  <c:v>0.93661300000000003</c:v>
                </c:pt>
                <c:pt idx="1607">
                  <c:v>0.92980499999999999</c:v>
                </c:pt>
                <c:pt idx="1608">
                  <c:v>0.93079500000000004</c:v>
                </c:pt>
                <c:pt idx="1609">
                  <c:v>0.93092200000000003</c:v>
                </c:pt>
                <c:pt idx="1610">
                  <c:v>0.93248600000000004</c:v>
                </c:pt>
                <c:pt idx="1611">
                  <c:v>0.93361099999999997</c:v>
                </c:pt>
                <c:pt idx="1612">
                  <c:v>0.93289999999999995</c:v>
                </c:pt>
                <c:pt idx="1613">
                  <c:v>0.93496599999999996</c:v>
                </c:pt>
                <c:pt idx="1614">
                  <c:v>0.93071800000000005</c:v>
                </c:pt>
                <c:pt idx="1615">
                  <c:v>0.94095700000000004</c:v>
                </c:pt>
                <c:pt idx="1616">
                  <c:v>0.94125099999999995</c:v>
                </c:pt>
                <c:pt idx="1617">
                  <c:v>0.93857699999999999</c:v>
                </c:pt>
                <c:pt idx="1618">
                  <c:v>0.94369499999999995</c:v>
                </c:pt>
                <c:pt idx="1619">
                  <c:v>0.94364300000000001</c:v>
                </c:pt>
                <c:pt idx="1620">
                  <c:v>0.94383399999999995</c:v>
                </c:pt>
                <c:pt idx="1621">
                  <c:v>0.94347199999999998</c:v>
                </c:pt>
                <c:pt idx="1622">
                  <c:v>0.94545299999999999</c:v>
                </c:pt>
                <c:pt idx="1623">
                  <c:v>0.94282600000000005</c:v>
                </c:pt>
                <c:pt idx="1624">
                  <c:v>0.94287600000000005</c:v>
                </c:pt>
                <c:pt idx="1625">
                  <c:v>0.94342800000000004</c:v>
                </c:pt>
                <c:pt idx="1626">
                  <c:v>0.94361499999999998</c:v>
                </c:pt>
                <c:pt idx="1627">
                  <c:v>0.94221299999999997</c:v>
                </c:pt>
                <c:pt idx="1628">
                  <c:v>0.94562400000000002</c:v>
                </c:pt>
                <c:pt idx="1629">
                  <c:v>0.94150199999999995</c:v>
                </c:pt>
                <c:pt idx="1630">
                  <c:v>0.93907200000000002</c:v>
                </c:pt>
                <c:pt idx="1631">
                  <c:v>0.934137</c:v>
                </c:pt>
                <c:pt idx="1632">
                  <c:v>0.96921100000000004</c:v>
                </c:pt>
                <c:pt idx="1633">
                  <c:v>0.97237799999999996</c:v>
                </c:pt>
                <c:pt idx="1634">
                  <c:v>0.97367000000000004</c:v>
                </c:pt>
                <c:pt idx="1635">
                  <c:v>0.97251799999999999</c:v>
                </c:pt>
                <c:pt idx="1636">
                  <c:v>0.97082199999999996</c:v>
                </c:pt>
                <c:pt idx="1637">
                  <c:v>0.97098099999999998</c:v>
                </c:pt>
                <c:pt idx="1638">
                  <c:v>0.97136800000000001</c:v>
                </c:pt>
                <c:pt idx="1639">
                  <c:v>0.97148199999999996</c:v>
                </c:pt>
                <c:pt idx="1640">
                  <c:v>0.97187100000000004</c:v>
                </c:pt>
                <c:pt idx="1641">
                  <c:v>0.97226299999999999</c:v>
                </c:pt>
                <c:pt idx="1642">
                  <c:v>0.97206700000000001</c:v>
                </c:pt>
                <c:pt idx="1643">
                  <c:v>0.97122200000000003</c:v>
                </c:pt>
                <c:pt idx="1644">
                  <c:v>0.97164399999999995</c:v>
                </c:pt>
                <c:pt idx="1645">
                  <c:v>0.97154700000000005</c:v>
                </c:pt>
                <c:pt idx="1646">
                  <c:v>0.97563299999999997</c:v>
                </c:pt>
                <c:pt idx="1647">
                  <c:v>0.97684000000000004</c:v>
                </c:pt>
                <c:pt idx="1648">
                  <c:v>0.97650099999999995</c:v>
                </c:pt>
                <c:pt idx="1649">
                  <c:v>0.97604500000000005</c:v>
                </c:pt>
                <c:pt idx="1650">
                  <c:v>0.97635899999999998</c:v>
                </c:pt>
                <c:pt idx="1651">
                  <c:v>0.97558299999999998</c:v>
                </c:pt>
                <c:pt idx="1652">
                  <c:v>0.97504000000000002</c:v>
                </c:pt>
                <c:pt idx="1653">
                  <c:v>0.97583699999999995</c:v>
                </c:pt>
                <c:pt idx="1654">
                  <c:v>0.97656299999999996</c:v>
                </c:pt>
                <c:pt idx="1655">
                  <c:v>0.97661900000000001</c:v>
                </c:pt>
                <c:pt idx="1656">
                  <c:v>0.97782599999999997</c:v>
                </c:pt>
                <c:pt idx="1657">
                  <c:v>0.976854</c:v>
                </c:pt>
                <c:pt idx="1658">
                  <c:v>0.97771300000000005</c:v>
                </c:pt>
                <c:pt idx="1659">
                  <c:v>0.97834600000000005</c:v>
                </c:pt>
                <c:pt idx="1660">
                  <c:v>0.97487800000000002</c:v>
                </c:pt>
                <c:pt idx="1661">
                  <c:v>0.97536100000000003</c:v>
                </c:pt>
                <c:pt idx="1662">
                  <c:v>0.98076600000000003</c:v>
                </c:pt>
                <c:pt idx="1663">
                  <c:v>0.98044399999999998</c:v>
                </c:pt>
                <c:pt idx="1664">
                  <c:v>0.98064300000000004</c:v>
                </c:pt>
                <c:pt idx="1665">
                  <c:v>0.98104000000000002</c:v>
                </c:pt>
                <c:pt idx="1666">
                  <c:v>0.97105900000000001</c:v>
                </c:pt>
                <c:pt idx="1667">
                  <c:v>0.97359499999999999</c:v>
                </c:pt>
                <c:pt idx="1668">
                  <c:v>0.97395699999999996</c:v>
                </c:pt>
                <c:pt idx="1669">
                  <c:v>0.97518000000000005</c:v>
                </c:pt>
                <c:pt idx="1670">
                  <c:v>0.97691300000000003</c:v>
                </c:pt>
                <c:pt idx="1671">
                  <c:v>0.97706800000000005</c:v>
                </c:pt>
                <c:pt idx="1672">
                  <c:v>0.97655599999999998</c:v>
                </c:pt>
                <c:pt idx="1673">
                  <c:v>0.97677700000000001</c:v>
                </c:pt>
                <c:pt idx="1674">
                  <c:v>0.97708099999999998</c:v>
                </c:pt>
                <c:pt idx="1675">
                  <c:v>0.97970100000000004</c:v>
                </c:pt>
                <c:pt idx="1676">
                  <c:v>0.97997900000000004</c:v>
                </c:pt>
                <c:pt idx="1677">
                  <c:v>0.97911800000000004</c:v>
                </c:pt>
                <c:pt idx="1678">
                  <c:v>0.97898700000000005</c:v>
                </c:pt>
                <c:pt idx="1679">
                  <c:v>0.97761100000000001</c:v>
                </c:pt>
                <c:pt idx="1680">
                  <c:v>0.97816899999999996</c:v>
                </c:pt>
                <c:pt idx="1681">
                  <c:v>0.97874000000000005</c:v>
                </c:pt>
                <c:pt idx="1682">
                  <c:v>0.97766399999999998</c:v>
                </c:pt>
                <c:pt idx="1683">
                  <c:v>0.97897100000000004</c:v>
                </c:pt>
                <c:pt idx="1684">
                  <c:v>0.980217</c:v>
                </c:pt>
                <c:pt idx="1685">
                  <c:v>0.98040799999999995</c:v>
                </c:pt>
                <c:pt idx="1686">
                  <c:v>0.980213</c:v>
                </c:pt>
                <c:pt idx="1687">
                  <c:v>0.97985199999999995</c:v>
                </c:pt>
                <c:pt idx="1688">
                  <c:v>0.97923300000000002</c:v>
                </c:pt>
                <c:pt idx="1689">
                  <c:v>0.97938199999999997</c:v>
                </c:pt>
                <c:pt idx="1690">
                  <c:v>0.98189499999999996</c:v>
                </c:pt>
                <c:pt idx="1691">
                  <c:v>0.98208499999999999</c:v>
                </c:pt>
                <c:pt idx="1692">
                  <c:v>0.98250499999999996</c:v>
                </c:pt>
                <c:pt idx="1693">
                  <c:v>0.98453900000000005</c:v>
                </c:pt>
                <c:pt idx="1694">
                  <c:v>0.98590999999999995</c:v>
                </c:pt>
                <c:pt idx="1695">
                  <c:v>0.98423899999999998</c:v>
                </c:pt>
                <c:pt idx="1696">
                  <c:v>0.98456999999999995</c:v>
                </c:pt>
                <c:pt idx="1697">
                  <c:v>0.98449900000000001</c:v>
                </c:pt>
                <c:pt idx="1698">
                  <c:v>0.98469399999999996</c:v>
                </c:pt>
                <c:pt idx="1699">
                  <c:v>0.985039</c:v>
                </c:pt>
                <c:pt idx="1700">
                  <c:v>0.985487</c:v>
                </c:pt>
                <c:pt idx="1701">
                  <c:v>0.98489400000000005</c:v>
                </c:pt>
                <c:pt idx="1702">
                  <c:v>0.98500399999999999</c:v>
                </c:pt>
                <c:pt idx="1703">
                  <c:v>0.98417500000000002</c:v>
                </c:pt>
                <c:pt idx="1704">
                  <c:v>0.98461399999999999</c:v>
                </c:pt>
                <c:pt idx="1705">
                  <c:v>0.98604400000000003</c:v>
                </c:pt>
                <c:pt idx="1706">
                  <c:v>0.98647099999999999</c:v>
                </c:pt>
                <c:pt idx="1707">
                  <c:v>0.98615799999999998</c:v>
                </c:pt>
                <c:pt idx="1708">
                  <c:v>0.98469600000000002</c:v>
                </c:pt>
                <c:pt idx="1709">
                  <c:v>0.98462300000000003</c:v>
                </c:pt>
                <c:pt idx="1710">
                  <c:v>0.98555999999999999</c:v>
                </c:pt>
                <c:pt idx="1711">
                  <c:v>0.98770400000000003</c:v>
                </c:pt>
                <c:pt idx="1712">
                  <c:v>0.98744299999999996</c:v>
                </c:pt>
                <c:pt idx="1713">
                  <c:v>0.98734900000000003</c:v>
                </c:pt>
                <c:pt idx="1714">
                  <c:v>0.98857099999999998</c:v>
                </c:pt>
                <c:pt idx="1715">
                  <c:v>0.98866900000000002</c:v>
                </c:pt>
                <c:pt idx="1716">
                  <c:v>0.989263</c:v>
                </c:pt>
                <c:pt idx="1717">
                  <c:v>0.98935200000000001</c:v>
                </c:pt>
                <c:pt idx="1718">
                  <c:v>0.98953199999999997</c:v>
                </c:pt>
                <c:pt idx="1719">
                  <c:v>0.98938800000000005</c:v>
                </c:pt>
                <c:pt idx="1720">
                  <c:v>0.98873599999999995</c:v>
                </c:pt>
                <c:pt idx="1721">
                  <c:v>0.98888200000000004</c:v>
                </c:pt>
                <c:pt idx="1722">
                  <c:v>0.98797599999999997</c:v>
                </c:pt>
                <c:pt idx="1723">
                  <c:v>0.98559099999999999</c:v>
                </c:pt>
                <c:pt idx="1724">
                  <c:v>0.98492999999999997</c:v>
                </c:pt>
                <c:pt idx="1725">
                  <c:v>0.98492599999999997</c:v>
                </c:pt>
                <c:pt idx="1726">
                  <c:v>0.98568299999999998</c:v>
                </c:pt>
                <c:pt idx="1727">
                  <c:v>0.98703700000000005</c:v>
                </c:pt>
                <c:pt idx="1728">
                  <c:v>0.98719800000000002</c:v>
                </c:pt>
                <c:pt idx="1729">
                  <c:v>0.98704400000000003</c:v>
                </c:pt>
                <c:pt idx="1730">
                  <c:v>0.98746</c:v>
                </c:pt>
                <c:pt idx="1731">
                  <c:v>0.98756699999999997</c:v>
                </c:pt>
                <c:pt idx="1732">
                  <c:v>0.98798699999999995</c:v>
                </c:pt>
                <c:pt idx="1733">
                  <c:v>0.988344</c:v>
                </c:pt>
                <c:pt idx="1734">
                  <c:v>0.98859600000000003</c:v>
                </c:pt>
                <c:pt idx="1735">
                  <c:v>0.98885199999999995</c:v>
                </c:pt>
                <c:pt idx="1736">
                  <c:v>0.98894599999999999</c:v>
                </c:pt>
                <c:pt idx="1737">
                  <c:v>0.98912800000000001</c:v>
                </c:pt>
                <c:pt idx="1738">
                  <c:v>0.98948499999999995</c:v>
                </c:pt>
                <c:pt idx="1739">
                  <c:v>0.990568</c:v>
                </c:pt>
                <c:pt idx="1740">
                  <c:v>0.99062300000000003</c:v>
                </c:pt>
                <c:pt idx="1741">
                  <c:v>0.99114899999999995</c:v>
                </c:pt>
                <c:pt idx="1742">
                  <c:v>0.99145899999999998</c:v>
                </c:pt>
                <c:pt idx="1743">
                  <c:v>0.99136800000000003</c:v>
                </c:pt>
                <c:pt idx="1744">
                  <c:v>0.99122500000000002</c:v>
                </c:pt>
                <c:pt idx="1745">
                  <c:v>0.98951299999999998</c:v>
                </c:pt>
                <c:pt idx="1746">
                  <c:v>0.98966799999999999</c:v>
                </c:pt>
                <c:pt idx="1747">
                  <c:v>0.98937699999999995</c:v>
                </c:pt>
                <c:pt idx="1748">
                  <c:v>0.98977899999999996</c:v>
                </c:pt>
                <c:pt idx="1749">
                  <c:v>0.98974899999999999</c:v>
                </c:pt>
                <c:pt idx="1750">
                  <c:v>0.98962700000000003</c:v>
                </c:pt>
                <c:pt idx="1751">
                  <c:v>0.99090699999999998</c:v>
                </c:pt>
                <c:pt idx="1752">
                  <c:v>0.99135700000000004</c:v>
                </c:pt>
                <c:pt idx="1753">
                  <c:v>0.99161699999999997</c:v>
                </c:pt>
                <c:pt idx="1754">
                  <c:v>0.99269099999999999</c:v>
                </c:pt>
                <c:pt idx="1755">
                  <c:v>0.99214100000000005</c:v>
                </c:pt>
                <c:pt idx="1756">
                  <c:v>0.99263900000000005</c:v>
                </c:pt>
                <c:pt idx="1757">
                  <c:v>0.99296300000000004</c:v>
                </c:pt>
                <c:pt idx="1758">
                  <c:v>0.99251699999999998</c:v>
                </c:pt>
                <c:pt idx="1759">
                  <c:v>0.99174399999999996</c:v>
                </c:pt>
                <c:pt idx="1760">
                  <c:v>0.991734</c:v>
                </c:pt>
                <c:pt idx="1761">
                  <c:v>0.99163299999999999</c:v>
                </c:pt>
                <c:pt idx="1762">
                  <c:v>0.99014199999999997</c:v>
                </c:pt>
                <c:pt idx="1763">
                  <c:v>0.99006000000000005</c:v>
                </c:pt>
                <c:pt idx="1764">
                  <c:v>0.99004499999999995</c:v>
                </c:pt>
                <c:pt idx="1765">
                  <c:v>0.99023300000000003</c:v>
                </c:pt>
                <c:pt idx="1766">
                  <c:v>0.99045899999999998</c:v>
                </c:pt>
                <c:pt idx="1767">
                  <c:v>0.99026199999999998</c:v>
                </c:pt>
                <c:pt idx="1768">
                  <c:v>0.990255</c:v>
                </c:pt>
                <c:pt idx="1769">
                  <c:v>0.990232</c:v>
                </c:pt>
                <c:pt idx="1770">
                  <c:v>0.990089</c:v>
                </c:pt>
                <c:pt idx="1771">
                  <c:v>0.98995999999999995</c:v>
                </c:pt>
                <c:pt idx="1772">
                  <c:v>0.988792</c:v>
                </c:pt>
                <c:pt idx="1773">
                  <c:v>0.98867400000000005</c:v>
                </c:pt>
                <c:pt idx="1774">
                  <c:v>0.98866799999999999</c:v>
                </c:pt>
                <c:pt idx="1775">
                  <c:v>0.98851900000000004</c:v>
                </c:pt>
                <c:pt idx="1776">
                  <c:v>0.98916700000000002</c:v>
                </c:pt>
                <c:pt idx="1777">
                  <c:v>0.98919400000000002</c:v>
                </c:pt>
                <c:pt idx="1778">
                  <c:v>0.98960700000000001</c:v>
                </c:pt>
                <c:pt idx="1779">
                  <c:v>0.98966100000000001</c:v>
                </c:pt>
                <c:pt idx="1780">
                  <c:v>0.98952399999999996</c:v>
                </c:pt>
                <c:pt idx="1781">
                  <c:v>0.98935799999999996</c:v>
                </c:pt>
                <c:pt idx="1782">
                  <c:v>0.989259</c:v>
                </c:pt>
                <c:pt idx="1783">
                  <c:v>0.98899700000000001</c:v>
                </c:pt>
                <c:pt idx="1784">
                  <c:v>0.98737699999999995</c:v>
                </c:pt>
                <c:pt idx="1785">
                  <c:v>0.98707400000000001</c:v>
                </c:pt>
                <c:pt idx="1786">
                  <c:v>0.98592400000000002</c:v>
                </c:pt>
                <c:pt idx="1787">
                  <c:v>0.98964799999999997</c:v>
                </c:pt>
                <c:pt idx="1788">
                  <c:v>0.99001099999999997</c:v>
                </c:pt>
                <c:pt idx="1789">
                  <c:v>0.99092199999999997</c:v>
                </c:pt>
                <c:pt idx="1790">
                  <c:v>0.99066699999999996</c:v>
                </c:pt>
                <c:pt idx="1791">
                  <c:v>0.99071799999999999</c:v>
                </c:pt>
                <c:pt idx="1792">
                  <c:v>0.99189000000000005</c:v>
                </c:pt>
                <c:pt idx="1793">
                  <c:v>0.99233300000000002</c:v>
                </c:pt>
                <c:pt idx="1794">
                  <c:v>0.99212299999999998</c:v>
                </c:pt>
                <c:pt idx="1795">
                  <c:v>0.99237900000000001</c:v>
                </c:pt>
                <c:pt idx="1796">
                  <c:v>0.99314000000000002</c:v>
                </c:pt>
                <c:pt idx="1797">
                  <c:v>0.99327799999999999</c:v>
                </c:pt>
                <c:pt idx="1798">
                  <c:v>0.99344699999999997</c:v>
                </c:pt>
                <c:pt idx="1799">
                  <c:v>0.99347200000000002</c:v>
                </c:pt>
                <c:pt idx="1800">
                  <c:v>0.99341699999999999</c:v>
                </c:pt>
                <c:pt idx="1801">
                  <c:v>0.99389700000000003</c:v>
                </c:pt>
                <c:pt idx="1802">
                  <c:v>0.994174</c:v>
                </c:pt>
                <c:pt idx="1803">
                  <c:v>0.99411700000000003</c:v>
                </c:pt>
                <c:pt idx="1804">
                  <c:v>0.99422100000000002</c:v>
                </c:pt>
                <c:pt idx="1805">
                  <c:v>0.99367099999999997</c:v>
                </c:pt>
                <c:pt idx="1806">
                  <c:v>0.99360499999999996</c:v>
                </c:pt>
                <c:pt idx="1807">
                  <c:v>0.99369099999999999</c:v>
                </c:pt>
                <c:pt idx="1808">
                  <c:v>0.99277000000000004</c:v>
                </c:pt>
                <c:pt idx="1809">
                  <c:v>0.99186200000000002</c:v>
                </c:pt>
                <c:pt idx="1810">
                  <c:v>0.99173299999999998</c:v>
                </c:pt>
                <c:pt idx="1811">
                  <c:v>0.99190500000000004</c:v>
                </c:pt>
                <c:pt idx="1812">
                  <c:v>0.99246800000000002</c:v>
                </c:pt>
                <c:pt idx="1813">
                  <c:v>0.992394</c:v>
                </c:pt>
                <c:pt idx="1814">
                  <c:v>0.99240200000000001</c:v>
                </c:pt>
                <c:pt idx="1815">
                  <c:v>0.99424100000000004</c:v>
                </c:pt>
                <c:pt idx="1816">
                  <c:v>0.99426099999999995</c:v>
                </c:pt>
                <c:pt idx="1817">
                  <c:v>0.99409700000000001</c:v>
                </c:pt>
                <c:pt idx="1818">
                  <c:v>0.99395900000000004</c:v>
                </c:pt>
                <c:pt idx="1819">
                  <c:v>0.99426599999999998</c:v>
                </c:pt>
                <c:pt idx="1820">
                  <c:v>0.99223899999999998</c:v>
                </c:pt>
                <c:pt idx="1821">
                  <c:v>0.99222500000000002</c:v>
                </c:pt>
                <c:pt idx="1822">
                  <c:v>0.992255</c:v>
                </c:pt>
                <c:pt idx="1823">
                  <c:v>0.99245300000000003</c:v>
                </c:pt>
                <c:pt idx="1824">
                  <c:v>0.99263699999999999</c:v>
                </c:pt>
                <c:pt idx="1825">
                  <c:v>0.99190999999999996</c:v>
                </c:pt>
                <c:pt idx="1826">
                  <c:v>0.99171399999999998</c:v>
                </c:pt>
                <c:pt idx="1827">
                  <c:v>0.99215600000000004</c:v>
                </c:pt>
                <c:pt idx="1828">
                  <c:v>0.99209800000000004</c:v>
                </c:pt>
                <c:pt idx="1829">
                  <c:v>0.99280199999999996</c:v>
                </c:pt>
                <c:pt idx="1830">
                  <c:v>0.99282999999999999</c:v>
                </c:pt>
                <c:pt idx="1831">
                  <c:v>0.99307800000000002</c:v>
                </c:pt>
                <c:pt idx="1832">
                  <c:v>0.99336199999999997</c:v>
                </c:pt>
                <c:pt idx="1833">
                  <c:v>0.99316599999999999</c:v>
                </c:pt>
                <c:pt idx="1834">
                  <c:v>0.99319400000000002</c:v>
                </c:pt>
                <c:pt idx="1835">
                  <c:v>0.99272000000000005</c:v>
                </c:pt>
                <c:pt idx="1836">
                  <c:v>0.99254500000000001</c:v>
                </c:pt>
                <c:pt idx="1837">
                  <c:v>0.99537600000000004</c:v>
                </c:pt>
                <c:pt idx="1838">
                  <c:v>0.99587700000000001</c:v>
                </c:pt>
                <c:pt idx="1839">
                  <c:v>0.995946</c:v>
                </c:pt>
                <c:pt idx="1840">
                  <c:v>0.996027</c:v>
                </c:pt>
                <c:pt idx="1841">
                  <c:v>0.99630700000000005</c:v>
                </c:pt>
                <c:pt idx="1842">
                  <c:v>0.99685800000000002</c:v>
                </c:pt>
                <c:pt idx="1843">
                  <c:v>0.99692700000000001</c:v>
                </c:pt>
                <c:pt idx="1844">
                  <c:v>0.99691700000000005</c:v>
                </c:pt>
                <c:pt idx="1845">
                  <c:v>0.99700699999999998</c:v>
                </c:pt>
                <c:pt idx="1846">
                  <c:v>0.99702100000000005</c:v>
                </c:pt>
                <c:pt idx="1847">
                  <c:v>0.99696700000000005</c:v>
                </c:pt>
                <c:pt idx="1848">
                  <c:v>0.99655199999999999</c:v>
                </c:pt>
                <c:pt idx="1849">
                  <c:v>0.99667700000000004</c:v>
                </c:pt>
                <c:pt idx="1850">
                  <c:v>0.99667399999999995</c:v>
                </c:pt>
                <c:pt idx="1851">
                  <c:v>0.996923</c:v>
                </c:pt>
                <c:pt idx="1852">
                  <c:v>0.99690599999999996</c:v>
                </c:pt>
                <c:pt idx="1853">
                  <c:v>0.99691399999999997</c:v>
                </c:pt>
                <c:pt idx="1854">
                  <c:v>0.99698399999999998</c:v>
                </c:pt>
                <c:pt idx="1855">
                  <c:v>0.99695900000000004</c:v>
                </c:pt>
                <c:pt idx="1856">
                  <c:v>0.99697899999999995</c:v>
                </c:pt>
                <c:pt idx="1857">
                  <c:v>0.99723700000000004</c:v>
                </c:pt>
                <c:pt idx="1858">
                  <c:v>0.99659299999999995</c:v>
                </c:pt>
                <c:pt idx="1859">
                  <c:v>0.99651599999999996</c:v>
                </c:pt>
                <c:pt idx="1860">
                  <c:v>0.99643800000000005</c:v>
                </c:pt>
                <c:pt idx="1861">
                  <c:v>0.99642699999999995</c:v>
                </c:pt>
                <c:pt idx="1862">
                  <c:v>0.99636199999999997</c:v>
                </c:pt>
                <c:pt idx="1863">
                  <c:v>0.99621000000000004</c:v>
                </c:pt>
                <c:pt idx="1864">
                  <c:v>0.99629400000000001</c:v>
                </c:pt>
                <c:pt idx="1865">
                  <c:v>0.99624599999999996</c:v>
                </c:pt>
                <c:pt idx="1866">
                  <c:v>0.99605900000000003</c:v>
                </c:pt>
                <c:pt idx="1867">
                  <c:v>0.99624500000000005</c:v>
                </c:pt>
                <c:pt idx="1868">
                  <c:v>0.99638599999999999</c:v>
                </c:pt>
                <c:pt idx="1869">
                  <c:v>0.99647399999999997</c:v>
                </c:pt>
                <c:pt idx="1870">
                  <c:v>0.994861</c:v>
                </c:pt>
                <c:pt idx="1871">
                  <c:v>0.99478100000000003</c:v>
                </c:pt>
                <c:pt idx="1872">
                  <c:v>0.99480800000000003</c:v>
                </c:pt>
                <c:pt idx="1873">
                  <c:v>0.99493200000000004</c:v>
                </c:pt>
                <c:pt idx="1874">
                  <c:v>0.99451500000000004</c:v>
                </c:pt>
                <c:pt idx="1875">
                  <c:v>0.99446199999999996</c:v>
                </c:pt>
                <c:pt idx="1876">
                  <c:v>0.99415399999999998</c:v>
                </c:pt>
                <c:pt idx="1877">
                  <c:v>0.99442699999999995</c:v>
                </c:pt>
                <c:pt idx="1878">
                  <c:v>0.99435399999999996</c:v>
                </c:pt>
                <c:pt idx="1879">
                  <c:v>0.99419599999999997</c:v>
                </c:pt>
                <c:pt idx="1880">
                  <c:v>0.99388600000000005</c:v>
                </c:pt>
                <c:pt idx="1881">
                  <c:v>0.99352600000000002</c:v>
                </c:pt>
                <c:pt idx="1882">
                  <c:v>0.99343899999999996</c:v>
                </c:pt>
                <c:pt idx="1883">
                  <c:v>0.99390400000000001</c:v>
                </c:pt>
                <c:pt idx="1884">
                  <c:v>0.994008</c:v>
                </c:pt>
                <c:pt idx="1885">
                  <c:v>0.99385299999999999</c:v>
                </c:pt>
                <c:pt idx="1886">
                  <c:v>0.99375599999999997</c:v>
                </c:pt>
                <c:pt idx="1887">
                  <c:v>0.99409099999999995</c:v>
                </c:pt>
                <c:pt idx="1888">
                  <c:v>0.99407800000000002</c:v>
                </c:pt>
                <c:pt idx="1889">
                  <c:v>0.99388299999999996</c:v>
                </c:pt>
                <c:pt idx="1890">
                  <c:v>0.99391099999999999</c:v>
                </c:pt>
                <c:pt idx="1891">
                  <c:v>0.99295900000000004</c:v>
                </c:pt>
                <c:pt idx="1892">
                  <c:v>0.991367</c:v>
                </c:pt>
                <c:pt idx="1893">
                  <c:v>0.99149299999999996</c:v>
                </c:pt>
                <c:pt idx="1894">
                  <c:v>0.99079399999999995</c:v>
                </c:pt>
                <c:pt idx="1895">
                  <c:v>0.99043800000000004</c:v>
                </c:pt>
                <c:pt idx="1896">
                  <c:v>0.99092400000000003</c:v>
                </c:pt>
                <c:pt idx="1897">
                  <c:v>0.99101899999999998</c:v>
                </c:pt>
                <c:pt idx="1898">
                  <c:v>0.99025600000000003</c:v>
                </c:pt>
                <c:pt idx="1899">
                  <c:v>0.99086099999999999</c:v>
                </c:pt>
                <c:pt idx="1900">
                  <c:v>0.99120900000000001</c:v>
                </c:pt>
                <c:pt idx="1901">
                  <c:v>0.98972000000000004</c:v>
                </c:pt>
                <c:pt idx="1902">
                  <c:v>0.98953000000000002</c:v>
                </c:pt>
                <c:pt idx="1903">
                  <c:v>0.98892199999999997</c:v>
                </c:pt>
                <c:pt idx="1904">
                  <c:v>0.99003399999999997</c:v>
                </c:pt>
                <c:pt idx="1905">
                  <c:v>0.989954</c:v>
                </c:pt>
                <c:pt idx="1906">
                  <c:v>0.99222299999999997</c:v>
                </c:pt>
                <c:pt idx="1907">
                  <c:v>0.99242799999999998</c:v>
                </c:pt>
                <c:pt idx="1908">
                  <c:v>0.99255400000000005</c:v>
                </c:pt>
                <c:pt idx="1909">
                  <c:v>0.99254699999999996</c:v>
                </c:pt>
                <c:pt idx="1910">
                  <c:v>0.99243300000000001</c:v>
                </c:pt>
                <c:pt idx="1911">
                  <c:v>0.99219999999999997</c:v>
                </c:pt>
                <c:pt idx="1912">
                  <c:v>0.99255800000000005</c:v>
                </c:pt>
                <c:pt idx="1913">
                  <c:v>0.99265999999999999</c:v>
                </c:pt>
                <c:pt idx="1914">
                  <c:v>0.99330300000000005</c:v>
                </c:pt>
                <c:pt idx="1915">
                  <c:v>0.99342900000000001</c:v>
                </c:pt>
                <c:pt idx="1916">
                  <c:v>0.99341000000000002</c:v>
                </c:pt>
                <c:pt idx="1917">
                  <c:v>0.99321300000000001</c:v>
                </c:pt>
                <c:pt idx="1918">
                  <c:v>0.99333199999999999</c:v>
                </c:pt>
                <c:pt idx="1919">
                  <c:v>0.99353100000000005</c:v>
                </c:pt>
                <c:pt idx="1920">
                  <c:v>0.99360700000000002</c:v>
                </c:pt>
                <c:pt idx="1921">
                  <c:v>0.99361299999999997</c:v>
                </c:pt>
                <c:pt idx="1922">
                  <c:v>0.99431000000000003</c:v>
                </c:pt>
                <c:pt idx="1923">
                  <c:v>0.99466500000000002</c:v>
                </c:pt>
                <c:pt idx="1924">
                  <c:v>0.994695</c:v>
                </c:pt>
                <c:pt idx="1925">
                  <c:v>0.99476100000000001</c:v>
                </c:pt>
                <c:pt idx="1926">
                  <c:v>0.99490699999999999</c:v>
                </c:pt>
                <c:pt idx="1927">
                  <c:v>0.99484799999999995</c:v>
                </c:pt>
                <c:pt idx="1928">
                  <c:v>0.99468500000000004</c:v>
                </c:pt>
                <c:pt idx="1929">
                  <c:v>0.995085</c:v>
                </c:pt>
                <c:pt idx="1930">
                  <c:v>0.99551900000000004</c:v>
                </c:pt>
                <c:pt idx="1931">
                  <c:v>0.99558800000000003</c:v>
                </c:pt>
                <c:pt idx="1932">
                  <c:v>0.99559699999999995</c:v>
                </c:pt>
                <c:pt idx="1933">
                  <c:v>0.99561299999999997</c:v>
                </c:pt>
                <c:pt idx="1934">
                  <c:v>0.99583500000000003</c:v>
                </c:pt>
                <c:pt idx="1935">
                  <c:v>0.99593799999999999</c:v>
                </c:pt>
                <c:pt idx="1936">
                  <c:v>0.99594700000000003</c:v>
                </c:pt>
                <c:pt idx="1937">
                  <c:v>0.99582700000000002</c:v>
                </c:pt>
                <c:pt idx="1938">
                  <c:v>0.99573500000000004</c:v>
                </c:pt>
                <c:pt idx="1939">
                  <c:v>0.99527399999999999</c:v>
                </c:pt>
                <c:pt idx="1940">
                  <c:v>0.99530700000000005</c:v>
                </c:pt>
                <c:pt idx="1941">
                  <c:v>0.99525300000000005</c:v>
                </c:pt>
                <c:pt idx="1942">
                  <c:v>0.99525699999999995</c:v>
                </c:pt>
                <c:pt idx="1943">
                  <c:v>0.99585900000000005</c:v>
                </c:pt>
                <c:pt idx="1944">
                  <c:v>0.99578800000000001</c:v>
                </c:pt>
                <c:pt idx="1945">
                  <c:v>0.99581500000000001</c:v>
                </c:pt>
                <c:pt idx="1946">
                  <c:v>0.99551199999999995</c:v>
                </c:pt>
                <c:pt idx="1947">
                  <c:v>0.99570700000000001</c:v>
                </c:pt>
                <c:pt idx="1948">
                  <c:v>0.99567300000000003</c:v>
                </c:pt>
                <c:pt idx="1949">
                  <c:v>0.99548700000000001</c:v>
                </c:pt>
                <c:pt idx="1950">
                  <c:v>0.99573299999999998</c:v>
                </c:pt>
                <c:pt idx="1951">
                  <c:v>0.99582300000000001</c:v>
                </c:pt>
                <c:pt idx="1952">
                  <c:v>0.996915</c:v>
                </c:pt>
                <c:pt idx="1953">
                  <c:v>0.99694899999999997</c:v>
                </c:pt>
                <c:pt idx="1954">
                  <c:v>0.99685400000000002</c:v>
                </c:pt>
                <c:pt idx="1955">
                  <c:v>0.99736199999999997</c:v>
                </c:pt>
                <c:pt idx="1956">
                  <c:v>0.99725200000000003</c:v>
                </c:pt>
                <c:pt idx="1957">
                  <c:v>0.99716000000000005</c:v>
                </c:pt>
                <c:pt idx="1958">
                  <c:v>0.99758899999999995</c:v>
                </c:pt>
                <c:pt idx="1959">
                  <c:v>0.99776399999999998</c:v>
                </c:pt>
                <c:pt idx="1960">
                  <c:v>0.99765700000000002</c:v>
                </c:pt>
                <c:pt idx="1961">
                  <c:v>0.99796799999999997</c:v>
                </c:pt>
                <c:pt idx="1962">
                  <c:v>0.99780899999999995</c:v>
                </c:pt>
                <c:pt idx="1963">
                  <c:v>0.99795900000000004</c:v>
                </c:pt>
                <c:pt idx="1964">
                  <c:v>0.99802199999999996</c:v>
                </c:pt>
                <c:pt idx="1965">
                  <c:v>0.99796499999999999</c:v>
                </c:pt>
                <c:pt idx="1966">
                  <c:v>0.998004</c:v>
                </c:pt>
                <c:pt idx="1967">
                  <c:v>0.99795299999999998</c:v>
                </c:pt>
                <c:pt idx="1968">
                  <c:v>0.99795800000000001</c:v>
                </c:pt>
                <c:pt idx="1969">
                  <c:v>0.99810200000000004</c:v>
                </c:pt>
                <c:pt idx="1970">
                  <c:v>0.99814000000000003</c:v>
                </c:pt>
                <c:pt idx="1971">
                  <c:v>0.99815200000000004</c:v>
                </c:pt>
                <c:pt idx="1972">
                  <c:v>0.99809099999999995</c:v>
                </c:pt>
                <c:pt idx="1973">
                  <c:v>0.99812800000000002</c:v>
                </c:pt>
                <c:pt idx="1974">
                  <c:v>0.998228</c:v>
                </c:pt>
                <c:pt idx="1975">
                  <c:v>0.99821300000000002</c:v>
                </c:pt>
                <c:pt idx="1976">
                  <c:v>0.99821000000000004</c:v>
                </c:pt>
                <c:pt idx="1977">
                  <c:v>0.99816099999999996</c:v>
                </c:pt>
                <c:pt idx="1978">
                  <c:v>0.99826199999999998</c:v>
                </c:pt>
                <c:pt idx="1979">
                  <c:v>0.998336</c:v>
                </c:pt>
                <c:pt idx="1980">
                  <c:v>0.99838300000000002</c:v>
                </c:pt>
                <c:pt idx="1981">
                  <c:v>0.99841299999999999</c:v>
                </c:pt>
                <c:pt idx="1982">
                  <c:v>0.99839</c:v>
                </c:pt>
                <c:pt idx="1983">
                  <c:v>0.99832799999999999</c:v>
                </c:pt>
                <c:pt idx="1984">
                  <c:v>0.99828499999999998</c:v>
                </c:pt>
                <c:pt idx="1985">
                  <c:v>0.99807699999999999</c:v>
                </c:pt>
                <c:pt idx="1986">
                  <c:v>0.99805100000000002</c:v>
                </c:pt>
                <c:pt idx="1987">
                  <c:v>0.99814400000000003</c:v>
                </c:pt>
                <c:pt idx="1988">
                  <c:v>0.99800299999999997</c:v>
                </c:pt>
                <c:pt idx="1989">
                  <c:v>0.99814400000000003</c:v>
                </c:pt>
                <c:pt idx="1990">
                  <c:v>0.99837500000000001</c:v>
                </c:pt>
                <c:pt idx="1991">
                  <c:v>0.99842200000000003</c:v>
                </c:pt>
                <c:pt idx="1992">
                  <c:v>0.99852600000000002</c:v>
                </c:pt>
                <c:pt idx="1993">
                  <c:v>0.99852200000000002</c:v>
                </c:pt>
                <c:pt idx="1994">
                  <c:v>0.99842799999999998</c:v>
                </c:pt>
                <c:pt idx="1995">
                  <c:v>0.99844699999999997</c:v>
                </c:pt>
                <c:pt idx="1996">
                  <c:v>0.99856100000000003</c:v>
                </c:pt>
                <c:pt idx="1997">
                  <c:v>0.99857499999999999</c:v>
                </c:pt>
                <c:pt idx="1998">
                  <c:v>0.99838400000000005</c:v>
                </c:pt>
                <c:pt idx="1999">
                  <c:v>0.99838199999999999</c:v>
                </c:pt>
                <c:pt idx="2000">
                  <c:v>0.99862899999999999</c:v>
                </c:pt>
                <c:pt idx="2001">
                  <c:v>0.99871100000000002</c:v>
                </c:pt>
                <c:pt idx="2002">
                  <c:v>0.99873000000000001</c:v>
                </c:pt>
                <c:pt idx="2003">
                  <c:v>0.99877800000000005</c:v>
                </c:pt>
                <c:pt idx="2004">
                  <c:v>0.99877300000000002</c:v>
                </c:pt>
                <c:pt idx="2005">
                  <c:v>0.99879200000000001</c:v>
                </c:pt>
                <c:pt idx="2006">
                  <c:v>0.99881900000000001</c:v>
                </c:pt>
                <c:pt idx="2007">
                  <c:v>0.99882599999999999</c:v>
                </c:pt>
                <c:pt idx="2008">
                  <c:v>0.99887400000000004</c:v>
                </c:pt>
                <c:pt idx="2009">
                  <c:v>0.99890500000000004</c:v>
                </c:pt>
                <c:pt idx="2010">
                  <c:v>0.99894899999999998</c:v>
                </c:pt>
                <c:pt idx="2011">
                  <c:v>0.99879799999999996</c:v>
                </c:pt>
                <c:pt idx="2012">
                  <c:v>0.99885900000000005</c:v>
                </c:pt>
                <c:pt idx="2013">
                  <c:v>0.99890400000000001</c:v>
                </c:pt>
                <c:pt idx="2014">
                  <c:v>0.99893699999999996</c:v>
                </c:pt>
                <c:pt idx="2015">
                  <c:v>0.99885199999999996</c:v>
                </c:pt>
                <c:pt idx="2016">
                  <c:v>0.99888500000000002</c:v>
                </c:pt>
                <c:pt idx="2017">
                  <c:v>0.99892000000000003</c:v>
                </c:pt>
                <c:pt idx="2018">
                  <c:v>0.99893900000000002</c:v>
                </c:pt>
                <c:pt idx="2019">
                  <c:v>0.99894700000000003</c:v>
                </c:pt>
                <c:pt idx="2020">
                  <c:v>0.99877400000000005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7347840"/>
        <c:axId val="307349376"/>
      </c:scatterChart>
      <c:valAx>
        <c:axId val="307347840"/>
        <c:scaling>
          <c:orientation val="minMax"/>
          <c:max val="4"/>
          <c:min val="2"/>
        </c:scaling>
        <c:delete val="0"/>
        <c:axPos val="b"/>
        <c:majorGridlines>
          <c:spPr>
            <a:ln w="12208">
              <a:solidFill>
                <a:srgbClr val="C0C0C0"/>
              </a:solidFill>
              <a:prstDash val="solid"/>
            </a:ln>
          </c:spPr>
        </c:majorGridlines>
        <c:minorGridlines>
          <c:spPr>
            <a:ln w="12208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out"/>
        <c:minorTickMark val="cross"/>
        <c:tickLblPos val="low"/>
        <c:spPr>
          <a:ln w="1220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2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07349376"/>
        <c:crossesAt val="0"/>
        <c:crossBetween val="midCat"/>
        <c:majorUnit val="0.2"/>
        <c:minorUnit val="0.2"/>
      </c:valAx>
      <c:valAx>
        <c:axId val="307349376"/>
        <c:scaling>
          <c:orientation val="minMax"/>
          <c:max val="1"/>
        </c:scaling>
        <c:delete val="0"/>
        <c:axPos val="l"/>
        <c:majorGridlines>
          <c:spPr>
            <a:ln w="12208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20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2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07347840"/>
        <c:crossesAt val="-0.4"/>
        <c:crossBetween val="midCat"/>
      </c:valAx>
      <c:spPr>
        <a:noFill/>
        <a:ln w="12208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6122004357298475"/>
          <c:y val="9.047619047619046E-2"/>
          <c:w val="0.19934640522875813"/>
          <c:h val="0.14761904761904762"/>
        </c:manualLayout>
      </c:layout>
      <c:overlay val="0"/>
      <c:spPr>
        <a:solidFill>
          <a:schemeClr val="bg1"/>
        </a:solidFill>
        <a:ln w="3052">
          <a:solidFill>
            <a:schemeClr val="tx1"/>
          </a:solidFill>
          <a:prstDash val="solid"/>
        </a:ln>
      </c:spPr>
      <c:txPr>
        <a:bodyPr/>
        <a:lstStyle/>
        <a:p>
          <a:pPr>
            <a:defRPr sz="1942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9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315560391730138E-2"/>
          <c:y val="4.4374009508716325E-2"/>
          <c:w val="0.87051142546245919"/>
          <c:h val="0.816164817749603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73">
              <a:solidFill>
                <a:srgbClr val="80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0">
                  <c:v>6.38545E-3</c:v>
                </c:pt>
                <c:pt idx="1">
                  <c:v>6.3770199999999997E-3</c:v>
                </c:pt>
                <c:pt idx="2">
                  <c:v>6.3704399999999998E-3</c:v>
                </c:pt>
                <c:pt idx="3">
                  <c:v>6.3612599999999997E-3</c:v>
                </c:pt>
                <c:pt idx="4">
                  <c:v>6.35463E-3</c:v>
                </c:pt>
                <c:pt idx="5">
                  <c:v>6.3466299999999998E-3</c:v>
                </c:pt>
                <c:pt idx="6">
                  <c:v>6.3390499999999997E-3</c:v>
                </c:pt>
                <c:pt idx="7">
                  <c:v>6.3331100000000003E-3</c:v>
                </c:pt>
                <c:pt idx="8">
                  <c:v>6.3281199999999996E-3</c:v>
                </c:pt>
                <c:pt idx="9">
                  <c:v>6.3218199999999997E-3</c:v>
                </c:pt>
                <c:pt idx="10">
                  <c:v>6.3169400000000001E-3</c:v>
                </c:pt>
                <c:pt idx="11">
                  <c:v>6.3122400000000002E-3</c:v>
                </c:pt>
                <c:pt idx="12">
                  <c:v>6.30761E-3</c:v>
                </c:pt>
                <c:pt idx="13">
                  <c:v>6.3035499999999998E-3</c:v>
                </c:pt>
                <c:pt idx="14">
                  <c:v>6.2986300000000004E-3</c:v>
                </c:pt>
                <c:pt idx="15">
                  <c:v>6.29518E-3</c:v>
                </c:pt>
                <c:pt idx="16">
                  <c:v>6.2920299999999997E-3</c:v>
                </c:pt>
                <c:pt idx="17">
                  <c:v>6.2881500000000002E-3</c:v>
                </c:pt>
                <c:pt idx="18">
                  <c:v>6.2851299999999999E-3</c:v>
                </c:pt>
                <c:pt idx="19">
                  <c:v>6.2824700000000001E-3</c:v>
                </c:pt>
                <c:pt idx="20">
                  <c:v>6.2808100000000004E-3</c:v>
                </c:pt>
                <c:pt idx="21">
                  <c:v>6.2806099999999998E-3</c:v>
                </c:pt>
                <c:pt idx="22">
                  <c:v>6.2828700000000003E-3</c:v>
                </c:pt>
                <c:pt idx="23">
                  <c:v>6.2871400000000001E-3</c:v>
                </c:pt>
                <c:pt idx="24">
                  <c:v>6.3048799999999997E-3</c:v>
                </c:pt>
                <c:pt idx="25">
                  <c:v>6.3317399999999998E-3</c:v>
                </c:pt>
                <c:pt idx="26">
                  <c:v>6.3767700000000004E-3</c:v>
                </c:pt>
                <c:pt idx="27">
                  <c:v>6.4529899999999996E-3</c:v>
                </c:pt>
                <c:pt idx="28">
                  <c:v>6.5500100000000002E-3</c:v>
                </c:pt>
                <c:pt idx="29">
                  <c:v>6.7898799999999999E-3</c:v>
                </c:pt>
                <c:pt idx="30">
                  <c:v>6.93503E-3</c:v>
                </c:pt>
                <c:pt idx="31">
                  <c:v>7.2771800000000003E-3</c:v>
                </c:pt>
                <c:pt idx="32">
                  <c:v>7.5335000000000003E-3</c:v>
                </c:pt>
                <c:pt idx="33">
                  <c:v>7.9267499999999998E-3</c:v>
                </c:pt>
                <c:pt idx="34">
                  <c:v>8.2266700000000002E-3</c:v>
                </c:pt>
                <c:pt idx="35">
                  <c:v>8.5917000000000007E-3</c:v>
                </c:pt>
                <c:pt idx="36">
                  <c:v>9.0308200000000002E-3</c:v>
                </c:pt>
                <c:pt idx="37">
                  <c:v>9.6402999999999992E-3</c:v>
                </c:pt>
                <c:pt idx="38">
                  <c:v>1.0141900000000001E-2</c:v>
                </c:pt>
                <c:pt idx="39">
                  <c:v>1.0578199999999999E-2</c:v>
                </c:pt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termination</c:v>
                </c:pt>
              </c:strCache>
            </c:strRef>
          </c:tx>
          <c:spPr>
            <a:ln w="36573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Sheet1!$C$2:$C$52</c:f>
              <c:numCache>
                <c:formatCode>General</c:formatCode>
                <c:ptCount val="51"/>
                <c:pt idx="0">
                  <c:v>1.16696E-4</c:v>
                </c:pt>
                <c:pt idx="1">
                  <c:v>1.4118099999999999E-4</c:v>
                </c:pt>
                <c:pt idx="2">
                  <c:v>1.66928E-4</c:v>
                </c:pt>
                <c:pt idx="3">
                  <c:v>2.0737800000000001E-4</c:v>
                </c:pt>
                <c:pt idx="4">
                  <c:v>2.4052200000000001E-4</c:v>
                </c:pt>
                <c:pt idx="5">
                  <c:v>2.8835299999999998E-4</c:v>
                </c:pt>
                <c:pt idx="6">
                  <c:v>3.43934E-4</c:v>
                </c:pt>
                <c:pt idx="7">
                  <c:v>4.0287299999999999E-4</c:v>
                </c:pt>
                <c:pt idx="8">
                  <c:v>4.6367199999999999E-4</c:v>
                </c:pt>
                <c:pt idx="9">
                  <c:v>5.4496999999999998E-4</c:v>
                </c:pt>
                <c:pt idx="10">
                  <c:v>6.2311899999999999E-4</c:v>
                </c:pt>
                <c:pt idx="11">
                  <c:v>7.2092100000000002E-4</c:v>
                </c:pt>
                <c:pt idx="12">
                  <c:v>8.2139400000000003E-4</c:v>
                </c:pt>
                <c:pt idx="13">
                  <c:v>9.1786600000000004E-4</c:v>
                </c:pt>
                <c:pt idx="14">
                  <c:v>1.0631200000000001E-3</c:v>
                </c:pt>
                <c:pt idx="15">
                  <c:v>1.1962800000000001E-3</c:v>
                </c:pt>
                <c:pt idx="16">
                  <c:v>1.3388899999999999E-3</c:v>
                </c:pt>
                <c:pt idx="17">
                  <c:v>1.51271E-3</c:v>
                </c:pt>
                <c:pt idx="18">
                  <c:v>1.70755E-3</c:v>
                </c:pt>
                <c:pt idx="19">
                  <c:v>1.9086699999999999E-3</c:v>
                </c:pt>
                <c:pt idx="20">
                  <c:v>2.1400999999999998E-3</c:v>
                </c:pt>
                <c:pt idx="21">
                  <c:v>2.3446299999999999E-3</c:v>
                </c:pt>
                <c:pt idx="22">
                  <c:v>2.62407E-3</c:v>
                </c:pt>
                <c:pt idx="23">
                  <c:v>2.8107100000000001E-3</c:v>
                </c:pt>
                <c:pt idx="24">
                  <c:v>3.1804799999999999E-3</c:v>
                </c:pt>
                <c:pt idx="25">
                  <c:v>3.4765099999999999E-3</c:v>
                </c:pt>
                <c:pt idx="26">
                  <c:v>3.7848600000000001E-3</c:v>
                </c:pt>
                <c:pt idx="27">
                  <c:v>4.1158399999999999E-3</c:v>
                </c:pt>
                <c:pt idx="28">
                  <c:v>4.4212499999999998E-3</c:v>
                </c:pt>
                <c:pt idx="29">
                  <c:v>4.9665300000000003E-3</c:v>
                </c:pt>
                <c:pt idx="30">
                  <c:v>5.2371400000000004E-3</c:v>
                </c:pt>
                <c:pt idx="31">
                  <c:v>5.7965100000000004E-3</c:v>
                </c:pt>
                <c:pt idx="32">
                  <c:v>6.1838099999999997E-3</c:v>
                </c:pt>
                <c:pt idx="33">
                  <c:v>6.7416300000000002E-3</c:v>
                </c:pt>
                <c:pt idx="34">
                  <c:v>7.1473500000000002E-3</c:v>
                </c:pt>
                <c:pt idx="35">
                  <c:v>7.62336E-3</c:v>
                </c:pt>
                <c:pt idx="36">
                  <c:v>8.1752500000000002E-3</c:v>
                </c:pt>
                <c:pt idx="37">
                  <c:v>8.9132399999999994E-3</c:v>
                </c:pt>
                <c:pt idx="38">
                  <c:v>9.5025999999999999E-3</c:v>
                </c:pt>
                <c:pt idx="39">
                  <c:v>1.0003099999999999E-2</c:v>
                </c:pt>
                <c:pt idx="40">
                  <c:v>1.07393E-2</c:v>
                </c:pt>
                <c:pt idx="41">
                  <c:v>1.1360800000000001E-2</c:v>
                </c:pt>
                <c:pt idx="42">
                  <c:v>1.22965E-2</c:v>
                </c:pt>
                <c:pt idx="43">
                  <c:v>1.29686E-2</c:v>
                </c:pt>
                <c:pt idx="44">
                  <c:v>1.3647299999999999E-2</c:v>
                </c:pt>
                <c:pt idx="45">
                  <c:v>1.45386E-2</c:v>
                </c:pt>
                <c:pt idx="46">
                  <c:v>1.50365E-2</c:v>
                </c:pt>
                <c:pt idx="47">
                  <c:v>1.6012100000000001E-2</c:v>
                </c:pt>
                <c:pt idx="48">
                  <c:v>1.69424E-2</c:v>
                </c:pt>
                <c:pt idx="49">
                  <c:v>1.80267E-2</c:v>
                </c:pt>
                <c:pt idx="50">
                  <c:v>1.8662000000000002E-2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noise in data</c:v>
                </c:pt>
              </c:strCache>
            </c:strRef>
          </c:tx>
          <c:spPr>
            <a:ln w="36573">
              <a:solidFill>
                <a:srgbClr val="0066CC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Sheet1!$D$2:$D$52</c:f>
              <c:numCache>
                <c:formatCode>General</c:formatCode>
                <c:ptCount val="51"/>
                <c:pt idx="0">
                  <c:v>6.3843900000000002E-3</c:v>
                </c:pt>
                <c:pt idx="1">
                  <c:v>6.3754500000000004E-3</c:v>
                </c:pt>
                <c:pt idx="2">
                  <c:v>6.3682499999999998E-3</c:v>
                </c:pt>
                <c:pt idx="3">
                  <c:v>6.3578699999999998E-3</c:v>
                </c:pt>
                <c:pt idx="4">
                  <c:v>6.3500700000000002E-3</c:v>
                </c:pt>
                <c:pt idx="5">
                  <c:v>6.3400699999999997E-3</c:v>
                </c:pt>
                <c:pt idx="6">
                  <c:v>6.3297099999999997E-3</c:v>
                </c:pt>
                <c:pt idx="7">
                  <c:v>6.3202800000000002E-3</c:v>
                </c:pt>
                <c:pt idx="8">
                  <c:v>6.31111E-3</c:v>
                </c:pt>
                <c:pt idx="9">
                  <c:v>6.2982799999999999E-3</c:v>
                </c:pt>
                <c:pt idx="10">
                  <c:v>6.28613E-3</c:v>
                </c:pt>
                <c:pt idx="11">
                  <c:v>6.2709300000000001E-3</c:v>
                </c:pt>
                <c:pt idx="12">
                  <c:v>6.2538799999999999E-3</c:v>
                </c:pt>
                <c:pt idx="13">
                  <c:v>6.2363499999999999E-3</c:v>
                </c:pt>
                <c:pt idx="14">
                  <c:v>6.2082400000000003E-3</c:v>
                </c:pt>
                <c:pt idx="15">
                  <c:v>6.1804499999999997E-3</c:v>
                </c:pt>
                <c:pt idx="16">
                  <c:v>6.1479000000000004E-3</c:v>
                </c:pt>
                <c:pt idx="17">
                  <c:v>6.1034399999999999E-3</c:v>
                </c:pt>
                <c:pt idx="18">
                  <c:v>6.0486699999999999E-3</c:v>
                </c:pt>
                <c:pt idx="19">
                  <c:v>5.9854399999999999E-3</c:v>
                </c:pt>
                <c:pt idx="20">
                  <c:v>5.9048700000000004E-3</c:v>
                </c:pt>
                <c:pt idx="21">
                  <c:v>5.8264399999999996E-3</c:v>
                </c:pt>
                <c:pt idx="22">
                  <c:v>5.70851E-3</c:v>
                </c:pt>
                <c:pt idx="23">
                  <c:v>5.6237099999999996E-3</c:v>
                </c:pt>
                <c:pt idx="24">
                  <c:v>5.4436700000000003E-3</c:v>
                </c:pt>
                <c:pt idx="25">
                  <c:v>5.2916999999999999E-3</c:v>
                </c:pt>
                <c:pt idx="26">
                  <c:v>5.13176E-3</c:v>
                </c:pt>
                <c:pt idx="27">
                  <c:v>4.9696799999999998E-3</c:v>
                </c:pt>
                <c:pt idx="28">
                  <c:v>4.8324099999999997E-3</c:v>
                </c:pt>
                <c:pt idx="29">
                  <c:v>4.6296999999999996E-3</c:v>
                </c:pt>
                <c:pt idx="30">
                  <c:v>4.5458900000000003E-3</c:v>
                </c:pt>
                <c:pt idx="31">
                  <c:v>4.3995500000000003E-3</c:v>
                </c:pt>
                <c:pt idx="32">
                  <c:v>4.3025900000000002E-3</c:v>
                </c:pt>
                <c:pt idx="33">
                  <c:v>4.1691499999999999E-3</c:v>
                </c:pt>
                <c:pt idx="34">
                  <c:v>4.0732600000000004E-3</c:v>
                </c:pt>
                <c:pt idx="35">
                  <c:v>3.9622700000000004E-3</c:v>
                </c:pt>
                <c:pt idx="36">
                  <c:v>3.83651E-3</c:v>
                </c:pt>
                <c:pt idx="37">
                  <c:v>3.67249E-3</c:v>
                </c:pt>
                <c:pt idx="38">
                  <c:v>3.54361E-3</c:v>
                </c:pt>
                <c:pt idx="39">
                  <c:v>3.4401800000000001E-3</c:v>
                </c:pt>
                <c:pt idx="40">
                  <c:v>3.29678E-3</c:v>
                </c:pt>
                <c:pt idx="41">
                  <c:v>3.1834799999999998E-3</c:v>
                </c:pt>
                <c:pt idx="42">
                  <c:v>3.0234900000000002E-3</c:v>
                </c:pt>
                <c:pt idx="43">
                  <c:v>2.91399E-3</c:v>
                </c:pt>
                <c:pt idx="44">
                  <c:v>2.8108600000000001E-3</c:v>
                </c:pt>
                <c:pt idx="45">
                  <c:v>2.6816000000000001E-3</c:v>
                </c:pt>
                <c:pt idx="46">
                  <c:v>2.6168099999999998E-3</c:v>
                </c:pt>
                <c:pt idx="47">
                  <c:v>2.49657E-3</c:v>
                </c:pt>
                <c:pt idx="48">
                  <c:v>2.3891199999999998E-3</c:v>
                </c:pt>
                <c:pt idx="49">
                  <c:v>2.2724500000000001E-3</c:v>
                </c:pt>
                <c:pt idx="50">
                  <c:v>2.21127E-3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4847104"/>
        <c:axId val="304852992"/>
      </c:scatterChart>
      <c:valAx>
        <c:axId val="304847104"/>
        <c:scaling>
          <c:orientation val="minMax"/>
          <c:max val="1.3"/>
          <c:min val="0.8"/>
        </c:scaling>
        <c:delete val="0"/>
        <c:axPos val="b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91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6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04852992"/>
        <c:crosses val="autoZero"/>
        <c:crossBetween val="midCat"/>
        <c:minorUnit val="0.1"/>
      </c:valAx>
      <c:valAx>
        <c:axId val="304852992"/>
        <c:scaling>
          <c:orientation val="minMax"/>
        </c:scaling>
        <c:delete val="0"/>
        <c:axPos val="l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8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04847104"/>
        <c:crossesAt val="0.8"/>
        <c:crossBetween val="midCat"/>
      </c:valAx>
      <c:spPr>
        <a:noFill/>
        <a:ln w="12191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088139281828074"/>
          <c:y val="6.6561014263074481E-2"/>
          <c:w val="0.37323177366702942"/>
          <c:h val="0.27099841521394613"/>
        </c:manualLayout>
      </c:layout>
      <c:overlay val="0"/>
      <c:spPr>
        <a:solidFill>
          <a:schemeClr val="bg1"/>
        </a:solidFill>
        <a:ln w="3048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7157784743994"/>
          <c:y val="6.3391442155309036E-2"/>
          <c:w val="0.83176593521421116"/>
          <c:h val="0.787638668779714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59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CC1/2</c:v>
                </c:pt>
              </c:strCache>
            </c:strRef>
          </c:tx>
          <c:spPr>
            <a:ln w="36559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Sheet1!$E$2:$E$52</c:f>
              <c:numCache>
                <c:formatCode>General</c:formatCode>
                <c:ptCount val="51"/>
                <c:pt idx="0">
                  <c:v>2.75429E-4</c:v>
                </c:pt>
                <c:pt idx="1">
                  <c:v>9.3159700000000005E-4</c:v>
                </c:pt>
                <c:pt idx="2">
                  <c:v>1.1407100000000001E-3</c:v>
                </c:pt>
                <c:pt idx="3">
                  <c:v>9.3939100000000003E-4</c:v>
                </c:pt>
                <c:pt idx="4">
                  <c:v>-8.5547100000000001E-4</c:v>
                </c:pt>
                <c:pt idx="5" formatCode="0.00E+00">
                  <c:v>8.5189899999999996E-5</c:v>
                </c:pt>
                <c:pt idx="6">
                  <c:v>1.7707000000000001E-3</c:v>
                </c:pt>
                <c:pt idx="7">
                  <c:v>1.86554E-3</c:v>
                </c:pt>
                <c:pt idx="8">
                  <c:v>4.47422E-4</c:v>
                </c:pt>
                <c:pt idx="9">
                  <c:v>-8.3644100000000005E-4</c:v>
                </c:pt>
                <c:pt idx="10" formatCode="0.00E+00">
                  <c:v>-8.9753000000000006E-5</c:v>
                </c:pt>
                <c:pt idx="11">
                  <c:v>-1.28557E-3</c:v>
                </c:pt>
                <c:pt idx="12">
                  <c:v>-2.2441000000000002E-3</c:v>
                </c:pt>
                <c:pt idx="13">
                  <c:v>-1.1231500000000001E-3</c:v>
                </c:pt>
                <c:pt idx="14">
                  <c:v>-6.2170200000000002E-4</c:v>
                </c:pt>
                <c:pt idx="15">
                  <c:v>-6.3862800000000003E-4</c:v>
                </c:pt>
                <c:pt idx="16">
                  <c:v>3.9935300000000002E-4</c:v>
                </c:pt>
                <c:pt idx="17">
                  <c:v>2.0736399999999999E-3</c:v>
                </c:pt>
                <c:pt idx="18">
                  <c:v>2.3748799999999998E-3</c:v>
                </c:pt>
                <c:pt idx="19">
                  <c:v>1.9910399999999999E-3</c:v>
                </c:pt>
                <c:pt idx="20">
                  <c:v>1.52541E-3</c:v>
                </c:pt>
                <c:pt idx="21">
                  <c:v>1.18738E-3</c:v>
                </c:pt>
                <c:pt idx="22">
                  <c:v>1.29656E-3</c:v>
                </c:pt>
                <c:pt idx="23">
                  <c:v>7.0441699999999998E-3</c:v>
                </c:pt>
                <c:pt idx="24">
                  <c:v>1.06587E-2</c:v>
                </c:pt>
                <c:pt idx="25">
                  <c:v>1.4305500000000001E-2</c:v>
                </c:pt>
                <c:pt idx="26">
                  <c:v>2.1538700000000001E-2</c:v>
                </c:pt>
                <c:pt idx="27">
                  <c:v>3.1659300000000001E-2</c:v>
                </c:pt>
                <c:pt idx="28">
                  <c:v>4.4803599999999999E-2</c:v>
                </c:pt>
                <c:pt idx="29">
                  <c:v>5.4607700000000002E-2</c:v>
                </c:pt>
                <c:pt idx="30">
                  <c:v>8.5054299999999999E-2</c:v>
                </c:pt>
                <c:pt idx="31">
                  <c:v>0.105119</c:v>
                </c:pt>
                <c:pt idx="32">
                  <c:v>0.151231</c:v>
                </c:pt>
                <c:pt idx="33">
                  <c:v>0.192192</c:v>
                </c:pt>
                <c:pt idx="34">
                  <c:v>0.246582</c:v>
                </c:pt>
                <c:pt idx="35">
                  <c:v>0.30220900000000001</c:v>
                </c:pt>
                <c:pt idx="36">
                  <c:v>0.374002</c:v>
                </c:pt>
                <c:pt idx="37">
                  <c:v>0.43568800000000002</c:v>
                </c:pt>
                <c:pt idx="38">
                  <c:v>0.50224899999999995</c:v>
                </c:pt>
                <c:pt idx="39">
                  <c:v>0.58077000000000001</c:v>
                </c:pt>
                <c:pt idx="40">
                  <c:v>0.63947900000000002</c:v>
                </c:pt>
                <c:pt idx="41">
                  <c:v>0.71345400000000003</c:v>
                </c:pt>
                <c:pt idx="42">
                  <c:v>0.75572700000000004</c:v>
                </c:pt>
                <c:pt idx="43">
                  <c:v>0.79925400000000002</c:v>
                </c:pt>
                <c:pt idx="44">
                  <c:v>0.83529799999999998</c:v>
                </c:pt>
                <c:pt idx="45">
                  <c:v>0.86090500000000003</c:v>
                </c:pt>
                <c:pt idx="46">
                  <c:v>0.89447699999999997</c:v>
                </c:pt>
                <c:pt idx="47">
                  <c:v>0.91137900000000005</c:v>
                </c:pt>
                <c:pt idx="48">
                  <c:v>0.92902799999999996</c:v>
                </c:pt>
                <c:pt idx="49">
                  <c:v>0.94132499999999997</c:v>
                </c:pt>
                <c:pt idx="50">
                  <c:v>0.95425400000000005</c:v>
                </c:pt>
              </c:numCache>
            </c:numRef>
          </c:yVal>
          <c:smooth val="1"/>
        </c:ser>
        <c:ser>
          <c:idx val="5"/>
          <c:order val="2"/>
          <c:tx>
            <c:strRef>
              <c:f>Sheet1!$G$1</c:f>
              <c:strCache>
                <c:ptCount val="1"/>
                <c:pt idx="0">
                  <c:v>CCtrue</c:v>
                </c:pt>
              </c:strCache>
            </c:strRef>
          </c:tx>
          <c:spPr>
            <a:ln w="36559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Sheet1!$G$2:$G$52</c:f>
              <c:numCache>
                <c:formatCode>General</c:formatCode>
                <c:ptCount val="51"/>
                <c:pt idx="0">
                  <c:v>-1.87389E-3</c:v>
                </c:pt>
                <c:pt idx="1">
                  <c:v>-9.56604E-4</c:v>
                </c:pt>
                <c:pt idx="2">
                  <c:v>7.8927000000000001E-4</c:v>
                </c:pt>
                <c:pt idx="3">
                  <c:v>-4.7161300000000001E-4</c:v>
                </c:pt>
                <c:pt idx="4">
                  <c:v>8.6675900000000004E-4</c:v>
                </c:pt>
                <c:pt idx="5">
                  <c:v>1.3378999999999999E-3</c:v>
                </c:pt>
                <c:pt idx="6">
                  <c:v>2.1406999999999999E-4</c:v>
                </c:pt>
                <c:pt idx="7">
                  <c:v>1.8880100000000001E-3</c:v>
                </c:pt>
                <c:pt idx="8">
                  <c:v>2.7656E-3</c:v>
                </c:pt>
                <c:pt idx="9">
                  <c:v>3.6656200000000001E-3</c:v>
                </c:pt>
                <c:pt idx="10">
                  <c:v>5.0632400000000001E-3</c:v>
                </c:pt>
                <c:pt idx="11">
                  <c:v>6.3692899999999997E-3</c:v>
                </c:pt>
                <c:pt idx="12">
                  <c:v>6.79993E-3</c:v>
                </c:pt>
                <c:pt idx="13">
                  <c:v>1.07653E-2</c:v>
                </c:pt>
                <c:pt idx="14">
                  <c:v>1.38712E-2</c:v>
                </c:pt>
                <c:pt idx="15">
                  <c:v>1.7120099999999999E-2</c:v>
                </c:pt>
                <c:pt idx="16">
                  <c:v>2.3753699999999999E-2</c:v>
                </c:pt>
                <c:pt idx="17">
                  <c:v>3.05226E-2</c:v>
                </c:pt>
                <c:pt idx="18">
                  <c:v>3.8896399999999998E-2</c:v>
                </c:pt>
                <c:pt idx="19">
                  <c:v>4.7731900000000001E-2</c:v>
                </c:pt>
                <c:pt idx="20">
                  <c:v>6.1880499999999998E-2</c:v>
                </c:pt>
                <c:pt idx="21">
                  <c:v>7.8774499999999997E-2</c:v>
                </c:pt>
                <c:pt idx="22">
                  <c:v>9.0571499999999999E-2</c:v>
                </c:pt>
                <c:pt idx="23">
                  <c:v>0.11774999999999999</c:v>
                </c:pt>
                <c:pt idx="24">
                  <c:v>0.139349</c:v>
                </c:pt>
                <c:pt idx="25">
                  <c:v>0.16920499999999999</c:v>
                </c:pt>
                <c:pt idx="26">
                  <c:v>0.20285600000000001</c:v>
                </c:pt>
                <c:pt idx="27">
                  <c:v>0.24066799999999999</c:v>
                </c:pt>
                <c:pt idx="28">
                  <c:v>0.29171999999999998</c:v>
                </c:pt>
                <c:pt idx="29">
                  <c:v>0.32686500000000002</c:v>
                </c:pt>
                <c:pt idx="30">
                  <c:v>0.400142</c:v>
                </c:pt>
                <c:pt idx="31">
                  <c:v>0.43863400000000002</c:v>
                </c:pt>
                <c:pt idx="32">
                  <c:v>0.51218200000000003</c:v>
                </c:pt>
                <c:pt idx="33">
                  <c:v>0.56570500000000001</c:v>
                </c:pt>
                <c:pt idx="34">
                  <c:v>0.62646000000000002</c:v>
                </c:pt>
                <c:pt idx="35">
                  <c:v>0.68067699999999998</c:v>
                </c:pt>
                <c:pt idx="36">
                  <c:v>0.73760700000000001</c:v>
                </c:pt>
                <c:pt idx="37">
                  <c:v>0.77832100000000004</c:v>
                </c:pt>
                <c:pt idx="38">
                  <c:v>0.81872699999999998</c:v>
                </c:pt>
                <c:pt idx="39">
                  <c:v>0.85909599999999997</c:v>
                </c:pt>
                <c:pt idx="40">
                  <c:v>0.88409300000000002</c:v>
                </c:pt>
                <c:pt idx="41">
                  <c:v>0.91269800000000001</c:v>
                </c:pt>
                <c:pt idx="42">
                  <c:v>0.92781999999999998</c:v>
                </c:pt>
                <c:pt idx="43">
                  <c:v>0.94254499999999997</c:v>
                </c:pt>
                <c:pt idx="44">
                  <c:v>0.95428599999999997</c:v>
                </c:pt>
                <c:pt idx="45">
                  <c:v>0.96199100000000004</c:v>
                </c:pt>
                <c:pt idx="46">
                  <c:v>0.97175999999999996</c:v>
                </c:pt>
                <c:pt idx="47">
                  <c:v>0.97662899999999997</c:v>
                </c:pt>
                <c:pt idx="48">
                  <c:v>0.98145800000000005</c:v>
                </c:pt>
                <c:pt idx="49">
                  <c:v>0.98478600000000005</c:v>
                </c:pt>
                <c:pt idx="50">
                  <c:v>0.98824599999999996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0285568"/>
        <c:axId val="220295552"/>
      </c:scatterChart>
      <c:valAx>
        <c:axId val="220285568"/>
        <c:scaling>
          <c:orientation val="minMax"/>
          <c:max val="1.1000000000000001"/>
          <c:min val="0.8"/>
        </c:scaling>
        <c:delete val="0"/>
        <c:axPos val="b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86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6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0295552"/>
        <c:crosses val="autoZero"/>
        <c:crossBetween val="midCat"/>
        <c:minorUnit val="0.1"/>
      </c:valAx>
      <c:valAx>
        <c:axId val="220295552"/>
        <c:scaling>
          <c:orientation val="minMax"/>
          <c:max val="0.2"/>
          <c:min val="-0.01"/>
        </c:scaling>
        <c:delete val="0"/>
        <c:axPos val="l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1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0285568"/>
        <c:crossesAt val="0.8"/>
        <c:crossBetween val="midCat"/>
      </c:valAx>
      <c:spPr>
        <a:noFill/>
        <a:ln w="1218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2842215256008365"/>
          <c:y val="0.10301109350237718"/>
          <c:w val="0.23719958202716823"/>
          <c:h val="0.18066561014263072"/>
        </c:manualLayout>
      </c:layout>
      <c:overlay val="0"/>
      <c:spPr>
        <a:solidFill>
          <a:schemeClr val="bg1"/>
        </a:solidFill>
        <a:ln w="3047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52664576802508"/>
          <c:y val="6.3391442155309036E-2"/>
          <c:w val="0.83281086729362597"/>
          <c:h val="0.787638668779714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59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CC1/2</c:v>
                </c:pt>
              </c:strCache>
            </c:strRef>
          </c:tx>
          <c:spPr>
            <a:ln w="36559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Sheet1!$E$2:$E$52</c:f>
              <c:numCache>
                <c:formatCode>General</c:formatCode>
                <c:ptCount val="51"/>
                <c:pt idx="0">
                  <c:v>2.75429E-4</c:v>
                </c:pt>
                <c:pt idx="1">
                  <c:v>9.3159700000000005E-4</c:v>
                </c:pt>
                <c:pt idx="2">
                  <c:v>1.1407100000000001E-3</c:v>
                </c:pt>
                <c:pt idx="3">
                  <c:v>9.3939100000000003E-4</c:v>
                </c:pt>
                <c:pt idx="4">
                  <c:v>-8.5547100000000001E-4</c:v>
                </c:pt>
                <c:pt idx="5" formatCode="0.00E+00">
                  <c:v>8.5189899999999996E-5</c:v>
                </c:pt>
                <c:pt idx="6">
                  <c:v>1.7707000000000001E-3</c:v>
                </c:pt>
                <c:pt idx="7">
                  <c:v>1.86554E-3</c:v>
                </c:pt>
                <c:pt idx="8">
                  <c:v>4.47422E-4</c:v>
                </c:pt>
                <c:pt idx="9">
                  <c:v>-8.3644100000000005E-4</c:v>
                </c:pt>
                <c:pt idx="10" formatCode="0.00E+00">
                  <c:v>-8.9753000000000006E-5</c:v>
                </c:pt>
                <c:pt idx="11">
                  <c:v>-1.28557E-3</c:v>
                </c:pt>
                <c:pt idx="12">
                  <c:v>-2.2441000000000002E-3</c:v>
                </c:pt>
                <c:pt idx="13">
                  <c:v>-1.1231500000000001E-3</c:v>
                </c:pt>
                <c:pt idx="14">
                  <c:v>-6.2170200000000002E-4</c:v>
                </c:pt>
                <c:pt idx="15">
                  <c:v>-6.3862800000000003E-4</c:v>
                </c:pt>
                <c:pt idx="16">
                  <c:v>3.9935300000000002E-4</c:v>
                </c:pt>
                <c:pt idx="17">
                  <c:v>2.0736399999999999E-3</c:v>
                </c:pt>
                <c:pt idx="18">
                  <c:v>2.3748799999999998E-3</c:v>
                </c:pt>
                <c:pt idx="19">
                  <c:v>1.9910399999999999E-3</c:v>
                </c:pt>
                <c:pt idx="20">
                  <c:v>1.52541E-3</c:v>
                </c:pt>
                <c:pt idx="21">
                  <c:v>1.18738E-3</c:v>
                </c:pt>
                <c:pt idx="22">
                  <c:v>1.29656E-3</c:v>
                </c:pt>
                <c:pt idx="23">
                  <c:v>7.0441699999999998E-3</c:v>
                </c:pt>
                <c:pt idx="24">
                  <c:v>1.06587E-2</c:v>
                </c:pt>
                <c:pt idx="25">
                  <c:v>1.4305500000000001E-2</c:v>
                </c:pt>
                <c:pt idx="26">
                  <c:v>2.1538700000000001E-2</c:v>
                </c:pt>
                <c:pt idx="27">
                  <c:v>3.1659300000000001E-2</c:v>
                </c:pt>
                <c:pt idx="28">
                  <c:v>4.4803599999999999E-2</c:v>
                </c:pt>
                <c:pt idx="29">
                  <c:v>5.4607700000000002E-2</c:v>
                </c:pt>
                <c:pt idx="30">
                  <c:v>8.5054299999999999E-2</c:v>
                </c:pt>
                <c:pt idx="31">
                  <c:v>0.105119</c:v>
                </c:pt>
                <c:pt idx="32">
                  <c:v>0.151231</c:v>
                </c:pt>
                <c:pt idx="33">
                  <c:v>0.192192</c:v>
                </c:pt>
                <c:pt idx="34">
                  <c:v>0.246582</c:v>
                </c:pt>
                <c:pt idx="35">
                  <c:v>0.30220900000000001</c:v>
                </c:pt>
                <c:pt idx="36">
                  <c:v>0.374002</c:v>
                </c:pt>
                <c:pt idx="37">
                  <c:v>0.43568800000000002</c:v>
                </c:pt>
                <c:pt idx="38">
                  <c:v>0.50224899999999995</c:v>
                </c:pt>
                <c:pt idx="39">
                  <c:v>0.58077000000000001</c:v>
                </c:pt>
                <c:pt idx="40">
                  <c:v>0.63947900000000002</c:v>
                </c:pt>
                <c:pt idx="41">
                  <c:v>0.71345400000000003</c:v>
                </c:pt>
                <c:pt idx="42">
                  <c:v>0.75572700000000004</c:v>
                </c:pt>
                <c:pt idx="43">
                  <c:v>0.79925400000000002</c:v>
                </c:pt>
                <c:pt idx="44">
                  <c:v>0.83529799999999998</c:v>
                </c:pt>
                <c:pt idx="45">
                  <c:v>0.86090500000000003</c:v>
                </c:pt>
                <c:pt idx="46">
                  <c:v>0.89447699999999997</c:v>
                </c:pt>
                <c:pt idx="47">
                  <c:v>0.91137900000000005</c:v>
                </c:pt>
                <c:pt idx="48">
                  <c:v>0.92902799999999996</c:v>
                </c:pt>
                <c:pt idx="49">
                  <c:v>0.94132499999999997</c:v>
                </c:pt>
                <c:pt idx="50">
                  <c:v>0.95425400000000005</c:v>
                </c:pt>
              </c:numCache>
            </c:numRef>
          </c:yVal>
          <c:smooth val="1"/>
        </c:ser>
        <c:ser>
          <c:idx val="5"/>
          <c:order val="2"/>
          <c:tx>
            <c:strRef>
              <c:f>Sheet1!$G$1</c:f>
              <c:strCache>
                <c:ptCount val="1"/>
                <c:pt idx="0">
                  <c:v>CCtrue</c:v>
                </c:pt>
              </c:strCache>
            </c:strRef>
          </c:tx>
          <c:spPr>
            <a:ln w="36559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Sheet1!$G$2:$G$52</c:f>
              <c:numCache>
                <c:formatCode>General</c:formatCode>
                <c:ptCount val="51"/>
                <c:pt idx="0">
                  <c:v>-1.87389E-3</c:v>
                </c:pt>
                <c:pt idx="1">
                  <c:v>-9.56604E-4</c:v>
                </c:pt>
                <c:pt idx="2">
                  <c:v>7.8927000000000001E-4</c:v>
                </c:pt>
                <c:pt idx="3">
                  <c:v>-4.7161300000000001E-4</c:v>
                </c:pt>
                <c:pt idx="4">
                  <c:v>8.6675900000000004E-4</c:v>
                </c:pt>
                <c:pt idx="5">
                  <c:v>1.3378999999999999E-3</c:v>
                </c:pt>
                <c:pt idx="6">
                  <c:v>2.1406999999999999E-4</c:v>
                </c:pt>
                <c:pt idx="7">
                  <c:v>1.8880100000000001E-3</c:v>
                </c:pt>
                <c:pt idx="8">
                  <c:v>2.7656E-3</c:v>
                </c:pt>
                <c:pt idx="9">
                  <c:v>3.6656200000000001E-3</c:v>
                </c:pt>
                <c:pt idx="10">
                  <c:v>5.0632400000000001E-3</c:v>
                </c:pt>
                <c:pt idx="11">
                  <c:v>6.3692899999999997E-3</c:v>
                </c:pt>
                <c:pt idx="12">
                  <c:v>6.79993E-3</c:v>
                </c:pt>
                <c:pt idx="13">
                  <c:v>1.07653E-2</c:v>
                </c:pt>
                <c:pt idx="14">
                  <c:v>1.38712E-2</c:v>
                </c:pt>
                <c:pt idx="15">
                  <c:v>1.7120099999999999E-2</c:v>
                </c:pt>
                <c:pt idx="16">
                  <c:v>2.3753699999999999E-2</c:v>
                </c:pt>
                <c:pt idx="17">
                  <c:v>3.05226E-2</c:v>
                </c:pt>
                <c:pt idx="18">
                  <c:v>3.8896399999999998E-2</c:v>
                </c:pt>
                <c:pt idx="19">
                  <c:v>4.7731900000000001E-2</c:v>
                </c:pt>
                <c:pt idx="20">
                  <c:v>6.1880499999999998E-2</c:v>
                </c:pt>
                <c:pt idx="21">
                  <c:v>7.8774499999999997E-2</c:v>
                </c:pt>
                <c:pt idx="22">
                  <c:v>9.0571499999999999E-2</c:v>
                </c:pt>
                <c:pt idx="23">
                  <c:v>0.11774999999999999</c:v>
                </c:pt>
                <c:pt idx="24">
                  <c:v>0.139349</c:v>
                </c:pt>
                <c:pt idx="25">
                  <c:v>0.16920499999999999</c:v>
                </c:pt>
                <c:pt idx="26">
                  <c:v>0.20285600000000001</c:v>
                </c:pt>
                <c:pt idx="27">
                  <c:v>0.24066799999999999</c:v>
                </c:pt>
                <c:pt idx="28">
                  <c:v>0.29171999999999998</c:v>
                </c:pt>
                <c:pt idx="29">
                  <c:v>0.32686500000000002</c:v>
                </c:pt>
                <c:pt idx="30">
                  <c:v>0.400142</c:v>
                </c:pt>
                <c:pt idx="31">
                  <c:v>0.43863400000000002</c:v>
                </c:pt>
                <c:pt idx="32">
                  <c:v>0.51218200000000003</c:v>
                </c:pt>
                <c:pt idx="33">
                  <c:v>0.56570500000000001</c:v>
                </c:pt>
                <c:pt idx="34">
                  <c:v>0.62646000000000002</c:v>
                </c:pt>
                <c:pt idx="35">
                  <c:v>0.68067699999999998</c:v>
                </c:pt>
                <c:pt idx="36">
                  <c:v>0.73760700000000001</c:v>
                </c:pt>
                <c:pt idx="37">
                  <c:v>0.77832100000000004</c:v>
                </c:pt>
                <c:pt idx="38">
                  <c:v>0.81872699999999998</c:v>
                </c:pt>
                <c:pt idx="39">
                  <c:v>0.85909599999999997</c:v>
                </c:pt>
                <c:pt idx="40">
                  <c:v>0.88409300000000002</c:v>
                </c:pt>
                <c:pt idx="41">
                  <c:v>0.91269800000000001</c:v>
                </c:pt>
                <c:pt idx="42">
                  <c:v>0.92781999999999998</c:v>
                </c:pt>
                <c:pt idx="43">
                  <c:v>0.94254499999999997</c:v>
                </c:pt>
                <c:pt idx="44">
                  <c:v>0.95428599999999997</c:v>
                </c:pt>
                <c:pt idx="45">
                  <c:v>0.96199100000000004</c:v>
                </c:pt>
                <c:pt idx="46">
                  <c:v>0.97175999999999996</c:v>
                </c:pt>
                <c:pt idx="47">
                  <c:v>0.97662899999999997</c:v>
                </c:pt>
                <c:pt idx="48">
                  <c:v>0.98145800000000005</c:v>
                </c:pt>
                <c:pt idx="49">
                  <c:v>0.98478600000000005</c:v>
                </c:pt>
                <c:pt idx="50">
                  <c:v>0.98824599999999996</c:v>
                </c:pt>
              </c:numCache>
            </c:numRef>
          </c:yVal>
          <c:smooth val="1"/>
        </c:ser>
        <c:ser>
          <c:idx val="7"/>
          <c:order val="3"/>
          <c:tx>
            <c:strRef>
              <c:f>Sheet1!$I$1</c:f>
              <c:strCache>
                <c:ptCount val="1"/>
                <c:pt idx="0">
                  <c:v>CC*</c:v>
                </c:pt>
              </c:strCache>
            </c:strRef>
          </c:tx>
          <c:spPr>
            <a:ln w="36559">
              <a:solidFill>
                <a:srgbClr val="0000FF"/>
              </a:solidFill>
              <a:prstDash val="solid"/>
            </a:ln>
          </c:spPr>
          <c:marker>
            <c:symbol val="dot"/>
            <c:size val="8"/>
            <c:spPr>
              <a:noFill/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Sheet1!$I$2:$I$52</c:f>
              <c:numCache>
                <c:formatCode>General</c:formatCode>
                <c:ptCount val="51"/>
                <c:pt idx="0">
                  <c:v>2.3467100000000001E-2</c:v>
                </c:pt>
                <c:pt idx="1">
                  <c:v>4.3144599999999998E-2</c:v>
                </c:pt>
                <c:pt idx="2">
                  <c:v>4.7737000000000002E-2</c:v>
                </c:pt>
                <c:pt idx="3">
                  <c:v>4.3324599999999998E-2</c:v>
                </c:pt>
                <c:pt idx="4">
                  <c:v>0</c:v>
                </c:pt>
                <c:pt idx="5">
                  <c:v>1.30524E-2</c:v>
                </c:pt>
                <c:pt idx="6">
                  <c:v>5.9457000000000003E-2</c:v>
                </c:pt>
                <c:pt idx="7">
                  <c:v>6.1025700000000002E-2</c:v>
                </c:pt>
                <c:pt idx="8">
                  <c:v>2.9907300000000001E-2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2.8255700000000002E-2</c:v>
                </c:pt>
                <c:pt idx="17">
                  <c:v>6.4332700000000007E-2</c:v>
                </c:pt>
                <c:pt idx="18">
                  <c:v>6.8836800000000004E-2</c:v>
                </c:pt>
                <c:pt idx="19">
                  <c:v>6.3041E-2</c:v>
                </c:pt>
                <c:pt idx="20">
                  <c:v>5.5192100000000001E-2</c:v>
                </c:pt>
                <c:pt idx="21">
                  <c:v>4.8702599999999999E-2</c:v>
                </c:pt>
                <c:pt idx="22">
                  <c:v>5.0889700000000003E-2</c:v>
                </c:pt>
                <c:pt idx="23">
                  <c:v>0.11827799999999999</c:v>
                </c:pt>
                <c:pt idx="24">
                  <c:v>0.145233</c:v>
                </c:pt>
                <c:pt idx="25">
                  <c:v>0.16795099999999999</c:v>
                </c:pt>
                <c:pt idx="26">
                  <c:v>0.20535100000000001</c:v>
                </c:pt>
                <c:pt idx="27">
                  <c:v>0.24774099999999999</c:v>
                </c:pt>
                <c:pt idx="28">
                  <c:v>0.29285600000000001</c:v>
                </c:pt>
                <c:pt idx="29">
                  <c:v>0.32180799999999998</c:v>
                </c:pt>
                <c:pt idx="30">
                  <c:v>0.39594699999999999</c:v>
                </c:pt>
                <c:pt idx="31">
                  <c:v>0.43616500000000002</c:v>
                </c:pt>
                <c:pt idx="32">
                  <c:v>0.512571</c:v>
                </c:pt>
                <c:pt idx="33">
                  <c:v>0.56781899999999996</c:v>
                </c:pt>
                <c:pt idx="34">
                  <c:v>0.62897800000000004</c:v>
                </c:pt>
                <c:pt idx="35">
                  <c:v>0.681284</c:v>
                </c:pt>
                <c:pt idx="36">
                  <c:v>0.73783299999999996</c:v>
                </c:pt>
                <c:pt idx="37">
                  <c:v>0.77906299999999995</c:v>
                </c:pt>
                <c:pt idx="38">
                  <c:v>0.81771799999999994</c:v>
                </c:pt>
                <c:pt idx="39">
                  <c:v>0.85720099999999999</c:v>
                </c:pt>
                <c:pt idx="40">
                  <c:v>0.88323300000000005</c:v>
                </c:pt>
                <c:pt idx="41">
                  <c:v>0.91256099999999996</c:v>
                </c:pt>
                <c:pt idx="42">
                  <c:v>0.92783099999999996</c:v>
                </c:pt>
                <c:pt idx="43">
                  <c:v>0.94256499999999999</c:v>
                </c:pt>
                <c:pt idx="44">
                  <c:v>0.95407500000000001</c:v>
                </c:pt>
                <c:pt idx="45">
                  <c:v>0.96190100000000001</c:v>
                </c:pt>
                <c:pt idx="46">
                  <c:v>0.97175100000000003</c:v>
                </c:pt>
                <c:pt idx="47">
                  <c:v>0.97654200000000002</c:v>
                </c:pt>
                <c:pt idx="48">
                  <c:v>0.98143199999999997</c:v>
                </c:pt>
                <c:pt idx="49">
                  <c:v>0.98477199999999998</c:v>
                </c:pt>
                <c:pt idx="50">
                  <c:v>0.98822600000000005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5168384"/>
        <c:axId val="305170304"/>
      </c:scatterChart>
      <c:valAx>
        <c:axId val="305168384"/>
        <c:scaling>
          <c:orientation val="minMax"/>
          <c:max val="1.1000000000000001"/>
          <c:min val="0.8"/>
        </c:scaling>
        <c:delete val="0"/>
        <c:axPos val="b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86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6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05170304"/>
        <c:crosses val="autoZero"/>
        <c:crossBetween val="midCat"/>
        <c:minorUnit val="0.1"/>
      </c:valAx>
      <c:valAx>
        <c:axId val="305170304"/>
        <c:scaling>
          <c:orientation val="minMax"/>
          <c:max val="0.2"/>
          <c:min val="-0.01"/>
        </c:scaling>
        <c:delete val="0"/>
        <c:axPos val="l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1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05168384"/>
        <c:crossesAt val="0.8"/>
        <c:crossBetween val="midCat"/>
      </c:valAx>
      <c:spPr>
        <a:noFill/>
        <a:ln w="1218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2737722048066878"/>
          <c:y val="0.1045958795562599"/>
          <c:w val="0.23719958202716823"/>
          <c:h val="0.24405705229793978"/>
        </c:manualLayout>
      </c:layout>
      <c:overlay val="0"/>
      <c:spPr>
        <a:solidFill>
          <a:schemeClr val="bg1"/>
        </a:solidFill>
        <a:ln w="3047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75409836065575"/>
          <c:y val="4.2319749216300946E-2"/>
          <c:w val="0.83811475409836067"/>
          <c:h val="0.813479623824451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True F</c:v>
                </c:pt>
              </c:strCache>
            </c:strRef>
          </c:tx>
          <c:spPr>
            <a:ln w="36560">
              <a:solidFill>
                <a:srgbClr val="800000"/>
              </a:solidFill>
              <a:prstDash val="solid"/>
            </a:ln>
          </c:spPr>
          <c:marker>
            <c:symbol val="none"/>
          </c:marker>
          <c:xVal>
            <c:numRef>
              <c:f>Sheet1!$A$2:$A$203</c:f>
              <c:numCache>
                <c:formatCode>General</c:formatCode>
                <c:ptCount val="201"/>
                <c:pt idx="0">
                  <c:v>0</c:v>
                </c:pt>
                <c:pt idx="1">
                  <c:v>5.0000000000000001E-3</c:v>
                </c:pt>
                <c:pt idx="2">
                  <c:v>0.01</c:v>
                </c:pt>
                <c:pt idx="3">
                  <c:v>1.4999999999999999E-2</c:v>
                </c:pt>
                <c:pt idx="4">
                  <c:v>0.02</c:v>
                </c:pt>
                <c:pt idx="5">
                  <c:v>2.5000000000000001E-2</c:v>
                </c:pt>
                <c:pt idx="6">
                  <c:v>0.03</c:v>
                </c:pt>
                <c:pt idx="7">
                  <c:v>3.5000000000000003E-2</c:v>
                </c:pt>
                <c:pt idx="8">
                  <c:v>0.04</c:v>
                </c:pt>
                <c:pt idx="9">
                  <c:v>4.4999999999999998E-2</c:v>
                </c:pt>
                <c:pt idx="10">
                  <c:v>0.05</c:v>
                </c:pt>
                <c:pt idx="11">
                  <c:v>5.5E-2</c:v>
                </c:pt>
                <c:pt idx="12">
                  <c:v>0.06</c:v>
                </c:pt>
                <c:pt idx="13">
                  <c:v>6.5000000000000002E-2</c:v>
                </c:pt>
                <c:pt idx="14">
                  <c:v>7.0000000000000007E-2</c:v>
                </c:pt>
                <c:pt idx="15">
                  <c:v>7.4999999999999997E-2</c:v>
                </c:pt>
                <c:pt idx="16">
                  <c:v>0.08</c:v>
                </c:pt>
                <c:pt idx="17">
                  <c:v>8.5000000000000006E-2</c:v>
                </c:pt>
                <c:pt idx="18">
                  <c:v>0.09</c:v>
                </c:pt>
                <c:pt idx="19">
                  <c:v>9.5000000000000001E-2</c:v>
                </c:pt>
                <c:pt idx="20">
                  <c:v>0.1</c:v>
                </c:pt>
                <c:pt idx="21">
                  <c:v>0.105</c:v>
                </c:pt>
                <c:pt idx="22">
                  <c:v>0.11</c:v>
                </c:pt>
                <c:pt idx="23">
                  <c:v>0.115</c:v>
                </c:pt>
                <c:pt idx="24">
                  <c:v>0.12</c:v>
                </c:pt>
                <c:pt idx="25">
                  <c:v>0.125</c:v>
                </c:pt>
                <c:pt idx="26">
                  <c:v>0.13</c:v>
                </c:pt>
                <c:pt idx="27">
                  <c:v>0.13500000000000001</c:v>
                </c:pt>
                <c:pt idx="28">
                  <c:v>0.14000000000000001</c:v>
                </c:pt>
                <c:pt idx="29">
                  <c:v>0.14499999999999999</c:v>
                </c:pt>
                <c:pt idx="30">
                  <c:v>0.15</c:v>
                </c:pt>
                <c:pt idx="31">
                  <c:v>0.155</c:v>
                </c:pt>
                <c:pt idx="32">
                  <c:v>0.16</c:v>
                </c:pt>
                <c:pt idx="33">
                  <c:v>0.16500000000000001</c:v>
                </c:pt>
                <c:pt idx="34">
                  <c:v>0.17</c:v>
                </c:pt>
                <c:pt idx="35">
                  <c:v>0.17499999999999999</c:v>
                </c:pt>
                <c:pt idx="36">
                  <c:v>0.18</c:v>
                </c:pt>
                <c:pt idx="37">
                  <c:v>0.185</c:v>
                </c:pt>
                <c:pt idx="38">
                  <c:v>0.19</c:v>
                </c:pt>
                <c:pt idx="39">
                  <c:v>0.19500000000000001</c:v>
                </c:pt>
                <c:pt idx="40">
                  <c:v>0.2</c:v>
                </c:pt>
                <c:pt idx="41">
                  <c:v>0.20499999999999999</c:v>
                </c:pt>
                <c:pt idx="42">
                  <c:v>0.21</c:v>
                </c:pt>
                <c:pt idx="43">
                  <c:v>0.215</c:v>
                </c:pt>
                <c:pt idx="44">
                  <c:v>0.22</c:v>
                </c:pt>
                <c:pt idx="45">
                  <c:v>0.22500000000000001</c:v>
                </c:pt>
                <c:pt idx="46">
                  <c:v>0.23</c:v>
                </c:pt>
                <c:pt idx="47">
                  <c:v>0.23499999999999999</c:v>
                </c:pt>
                <c:pt idx="48">
                  <c:v>0.24</c:v>
                </c:pt>
                <c:pt idx="49">
                  <c:v>0.245</c:v>
                </c:pt>
                <c:pt idx="50">
                  <c:v>0.25</c:v>
                </c:pt>
                <c:pt idx="51">
                  <c:v>0.255</c:v>
                </c:pt>
                <c:pt idx="52">
                  <c:v>0.26</c:v>
                </c:pt>
                <c:pt idx="53">
                  <c:v>0.26500000000000001</c:v>
                </c:pt>
                <c:pt idx="54">
                  <c:v>0.27</c:v>
                </c:pt>
                <c:pt idx="55">
                  <c:v>0.27500000000000002</c:v>
                </c:pt>
                <c:pt idx="56">
                  <c:v>0.28000000000000003</c:v>
                </c:pt>
                <c:pt idx="57">
                  <c:v>0.28499999999999998</c:v>
                </c:pt>
                <c:pt idx="58">
                  <c:v>0.28999999999999998</c:v>
                </c:pt>
                <c:pt idx="59">
                  <c:v>0.29499999999999998</c:v>
                </c:pt>
                <c:pt idx="60">
                  <c:v>0.3</c:v>
                </c:pt>
                <c:pt idx="61">
                  <c:v>0.30499999999999999</c:v>
                </c:pt>
                <c:pt idx="62">
                  <c:v>0.31</c:v>
                </c:pt>
                <c:pt idx="63">
                  <c:v>0.315</c:v>
                </c:pt>
                <c:pt idx="64">
                  <c:v>0.32</c:v>
                </c:pt>
                <c:pt idx="65">
                  <c:v>0.32500000000000001</c:v>
                </c:pt>
                <c:pt idx="66">
                  <c:v>0.33</c:v>
                </c:pt>
                <c:pt idx="67">
                  <c:v>0.33500000000000002</c:v>
                </c:pt>
                <c:pt idx="68">
                  <c:v>0.34</c:v>
                </c:pt>
                <c:pt idx="69">
                  <c:v>0.34499999999999997</c:v>
                </c:pt>
                <c:pt idx="70">
                  <c:v>0.35</c:v>
                </c:pt>
                <c:pt idx="71">
                  <c:v>0.35499999999999998</c:v>
                </c:pt>
                <c:pt idx="72">
                  <c:v>0.36</c:v>
                </c:pt>
                <c:pt idx="73">
                  <c:v>0.36499999999999999</c:v>
                </c:pt>
                <c:pt idx="74">
                  <c:v>0.37</c:v>
                </c:pt>
                <c:pt idx="75">
                  <c:v>0.375</c:v>
                </c:pt>
                <c:pt idx="76">
                  <c:v>0.38</c:v>
                </c:pt>
                <c:pt idx="77">
                  <c:v>0.38500000000000001</c:v>
                </c:pt>
                <c:pt idx="78">
                  <c:v>0.39</c:v>
                </c:pt>
                <c:pt idx="79">
                  <c:v>0.39500000000000002</c:v>
                </c:pt>
                <c:pt idx="80">
                  <c:v>0.4</c:v>
                </c:pt>
                <c:pt idx="81">
                  <c:v>0.40500000000000003</c:v>
                </c:pt>
                <c:pt idx="82">
                  <c:v>0.41</c:v>
                </c:pt>
                <c:pt idx="83">
                  <c:v>0.41499999999999998</c:v>
                </c:pt>
                <c:pt idx="84">
                  <c:v>0.42</c:v>
                </c:pt>
                <c:pt idx="85">
                  <c:v>0.42499999999999999</c:v>
                </c:pt>
                <c:pt idx="86">
                  <c:v>0.43</c:v>
                </c:pt>
                <c:pt idx="87">
                  <c:v>0.435</c:v>
                </c:pt>
                <c:pt idx="88">
                  <c:v>0.44</c:v>
                </c:pt>
                <c:pt idx="89">
                  <c:v>0.44500000000000001</c:v>
                </c:pt>
                <c:pt idx="90">
                  <c:v>0.45</c:v>
                </c:pt>
                <c:pt idx="91">
                  <c:v>0.45500000000000002</c:v>
                </c:pt>
                <c:pt idx="92">
                  <c:v>0.46</c:v>
                </c:pt>
                <c:pt idx="93">
                  <c:v>0.46500000000000002</c:v>
                </c:pt>
                <c:pt idx="94">
                  <c:v>0.47</c:v>
                </c:pt>
                <c:pt idx="95">
                  <c:v>0.47499999999999998</c:v>
                </c:pt>
                <c:pt idx="96">
                  <c:v>0.48</c:v>
                </c:pt>
                <c:pt idx="97">
                  <c:v>0.48499999999999999</c:v>
                </c:pt>
                <c:pt idx="98">
                  <c:v>0.49</c:v>
                </c:pt>
                <c:pt idx="99">
                  <c:v>0.495</c:v>
                </c:pt>
                <c:pt idx="100">
                  <c:v>0.5</c:v>
                </c:pt>
                <c:pt idx="101">
                  <c:v>0.505</c:v>
                </c:pt>
                <c:pt idx="102">
                  <c:v>0.51</c:v>
                </c:pt>
                <c:pt idx="103">
                  <c:v>0.51500000000000001</c:v>
                </c:pt>
                <c:pt idx="104">
                  <c:v>0.52</c:v>
                </c:pt>
                <c:pt idx="105">
                  <c:v>0.52500000000000002</c:v>
                </c:pt>
                <c:pt idx="106">
                  <c:v>0.53</c:v>
                </c:pt>
                <c:pt idx="107">
                  <c:v>0.53500000000000003</c:v>
                </c:pt>
                <c:pt idx="108">
                  <c:v>0.54</c:v>
                </c:pt>
                <c:pt idx="109">
                  <c:v>0.54500000000000004</c:v>
                </c:pt>
                <c:pt idx="110">
                  <c:v>0.55000000000000004</c:v>
                </c:pt>
                <c:pt idx="111">
                  <c:v>0.55500000000000005</c:v>
                </c:pt>
                <c:pt idx="112">
                  <c:v>0.56000000000000005</c:v>
                </c:pt>
                <c:pt idx="113">
                  <c:v>0.56499999999999995</c:v>
                </c:pt>
                <c:pt idx="114">
                  <c:v>0.56999999999999995</c:v>
                </c:pt>
                <c:pt idx="115">
                  <c:v>0.57499999999999996</c:v>
                </c:pt>
                <c:pt idx="116">
                  <c:v>0.57999999999999996</c:v>
                </c:pt>
                <c:pt idx="117">
                  <c:v>0.58499999999999996</c:v>
                </c:pt>
                <c:pt idx="118">
                  <c:v>0.59</c:v>
                </c:pt>
                <c:pt idx="119">
                  <c:v>0.59499999999999997</c:v>
                </c:pt>
                <c:pt idx="120">
                  <c:v>0.6</c:v>
                </c:pt>
                <c:pt idx="121">
                  <c:v>0.60499999999999998</c:v>
                </c:pt>
                <c:pt idx="122">
                  <c:v>0.61</c:v>
                </c:pt>
                <c:pt idx="123">
                  <c:v>0.61499999999999999</c:v>
                </c:pt>
                <c:pt idx="124">
                  <c:v>0.62</c:v>
                </c:pt>
                <c:pt idx="125">
                  <c:v>0.625</c:v>
                </c:pt>
                <c:pt idx="126">
                  <c:v>0.63</c:v>
                </c:pt>
                <c:pt idx="127">
                  <c:v>0.63500000000000001</c:v>
                </c:pt>
                <c:pt idx="128">
                  <c:v>0.64</c:v>
                </c:pt>
                <c:pt idx="129">
                  <c:v>0.64500000000000002</c:v>
                </c:pt>
                <c:pt idx="130">
                  <c:v>0.65</c:v>
                </c:pt>
                <c:pt idx="131">
                  <c:v>0.65500000000000003</c:v>
                </c:pt>
                <c:pt idx="132">
                  <c:v>0.66</c:v>
                </c:pt>
                <c:pt idx="133">
                  <c:v>0.66500000000000004</c:v>
                </c:pt>
                <c:pt idx="134">
                  <c:v>0.67</c:v>
                </c:pt>
                <c:pt idx="135">
                  <c:v>0.67500000000000004</c:v>
                </c:pt>
                <c:pt idx="136">
                  <c:v>0.68</c:v>
                </c:pt>
                <c:pt idx="137">
                  <c:v>0.68500000000000005</c:v>
                </c:pt>
                <c:pt idx="138">
                  <c:v>0.69</c:v>
                </c:pt>
                <c:pt idx="139">
                  <c:v>0.69499999999999995</c:v>
                </c:pt>
                <c:pt idx="140">
                  <c:v>0.7</c:v>
                </c:pt>
                <c:pt idx="141">
                  <c:v>0.70499999999999996</c:v>
                </c:pt>
                <c:pt idx="142">
                  <c:v>0.71</c:v>
                </c:pt>
                <c:pt idx="143">
                  <c:v>0.71499999999999997</c:v>
                </c:pt>
                <c:pt idx="144">
                  <c:v>0.72</c:v>
                </c:pt>
                <c:pt idx="145">
                  <c:v>0.72499999999999998</c:v>
                </c:pt>
                <c:pt idx="146">
                  <c:v>0.73</c:v>
                </c:pt>
                <c:pt idx="147">
                  <c:v>0.73499999999999999</c:v>
                </c:pt>
                <c:pt idx="148">
                  <c:v>0.74</c:v>
                </c:pt>
                <c:pt idx="149">
                  <c:v>0.745</c:v>
                </c:pt>
                <c:pt idx="150">
                  <c:v>0.75</c:v>
                </c:pt>
                <c:pt idx="151">
                  <c:v>0.755</c:v>
                </c:pt>
                <c:pt idx="152">
                  <c:v>0.76</c:v>
                </c:pt>
                <c:pt idx="153">
                  <c:v>0.76500000000000001</c:v>
                </c:pt>
                <c:pt idx="154">
                  <c:v>0.77</c:v>
                </c:pt>
                <c:pt idx="155">
                  <c:v>0.77500000000000002</c:v>
                </c:pt>
                <c:pt idx="156">
                  <c:v>0.78</c:v>
                </c:pt>
                <c:pt idx="157">
                  <c:v>0.78500000000000003</c:v>
                </c:pt>
                <c:pt idx="158">
                  <c:v>0.79</c:v>
                </c:pt>
                <c:pt idx="159">
                  <c:v>0.79500000000000004</c:v>
                </c:pt>
                <c:pt idx="160">
                  <c:v>0.8</c:v>
                </c:pt>
                <c:pt idx="161">
                  <c:v>0.80500000000000005</c:v>
                </c:pt>
                <c:pt idx="162">
                  <c:v>0.81</c:v>
                </c:pt>
                <c:pt idx="163">
                  <c:v>0.81499999999999995</c:v>
                </c:pt>
                <c:pt idx="164">
                  <c:v>0.82</c:v>
                </c:pt>
                <c:pt idx="165">
                  <c:v>0.82499999999999996</c:v>
                </c:pt>
                <c:pt idx="166">
                  <c:v>0.83</c:v>
                </c:pt>
                <c:pt idx="167">
                  <c:v>0.83499999999999996</c:v>
                </c:pt>
                <c:pt idx="168">
                  <c:v>0.84</c:v>
                </c:pt>
                <c:pt idx="169">
                  <c:v>0.84499999999999997</c:v>
                </c:pt>
                <c:pt idx="170">
                  <c:v>0.85</c:v>
                </c:pt>
                <c:pt idx="171">
                  <c:v>0.85499999999999998</c:v>
                </c:pt>
                <c:pt idx="172">
                  <c:v>0.86</c:v>
                </c:pt>
                <c:pt idx="173">
                  <c:v>0.86499999999999999</c:v>
                </c:pt>
                <c:pt idx="174">
                  <c:v>0.87</c:v>
                </c:pt>
                <c:pt idx="175">
                  <c:v>0.875</c:v>
                </c:pt>
                <c:pt idx="176">
                  <c:v>0.88</c:v>
                </c:pt>
                <c:pt idx="177">
                  <c:v>0.88500000000000001</c:v>
                </c:pt>
                <c:pt idx="178">
                  <c:v>0.89</c:v>
                </c:pt>
                <c:pt idx="179">
                  <c:v>0.89500000000000002</c:v>
                </c:pt>
                <c:pt idx="180">
                  <c:v>0.9</c:v>
                </c:pt>
                <c:pt idx="181">
                  <c:v>0.90500000000000003</c:v>
                </c:pt>
                <c:pt idx="182">
                  <c:v>0.91</c:v>
                </c:pt>
                <c:pt idx="183">
                  <c:v>0.91500000000000004</c:v>
                </c:pt>
                <c:pt idx="184">
                  <c:v>0.92</c:v>
                </c:pt>
                <c:pt idx="185">
                  <c:v>0.92500000000000004</c:v>
                </c:pt>
                <c:pt idx="186">
                  <c:v>0.93</c:v>
                </c:pt>
                <c:pt idx="187">
                  <c:v>0.93500000000000005</c:v>
                </c:pt>
                <c:pt idx="188">
                  <c:v>0.94</c:v>
                </c:pt>
                <c:pt idx="189">
                  <c:v>0.94499999999999995</c:v>
                </c:pt>
                <c:pt idx="190">
                  <c:v>0.95</c:v>
                </c:pt>
                <c:pt idx="191">
                  <c:v>0.95499999999999996</c:v>
                </c:pt>
                <c:pt idx="192">
                  <c:v>0.96</c:v>
                </c:pt>
                <c:pt idx="193">
                  <c:v>0.96499999999999997</c:v>
                </c:pt>
                <c:pt idx="194">
                  <c:v>0.97</c:v>
                </c:pt>
                <c:pt idx="195">
                  <c:v>0.97499999999999998</c:v>
                </c:pt>
                <c:pt idx="196">
                  <c:v>0.98</c:v>
                </c:pt>
                <c:pt idx="197">
                  <c:v>0.98499999999999999</c:v>
                </c:pt>
                <c:pt idx="198">
                  <c:v>0.99</c:v>
                </c:pt>
                <c:pt idx="199">
                  <c:v>0.995</c:v>
                </c:pt>
                <c:pt idx="200">
                  <c:v>1</c:v>
                </c:pt>
              </c:numCache>
            </c:numRef>
          </c:xVal>
          <c:yVal>
            <c:numRef>
              <c:f>Sheet1!$B$2:$B$203</c:f>
              <c:numCache>
                <c:formatCode>General</c:formatCode>
                <c:ptCount val="201"/>
                <c:pt idx="0">
                  <c:v>16847.400000000001</c:v>
                </c:pt>
                <c:pt idx="1">
                  <c:v>10422.5</c:v>
                </c:pt>
                <c:pt idx="2">
                  <c:v>9465.64</c:v>
                </c:pt>
                <c:pt idx="3">
                  <c:v>6689.31</c:v>
                </c:pt>
                <c:pt idx="4">
                  <c:v>5085.55</c:v>
                </c:pt>
                <c:pt idx="5">
                  <c:v>3919.1</c:v>
                </c:pt>
                <c:pt idx="6">
                  <c:v>2474.9699999999998</c:v>
                </c:pt>
                <c:pt idx="7">
                  <c:v>1868.47</c:v>
                </c:pt>
                <c:pt idx="8">
                  <c:v>1398.58</c:v>
                </c:pt>
                <c:pt idx="9">
                  <c:v>1046.1199999999999</c:v>
                </c:pt>
                <c:pt idx="10">
                  <c:v>855.23900000000003</c:v>
                </c:pt>
                <c:pt idx="11">
                  <c:v>639.28399999999999</c:v>
                </c:pt>
                <c:pt idx="12">
                  <c:v>535.27800000000002</c:v>
                </c:pt>
                <c:pt idx="13">
                  <c:v>410.57</c:v>
                </c:pt>
                <c:pt idx="14">
                  <c:v>314.82</c:v>
                </c:pt>
                <c:pt idx="15">
                  <c:v>228.773</c:v>
                </c:pt>
                <c:pt idx="16">
                  <c:v>189.459</c:v>
                </c:pt>
                <c:pt idx="17">
                  <c:v>149.4</c:v>
                </c:pt>
                <c:pt idx="18">
                  <c:v>108.678</c:v>
                </c:pt>
                <c:pt idx="19">
                  <c:v>80.372699999999995</c:v>
                </c:pt>
                <c:pt idx="20">
                  <c:v>56.832700000000003</c:v>
                </c:pt>
                <c:pt idx="21">
                  <c:v>46.9876</c:v>
                </c:pt>
                <c:pt idx="22">
                  <c:v>38.733199999999997</c:v>
                </c:pt>
                <c:pt idx="23">
                  <c:v>32.548499999999997</c:v>
                </c:pt>
                <c:pt idx="24">
                  <c:v>21.735499999999998</c:v>
                </c:pt>
                <c:pt idx="25">
                  <c:v>20.156700000000001</c:v>
                </c:pt>
                <c:pt idx="26">
                  <c:v>15.780799999999999</c:v>
                </c:pt>
                <c:pt idx="27">
                  <c:v>12.3871</c:v>
                </c:pt>
                <c:pt idx="28">
                  <c:v>9.6020900000000005</c:v>
                </c:pt>
                <c:pt idx="29">
                  <c:v>7.0586700000000002</c:v>
                </c:pt>
                <c:pt idx="30">
                  <c:v>5.8876600000000003</c:v>
                </c:pt>
                <c:pt idx="31">
                  <c:v>4.2053700000000003</c:v>
                </c:pt>
                <c:pt idx="32">
                  <c:v>3.47525</c:v>
                </c:pt>
                <c:pt idx="33">
                  <c:v>2.7046999999999999</c:v>
                </c:pt>
                <c:pt idx="34">
                  <c:v>2.1745199999999998</c:v>
                </c:pt>
                <c:pt idx="35">
                  <c:v>1.7856000000000001</c:v>
                </c:pt>
                <c:pt idx="36">
                  <c:v>1.38473</c:v>
                </c:pt>
                <c:pt idx="37">
                  <c:v>1.18872</c:v>
                </c:pt>
                <c:pt idx="38">
                  <c:v>0.89147100000000001</c:v>
                </c:pt>
                <c:pt idx="39">
                  <c:v>0.67295499999999997</c:v>
                </c:pt>
                <c:pt idx="40">
                  <c:v>0.54382600000000003</c:v>
                </c:pt>
                <c:pt idx="41">
                  <c:v>0.46145999999999998</c:v>
                </c:pt>
                <c:pt idx="42">
                  <c:v>0.35184100000000001</c:v>
                </c:pt>
                <c:pt idx="43">
                  <c:v>0.30707299999999998</c:v>
                </c:pt>
                <c:pt idx="44">
                  <c:v>0.235009</c:v>
                </c:pt>
                <c:pt idx="45">
                  <c:v>0.17616200000000001</c:v>
                </c:pt>
                <c:pt idx="46">
                  <c:v>0.14759700000000001</c:v>
                </c:pt>
                <c:pt idx="47">
                  <c:v>0.103891</c:v>
                </c:pt>
                <c:pt idx="48">
                  <c:v>9.5964499999999994E-2</c:v>
                </c:pt>
                <c:pt idx="49">
                  <c:v>6.9887099999999994E-2</c:v>
                </c:pt>
                <c:pt idx="50">
                  <c:v>6.4989199999999997E-2</c:v>
                </c:pt>
                <c:pt idx="51">
                  <c:v>5.13657E-2</c:v>
                </c:pt>
                <c:pt idx="52">
                  <c:v>3.6863899999999998E-2</c:v>
                </c:pt>
                <c:pt idx="53">
                  <c:v>2.9079000000000001E-2</c:v>
                </c:pt>
                <c:pt idx="54">
                  <c:v>2.5014999999999999E-2</c:v>
                </c:pt>
                <c:pt idx="55">
                  <c:v>1.88042E-2</c:v>
                </c:pt>
                <c:pt idx="56">
                  <c:v>1.54681E-2</c:v>
                </c:pt>
                <c:pt idx="57">
                  <c:v>1.24081E-2</c:v>
                </c:pt>
                <c:pt idx="58">
                  <c:v>1.0108600000000001E-2</c:v>
                </c:pt>
                <c:pt idx="59">
                  <c:v>8.4957100000000001E-3</c:v>
                </c:pt>
                <c:pt idx="60">
                  <c:v>6.0451400000000001E-3</c:v>
                </c:pt>
                <c:pt idx="61">
                  <c:v>5.0931500000000003E-3</c:v>
                </c:pt>
                <c:pt idx="62">
                  <c:v>4.3020100000000002E-3</c:v>
                </c:pt>
                <c:pt idx="63">
                  <c:v>3.4064500000000001E-3</c:v>
                </c:pt>
                <c:pt idx="64">
                  <c:v>2.7430100000000002E-3</c:v>
                </c:pt>
                <c:pt idx="65">
                  <c:v>2.1431800000000002E-3</c:v>
                </c:pt>
                <c:pt idx="66">
                  <c:v>1.8718000000000001E-3</c:v>
                </c:pt>
                <c:pt idx="67">
                  <c:v>1.44202E-3</c:v>
                </c:pt>
                <c:pt idx="68">
                  <c:v>1.14332E-3</c:v>
                </c:pt>
                <c:pt idx="69">
                  <c:v>9.3134499999999998E-4</c:v>
                </c:pt>
                <c:pt idx="70">
                  <c:v>7.7865300000000003E-4</c:v>
                </c:pt>
                <c:pt idx="71">
                  <c:v>6.3341899999999997E-4</c:v>
                </c:pt>
                <c:pt idx="72">
                  <c:v>4.9519899999999999E-4</c:v>
                </c:pt>
                <c:pt idx="73">
                  <c:v>3.9514299999999998E-4</c:v>
                </c:pt>
                <c:pt idx="74">
                  <c:v>3.2793999999999998E-4</c:v>
                </c:pt>
                <c:pt idx="75">
                  <c:v>2.5690400000000002E-4</c:v>
                </c:pt>
                <c:pt idx="76">
                  <c:v>2.22945E-4</c:v>
                </c:pt>
                <c:pt idx="77">
                  <c:v>1.93122E-4</c:v>
                </c:pt>
                <c:pt idx="78">
                  <c:v>1.4211900000000001E-4</c:v>
                </c:pt>
                <c:pt idx="79">
                  <c:v>1.07796E-4</c:v>
                </c:pt>
                <c:pt idx="80" formatCode="0.00E+00">
                  <c:v>9.7109599999999996E-5</c:v>
                </c:pt>
                <c:pt idx="81" formatCode="0.00E+00">
                  <c:v>7.5474000000000003E-5</c:v>
                </c:pt>
                <c:pt idx="82" formatCode="0.00E+00">
                  <c:v>6.2694000000000007E-5</c:v>
                </c:pt>
                <c:pt idx="83" formatCode="0.00E+00">
                  <c:v>4.8353499999999997E-5</c:v>
                </c:pt>
                <c:pt idx="84" formatCode="0.00E+00">
                  <c:v>4.0155299999999998E-5</c:v>
                </c:pt>
                <c:pt idx="85" formatCode="0.00E+00">
                  <c:v>3.3364500000000002E-5</c:v>
                </c:pt>
                <c:pt idx="86" formatCode="0.00E+00">
                  <c:v>2.5726200000000001E-5</c:v>
                </c:pt>
                <c:pt idx="87" formatCode="0.00E+00">
                  <c:v>1.99529E-5</c:v>
                </c:pt>
                <c:pt idx="88" formatCode="0.00E+00">
                  <c:v>1.785E-5</c:v>
                </c:pt>
                <c:pt idx="89" formatCode="0.00E+00">
                  <c:v>1.3706999999999999E-5</c:v>
                </c:pt>
                <c:pt idx="90" formatCode="0.00E+00">
                  <c:v>1.0783400000000001E-5</c:v>
                </c:pt>
                <c:pt idx="91" formatCode="0.00E+00">
                  <c:v>9.6364499999999999E-6</c:v>
                </c:pt>
                <c:pt idx="92" formatCode="0.00E+00">
                  <c:v>7.7965000000000007E-6</c:v>
                </c:pt>
                <c:pt idx="93" formatCode="0.00E+00">
                  <c:v>5.8311199999999997E-6</c:v>
                </c:pt>
                <c:pt idx="94" formatCode="0.00E+00">
                  <c:v>5.00784E-6</c:v>
                </c:pt>
                <c:pt idx="95" formatCode="0.00E+00">
                  <c:v>3.8439300000000001E-6</c:v>
                </c:pt>
                <c:pt idx="96" formatCode="0.00E+00">
                  <c:v>3.3990599999999999E-6</c:v>
                </c:pt>
                <c:pt idx="97" formatCode="0.00E+00">
                  <c:v>2.6696799999999999E-6</c:v>
                </c:pt>
                <c:pt idx="98" formatCode="0.00E+00">
                  <c:v>2.0825700000000002E-6</c:v>
                </c:pt>
                <c:pt idx="99" formatCode="0.00E+00">
                  <c:v>1.75534E-6</c:v>
                </c:pt>
                <c:pt idx="100" formatCode="0.00E+00">
                  <c:v>1.40445E-6</c:v>
                </c:pt>
                <c:pt idx="101" formatCode="0.00E+00">
                  <c:v>1.08794E-6</c:v>
                </c:pt>
                <c:pt idx="102" formatCode="0.00E+00">
                  <c:v>9.0298200000000001E-7</c:v>
                </c:pt>
                <c:pt idx="103" formatCode="0.00E+00">
                  <c:v>7.8447600000000004E-7</c:v>
                </c:pt>
                <c:pt idx="104" formatCode="0.00E+00">
                  <c:v>5.8907500000000005E-7</c:v>
                </c:pt>
                <c:pt idx="105" formatCode="0.00E+00">
                  <c:v>4.7638900000000002E-7</c:v>
                </c:pt>
                <c:pt idx="106" formatCode="0.00E+00">
                  <c:v>4.0582800000000003E-7</c:v>
                </c:pt>
                <c:pt idx="107" formatCode="0.00E+00">
                  <c:v>3.37968E-7</c:v>
                </c:pt>
                <c:pt idx="108" formatCode="0.00E+00">
                  <c:v>2.5295E-7</c:v>
                </c:pt>
                <c:pt idx="109" formatCode="0.00E+00">
                  <c:v>2.1785499999999999E-7</c:v>
                </c:pt>
                <c:pt idx="110" formatCode="0.00E+00">
                  <c:v>1.8109099999999999E-7</c:v>
                </c:pt>
                <c:pt idx="111" formatCode="0.00E+00">
                  <c:v>1.3687799999999999E-7</c:v>
                </c:pt>
                <c:pt idx="112" formatCode="0.00E+00">
                  <c:v>1.18873E-7</c:v>
                </c:pt>
                <c:pt idx="113" formatCode="0.00E+00">
                  <c:v>1.00294E-7</c:v>
                </c:pt>
                <c:pt idx="114" formatCode="0.00E+00">
                  <c:v>8.0822999999999995E-8</c:v>
                </c:pt>
                <c:pt idx="115" formatCode="0.00E+00">
                  <c:v>5.9529600000000003E-8</c:v>
                </c:pt>
                <c:pt idx="116" formatCode="0.00E+00">
                  <c:v>4.9516700000000003E-8</c:v>
                </c:pt>
                <c:pt idx="117" formatCode="0.00E+00">
                  <c:v>4.0725700000000001E-8</c:v>
                </c:pt>
                <c:pt idx="118" formatCode="0.00E+00">
                  <c:v>3.5156000000000001E-8</c:v>
                </c:pt>
                <c:pt idx="119" formatCode="0.00E+00">
                  <c:v>2.7507700000000001E-8</c:v>
                </c:pt>
                <c:pt idx="120" formatCode="0.00E+00">
                  <c:v>2.17018E-8</c:v>
                </c:pt>
                <c:pt idx="121" formatCode="0.00E+00">
                  <c:v>1.8624300000000002E-8</c:v>
                </c:pt>
                <c:pt idx="122" formatCode="0.00E+00">
                  <c:v>1.44846E-8</c:v>
                </c:pt>
                <c:pt idx="123" formatCode="0.00E+00">
                  <c:v>1.18884E-8</c:v>
                </c:pt>
                <c:pt idx="124" formatCode="0.00E+00">
                  <c:v>9.5047499999999995E-9</c:v>
                </c:pt>
                <c:pt idx="125" formatCode="0.00E+00">
                  <c:v>8.2172700000000001E-9</c:v>
                </c:pt>
                <c:pt idx="126" formatCode="0.00E+00">
                  <c:v>6.4768400000000001E-9</c:v>
                </c:pt>
                <c:pt idx="127" formatCode="0.00E+00">
                  <c:v>5.1942399999999996E-9</c:v>
                </c:pt>
                <c:pt idx="128" formatCode="0.00E+00">
                  <c:v>4.0811799999999998E-9</c:v>
                </c:pt>
                <c:pt idx="129" formatCode="0.00E+00">
                  <c:v>3.7892299999999997E-9</c:v>
                </c:pt>
                <c:pt idx="130" formatCode="0.00E+00">
                  <c:v>2.8573900000000002E-9</c:v>
                </c:pt>
                <c:pt idx="131" formatCode="0.00E+00">
                  <c:v>2.3440999999999998E-9</c:v>
                </c:pt>
                <c:pt idx="132" formatCode="0.00E+00">
                  <c:v>1.9395999999999998E-9</c:v>
                </c:pt>
                <c:pt idx="133" formatCode="0.00E+00">
                  <c:v>1.5715899999999999E-9</c:v>
                </c:pt>
                <c:pt idx="134" formatCode="0.00E+00">
                  <c:v>1.3032100000000001E-9</c:v>
                </c:pt>
                <c:pt idx="135" formatCode="0.00E+00">
                  <c:v>1.0861300000000001E-9</c:v>
                </c:pt>
                <c:pt idx="136" formatCode="0.00E+00">
                  <c:v>8.2911499999999998E-10</c:v>
                </c:pt>
                <c:pt idx="137" formatCode="0.00E+00">
                  <c:v>6.6538299999999996E-10</c:v>
                </c:pt>
                <c:pt idx="138" formatCode="0.00E+00">
                  <c:v>5.5622500000000001E-10</c:v>
                </c:pt>
                <c:pt idx="139" formatCode="0.00E+00">
                  <c:v>4.6154800000000001E-10</c:v>
                </c:pt>
                <c:pt idx="140" formatCode="0.00E+00">
                  <c:v>3.4466400000000001E-10</c:v>
                </c:pt>
                <c:pt idx="141" formatCode="0.00E+00">
                  <c:v>3.0187899999999999E-10</c:v>
                </c:pt>
                <c:pt idx="142" formatCode="0.00E+00">
                  <c:v>2.5558700000000002E-10</c:v>
                </c:pt>
                <c:pt idx="143" formatCode="0.00E+00">
                  <c:v>2.05155E-10</c:v>
                </c:pt>
                <c:pt idx="144" formatCode="0.00E+00">
                  <c:v>1.5789900000000001E-10</c:v>
                </c:pt>
                <c:pt idx="145" formatCode="0.00E+00">
                  <c:v>1.3937099999999999E-10</c:v>
                </c:pt>
                <c:pt idx="146" formatCode="0.00E+00">
                  <c:v>1.11292E-10</c:v>
                </c:pt>
                <c:pt idx="147" formatCode="0.00E+00">
                  <c:v>8.9630699999999995E-11</c:v>
                </c:pt>
                <c:pt idx="148" formatCode="0.00E+00">
                  <c:v>7.1642900000000004E-11</c:v>
                </c:pt>
                <c:pt idx="149" formatCode="0.00E+00">
                  <c:v>5.9781800000000004E-11</c:v>
                </c:pt>
                <c:pt idx="150" formatCode="0.00E+00">
                  <c:v>4.64749E-11</c:v>
                </c:pt>
                <c:pt idx="151" formatCode="0.00E+00">
                  <c:v>4.2229500000000001E-11</c:v>
                </c:pt>
                <c:pt idx="152" formatCode="0.00E+00">
                  <c:v>3.1628499999999998E-11</c:v>
                </c:pt>
                <c:pt idx="153" formatCode="0.00E+00">
                  <c:v>2.6738699999999999E-11</c:v>
                </c:pt>
                <c:pt idx="154" formatCode="0.00E+00">
                  <c:v>2.18034E-11</c:v>
                </c:pt>
                <c:pt idx="155" formatCode="0.00E+00">
                  <c:v>1.7920100000000001E-11</c:v>
                </c:pt>
                <c:pt idx="156" formatCode="0.00E+00">
                  <c:v>1.4232899999999999E-11</c:v>
                </c:pt>
                <c:pt idx="157" formatCode="0.00E+00">
                  <c:v>1.12511E-11</c:v>
                </c:pt>
                <c:pt idx="158" formatCode="0.00E+00">
                  <c:v>9.9122600000000004E-12</c:v>
                </c:pt>
                <c:pt idx="159" formatCode="0.00E+00">
                  <c:v>7.9739999999999997E-12</c:v>
                </c:pt>
                <c:pt idx="160" formatCode="0.00E+00">
                  <c:v>6.2801399999999999E-12</c:v>
                </c:pt>
                <c:pt idx="161" formatCode="0.00E+00">
                  <c:v>5.5192399999999998E-12</c:v>
                </c:pt>
                <c:pt idx="162" formatCode="0.00E+00">
                  <c:v>4.1846400000000002E-12</c:v>
                </c:pt>
                <c:pt idx="163" formatCode="0.00E+00">
                  <c:v>3.6109900000000001E-12</c:v>
                </c:pt>
                <c:pt idx="164" formatCode="0.00E+00">
                  <c:v>2.8908600000000001E-12</c:v>
                </c:pt>
                <c:pt idx="165" formatCode="0.00E+00">
                  <c:v>2.23961E-12</c:v>
                </c:pt>
                <c:pt idx="166" formatCode="0.00E+00">
                  <c:v>1.98636E-12</c:v>
                </c:pt>
                <c:pt idx="167" formatCode="0.00E+00">
                  <c:v>1.5739600000000001E-12</c:v>
                </c:pt>
                <c:pt idx="168" formatCode="0.00E+00">
                  <c:v>1.25168E-12</c:v>
                </c:pt>
                <c:pt idx="169" formatCode="0.00E+00">
                  <c:v>1.05626E-12</c:v>
                </c:pt>
                <c:pt idx="170" formatCode="0.00E+00">
                  <c:v>8.1151999999999996E-13</c:v>
                </c:pt>
                <c:pt idx="171" formatCode="0.00E+00">
                  <c:v>7.0167999999999999E-13</c:v>
                </c:pt>
                <c:pt idx="172" formatCode="0.00E+00">
                  <c:v>5.5185899999999996E-13</c:v>
                </c:pt>
                <c:pt idx="173" formatCode="0.00E+00">
                  <c:v>4.4310100000000002E-13</c:v>
                </c:pt>
                <c:pt idx="174" formatCode="0.00E+00">
                  <c:v>3.6376000000000001E-13</c:v>
                </c:pt>
                <c:pt idx="175" formatCode="0.00E+00">
                  <c:v>3.2440999999999998E-13</c:v>
                </c:pt>
                <c:pt idx="176" formatCode="0.00E+00">
                  <c:v>2.4977399999999999E-13</c:v>
                </c:pt>
                <c:pt idx="177" formatCode="0.00E+00">
                  <c:v>2.0727000000000001E-13</c:v>
                </c:pt>
                <c:pt idx="178" formatCode="0.00E+00">
                  <c:v>1.6144099999999999E-13</c:v>
                </c:pt>
                <c:pt idx="179" formatCode="0.00E+00">
                  <c:v>1.3914399999999999E-13</c:v>
                </c:pt>
                <c:pt idx="180" formatCode="0.00E+00">
                  <c:v>1.0331E-13</c:v>
                </c:pt>
                <c:pt idx="181" formatCode="0.00E+00">
                  <c:v>8.8960500000000005E-14</c:v>
                </c:pt>
                <c:pt idx="182" formatCode="0.00E+00">
                  <c:v>7.2972600000000003E-14</c:v>
                </c:pt>
                <c:pt idx="183" formatCode="0.00E+00">
                  <c:v>5.95429E-14</c:v>
                </c:pt>
                <c:pt idx="184" formatCode="0.00E+00">
                  <c:v>4.8215800000000001E-14</c:v>
                </c:pt>
                <c:pt idx="185" formatCode="0.00E+00">
                  <c:v>3.9929500000000002E-14</c:v>
                </c:pt>
                <c:pt idx="186" formatCode="0.00E+00">
                  <c:v>3.2525300000000002E-14</c:v>
                </c:pt>
                <c:pt idx="187" formatCode="0.00E+00">
                  <c:v>2.5417799999999999E-14</c:v>
                </c:pt>
                <c:pt idx="188" formatCode="0.00E+00">
                  <c:v>1.92734E-14</c:v>
                </c:pt>
                <c:pt idx="189" formatCode="0.00E+00">
                  <c:v>1.7813099999999999E-14</c:v>
                </c:pt>
                <c:pt idx="190" formatCode="0.00E+00">
                  <c:v>1.5630999999999999E-14</c:v>
                </c:pt>
                <c:pt idx="191" formatCode="0.00E+00">
                  <c:v>1.1862699999999999E-14</c:v>
                </c:pt>
                <c:pt idx="192" formatCode="0.00E+00">
                  <c:v>9.4465200000000003E-15</c:v>
                </c:pt>
                <c:pt idx="193" formatCode="0.00E+00">
                  <c:v>7.9355599999999999E-15</c:v>
                </c:pt>
                <c:pt idx="194" formatCode="0.00E+00">
                  <c:v>6.4925900000000001E-15</c:v>
                </c:pt>
                <c:pt idx="195" formatCode="0.00E+00">
                  <c:v>5.03305E-15</c:v>
                </c:pt>
                <c:pt idx="196" formatCode="0.00E+00">
                  <c:v>4.0875700000000003E-15</c:v>
                </c:pt>
                <c:pt idx="197" formatCode="0.00E+00">
                  <c:v>3.45365E-15</c:v>
                </c:pt>
                <c:pt idx="198" formatCode="0.00E+00">
                  <c:v>2.78208E-15</c:v>
                </c:pt>
                <c:pt idx="199" formatCode="0.00E+00">
                  <c:v>2.5197400000000002E-15</c:v>
                </c:pt>
                <c:pt idx="200" formatCode="0.00E+00">
                  <c:v>2.0412700000000001E-15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xdsconv</c:v>
                </c:pt>
              </c:strCache>
            </c:strRef>
          </c:tx>
          <c:spPr>
            <a:ln w="36560">
              <a:solidFill>
                <a:srgbClr val="0066CC"/>
              </a:solidFill>
              <a:prstDash val="solid"/>
            </a:ln>
          </c:spPr>
          <c:marker>
            <c:symbol val="none"/>
          </c:marker>
          <c:xVal>
            <c:numRef>
              <c:f>Sheet1!$A$2:$A$203</c:f>
              <c:numCache>
                <c:formatCode>General</c:formatCode>
                <c:ptCount val="201"/>
                <c:pt idx="0">
                  <c:v>0</c:v>
                </c:pt>
                <c:pt idx="1">
                  <c:v>5.0000000000000001E-3</c:v>
                </c:pt>
                <c:pt idx="2">
                  <c:v>0.01</c:v>
                </c:pt>
                <c:pt idx="3">
                  <c:v>1.4999999999999999E-2</c:v>
                </c:pt>
                <c:pt idx="4">
                  <c:v>0.02</c:v>
                </c:pt>
                <c:pt idx="5">
                  <c:v>2.5000000000000001E-2</c:v>
                </c:pt>
                <c:pt idx="6">
                  <c:v>0.03</c:v>
                </c:pt>
                <c:pt idx="7">
                  <c:v>3.5000000000000003E-2</c:v>
                </c:pt>
                <c:pt idx="8">
                  <c:v>0.04</c:v>
                </c:pt>
                <c:pt idx="9">
                  <c:v>4.4999999999999998E-2</c:v>
                </c:pt>
                <c:pt idx="10">
                  <c:v>0.05</c:v>
                </c:pt>
                <c:pt idx="11">
                  <c:v>5.5E-2</c:v>
                </c:pt>
                <c:pt idx="12">
                  <c:v>0.06</c:v>
                </c:pt>
                <c:pt idx="13">
                  <c:v>6.5000000000000002E-2</c:v>
                </c:pt>
                <c:pt idx="14">
                  <c:v>7.0000000000000007E-2</c:v>
                </c:pt>
                <c:pt idx="15">
                  <c:v>7.4999999999999997E-2</c:v>
                </c:pt>
                <c:pt idx="16">
                  <c:v>0.08</c:v>
                </c:pt>
                <c:pt idx="17">
                  <c:v>8.5000000000000006E-2</c:v>
                </c:pt>
                <c:pt idx="18">
                  <c:v>0.09</c:v>
                </c:pt>
                <c:pt idx="19">
                  <c:v>9.5000000000000001E-2</c:v>
                </c:pt>
                <c:pt idx="20">
                  <c:v>0.1</c:v>
                </c:pt>
                <c:pt idx="21">
                  <c:v>0.105</c:v>
                </c:pt>
                <c:pt idx="22">
                  <c:v>0.11</c:v>
                </c:pt>
                <c:pt idx="23">
                  <c:v>0.115</c:v>
                </c:pt>
                <c:pt idx="24">
                  <c:v>0.12</c:v>
                </c:pt>
                <c:pt idx="25">
                  <c:v>0.125</c:v>
                </c:pt>
                <c:pt idx="26">
                  <c:v>0.13</c:v>
                </c:pt>
                <c:pt idx="27">
                  <c:v>0.13500000000000001</c:v>
                </c:pt>
                <c:pt idx="28">
                  <c:v>0.14000000000000001</c:v>
                </c:pt>
                <c:pt idx="29">
                  <c:v>0.14499999999999999</c:v>
                </c:pt>
                <c:pt idx="30">
                  <c:v>0.15</c:v>
                </c:pt>
                <c:pt idx="31">
                  <c:v>0.155</c:v>
                </c:pt>
                <c:pt idx="32">
                  <c:v>0.16</c:v>
                </c:pt>
                <c:pt idx="33">
                  <c:v>0.16500000000000001</c:v>
                </c:pt>
                <c:pt idx="34">
                  <c:v>0.17</c:v>
                </c:pt>
                <c:pt idx="35">
                  <c:v>0.17499999999999999</c:v>
                </c:pt>
                <c:pt idx="36">
                  <c:v>0.18</c:v>
                </c:pt>
                <c:pt idx="37">
                  <c:v>0.185</c:v>
                </c:pt>
                <c:pt idx="38">
                  <c:v>0.19</c:v>
                </c:pt>
                <c:pt idx="39">
                  <c:v>0.19500000000000001</c:v>
                </c:pt>
                <c:pt idx="40">
                  <c:v>0.2</c:v>
                </c:pt>
                <c:pt idx="41">
                  <c:v>0.20499999999999999</c:v>
                </c:pt>
                <c:pt idx="42">
                  <c:v>0.21</c:v>
                </c:pt>
                <c:pt idx="43">
                  <c:v>0.215</c:v>
                </c:pt>
                <c:pt idx="44">
                  <c:v>0.22</c:v>
                </c:pt>
                <c:pt idx="45">
                  <c:v>0.22500000000000001</c:v>
                </c:pt>
                <c:pt idx="46">
                  <c:v>0.23</c:v>
                </c:pt>
                <c:pt idx="47">
                  <c:v>0.23499999999999999</c:v>
                </c:pt>
                <c:pt idx="48">
                  <c:v>0.24</c:v>
                </c:pt>
                <c:pt idx="49">
                  <c:v>0.245</c:v>
                </c:pt>
                <c:pt idx="50">
                  <c:v>0.25</c:v>
                </c:pt>
                <c:pt idx="51">
                  <c:v>0.255</c:v>
                </c:pt>
                <c:pt idx="52">
                  <c:v>0.26</c:v>
                </c:pt>
                <c:pt idx="53">
                  <c:v>0.26500000000000001</c:v>
                </c:pt>
                <c:pt idx="54">
                  <c:v>0.27</c:v>
                </c:pt>
                <c:pt idx="55">
                  <c:v>0.27500000000000002</c:v>
                </c:pt>
                <c:pt idx="56">
                  <c:v>0.28000000000000003</c:v>
                </c:pt>
                <c:pt idx="57">
                  <c:v>0.28499999999999998</c:v>
                </c:pt>
                <c:pt idx="58">
                  <c:v>0.28999999999999998</c:v>
                </c:pt>
                <c:pt idx="59">
                  <c:v>0.29499999999999998</c:v>
                </c:pt>
                <c:pt idx="60">
                  <c:v>0.3</c:v>
                </c:pt>
                <c:pt idx="61">
                  <c:v>0.30499999999999999</c:v>
                </c:pt>
                <c:pt idx="62">
                  <c:v>0.31</c:v>
                </c:pt>
                <c:pt idx="63">
                  <c:v>0.315</c:v>
                </c:pt>
                <c:pt idx="64">
                  <c:v>0.32</c:v>
                </c:pt>
                <c:pt idx="65">
                  <c:v>0.32500000000000001</c:v>
                </c:pt>
                <c:pt idx="66">
                  <c:v>0.33</c:v>
                </c:pt>
                <c:pt idx="67">
                  <c:v>0.33500000000000002</c:v>
                </c:pt>
                <c:pt idx="68">
                  <c:v>0.34</c:v>
                </c:pt>
                <c:pt idx="69">
                  <c:v>0.34499999999999997</c:v>
                </c:pt>
                <c:pt idx="70">
                  <c:v>0.35</c:v>
                </c:pt>
                <c:pt idx="71">
                  <c:v>0.35499999999999998</c:v>
                </c:pt>
                <c:pt idx="72">
                  <c:v>0.36</c:v>
                </c:pt>
                <c:pt idx="73">
                  <c:v>0.36499999999999999</c:v>
                </c:pt>
                <c:pt idx="74">
                  <c:v>0.37</c:v>
                </c:pt>
                <c:pt idx="75">
                  <c:v>0.375</c:v>
                </c:pt>
                <c:pt idx="76">
                  <c:v>0.38</c:v>
                </c:pt>
                <c:pt idx="77">
                  <c:v>0.38500000000000001</c:v>
                </c:pt>
                <c:pt idx="78">
                  <c:v>0.39</c:v>
                </c:pt>
                <c:pt idx="79">
                  <c:v>0.39500000000000002</c:v>
                </c:pt>
                <c:pt idx="80">
                  <c:v>0.4</c:v>
                </c:pt>
                <c:pt idx="81">
                  <c:v>0.40500000000000003</c:v>
                </c:pt>
                <c:pt idx="82">
                  <c:v>0.41</c:v>
                </c:pt>
                <c:pt idx="83">
                  <c:v>0.41499999999999998</c:v>
                </c:pt>
                <c:pt idx="84">
                  <c:v>0.42</c:v>
                </c:pt>
                <c:pt idx="85">
                  <c:v>0.42499999999999999</c:v>
                </c:pt>
                <c:pt idx="86">
                  <c:v>0.43</c:v>
                </c:pt>
                <c:pt idx="87">
                  <c:v>0.435</c:v>
                </c:pt>
                <c:pt idx="88">
                  <c:v>0.44</c:v>
                </c:pt>
                <c:pt idx="89">
                  <c:v>0.44500000000000001</c:v>
                </c:pt>
                <c:pt idx="90">
                  <c:v>0.45</c:v>
                </c:pt>
                <c:pt idx="91">
                  <c:v>0.45500000000000002</c:v>
                </c:pt>
                <c:pt idx="92">
                  <c:v>0.46</c:v>
                </c:pt>
                <c:pt idx="93">
                  <c:v>0.46500000000000002</c:v>
                </c:pt>
                <c:pt idx="94">
                  <c:v>0.47</c:v>
                </c:pt>
                <c:pt idx="95">
                  <c:v>0.47499999999999998</c:v>
                </c:pt>
                <c:pt idx="96">
                  <c:v>0.48</c:v>
                </c:pt>
                <c:pt idx="97">
                  <c:v>0.48499999999999999</c:v>
                </c:pt>
                <c:pt idx="98">
                  <c:v>0.49</c:v>
                </c:pt>
                <c:pt idx="99">
                  <c:v>0.495</c:v>
                </c:pt>
                <c:pt idx="100">
                  <c:v>0.5</c:v>
                </c:pt>
                <c:pt idx="101">
                  <c:v>0.505</c:v>
                </c:pt>
                <c:pt idx="102">
                  <c:v>0.51</c:v>
                </c:pt>
                <c:pt idx="103">
                  <c:v>0.51500000000000001</c:v>
                </c:pt>
                <c:pt idx="104">
                  <c:v>0.52</c:v>
                </c:pt>
                <c:pt idx="105">
                  <c:v>0.52500000000000002</c:v>
                </c:pt>
                <c:pt idx="106">
                  <c:v>0.53</c:v>
                </c:pt>
                <c:pt idx="107">
                  <c:v>0.53500000000000003</c:v>
                </c:pt>
                <c:pt idx="108">
                  <c:v>0.54</c:v>
                </c:pt>
                <c:pt idx="109">
                  <c:v>0.54500000000000004</c:v>
                </c:pt>
                <c:pt idx="110">
                  <c:v>0.55000000000000004</c:v>
                </c:pt>
                <c:pt idx="111">
                  <c:v>0.55500000000000005</c:v>
                </c:pt>
                <c:pt idx="112">
                  <c:v>0.56000000000000005</c:v>
                </c:pt>
                <c:pt idx="113">
                  <c:v>0.56499999999999995</c:v>
                </c:pt>
                <c:pt idx="114">
                  <c:v>0.56999999999999995</c:v>
                </c:pt>
                <c:pt idx="115">
                  <c:v>0.57499999999999996</c:v>
                </c:pt>
                <c:pt idx="116">
                  <c:v>0.57999999999999996</c:v>
                </c:pt>
                <c:pt idx="117">
                  <c:v>0.58499999999999996</c:v>
                </c:pt>
                <c:pt idx="118">
                  <c:v>0.59</c:v>
                </c:pt>
                <c:pt idx="119">
                  <c:v>0.59499999999999997</c:v>
                </c:pt>
                <c:pt idx="120">
                  <c:v>0.6</c:v>
                </c:pt>
                <c:pt idx="121">
                  <c:v>0.60499999999999998</c:v>
                </c:pt>
                <c:pt idx="122">
                  <c:v>0.61</c:v>
                </c:pt>
                <c:pt idx="123">
                  <c:v>0.61499999999999999</c:v>
                </c:pt>
                <c:pt idx="124">
                  <c:v>0.62</c:v>
                </c:pt>
                <c:pt idx="125">
                  <c:v>0.625</c:v>
                </c:pt>
                <c:pt idx="126">
                  <c:v>0.63</c:v>
                </c:pt>
                <c:pt idx="127">
                  <c:v>0.63500000000000001</c:v>
                </c:pt>
                <c:pt idx="128">
                  <c:v>0.64</c:v>
                </c:pt>
                <c:pt idx="129">
                  <c:v>0.64500000000000002</c:v>
                </c:pt>
                <c:pt idx="130">
                  <c:v>0.65</c:v>
                </c:pt>
                <c:pt idx="131">
                  <c:v>0.65500000000000003</c:v>
                </c:pt>
                <c:pt idx="132">
                  <c:v>0.66</c:v>
                </c:pt>
                <c:pt idx="133">
                  <c:v>0.66500000000000004</c:v>
                </c:pt>
                <c:pt idx="134">
                  <c:v>0.67</c:v>
                </c:pt>
                <c:pt idx="135">
                  <c:v>0.67500000000000004</c:v>
                </c:pt>
                <c:pt idx="136">
                  <c:v>0.68</c:v>
                </c:pt>
                <c:pt idx="137">
                  <c:v>0.68500000000000005</c:v>
                </c:pt>
                <c:pt idx="138">
                  <c:v>0.69</c:v>
                </c:pt>
                <c:pt idx="139">
                  <c:v>0.69499999999999995</c:v>
                </c:pt>
                <c:pt idx="140">
                  <c:v>0.7</c:v>
                </c:pt>
                <c:pt idx="141">
                  <c:v>0.70499999999999996</c:v>
                </c:pt>
                <c:pt idx="142">
                  <c:v>0.71</c:v>
                </c:pt>
                <c:pt idx="143">
                  <c:v>0.71499999999999997</c:v>
                </c:pt>
                <c:pt idx="144">
                  <c:v>0.72</c:v>
                </c:pt>
                <c:pt idx="145">
                  <c:v>0.72499999999999998</c:v>
                </c:pt>
                <c:pt idx="146">
                  <c:v>0.73</c:v>
                </c:pt>
                <c:pt idx="147">
                  <c:v>0.73499999999999999</c:v>
                </c:pt>
                <c:pt idx="148">
                  <c:v>0.74</c:v>
                </c:pt>
                <c:pt idx="149">
                  <c:v>0.745</c:v>
                </c:pt>
                <c:pt idx="150">
                  <c:v>0.75</c:v>
                </c:pt>
                <c:pt idx="151">
                  <c:v>0.755</c:v>
                </c:pt>
                <c:pt idx="152">
                  <c:v>0.76</c:v>
                </c:pt>
                <c:pt idx="153">
                  <c:v>0.76500000000000001</c:v>
                </c:pt>
                <c:pt idx="154">
                  <c:v>0.77</c:v>
                </c:pt>
                <c:pt idx="155">
                  <c:v>0.77500000000000002</c:v>
                </c:pt>
                <c:pt idx="156">
                  <c:v>0.78</c:v>
                </c:pt>
                <c:pt idx="157">
                  <c:v>0.78500000000000003</c:v>
                </c:pt>
                <c:pt idx="158">
                  <c:v>0.79</c:v>
                </c:pt>
                <c:pt idx="159">
                  <c:v>0.79500000000000004</c:v>
                </c:pt>
                <c:pt idx="160">
                  <c:v>0.8</c:v>
                </c:pt>
                <c:pt idx="161">
                  <c:v>0.80500000000000005</c:v>
                </c:pt>
                <c:pt idx="162">
                  <c:v>0.81</c:v>
                </c:pt>
                <c:pt idx="163">
                  <c:v>0.81499999999999995</c:v>
                </c:pt>
                <c:pt idx="164">
                  <c:v>0.82</c:v>
                </c:pt>
                <c:pt idx="165">
                  <c:v>0.82499999999999996</c:v>
                </c:pt>
                <c:pt idx="166">
                  <c:v>0.83</c:v>
                </c:pt>
                <c:pt idx="167">
                  <c:v>0.83499999999999996</c:v>
                </c:pt>
                <c:pt idx="168">
                  <c:v>0.84</c:v>
                </c:pt>
                <c:pt idx="169">
                  <c:v>0.84499999999999997</c:v>
                </c:pt>
                <c:pt idx="170">
                  <c:v>0.85</c:v>
                </c:pt>
                <c:pt idx="171">
                  <c:v>0.85499999999999998</c:v>
                </c:pt>
                <c:pt idx="172">
                  <c:v>0.86</c:v>
                </c:pt>
                <c:pt idx="173">
                  <c:v>0.86499999999999999</c:v>
                </c:pt>
                <c:pt idx="174">
                  <c:v>0.87</c:v>
                </c:pt>
                <c:pt idx="175">
                  <c:v>0.875</c:v>
                </c:pt>
                <c:pt idx="176">
                  <c:v>0.88</c:v>
                </c:pt>
                <c:pt idx="177">
                  <c:v>0.88500000000000001</c:v>
                </c:pt>
                <c:pt idx="178">
                  <c:v>0.89</c:v>
                </c:pt>
                <c:pt idx="179">
                  <c:v>0.89500000000000002</c:v>
                </c:pt>
                <c:pt idx="180">
                  <c:v>0.9</c:v>
                </c:pt>
                <c:pt idx="181">
                  <c:v>0.90500000000000003</c:v>
                </c:pt>
                <c:pt idx="182">
                  <c:v>0.91</c:v>
                </c:pt>
                <c:pt idx="183">
                  <c:v>0.91500000000000004</c:v>
                </c:pt>
                <c:pt idx="184">
                  <c:v>0.92</c:v>
                </c:pt>
                <c:pt idx="185">
                  <c:v>0.92500000000000004</c:v>
                </c:pt>
                <c:pt idx="186">
                  <c:v>0.93</c:v>
                </c:pt>
                <c:pt idx="187">
                  <c:v>0.93500000000000005</c:v>
                </c:pt>
                <c:pt idx="188">
                  <c:v>0.94</c:v>
                </c:pt>
                <c:pt idx="189">
                  <c:v>0.94499999999999995</c:v>
                </c:pt>
                <c:pt idx="190">
                  <c:v>0.95</c:v>
                </c:pt>
                <c:pt idx="191">
                  <c:v>0.95499999999999996</c:v>
                </c:pt>
                <c:pt idx="192">
                  <c:v>0.96</c:v>
                </c:pt>
                <c:pt idx="193">
                  <c:v>0.96499999999999997</c:v>
                </c:pt>
                <c:pt idx="194">
                  <c:v>0.97</c:v>
                </c:pt>
                <c:pt idx="195">
                  <c:v>0.97499999999999998</c:v>
                </c:pt>
                <c:pt idx="196">
                  <c:v>0.98</c:v>
                </c:pt>
                <c:pt idx="197">
                  <c:v>0.98499999999999999</c:v>
                </c:pt>
                <c:pt idx="198">
                  <c:v>0.99</c:v>
                </c:pt>
                <c:pt idx="199">
                  <c:v>0.995</c:v>
                </c:pt>
                <c:pt idx="200">
                  <c:v>1</c:v>
                </c:pt>
              </c:numCache>
            </c:numRef>
          </c:xVal>
          <c:yVal>
            <c:numRef>
              <c:f>Sheet1!$D$2:$D$203</c:f>
              <c:numCache>
                <c:formatCode>General</c:formatCode>
                <c:ptCount val="201"/>
                <c:pt idx="0">
                  <c:v>16846.400000000001</c:v>
                </c:pt>
                <c:pt idx="1">
                  <c:v>10422.9</c:v>
                </c:pt>
                <c:pt idx="2">
                  <c:v>9466.08</c:v>
                </c:pt>
                <c:pt idx="3">
                  <c:v>6689.95</c:v>
                </c:pt>
                <c:pt idx="4">
                  <c:v>5085.51</c:v>
                </c:pt>
                <c:pt idx="5">
                  <c:v>3918.81</c:v>
                </c:pt>
                <c:pt idx="6">
                  <c:v>2474.96</c:v>
                </c:pt>
                <c:pt idx="7">
                  <c:v>1868.53</c:v>
                </c:pt>
                <c:pt idx="8">
                  <c:v>1398.49</c:v>
                </c:pt>
                <c:pt idx="9">
                  <c:v>1045.98</c:v>
                </c:pt>
                <c:pt idx="10">
                  <c:v>855.25300000000004</c:v>
                </c:pt>
                <c:pt idx="11">
                  <c:v>639.10400000000004</c:v>
                </c:pt>
                <c:pt idx="12">
                  <c:v>535.37800000000004</c:v>
                </c:pt>
                <c:pt idx="13">
                  <c:v>410.572</c:v>
                </c:pt>
                <c:pt idx="14">
                  <c:v>314.738</c:v>
                </c:pt>
                <c:pt idx="15">
                  <c:v>228.86099999999999</c:v>
                </c:pt>
                <c:pt idx="16">
                  <c:v>189.39500000000001</c:v>
                </c:pt>
                <c:pt idx="17">
                  <c:v>149.37899999999999</c:v>
                </c:pt>
                <c:pt idx="18">
                  <c:v>108.70399999999999</c:v>
                </c:pt>
                <c:pt idx="19">
                  <c:v>80.4178</c:v>
                </c:pt>
                <c:pt idx="20">
                  <c:v>56.790199999999999</c:v>
                </c:pt>
                <c:pt idx="21">
                  <c:v>46.851199999999999</c:v>
                </c:pt>
                <c:pt idx="22">
                  <c:v>38.705300000000001</c:v>
                </c:pt>
                <c:pt idx="23">
                  <c:v>32.500500000000002</c:v>
                </c:pt>
                <c:pt idx="24">
                  <c:v>21.722999999999999</c:v>
                </c:pt>
                <c:pt idx="25">
                  <c:v>20.135300000000001</c:v>
                </c:pt>
                <c:pt idx="26">
                  <c:v>15.651899999999999</c:v>
                </c:pt>
                <c:pt idx="27">
                  <c:v>12.371499999999999</c:v>
                </c:pt>
                <c:pt idx="28">
                  <c:v>9.5516100000000002</c:v>
                </c:pt>
                <c:pt idx="29">
                  <c:v>6.9750399999999999</c:v>
                </c:pt>
                <c:pt idx="30">
                  <c:v>5.8085699999999996</c:v>
                </c:pt>
                <c:pt idx="31">
                  <c:v>4.0883799999999999</c:v>
                </c:pt>
                <c:pt idx="32">
                  <c:v>3.3549799999999999</c:v>
                </c:pt>
                <c:pt idx="33">
                  <c:v>2.5823200000000002</c:v>
                </c:pt>
                <c:pt idx="34">
                  <c:v>2.1332100000000001</c:v>
                </c:pt>
                <c:pt idx="35">
                  <c:v>1.70933</c:v>
                </c:pt>
                <c:pt idx="36">
                  <c:v>1.2580899999999999</c:v>
                </c:pt>
                <c:pt idx="37">
                  <c:v>1.135</c:v>
                </c:pt>
                <c:pt idx="38">
                  <c:v>0.79053200000000001</c:v>
                </c:pt>
                <c:pt idx="39">
                  <c:v>0.60916199999999998</c:v>
                </c:pt>
                <c:pt idx="40">
                  <c:v>0.43304900000000002</c:v>
                </c:pt>
                <c:pt idx="41">
                  <c:v>0.39992699999999998</c:v>
                </c:pt>
                <c:pt idx="42">
                  <c:v>0.28105400000000003</c:v>
                </c:pt>
                <c:pt idx="43">
                  <c:v>0.28272000000000003</c:v>
                </c:pt>
                <c:pt idx="44">
                  <c:v>0.26027</c:v>
                </c:pt>
                <c:pt idx="45">
                  <c:v>0.242812</c:v>
                </c:pt>
                <c:pt idx="46">
                  <c:v>0.271148</c:v>
                </c:pt>
                <c:pt idx="47">
                  <c:v>0.26101799999999997</c:v>
                </c:pt>
                <c:pt idx="48">
                  <c:v>0.22798099999999999</c:v>
                </c:pt>
                <c:pt idx="49">
                  <c:v>0.21743199999999999</c:v>
                </c:pt>
                <c:pt idx="50">
                  <c:v>0.21726100000000001</c:v>
                </c:pt>
                <c:pt idx="51">
                  <c:v>0.22829099999999999</c:v>
                </c:pt>
                <c:pt idx="52">
                  <c:v>0.239703</c:v>
                </c:pt>
                <c:pt idx="53">
                  <c:v>0.223027</c:v>
                </c:pt>
                <c:pt idx="54">
                  <c:v>0</c:v>
                </c:pt>
                <c:pt idx="55">
                  <c:v>0.28174900000000003</c:v>
                </c:pt>
                <c:pt idx="56">
                  <c:v>0.225051</c:v>
                </c:pt>
                <c:pt idx="57">
                  <c:v>0.235204</c:v>
                </c:pt>
                <c:pt idx="58">
                  <c:v>0</c:v>
                </c:pt>
                <c:pt idx="59">
                  <c:v>0.21269199999999999</c:v>
                </c:pt>
                <c:pt idx="60">
                  <c:v>0</c:v>
                </c:pt>
                <c:pt idx="61">
                  <c:v>0.20982000000000001</c:v>
                </c:pt>
                <c:pt idx="62">
                  <c:v>0</c:v>
                </c:pt>
                <c:pt idx="63">
                  <c:v>0</c:v>
                </c:pt>
                <c:pt idx="64">
                  <c:v>0.19992099999999999</c:v>
                </c:pt>
                <c:pt idx="65">
                  <c:v>0.23026099999999999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0.23291700000000001</c:v>
                </c:pt>
                <c:pt idx="70">
                  <c:v>0</c:v>
                </c:pt>
                <c:pt idx="71">
                  <c:v>0.21596099999999999</c:v>
                </c:pt>
                <c:pt idx="72">
                  <c:v>0</c:v>
                </c:pt>
                <c:pt idx="73">
                  <c:v>0.24157200000000001</c:v>
                </c:pt>
                <c:pt idx="74">
                  <c:v>0.216027</c:v>
                </c:pt>
                <c:pt idx="75">
                  <c:v>0</c:v>
                </c:pt>
                <c:pt idx="76">
                  <c:v>0.21783</c:v>
                </c:pt>
                <c:pt idx="77">
                  <c:v>0</c:v>
                </c:pt>
                <c:pt idx="78">
                  <c:v>0.189141</c:v>
                </c:pt>
                <c:pt idx="79">
                  <c:v>0</c:v>
                </c:pt>
                <c:pt idx="80">
                  <c:v>0.19106200000000001</c:v>
                </c:pt>
                <c:pt idx="81">
                  <c:v>0.21939900000000001</c:v>
                </c:pt>
                <c:pt idx="82">
                  <c:v>0</c:v>
                </c:pt>
                <c:pt idx="83">
                  <c:v>0</c:v>
                </c:pt>
                <c:pt idx="84">
                  <c:v>0.197154</c:v>
                </c:pt>
                <c:pt idx="85">
                  <c:v>0</c:v>
                </c:pt>
                <c:pt idx="86">
                  <c:v>0.19993900000000001</c:v>
                </c:pt>
                <c:pt idx="87">
                  <c:v>0.18198800000000001</c:v>
                </c:pt>
                <c:pt idx="88">
                  <c:v>0.216282</c:v>
                </c:pt>
                <c:pt idx="89">
                  <c:v>0.223472</c:v>
                </c:pt>
                <c:pt idx="90">
                  <c:v>0.217224</c:v>
                </c:pt>
                <c:pt idx="91">
                  <c:v>0.201511</c:v>
                </c:pt>
                <c:pt idx="92">
                  <c:v>0.21826999999999999</c:v>
                </c:pt>
                <c:pt idx="93">
                  <c:v>0.18037</c:v>
                </c:pt>
                <c:pt idx="94">
                  <c:v>0.21648200000000001</c:v>
                </c:pt>
                <c:pt idx="95">
                  <c:v>0.19942199999999999</c:v>
                </c:pt>
                <c:pt idx="96">
                  <c:v>0.20385200000000001</c:v>
                </c:pt>
                <c:pt idx="97">
                  <c:v>0.213564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0.205149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0.27889000000000003</c:v>
                </c:pt>
                <c:pt idx="106">
                  <c:v>0.20133200000000001</c:v>
                </c:pt>
                <c:pt idx="107">
                  <c:v>0.218144</c:v>
                </c:pt>
                <c:pt idx="108">
                  <c:v>0.22140899999999999</c:v>
                </c:pt>
                <c:pt idx="109">
                  <c:v>0.19117700000000001</c:v>
                </c:pt>
                <c:pt idx="110">
                  <c:v>0</c:v>
                </c:pt>
                <c:pt idx="111">
                  <c:v>0.20949100000000001</c:v>
                </c:pt>
                <c:pt idx="112">
                  <c:v>0</c:v>
                </c:pt>
                <c:pt idx="113">
                  <c:v>0.205956</c:v>
                </c:pt>
                <c:pt idx="114">
                  <c:v>0</c:v>
                </c:pt>
                <c:pt idx="115">
                  <c:v>0.20705999999999999</c:v>
                </c:pt>
                <c:pt idx="116">
                  <c:v>0.22317500000000001</c:v>
                </c:pt>
                <c:pt idx="117">
                  <c:v>0.217032</c:v>
                </c:pt>
                <c:pt idx="118">
                  <c:v>0</c:v>
                </c:pt>
                <c:pt idx="119">
                  <c:v>0.18216399999999999</c:v>
                </c:pt>
                <c:pt idx="120">
                  <c:v>0.20746000000000001</c:v>
                </c:pt>
                <c:pt idx="121">
                  <c:v>0.200048</c:v>
                </c:pt>
                <c:pt idx="122">
                  <c:v>0.205572</c:v>
                </c:pt>
                <c:pt idx="123">
                  <c:v>0.20061599999999999</c:v>
                </c:pt>
                <c:pt idx="124">
                  <c:v>0</c:v>
                </c:pt>
                <c:pt idx="125">
                  <c:v>0</c:v>
                </c:pt>
                <c:pt idx="126">
                  <c:v>0.22583500000000001</c:v>
                </c:pt>
                <c:pt idx="127">
                  <c:v>0.24751799999999999</c:v>
                </c:pt>
                <c:pt idx="128">
                  <c:v>0.243365</c:v>
                </c:pt>
                <c:pt idx="129">
                  <c:v>0.19975200000000001</c:v>
                </c:pt>
                <c:pt idx="130">
                  <c:v>0.20594399999999999</c:v>
                </c:pt>
                <c:pt idx="131">
                  <c:v>0</c:v>
                </c:pt>
                <c:pt idx="132">
                  <c:v>0.18399199999999999</c:v>
                </c:pt>
                <c:pt idx="133">
                  <c:v>0.21149999999999999</c:v>
                </c:pt>
                <c:pt idx="134">
                  <c:v>0</c:v>
                </c:pt>
                <c:pt idx="135">
                  <c:v>0.19121099999999999</c:v>
                </c:pt>
                <c:pt idx="136">
                  <c:v>0</c:v>
                </c:pt>
                <c:pt idx="137">
                  <c:v>0</c:v>
                </c:pt>
                <c:pt idx="138">
                  <c:v>0.19669200000000001</c:v>
                </c:pt>
                <c:pt idx="139">
                  <c:v>0</c:v>
                </c:pt>
                <c:pt idx="140">
                  <c:v>0</c:v>
                </c:pt>
                <c:pt idx="141">
                  <c:v>0.21388399999999999</c:v>
                </c:pt>
                <c:pt idx="142">
                  <c:v>0.21851599999999999</c:v>
                </c:pt>
                <c:pt idx="143">
                  <c:v>0.22160299999999999</c:v>
                </c:pt>
                <c:pt idx="144">
                  <c:v>0.22788</c:v>
                </c:pt>
                <c:pt idx="145">
                  <c:v>0.20203699999999999</c:v>
                </c:pt>
                <c:pt idx="146">
                  <c:v>0.21061099999999999</c:v>
                </c:pt>
                <c:pt idx="147">
                  <c:v>0.20693400000000001</c:v>
                </c:pt>
                <c:pt idx="148">
                  <c:v>0</c:v>
                </c:pt>
                <c:pt idx="149">
                  <c:v>0</c:v>
                </c:pt>
                <c:pt idx="150">
                  <c:v>0.19680300000000001</c:v>
                </c:pt>
                <c:pt idx="151">
                  <c:v>0.20894799999999999</c:v>
                </c:pt>
                <c:pt idx="152">
                  <c:v>0.21105199999999999</c:v>
                </c:pt>
                <c:pt idx="153">
                  <c:v>0</c:v>
                </c:pt>
                <c:pt idx="154">
                  <c:v>0.20682200000000001</c:v>
                </c:pt>
                <c:pt idx="155">
                  <c:v>0</c:v>
                </c:pt>
                <c:pt idx="156">
                  <c:v>0.20518400000000001</c:v>
                </c:pt>
                <c:pt idx="157">
                  <c:v>0.18003</c:v>
                </c:pt>
                <c:pt idx="158">
                  <c:v>0.204036</c:v>
                </c:pt>
                <c:pt idx="159">
                  <c:v>0</c:v>
                </c:pt>
                <c:pt idx="160">
                  <c:v>0</c:v>
                </c:pt>
                <c:pt idx="161">
                  <c:v>0.210619</c:v>
                </c:pt>
                <c:pt idx="162">
                  <c:v>0.18447</c:v>
                </c:pt>
                <c:pt idx="163">
                  <c:v>0.190798</c:v>
                </c:pt>
                <c:pt idx="164">
                  <c:v>0</c:v>
                </c:pt>
                <c:pt idx="165">
                  <c:v>0.182585</c:v>
                </c:pt>
                <c:pt idx="166">
                  <c:v>0.21519199999999999</c:v>
                </c:pt>
                <c:pt idx="167">
                  <c:v>0</c:v>
                </c:pt>
                <c:pt idx="168">
                  <c:v>0.20064799999999999</c:v>
                </c:pt>
                <c:pt idx="169">
                  <c:v>0.240232</c:v>
                </c:pt>
                <c:pt idx="170">
                  <c:v>0.217996</c:v>
                </c:pt>
                <c:pt idx="171">
                  <c:v>0</c:v>
                </c:pt>
                <c:pt idx="172">
                  <c:v>0.208535</c:v>
                </c:pt>
                <c:pt idx="173">
                  <c:v>0.20346500000000001</c:v>
                </c:pt>
                <c:pt idx="174">
                  <c:v>0.194746</c:v>
                </c:pt>
                <c:pt idx="175">
                  <c:v>0</c:v>
                </c:pt>
                <c:pt idx="176">
                  <c:v>0.22017600000000001</c:v>
                </c:pt>
                <c:pt idx="177">
                  <c:v>0.218973</c:v>
                </c:pt>
                <c:pt idx="178">
                  <c:v>0.20627899999999999</c:v>
                </c:pt>
                <c:pt idx="179">
                  <c:v>0.20552200000000001</c:v>
                </c:pt>
                <c:pt idx="180">
                  <c:v>0.19955600000000001</c:v>
                </c:pt>
                <c:pt idx="181">
                  <c:v>0.19573699999999999</c:v>
                </c:pt>
                <c:pt idx="182">
                  <c:v>0.202432</c:v>
                </c:pt>
                <c:pt idx="183">
                  <c:v>0</c:v>
                </c:pt>
                <c:pt idx="184">
                  <c:v>0.21232500000000001</c:v>
                </c:pt>
                <c:pt idx="185">
                  <c:v>0</c:v>
                </c:pt>
                <c:pt idx="186">
                  <c:v>0.202515</c:v>
                </c:pt>
                <c:pt idx="187">
                  <c:v>0.2</c:v>
                </c:pt>
                <c:pt idx="188">
                  <c:v>0</c:v>
                </c:pt>
                <c:pt idx="189">
                  <c:v>0</c:v>
                </c:pt>
                <c:pt idx="190">
                  <c:v>0.197909</c:v>
                </c:pt>
                <c:pt idx="191">
                  <c:v>0.18610599999999999</c:v>
                </c:pt>
                <c:pt idx="192">
                  <c:v>0.202013</c:v>
                </c:pt>
                <c:pt idx="193">
                  <c:v>0</c:v>
                </c:pt>
                <c:pt idx="194">
                  <c:v>0</c:v>
                </c:pt>
                <c:pt idx="195">
                  <c:v>0.219391</c:v>
                </c:pt>
                <c:pt idx="196">
                  <c:v>0.21192</c:v>
                </c:pt>
                <c:pt idx="197">
                  <c:v>0.21796199999999999</c:v>
                </c:pt>
                <c:pt idx="198">
                  <c:v>0</c:v>
                </c:pt>
                <c:pt idx="199">
                  <c:v>0.21865100000000001</c:v>
                </c:pt>
                <c:pt idx="200">
                  <c:v>0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truncate</c:v>
                </c:pt>
              </c:strCache>
            </c:strRef>
          </c:tx>
          <c:spPr>
            <a:ln w="3656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Sheet1!$A$2:$A$203</c:f>
              <c:numCache>
                <c:formatCode>General</c:formatCode>
                <c:ptCount val="201"/>
                <c:pt idx="0">
                  <c:v>0</c:v>
                </c:pt>
                <c:pt idx="1">
                  <c:v>5.0000000000000001E-3</c:v>
                </c:pt>
                <c:pt idx="2">
                  <c:v>0.01</c:v>
                </c:pt>
                <c:pt idx="3">
                  <c:v>1.4999999999999999E-2</c:v>
                </c:pt>
                <c:pt idx="4">
                  <c:v>0.02</c:v>
                </c:pt>
                <c:pt idx="5">
                  <c:v>2.5000000000000001E-2</c:v>
                </c:pt>
                <c:pt idx="6">
                  <c:v>0.03</c:v>
                </c:pt>
                <c:pt idx="7">
                  <c:v>3.5000000000000003E-2</c:v>
                </c:pt>
                <c:pt idx="8">
                  <c:v>0.04</c:v>
                </c:pt>
                <c:pt idx="9">
                  <c:v>4.4999999999999998E-2</c:v>
                </c:pt>
                <c:pt idx="10">
                  <c:v>0.05</c:v>
                </c:pt>
                <c:pt idx="11">
                  <c:v>5.5E-2</c:v>
                </c:pt>
                <c:pt idx="12">
                  <c:v>0.06</c:v>
                </c:pt>
                <c:pt idx="13">
                  <c:v>6.5000000000000002E-2</c:v>
                </c:pt>
                <c:pt idx="14">
                  <c:v>7.0000000000000007E-2</c:v>
                </c:pt>
                <c:pt idx="15">
                  <c:v>7.4999999999999997E-2</c:v>
                </c:pt>
                <c:pt idx="16">
                  <c:v>0.08</c:v>
                </c:pt>
                <c:pt idx="17">
                  <c:v>8.5000000000000006E-2</c:v>
                </c:pt>
                <c:pt idx="18">
                  <c:v>0.09</c:v>
                </c:pt>
                <c:pt idx="19">
                  <c:v>9.5000000000000001E-2</c:v>
                </c:pt>
                <c:pt idx="20">
                  <c:v>0.1</c:v>
                </c:pt>
                <c:pt idx="21">
                  <c:v>0.105</c:v>
                </c:pt>
                <c:pt idx="22">
                  <c:v>0.11</c:v>
                </c:pt>
                <c:pt idx="23">
                  <c:v>0.115</c:v>
                </c:pt>
                <c:pt idx="24">
                  <c:v>0.12</c:v>
                </c:pt>
                <c:pt idx="25">
                  <c:v>0.125</c:v>
                </c:pt>
                <c:pt idx="26">
                  <c:v>0.13</c:v>
                </c:pt>
                <c:pt idx="27">
                  <c:v>0.13500000000000001</c:v>
                </c:pt>
                <c:pt idx="28">
                  <c:v>0.14000000000000001</c:v>
                </c:pt>
                <c:pt idx="29">
                  <c:v>0.14499999999999999</c:v>
                </c:pt>
                <c:pt idx="30">
                  <c:v>0.15</c:v>
                </c:pt>
                <c:pt idx="31">
                  <c:v>0.155</c:v>
                </c:pt>
                <c:pt idx="32">
                  <c:v>0.16</c:v>
                </c:pt>
                <c:pt idx="33">
                  <c:v>0.16500000000000001</c:v>
                </c:pt>
                <c:pt idx="34">
                  <c:v>0.17</c:v>
                </c:pt>
                <c:pt idx="35">
                  <c:v>0.17499999999999999</c:v>
                </c:pt>
                <c:pt idx="36">
                  <c:v>0.18</c:v>
                </c:pt>
                <c:pt idx="37">
                  <c:v>0.185</c:v>
                </c:pt>
                <c:pt idx="38">
                  <c:v>0.19</c:v>
                </c:pt>
                <c:pt idx="39">
                  <c:v>0.19500000000000001</c:v>
                </c:pt>
                <c:pt idx="40">
                  <c:v>0.2</c:v>
                </c:pt>
                <c:pt idx="41">
                  <c:v>0.20499999999999999</c:v>
                </c:pt>
                <c:pt idx="42">
                  <c:v>0.21</c:v>
                </c:pt>
                <c:pt idx="43">
                  <c:v>0.215</c:v>
                </c:pt>
                <c:pt idx="44">
                  <c:v>0.22</c:v>
                </c:pt>
                <c:pt idx="45">
                  <c:v>0.22500000000000001</c:v>
                </c:pt>
                <c:pt idx="46">
                  <c:v>0.23</c:v>
                </c:pt>
                <c:pt idx="47">
                  <c:v>0.23499999999999999</c:v>
                </c:pt>
                <c:pt idx="48">
                  <c:v>0.24</c:v>
                </c:pt>
                <c:pt idx="49">
                  <c:v>0.245</c:v>
                </c:pt>
                <c:pt idx="50">
                  <c:v>0.25</c:v>
                </c:pt>
                <c:pt idx="51">
                  <c:v>0.255</c:v>
                </c:pt>
                <c:pt idx="52">
                  <c:v>0.26</c:v>
                </c:pt>
                <c:pt idx="53">
                  <c:v>0.26500000000000001</c:v>
                </c:pt>
                <c:pt idx="54">
                  <c:v>0.27</c:v>
                </c:pt>
                <c:pt idx="55">
                  <c:v>0.27500000000000002</c:v>
                </c:pt>
                <c:pt idx="56">
                  <c:v>0.28000000000000003</c:v>
                </c:pt>
                <c:pt idx="57">
                  <c:v>0.28499999999999998</c:v>
                </c:pt>
                <c:pt idx="58">
                  <c:v>0.28999999999999998</c:v>
                </c:pt>
                <c:pt idx="59">
                  <c:v>0.29499999999999998</c:v>
                </c:pt>
                <c:pt idx="60">
                  <c:v>0.3</c:v>
                </c:pt>
                <c:pt idx="61">
                  <c:v>0.30499999999999999</c:v>
                </c:pt>
                <c:pt idx="62">
                  <c:v>0.31</c:v>
                </c:pt>
                <c:pt idx="63">
                  <c:v>0.315</c:v>
                </c:pt>
                <c:pt idx="64">
                  <c:v>0.32</c:v>
                </c:pt>
                <c:pt idx="65">
                  <c:v>0.32500000000000001</c:v>
                </c:pt>
                <c:pt idx="66">
                  <c:v>0.33</c:v>
                </c:pt>
                <c:pt idx="67">
                  <c:v>0.33500000000000002</c:v>
                </c:pt>
                <c:pt idx="68">
                  <c:v>0.34</c:v>
                </c:pt>
                <c:pt idx="69">
                  <c:v>0.34499999999999997</c:v>
                </c:pt>
                <c:pt idx="70">
                  <c:v>0.35</c:v>
                </c:pt>
                <c:pt idx="71">
                  <c:v>0.35499999999999998</c:v>
                </c:pt>
                <c:pt idx="72">
                  <c:v>0.36</c:v>
                </c:pt>
                <c:pt idx="73">
                  <c:v>0.36499999999999999</c:v>
                </c:pt>
                <c:pt idx="74">
                  <c:v>0.37</c:v>
                </c:pt>
                <c:pt idx="75">
                  <c:v>0.375</c:v>
                </c:pt>
                <c:pt idx="76">
                  <c:v>0.38</c:v>
                </c:pt>
                <c:pt idx="77">
                  <c:v>0.38500000000000001</c:v>
                </c:pt>
                <c:pt idx="78">
                  <c:v>0.39</c:v>
                </c:pt>
                <c:pt idx="79">
                  <c:v>0.39500000000000002</c:v>
                </c:pt>
                <c:pt idx="80">
                  <c:v>0.4</c:v>
                </c:pt>
                <c:pt idx="81">
                  <c:v>0.40500000000000003</c:v>
                </c:pt>
                <c:pt idx="82">
                  <c:v>0.41</c:v>
                </c:pt>
                <c:pt idx="83">
                  <c:v>0.41499999999999998</c:v>
                </c:pt>
                <c:pt idx="84">
                  <c:v>0.42</c:v>
                </c:pt>
                <c:pt idx="85">
                  <c:v>0.42499999999999999</c:v>
                </c:pt>
                <c:pt idx="86">
                  <c:v>0.43</c:v>
                </c:pt>
                <c:pt idx="87">
                  <c:v>0.435</c:v>
                </c:pt>
                <c:pt idx="88">
                  <c:v>0.44</c:v>
                </c:pt>
                <c:pt idx="89">
                  <c:v>0.44500000000000001</c:v>
                </c:pt>
                <c:pt idx="90">
                  <c:v>0.45</c:v>
                </c:pt>
                <c:pt idx="91">
                  <c:v>0.45500000000000002</c:v>
                </c:pt>
                <c:pt idx="92">
                  <c:v>0.46</c:v>
                </c:pt>
                <c:pt idx="93">
                  <c:v>0.46500000000000002</c:v>
                </c:pt>
                <c:pt idx="94">
                  <c:v>0.47</c:v>
                </c:pt>
                <c:pt idx="95">
                  <c:v>0.47499999999999998</c:v>
                </c:pt>
                <c:pt idx="96">
                  <c:v>0.48</c:v>
                </c:pt>
                <c:pt idx="97">
                  <c:v>0.48499999999999999</c:v>
                </c:pt>
                <c:pt idx="98">
                  <c:v>0.49</c:v>
                </c:pt>
                <c:pt idx="99">
                  <c:v>0.495</c:v>
                </c:pt>
                <c:pt idx="100">
                  <c:v>0.5</c:v>
                </c:pt>
                <c:pt idx="101">
                  <c:v>0.505</c:v>
                </c:pt>
                <c:pt idx="102">
                  <c:v>0.51</c:v>
                </c:pt>
                <c:pt idx="103">
                  <c:v>0.51500000000000001</c:v>
                </c:pt>
                <c:pt idx="104">
                  <c:v>0.52</c:v>
                </c:pt>
                <c:pt idx="105">
                  <c:v>0.52500000000000002</c:v>
                </c:pt>
                <c:pt idx="106">
                  <c:v>0.53</c:v>
                </c:pt>
                <c:pt idx="107">
                  <c:v>0.53500000000000003</c:v>
                </c:pt>
                <c:pt idx="108">
                  <c:v>0.54</c:v>
                </c:pt>
                <c:pt idx="109">
                  <c:v>0.54500000000000004</c:v>
                </c:pt>
                <c:pt idx="110">
                  <c:v>0.55000000000000004</c:v>
                </c:pt>
                <c:pt idx="111">
                  <c:v>0.55500000000000005</c:v>
                </c:pt>
                <c:pt idx="112">
                  <c:v>0.56000000000000005</c:v>
                </c:pt>
                <c:pt idx="113">
                  <c:v>0.56499999999999995</c:v>
                </c:pt>
                <c:pt idx="114">
                  <c:v>0.56999999999999995</c:v>
                </c:pt>
                <c:pt idx="115">
                  <c:v>0.57499999999999996</c:v>
                </c:pt>
                <c:pt idx="116">
                  <c:v>0.57999999999999996</c:v>
                </c:pt>
                <c:pt idx="117">
                  <c:v>0.58499999999999996</c:v>
                </c:pt>
                <c:pt idx="118">
                  <c:v>0.59</c:v>
                </c:pt>
                <c:pt idx="119">
                  <c:v>0.59499999999999997</c:v>
                </c:pt>
                <c:pt idx="120">
                  <c:v>0.6</c:v>
                </c:pt>
                <c:pt idx="121">
                  <c:v>0.60499999999999998</c:v>
                </c:pt>
                <c:pt idx="122">
                  <c:v>0.61</c:v>
                </c:pt>
                <c:pt idx="123">
                  <c:v>0.61499999999999999</c:v>
                </c:pt>
                <c:pt idx="124">
                  <c:v>0.62</c:v>
                </c:pt>
                <c:pt idx="125">
                  <c:v>0.625</c:v>
                </c:pt>
                <c:pt idx="126">
                  <c:v>0.63</c:v>
                </c:pt>
                <c:pt idx="127">
                  <c:v>0.63500000000000001</c:v>
                </c:pt>
                <c:pt idx="128">
                  <c:v>0.64</c:v>
                </c:pt>
                <c:pt idx="129">
                  <c:v>0.64500000000000002</c:v>
                </c:pt>
                <c:pt idx="130">
                  <c:v>0.65</c:v>
                </c:pt>
                <c:pt idx="131">
                  <c:v>0.65500000000000003</c:v>
                </c:pt>
                <c:pt idx="132">
                  <c:v>0.66</c:v>
                </c:pt>
                <c:pt idx="133">
                  <c:v>0.66500000000000004</c:v>
                </c:pt>
                <c:pt idx="134">
                  <c:v>0.67</c:v>
                </c:pt>
                <c:pt idx="135">
                  <c:v>0.67500000000000004</c:v>
                </c:pt>
                <c:pt idx="136">
                  <c:v>0.68</c:v>
                </c:pt>
                <c:pt idx="137">
                  <c:v>0.68500000000000005</c:v>
                </c:pt>
                <c:pt idx="138">
                  <c:v>0.69</c:v>
                </c:pt>
                <c:pt idx="139">
                  <c:v>0.69499999999999995</c:v>
                </c:pt>
                <c:pt idx="140">
                  <c:v>0.7</c:v>
                </c:pt>
                <c:pt idx="141">
                  <c:v>0.70499999999999996</c:v>
                </c:pt>
                <c:pt idx="142">
                  <c:v>0.71</c:v>
                </c:pt>
                <c:pt idx="143">
                  <c:v>0.71499999999999997</c:v>
                </c:pt>
                <c:pt idx="144">
                  <c:v>0.72</c:v>
                </c:pt>
                <c:pt idx="145">
                  <c:v>0.72499999999999998</c:v>
                </c:pt>
                <c:pt idx="146">
                  <c:v>0.73</c:v>
                </c:pt>
                <c:pt idx="147">
                  <c:v>0.73499999999999999</c:v>
                </c:pt>
                <c:pt idx="148">
                  <c:v>0.74</c:v>
                </c:pt>
                <c:pt idx="149">
                  <c:v>0.745</c:v>
                </c:pt>
                <c:pt idx="150">
                  <c:v>0.75</c:v>
                </c:pt>
                <c:pt idx="151">
                  <c:v>0.755</c:v>
                </c:pt>
                <c:pt idx="152">
                  <c:v>0.76</c:v>
                </c:pt>
                <c:pt idx="153">
                  <c:v>0.76500000000000001</c:v>
                </c:pt>
                <c:pt idx="154">
                  <c:v>0.77</c:v>
                </c:pt>
                <c:pt idx="155">
                  <c:v>0.77500000000000002</c:v>
                </c:pt>
                <c:pt idx="156">
                  <c:v>0.78</c:v>
                </c:pt>
                <c:pt idx="157">
                  <c:v>0.78500000000000003</c:v>
                </c:pt>
                <c:pt idx="158">
                  <c:v>0.79</c:v>
                </c:pt>
                <c:pt idx="159">
                  <c:v>0.79500000000000004</c:v>
                </c:pt>
                <c:pt idx="160">
                  <c:v>0.8</c:v>
                </c:pt>
                <c:pt idx="161">
                  <c:v>0.80500000000000005</c:v>
                </c:pt>
                <c:pt idx="162">
                  <c:v>0.81</c:v>
                </c:pt>
                <c:pt idx="163">
                  <c:v>0.81499999999999995</c:v>
                </c:pt>
                <c:pt idx="164">
                  <c:v>0.82</c:v>
                </c:pt>
                <c:pt idx="165">
                  <c:v>0.82499999999999996</c:v>
                </c:pt>
                <c:pt idx="166">
                  <c:v>0.83</c:v>
                </c:pt>
                <c:pt idx="167">
                  <c:v>0.83499999999999996</c:v>
                </c:pt>
                <c:pt idx="168">
                  <c:v>0.84</c:v>
                </c:pt>
                <c:pt idx="169">
                  <c:v>0.84499999999999997</c:v>
                </c:pt>
                <c:pt idx="170">
                  <c:v>0.85</c:v>
                </c:pt>
                <c:pt idx="171">
                  <c:v>0.85499999999999998</c:v>
                </c:pt>
                <c:pt idx="172">
                  <c:v>0.86</c:v>
                </c:pt>
                <c:pt idx="173">
                  <c:v>0.86499999999999999</c:v>
                </c:pt>
                <c:pt idx="174">
                  <c:v>0.87</c:v>
                </c:pt>
                <c:pt idx="175">
                  <c:v>0.875</c:v>
                </c:pt>
                <c:pt idx="176">
                  <c:v>0.88</c:v>
                </c:pt>
                <c:pt idx="177">
                  <c:v>0.88500000000000001</c:v>
                </c:pt>
                <c:pt idx="178">
                  <c:v>0.89</c:v>
                </c:pt>
                <c:pt idx="179">
                  <c:v>0.89500000000000002</c:v>
                </c:pt>
                <c:pt idx="180">
                  <c:v>0.9</c:v>
                </c:pt>
                <c:pt idx="181">
                  <c:v>0.90500000000000003</c:v>
                </c:pt>
                <c:pt idx="182">
                  <c:v>0.91</c:v>
                </c:pt>
                <c:pt idx="183">
                  <c:v>0.91500000000000004</c:v>
                </c:pt>
                <c:pt idx="184">
                  <c:v>0.92</c:v>
                </c:pt>
                <c:pt idx="185">
                  <c:v>0.92500000000000004</c:v>
                </c:pt>
                <c:pt idx="186">
                  <c:v>0.93</c:v>
                </c:pt>
                <c:pt idx="187">
                  <c:v>0.93500000000000005</c:v>
                </c:pt>
                <c:pt idx="188">
                  <c:v>0.94</c:v>
                </c:pt>
                <c:pt idx="189">
                  <c:v>0.94499999999999995</c:v>
                </c:pt>
                <c:pt idx="190">
                  <c:v>0.95</c:v>
                </c:pt>
                <c:pt idx="191">
                  <c:v>0.95499999999999996</c:v>
                </c:pt>
                <c:pt idx="192">
                  <c:v>0.96</c:v>
                </c:pt>
                <c:pt idx="193">
                  <c:v>0.96499999999999997</c:v>
                </c:pt>
                <c:pt idx="194">
                  <c:v>0.97</c:v>
                </c:pt>
                <c:pt idx="195">
                  <c:v>0.97499999999999998</c:v>
                </c:pt>
                <c:pt idx="196">
                  <c:v>0.98</c:v>
                </c:pt>
                <c:pt idx="197">
                  <c:v>0.98499999999999999</c:v>
                </c:pt>
                <c:pt idx="198">
                  <c:v>0.99</c:v>
                </c:pt>
                <c:pt idx="199">
                  <c:v>0.995</c:v>
                </c:pt>
                <c:pt idx="200">
                  <c:v>1</c:v>
                </c:pt>
              </c:numCache>
            </c:numRef>
          </c:xVal>
          <c:yVal>
            <c:numRef>
              <c:f>Sheet1!$E$2:$E$203</c:f>
              <c:numCache>
                <c:formatCode>General</c:formatCode>
                <c:ptCount val="201"/>
                <c:pt idx="0">
                  <c:v>16847.400000000001</c:v>
                </c:pt>
                <c:pt idx="1">
                  <c:v>10422.5</c:v>
                </c:pt>
                <c:pt idx="2">
                  <c:v>9465.7000000000007</c:v>
                </c:pt>
                <c:pt idx="3">
                  <c:v>6689.24</c:v>
                </c:pt>
                <c:pt idx="4">
                  <c:v>5085.51</c:v>
                </c:pt>
                <c:pt idx="5">
                  <c:v>3919</c:v>
                </c:pt>
                <c:pt idx="6">
                  <c:v>2475.08</c:v>
                </c:pt>
                <c:pt idx="7">
                  <c:v>1868.58</c:v>
                </c:pt>
                <c:pt idx="8">
                  <c:v>1398.55</c:v>
                </c:pt>
                <c:pt idx="9">
                  <c:v>1046.02</c:v>
                </c:pt>
                <c:pt idx="10">
                  <c:v>855.28</c:v>
                </c:pt>
                <c:pt idx="11">
                  <c:v>639.13</c:v>
                </c:pt>
                <c:pt idx="12">
                  <c:v>535.38800000000003</c:v>
                </c:pt>
                <c:pt idx="13">
                  <c:v>410.589</c:v>
                </c:pt>
                <c:pt idx="14">
                  <c:v>314.75200000000001</c:v>
                </c:pt>
                <c:pt idx="15">
                  <c:v>228.87200000000001</c:v>
                </c:pt>
                <c:pt idx="16">
                  <c:v>189.40600000000001</c:v>
                </c:pt>
                <c:pt idx="17">
                  <c:v>149.38999999999999</c:v>
                </c:pt>
                <c:pt idx="18">
                  <c:v>108.718</c:v>
                </c:pt>
                <c:pt idx="19">
                  <c:v>80.430400000000006</c:v>
                </c:pt>
                <c:pt idx="20">
                  <c:v>56.805199999999999</c:v>
                </c:pt>
                <c:pt idx="21">
                  <c:v>46.866100000000003</c:v>
                </c:pt>
                <c:pt idx="22">
                  <c:v>38.720599999999997</c:v>
                </c:pt>
                <c:pt idx="23">
                  <c:v>32.517499999999998</c:v>
                </c:pt>
                <c:pt idx="24">
                  <c:v>21.7455</c:v>
                </c:pt>
                <c:pt idx="25">
                  <c:v>20.1511</c:v>
                </c:pt>
                <c:pt idx="26">
                  <c:v>15.672000000000001</c:v>
                </c:pt>
                <c:pt idx="27">
                  <c:v>12.393599999999999</c:v>
                </c:pt>
                <c:pt idx="28">
                  <c:v>9.5771099999999993</c:v>
                </c:pt>
                <c:pt idx="29">
                  <c:v>7.0094500000000002</c:v>
                </c:pt>
                <c:pt idx="30">
                  <c:v>5.8360000000000003</c:v>
                </c:pt>
                <c:pt idx="31">
                  <c:v>4.1226700000000003</c:v>
                </c:pt>
                <c:pt idx="32">
                  <c:v>3.3755799999999998</c:v>
                </c:pt>
                <c:pt idx="33">
                  <c:v>2.6077900000000001</c:v>
                </c:pt>
                <c:pt idx="34">
                  <c:v>2.1454800000000001</c:v>
                </c:pt>
                <c:pt idx="35">
                  <c:v>1.7163299999999999</c:v>
                </c:pt>
                <c:pt idx="36">
                  <c:v>1.2867999999999999</c:v>
                </c:pt>
                <c:pt idx="37">
                  <c:v>1.12656</c:v>
                </c:pt>
                <c:pt idx="38">
                  <c:v>0.81433100000000003</c:v>
                </c:pt>
                <c:pt idx="39">
                  <c:v>0.62695699999999999</c:v>
                </c:pt>
                <c:pt idx="40">
                  <c:v>0.46792</c:v>
                </c:pt>
                <c:pt idx="41">
                  <c:v>0.39352199999999998</c:v>
                </c:pt>
                <c:pt idx="42">
                  <c:v>0.300763</c:v>
                </c:pt>
                <c:pt idx="43">
                  <c:v>0.26832499999999998</c:v>
                </c:pt>
                <c:pt idx="44">
                  <c:v>0.22536999999999999</c:v>
                </c:pt>
                <c:pt idx="45">
                  <c:v>0.211176</c:v>
                </c:pt>
                <c:pt idx="46">
                  <c:v>0.199402</c:v>
                </c:pt>
                <c:pt idx="47">
                  <c:v>0.19459699999999999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1152000"/>
        <c:axId val="334409088"/>
      </c:scatterChart>
      <c:valAx>
        <c:axId val="331152000"/>
        <c:scaling>
          <c:orientation val="minMax"/>
          <c:max val="0.5"/>
          <c:min val="0"/>
        </c:scaling>
        <c:delete val="0"/>
        <c:axPos val="b"/>
        <c:majorGridlines>
          <c:spPr>
            <a:ln w="12187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87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8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91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34409088"/>
        <c:crosses val="autoZero"/>
        <c:crossBetween val="midCat"/>
        <c:majorUnit val="0.05"/>
        <c:minorUnit val="0.05"/>
      </c:valAx>
      <c:valAx>
        <c:axId val="334409088"/>
        <c:scaling>
          <c:logBase val="10"/>
          <c:orientation val="minMax"/>
          <c:min val="9.9999999999999995E-7"/>
        </c:scaling>
        <c:delete val="0"/>
        <c:axPos val="l"/>
        <c:majorGridlines>
          <c:spPr>
            <a:ln w="12187">
              <a:solidFill>
                <a:srgbClr val="C0C0C0"/>
              </a:solidFill>
              <a:prstDash val="solid"/>
            </a:ln>
          </c:spPr>
        </c:majorGridlines>
        <c:numFmt formatCode="0.00E+00" sourceLinked="0"/>
        <c:majorTickMark val="out"/>
        <c:minorTickMark val="none"/>
        <c:tickLblPos val="nextTo"/>
        <c:spPr>
          <a:ln w="1218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8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31152000"/>
        <c:crossesAt val="0"/>
        <c:crossBetween val="midCat"/>
      </c:valAx>
      <c:spPr>
        <a:noFill/>
        <a:ln w="12187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864754098360657"/>
          <c:y val="5.6426332288401257E-2"/>
          <c:w val="0.24897540983606559"/>
          <c:h val="0.26802507836990602"/>
        </c:manualLayout>
      </c:layout>
      <c:overlay val="0"/>
      <c:spPr>
        <a:solidFill>
          <a:schemeClr val="bg1"/>
        </a:solidFill>
        <a:ln w="3047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emf"/><Relationship Id="rId1" Type="http://schemas.openxmlformats.org/officeDocument/2006/relationships/image" Target="../media/image18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emf"/><Relationship Id="rId1" Type="http://schemas.openxmlformats.org/officeDocument/2006/relationships/image" Target="../media/image18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7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2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141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2240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5762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0794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152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522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43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153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2039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9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678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4395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859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36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6718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937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632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823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6EC5A-BDB6-4A39-B2AA-7B68AC842B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381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E9ECD-53B9-4D4E-8185-8A83CCB666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624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68C13-6EC6-4337-80E1-C996335F50B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40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412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A1FF1-FF2A-4D67-8F4D-3768106D66F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051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D5430-D48F-4880-91B9-CE80DC3893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352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E502C-AF76-48A7-964D-5201083394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823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D1CB2-A06E-4EB3-92AF-D9747124F8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219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5C48C-BCE4-4842-9EAF-E7E467E10A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079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FAFA2-9171-4724-86DE-B3C583E3D3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7185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A803B-A40D-4EA0-933B-D2E0012E53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8138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BC32A-A832-4BB7-AD78-0F5584D95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5469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65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71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212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812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734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765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081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529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753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263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1336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635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402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39157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876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57759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402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9082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0823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282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4886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2883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26643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500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5486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544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6944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3893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8060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9495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5022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3628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88197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5873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37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337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871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3757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9950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639262-D6B0-40C6-B50F-D933786EB4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0421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475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5864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3921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42695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2555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085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4948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4685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2917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6476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4377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87832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5A54F-BCC0-4B40-A06A-012531F33B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0560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0FD38-AD3B-4D61-8E26-A705473227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7755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48EF2-2648-4FD6-89BB-A61E6969DA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3255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5F7BE-9662-4757-BA3F-C3EF3AE6D6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0337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FF66-E7A4-4DBB-8EAC-F663D8E65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47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0185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AC1A1-5263-4027-B3C0-59668A10AA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1408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F2671-76D7-4C00-BE11-BEF329A176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0319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FD97C-D2BA-4A10-9FA1-F0225F8B07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0923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ECA5C-0D7A-4A94-8B69-9F083CE05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8694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D2D6E-252D-44F8-A8E3-798418F3A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3762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9F4A7-63D9-4427-8712-FE4B79987E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59202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A0439-750B-4094-8998-A5F572D3B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8592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35AC8-7D01-48B4-9ACE-457A56F2ED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4182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728B3F-2A5E-4CEC-9170-A04634840C8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5483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8277ED7-9549-4DD5-9A0A-629A753860F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95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4333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E17BA7E-529B-411E-BD30-7933DCF4611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2328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FAABFDA-C3A3-4645-9DAD-B0EEF50FF92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2372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55B7099-D08F-4C12-B1D1-B0254418F29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8676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31B59-A4DA-4715-945A-6C2B434321D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51632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9F907F4-4EFB-4019-9808-0BAFC8F7D14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1488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7445732-0EFC-4E57-84EB-8F009C08509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9071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DED9F14-D48A-4C06-AC96-F17040FB151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2316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9D6C2AA-3663-42BF-BDA7-36F0BBE3BF8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578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11B848F-EBCB-43BC-A04F-F210387FD83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223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10F5A26-E009-4AEF-9B04-2B770AC7356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386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7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27062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BD4A8BA-F916-410E-8B17-4FAE96AD2ED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3120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4CE25BF-22F6-48B7-B391-0A984E013F3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52694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6A7FA-C2EF-4670-9FCE-45AAF45B124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0359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326D1-0626-48B7-99DD-1B1C83F900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4462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92E8F-D957-43D6-9F4D-FC351325A8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5825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F0E9F-FA33-4940-9A6C-9ABE0BCA68D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893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076FA-C771-44F4-9F8C-875C0A95F9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6151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3EA6B-00DD-405A-A416-2F06CD4824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2510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F10A8-85B4-43BE-B79F-38F94D5E7D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83618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B3CBB-6F45-46C3-8669-F816B9E260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58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5012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9B2E6-FEF7-44ED-812D-20C213E8FAF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9100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8FC4B-B6D0-4F2D-8025-78DD10AAC5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5238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F0A28-ADBE-46F4-AAB0-C84A16D819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30007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E8EC-480A-466A-B6FD-6CA8C2F9E0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820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E0FF7-BAEE-43C5-B022-F5455FB56DA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5953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E910B-47FB-436D-8049-BA24197634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1291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4451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8539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2389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1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1601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5124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4778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52565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7843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3704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8281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1110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31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4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56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45B660-87E4-44C2-9DA0-8749D0D9A5C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6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616D6-D506-4FC7-B1C8-A4D40E59BF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62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8B265-BC0A-4F4C-9A03-091AC5C66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3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BE955-026A-4415-8C31-09E032086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62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0578-06D2-4560-95E0-87B03ACC39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3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89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7A449-A711-4FF3-966C-99EFB1E5B3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34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D9E2-9971-4CC4-9F46-781EF6A52D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39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8CDB3-A653-4A4F-901E-D463422437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0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666C-B800-45C0-9F92-B42376221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65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0F046-D910-4B1C-8750-8BDFE7591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95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0E53A-6C4F-40D5-BFC6-86962FAEA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91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9A4F8-C52C-4DAC-8DB0-83A290794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68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EE83C-ED22-4606-9577-1ABBFD601B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664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D1D6A-1C50-4B67-8B32-02F48A28EC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69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D3066-AC0A-4D1B-A0CA-E7EEB99507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5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959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12168-BE1C-4838-BDEF-39CF02F991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8620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56D13-3270-4518-B5FB-4BC7495E4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9758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3920D-AD85-43C6-8E39-1B32EC1A29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163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40908-B101-4183-8E78-A26B8164CE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984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942EB-4BB4-47BB-A347-8281C20B51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550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10EEE-14BF-4B15-BA0E-AB81D0F320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949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FC4F2-151C-491D-8505-7D157EEF64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4542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0B49-625E-4777-BE10-0E1CB757C1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2245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D912E-57AA-4537-B561-00F759FA80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565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2BB03-3830-4928-AF47-9D38DDC4B8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91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814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2172-BB84-4520-8BDF-5BB7BA07DA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098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401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712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466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547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031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376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363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64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7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725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962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796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132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9EED323-97DB-4232-A2C1-8EBB503C6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979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13B092-6571-4AD1-8C22-12F0912FB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747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6C2B920-A6D0-42DE-8A3F-CB510C12C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474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53718FD-2411-4DA9-8B60-75DC95451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145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53AC1E3-505A-4BF1-9F74-4AD6CDB96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795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EB6DCBB-11AE-4FE7-86A5-1A604C8E5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28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66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B5D82EC-3893-470D-8C9D-8AF602DC2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804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BCF9BB7-3640-4CF1-8138-523BAA1B4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567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448009B-9EDF-45A8-9C75-FEAE3A15C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34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4984974-50C9-444E-B205-482574072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85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DF87E8-1839-4816-8922-83B19EEFC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077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0342CBD-9FD1-418A-AD25-903F45B26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317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32730-DA92-462A-8A5C-1E6B09BE78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006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1717A-995E-4022-8565-0297D5B06B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548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92078-B0C5-4597-BC6F-A8EFAB27D1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358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DE802-424E-429C-8778-EB9CBDA005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7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185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DF045-072F-49F9-9164-AD6785F8CD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3373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EBB2B-07FF-4390-BB17-79FDB26CC3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4036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7347B-FB35-4FC9-99AF-CE978D7D3D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146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2CAD56-639C-4927-879E-E5D0650A2A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356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410D8-945E-4346-83D9-6B1225E538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824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FE541-CE77-47CB-898E-A5F36D0437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989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EF58A-C7C0-4D3D-9A47-96C645EFB2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682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2BE5CDA-6CA5-4DBB-857E-2C58CA1FAC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437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5128462-1F85-457C-BC85-9D2C3937EA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8464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62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484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7634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850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504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453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784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746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677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348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127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5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20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slideLayout" Target="../slideLayouts/slideLayout21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A4AB5-7778-40AE-B503-377C8AF7EC90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5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326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2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81C572-654A-4CBD-B844-0F25304EB06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7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24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7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8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5/10/2021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3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26EF6B-4132-4FD0-9383-B302836929A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5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B8CB44-EA5B-46DA-A15B-9729A54D5F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3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B73976-2021-4566-AEC0-F7BAF0F09FB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1775A3-E5BC-489F-9BD3-F622E4C39F3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5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A09F52-ABE3-4390-AA3A-DA238C283DD7}" type="slidenum">
              <a:rPr lang="en-US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21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7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9CE623-7EB3-439F-8AF7-0CAF732B84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7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13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2DE6A0-2688-497A-8074-91AD30BC342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1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2389FD-7AD5-441E-A10F-A1FD5D10920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1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2389FD-7AD5-441E-A10F-A1FD5D109207}" type="slidenum">
              <a:rPr lang="en-US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77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9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9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0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0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9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0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40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0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0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9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26" Type="http://schemas.openxmlformats.org/officeDocument/2006/relationships/image" Target="../media/image119.png"/><Relationship Id="rId3" Type="http://schemas.openxmlformats.org/officeDocument/2006/relationships/image" Target="../media/image96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2" Type="http://schemas.openxmlformats.org/officeDocument/2006/relationships/image" Target="../media/image95.png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Relationship Id="rId27" Type="http://schemas.openxmlformats.org/officeDocument/2006/relationships/image" Target="../media/image1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8.xml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18" Type="http://schemas.openxmlformats.org/officeDocument/2006/relationships/image" Target="../media/image137.png"/><Relationship Id="rId26" Type="http://schemas.openxmlformats.org/officeDocument/2006/relationships/image" Target="../media/image145.png"/><Relationship Id="rId3" Type="http://schemas.openxmlformats.org/officeDocument/2006/relationships/image" Target="../media/image122.png"/><Relationship Id="rId21" Type="http://schemas.openxmlformats.org/officeDocument/2006/relationships/image" Target="../media/image140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17" Type="http://schemas.openxmlformats.org/officeDocument/2006/relationships/image" Target="../media/image136.png"/><Relationship Id="rId25" Type="http://schemas.openxmlformats.org/officeDocument/2006/relationships/image" Target="../media/image144.png"/><Relationship Id="rId2" Type="http://schemas.openxmlformats.org/officeDocument/2006/relationships/image" Target="../media/image121.png"/><Relationship Id="rId16" Type="http://schemas.openxmlformats.org/officeDocument/2006/relationships/image" Target="../media/image135.png"/><Relationship Id="rId20" Type="http://schemas.openxmlformats.org/officeDocument/2006/relationships/image" Target="../media/image1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24" Type="http://schemas.openxmlformats.org/officeDocument/2006/relationships/image" Target="../media/image143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23" Type="http://schemas.openxmlformats.org/officeDocument/2006/relationships/image" Target="../media/image142.png"/><Relationship Id="rId10" Type="http://schemas.openxmlformats.org/officeDocument/2006/relationships/image" Target="../media/image129.png"/><Relationship Id="rId19" Type="http://schemas.openxmlformats.org/officeDocument/2006/relationships/image" Target="../media/image138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Relationship Id="rId22" Type="http://schemas.openxmlformats.org/officeDocument/2006/relationships/image" Target="../media/image141.png"/><Relationship Id="rId27" Type="http://schemas.openxmlformats.org/officeDocument/2006/relationships/image" Target="../media/image146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gif"/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James_Holton\Desktop\James_Holton\xtallography_talks\movies\lyso_rotate.wmv" TargetMode="Externa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gif"/><Relationship Id="rId1" Type="http://schemas.openxmlformats.org/officeDocument/2006/relationships/slideLayout" Target="../slideLayouts/slideLayout13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9.wm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82.PNG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0.emf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85.PNG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4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83.emf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87.PNG"/><Relationship Id="rId4" Type="http://schemas.openxmlformats.org/officeDocument/2006/relationships/image" Target="../media/image186.emf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8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bl831.als.lbl.gov/~jamesh/powerpoint/RapiData_XDS_2021.pptx" TargetMode="External"/><Relationship Id="rId1" Type="http://schemas.openxmlformats.org/officeDocument/2006/relationships/slideLayout" Target="../slideLayouts/slideLayout14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73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1906588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 lnSpcReduction="10000"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NIGMS R01 GM124149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NIGMS P50 GM082250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1800" b="1" dirty="0">
                <a:solidFill>
                  <a:srgbClr val="663300"/>
                </a:solidFill>
                <a:cs typeface="Arial" panose="020B0604020202020204" pitchFamily="34" charset="0"/>
              </a:rPr>
              <a:t>NIGMS P30 </a:t>
            </a:r>
            <a:r>
              <a:rPr lang="en-US" altLang="en-US" sz="18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GM124169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NIH NIGMS R01 GM117126</a:t>
            </a:r>
            <a:endParaRPr lang="en-US" altLang="en-US" sz="1800" b="1" dirty="0" smtClean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DOE-BER Integrated Diffraction Analysis Technologies (IDAT)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NIH NIGMS P41 GM103393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NSF DBI-1625906</a:t>
            </a: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8793" y="1074057"/>
            <a:ext cx="5664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Stroud      James 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Fraser   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Nevan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Krogan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Tainer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Greg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Hura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 Nick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endParaRPr lang="en-US" dirty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Cohen  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Art Lyubimov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Jeney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Wierman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598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797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a graphical interface for XDS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8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dsconv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make an “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mtz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file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3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merge multiple runs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1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26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 – scale all the “factors”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9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Re-indexing cheat sheet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Dauter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, Z. (1999). "Data-collection </a:t>
            </a: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strategies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."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Acta </a:t>
            </a:r>
            <a:r>
              <a:rPr lang="fr-FR" u="sng" dirty="0" err="1" smtClean="0">
                <a:solidFill>
                  <a:prstClr val="black"/>
                </a:solidFill>
                <a:latin typeface="Arial" pitchFamily="34" charset="0"/>
              </a:rPr>
              <a:t>Cryst</a:t>
            </a:r>
            <a:r>
              <a:rPr lang="fr-FR" u="sng" dirty="0" smtClean="0">
                <a:solidFill>
                  <a:prstClr val="black"/>
                </a:solidFill>
                <a:latin typeface="Arial" pitchFamily="34" charset="0"/>
              </a:rPr>
              <a:t>.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D </a:t>
            </a:r>
            <a:r>
              <a:rPr lang="fr-FR" b="1" u="sng" dirty="0">
                <a:solidFill>
                  <a:prstClr val="black"/>
                </a:solidFill>
                <a:latin typeface="Arial" pitchFamily="34" charset="0"/>
              </a:rPr>
              <a:t>55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(10): 1703-1717.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81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7826540" cy="459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80279" y="1654139"/>
            <a:ext cx="647272" cy="30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7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dirty="0" smtClean="0"/>
              <a:t>Zero-dose extrapolation (ZDE)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6070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6200000">
            <a:off x="5681365" y="3538835"/>
            <a:ext cx="495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Diederichs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K. (2006). "Some aspects of quantitative analysis and correction of radiation damage."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Acta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Cryst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. D </a:t>
            </a:r>
            <a:r>
              <a:rPr lang="en-US" b="1" u="sng" dirty="0">
                <a:solidFill>
                  <a:srgbClr val="000000"/>
                </a:solidFill>
                <a:latin typeface="Arial"/>
              </a:rPr>
              <a:t>62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(1): 96-101.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94901" y="3952289"/>
            <a:ext cx="5416868" cy="19389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OUTPUT_FILE= multi-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merge.hkl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INPUT_FILE= ../xds_1/XDS_ASCII.HKL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CRYSTAL_NAME=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INPUT_FILE= ../xds_2/XDS_ASCII.HKL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! same crystal, but translated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CRYSTAL_NAME=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1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620" y="152400"/>
            <a:ext cx="6387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xscale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final stats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00" y="914400"/>
            <a:ext cx="11417300" cy="565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2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XDS: CORRECT.LP or XSCALE.LP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583479" y="779358"/>
            <a:ext cx="2483457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SUBSET OF INTENSITY DATA WITH SIGNAL/NOISE &gt;= -3.0 AS FUNCTION OF RESOLUTION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RESOLUTION     NUMBER OF REFLECTIONS    COMPLETENESS R-FACTOR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R-FACTOR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COMPARED I/SIGMA   R-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meas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CC(1/2)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Anomal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SigAno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Nano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LIMIT     OBSERVED  UNIQUE  POSSIBLE     OF DATA   observed  expected                                    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Corr</a:t>
            </a: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6.39        4103    2517      3135       80.3%       1.7%      1.8%     3018   33.77     2.3%    99.9*    21*   1.012     533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4.54        7339    4970      5544       89.6%       2.6%      2.6%     4585   22.56     3.6%    99.8*     9    0.914     796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3.72        9442    6724      7186       93.6%       2.8%      2.9%     5327   19.99     4.0%    99.7*     9    0.859     877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3.22       11077    7997      8486       94.2%       4.8%      4.9%     6094   12.27     6.8%    99.3*    -1    0.784     913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2.88       12408    8851      9595       92.2%      10.0%     10.1%     7068    6.01    14.2%    97.8*    -2    0.799    1012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2.63       13673    9561     10662       89.7%      20.8%     20.8%     8185    3.10    29.4%    88.8*    -4    0.776    1274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2.44       14360    9852     11510       85.6%      34.5%     34.7%     8981    1.90    48.8%    75.9*     2    0.765    1525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2.28        9501    6495     12416       52.3%      61.8%     59.6%     5991    1.14    87.3%    53.5*    -2    0.722    1031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2.15        4567    3307     13210       25.0%     120.5%    120.3%     2520    0.59   170.4%    21.9*     4    0.693     408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total       86470   60274     81744       73.7%       6.7%      6.7%    51769    8.97     9.5%    99.5*     2    0.804    8369</a:t>
            </a:r>
          </a:p>
          <a:p>
            <a:pPr marL="0" indent="0">
              <a:buNone/>
            </a:pP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dirty="0" smtClean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34888" y="2133600"/>
            <a:ext cx="8428382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0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XDS: CORRECT.LP or XSCALE.LP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885375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******************************************************************************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CORRECTION PARAMETERS FOR THE STANDARD ERROR OF REFLECTION INTENSITIES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******************************************************************************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The variance v0(I) of the intensity I obtained from counting statistics is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replaced by v(I)=a*(v0(I)+b*I^2). The model parameters a, b are chosen to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minimize the discrepancies between v(I) and the variance estimated from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sample statistics of symmetry related reflections. This model implicates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an asymptotic limit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ISa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=1/SQRT(a*b) for the highest I/Sigma(I) that the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experimental setup can produce (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Diederichs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(2010)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Acta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Cryst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D66, 733-740).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 a        b         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ISa</a:t>
            </a: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3.806E+00  1.080E-04   49.32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061252" y="5486400"/>
            <a:ext cx="1444487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3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53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CCP4: aimless log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885375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$TABLE:  Analysis against resolution,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XDSdataset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$GRAPHS:I/sigma, Mean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(I)/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(I)):0|0.216023x0|137.14:2,13,14: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Rmerge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Rfull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Rpim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v Resolution:0|0.216023x0|1.70834:2,4,5,6,7: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:Average I,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RMSdeviation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and Sd:0|0.216023x0|1650.8:2,10,11,12: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:Fractional bias:0|0.216023x0|0:2,15: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$$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N  1/d^2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Dmid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Rmrg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Rfull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Rcum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Rpim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AvI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RMSdev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I/RMS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(I/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)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FrcBias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$$ $$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1  0.0064  12.55  0.020  0.020  0.020  0.021  0.006    13115     1651     57     42   29.2    137.1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2  0.0191   7.24  0.027  0.027  0.024  0.028  0.008    24753     1171     47     42   25.0    105.2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3  0.0318   5.61  0.038  0.038  0.029  0.040  0.012    32197      857     46     43   18.4     79.6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4  0.0445   4.74  0.034  0.034  0.031  0.035  0.010    37743     1212     57     53   21.4     91.2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5  0.0572   4.18  0.036  0.036  0.032  0.038  0.011    42642     1181     59     57   19.9     83.8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6  0.0699   3.78  0.049  0.049  0.036  0.052  0.015    47224      883     59     57   15.1     65.1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7  0.0826   3.48  0.065  0.065  0.040  0.068  0.020    51052      685     59     58   11.7     50.9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8  0.0953   3.24  0.096  0.096  0.045  0.100  0.029    54636      448     56     56    8.0     35.0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9  0.1080   3.04  0.151  0.151  0.050  0.158  0.046    58072      268     53     53    5.1     22.7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10  0.1207   2.88  0.229  0.229  0.056  0.240  0.070    60731      171     51     51    3.3     15.4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11  0.1334   2.74  0.314  0.314  0.063  0.329  0.097    63807      125     51     51    2.4     11.3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12  0.1461   2.62  0.406  0.406  0.070  0.425  0.125    66241       98     51     52    1.9      8.7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13  0.1588   2.51  0.537  0.537  0.078  0.562  0.166    68272       76     53     53    1.4      6.5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14  0.1715   2.41  0.685  0.685  0.084  0.727  0.237    54170       61     53     54    1.1      4.4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15  0.1843   2.33  0.886  0.886  0.088  0.950  0.333    39781       48     55     56    0.9      3.1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16  0.1970   2.25  1.249  1.249  0.092  1.355  0.508    29754       35     57     59    0.6      2.1     </a:t>
            </a:r>
            <a:r>
              <a:rPr lang="en-US" sz="16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-</a:t>
            </a:r>
            <a:endParaRPr lang="en-US" sz="16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99513" y="2345634"/>
            <a:ext cx="1444487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4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53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CCP4: aimless log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1256431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$TABLE:  Correlations CC(1/2) within dataset,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XDSdataset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$GRAPHS: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&amp;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Imean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CCs v resolution:0|0.216023x0|1:2,4,7: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 RMS correlation ratio :0|0.216023x0|2.20344:2,6: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$$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N  1/d^2 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Dmid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CCanom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RCRanom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CC1/2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NImean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$$ $$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1  0.0064  12.55  0.659      499     2.203   1.000      669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2  0.0191   7.24  0.550      975     1.853   1.000     1155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3  0.0318   5.61  0.527     1295     1.798   1.000     1479</a:t>
            </a:r>
          </a:p>
          <a:p>
            <a:pPr marL="0" indent="0">
              <a:buNone/>
            </a:pPr>
            <a:endParaRPr lang="en-US" sz="2400" b="1" spc="-200" dirty="0" smtClean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16  0.1970   2.25  0.037     2123     1.038   0.711     2275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17  0.2097   2.18  0.043     1682     1.044   0.460     1877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414053" y="5526151"/>
            <a:ext cx="1444487" cy="7487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4540" y="2743195"/>
            <a:ext cx="1444487" cy="16962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3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5461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load an image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0" y="1879600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5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4800" dirty="0" smtClean="0"/>
              <a:t>Summary</a:t>
            </a: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-294968" y="1422964"/>
            <a:ext cx="9586452" cy="457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XYCORR</a:t>
            </a:r>
            <a:endParaRPr lang="en-US" sz="3200" b="1" dirty="0" smtClean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INIT</a:t>
            </a:r>
            <a:endParaRPr lang="en-US" sz="3200" b="1" dirty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COLSPOT</a:t>
            </a:r>
            <a:endParaRPr lang="en-US" sz="3200" b="1" dirty="0" smtClean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IDXREF</a:t>
            </a:r>
            <a:endParaRPr lang="en-US" sz="3200" b="1" dirty="0" smtClean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DEFPIX</a:t>
            </a:r>
            <a:endParaRPr lang="en-US" sz="3200" b="1" dirty="0" smtClean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INTEGRATE</a:t>
            </a:r>
            <a:endParaRPr lang="en-US" sz="3200" b="1" dirty="0" smtClean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CORRECT</a:t>
            </a:r>
            <a:endParaRPr lang="en-US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225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http://bl831.als.lbl.gov/~jamesh/workshop2/go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006475"/>
            <a:ext cx="14630400" cy="14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100% SeMet incorporation</a:t>
            </a:r>
          </a:p>
        </p:txBody>
      </p: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1031875" y="1366838"/>
            <a:ext cx="2470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8000"/>
                </a:solidFill>
              </a:rPr>
              <a:t>Trivial</a:t>
            </a:r>
            <a:r>
              <a:rPr lang="en-US" altLang="en-US" sz="2800">
                <a:solidFill>
                  <a:srgbClr val="000000"/>
                </a:solidFill>
              </a:rPr>
              <a:t> to solve</a:t>
            </a:r>
          </a:p>
        </p:txBody>
      </p:sp>
    </p:spTree>
    <p:extLst>
      <p:ext uri="{BB962C8B-B14F-4D97-AF65-F5344CB8AC3E}">
        <p14:creationId xmlns:p14="http://schemas.microsoft.com/office/powerpoint/2010/main" val="17177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http://bl831.als.lbl.gov/~jamesh/workshop2/bigb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006475"/>
            <a:ext cx="14630400" cy="14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277813" y="1366838"/>
            <a:ext cx="32432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C00000"/>
                </a:solidFill>
              </a:rPr>
              <a:t>Impossible</a:t>
            </a:r>
            <a:r>
              <a:rPr lang="en-US" altLang="en-US" sz="2800">
                <a:solidFill>
                  <a:srgbClr val="000000"/>
                </a:solidFill>
              </a:rPr>
              <a:t> to solve</a:t>
            </a:r>
          </a:p>
        </p:txBody>
      </p:sp>
      <p:sp>
        <p:nvSpPr>
          <p:cNvPr id="460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100% S -Met incorporation</a:t>
            </a:r>
          </a:p>
        </p:txBody>
      </p:sp>
    </p:spTree>
    <p:extLst>
      <p:ext uri="{BB962C8B-B14F-4D97-AF65-F5344CB8AC3E}">
        <p14:creationId xmlns:p14="http://schemas.microsoft.com/office/powerpoint/2010/main" val="331595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6319"/>
          </a:xfrm>
        </p:spPr>
        <p:txBody>
          <a:bodyPr/>
          <a:lstStyle/>
          <a:p>
            <a:r>
              <a:rPr lang="en-US" sz="4000" dirty="0" smtClean="0"/>
              <a:t>Systematic error does not “average out”</a:t>
            </a:r>
            <a:endParaRPr lang="en-US" sz="4000" dirty="0"/>
          </a:p>
        </p:txBody>
      </p:sp>
      <p:pic>
        <p:nvPicPr>
          <p:cNvPr id="163842" name="Picture 2" descr="It's only a virtue if you're not a screwu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1356360"/>
            <a:ext cx="7391400" cy="52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96620" y="883578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Unless you can randomize their source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2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124" y="1229709"/>
            <a:ext cx="8799661" cy="55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747172" y="2215166"/>
            <a:ext cx="2121093" cy="639789"/>
            <a:chOff x="6747172" y="2215166"/>
            <a:chExt cx="2121093" cy="639789"/>
          </a:xfrm>
        </p:grpSpPr>
        <p:sp>
          <p:nvSpPr>
            <p:cNvPr id="2" name="TextBox 1"/>
            <p:cNvSpPr txBox="1"/>
            <p:nvPr/>
          </p:nvSpPr>
          <p:spPr>
            <a:xfrm>
              <a:off x="6747172" y="2485623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Pick-up tool mark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6838682" y="2215166"/>
              <a:ext cx="136950" cy="27045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152840" y="1892000"/>
            <a:ext cx="1792647" cy="1864341"/>
            <a:chOff x="3152840" y="1892000"/>
            <a:chExt cx="1792647" cy="1864341"/>
          </a:xfrm>
        </p:grpSpPr>
        <p:sp>
          <p:nvSpPr>
            <p:cNvPr id="27" name="TextBox 26"/>
            <p:cNvSpPr txBox="1"/>
            <p:nvPr/>
          </p:nvSpPr>
          <p:spPr>
            <a:xfrm>
              <a:off x="3152840" y="1892000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Bragg</a:t>
              </a:r>
            </a:p>
            <a:p>
              <a:pPr algn="ctr"/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glitch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978707" y="2215166"/>
              <a:ext cx="657689" cy="10788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7" idx="3"/>
            </p:cNvCxnSpPr>
            <p:nvPr/>
          </p:nvCxnSpPr>
          <p:spPr>
            <a:xfrm>
              <a:off x="4004355" y="2215166"/>
              <a:ext cx="941132" cy="5635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3978707" y="2215166"/>
              <a:ext cx="155411" cy="1541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83915" y="4102895"/>
            <a:ext cx="2237313" cy="669109"/>
            <a:chOff x="183915" y="4102895"/>
            <a:chExt cx="2237313" cy="669109"/>
          </a:xfrm>
        </p:grpSpPr>
        <p:sp>
          <p:nvSpPr>
            <p:cNvPr id="22" name="TextBox 21"/>
            <p:cNvSpPr txBox="1"/>
            <p:nvPr/>
          </p:nvSpPr>
          <p:spPr>
            <a:xfrm>
              <a:off x="183915" y="4125673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oxygen</a:t>
              </a:r>
            </a:p>
            <a:p>
              <a:pPr algn="r"/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inclusions</a:t>
              </a:r>
            </a:p>
          </p:txBody>
        </p:sp>
        <p:cxnSp>
          <p:nvCxnSpPr>
            <p:cNvPr id="25" name="Straight Arrow Connector 24"/>
            <p:cNvCxnSpPr>
              <a:stCxn id="22" idx="3"/>
            </p:cNvCxnSpPr>
            <p:nvPr/>
          </p:nvCxnSpPr>
          <p:spPr>
            <a:xfrm flipV="1">
              <a:off x="1509919" y="4102895"/>
              <a:ext cx="337931" cy="3459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1509919" y="4143375"/>
              <a:ext cx="533194" cy="3054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509919" y="4448839"/>
              <a:ext cx="911309" cy="1183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957263" y="2266951"/>
            <a:ext cx="2238678" cy="640712"/>
            <a:chOff x="957263" y="2266951"/>
            <a:chExt cx="2238678" cy="640712"/>
          </a:xfrm>
        </p:grpSpPr>
        <p:sp>
          <p:nvSpPr>
            <p:cNvPr id="13" name="TextBox 12"/>
            <p:cNvSpPr txBox="1"/>
            <p:nvPr/>
          </p:nvSpPr>
          <p:spPr>
            <a:xfrm>
              <a:off x="1728873" y="2538331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“tree rings”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1"/>
            </p:cNvCxnSpPr>
            <p:nvPr/>
          </p:nvCxnSpPr>
          <p:spPr>
            <a:xfrm flipH="1" flipV="1">
              <a:off x="1071563" y="2614613"/>
              <a:ext cx="657310" cy="1083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13" idx="1"/>
            </p:cNvCxnSpPr>
            <p:nvPr/>
          </p:nvCxnSpPr>
          <p:spPr>
            <a:xfrm flipH="1" flipV="1">
              <a:off x="1338263" y="2266951"/>
              <a:ext cx="390610" cy="4560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13" idx="1"/>
            </p:cNvCxnSpPr>
            <p:nvPr/>
          </p:nvCxnSpPr>
          <p:spPr>
            <a:xfrm flipH="1" flipV="1">
              <a:off x="957263" y="2400301"/>
              <a:ext cx="771610" cy="32269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7188200" y="5127925"/>
            <a:ext cx="1743364" cy="1477328"/>
            <a:chOff x="72556" y="3222925"/>
            <a:chExt cx="1743364" cy="1477328"/>
          </a:xfrm>
        </p:grpSpPr>
        <p:sp>
          <p:nvSpPr>
            <p:cNvPr id="96" name="Rectangle 95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1% high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average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1% low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863878" y="786718"/>
            <a:ext cx="3648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~3x10</a:t>
            </a:r>
            <a:r>
              <a:rPr lang="en-US" baseline="30000" dirty="0">
                <a:solidFill>
                  <a:srgbClr val="000000"/>
                </a:solidFill>
              </a:rPr>
              <a:t>5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photon/pixel → 0.3% error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subtract smooth baseline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88256" y="3121783"/>
            <a:ext cx="3069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Gollwitzer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Krumrey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(2014) </a:t>
            </a:r>
          </a:p>
          <a:p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J. Appl. 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Cryst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378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038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5400" b="1" smtClean="0"/>
              <a:t>Fractional error</a:t>
            </a:r>
          </a:p>
        </p:txBody>
      </p:sp>
      <p:sp>
        <p:nvSpPr>
          <p:cNvPr id="269315" name="Text Box 3"/>
          <p:cNvSpPr txBox="1">
            <a:spLocks noChangeArrowheads="1"/>
          </p:cNvSpPr>
          <p:nvPr/>
        </p:nvSpPr>
        <p:spPr bwMode="auto">
          <a:xfrm>
            <a:off x="-165100" y="2062163"/>
            <a:ext cx="9144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9600" baseline="30000">
                <a:solidFill>
                  <a:srgbClr val="000066"/>
                </a:solidFill>
              </a:rPr>
              <a:t>mult &gt;</a:t>
            </a:r>
            <a:r>
              <a:rPr lang="en-US" altLang="en-US" sz="6600">
                <a:solidFill>
                  <a:srgbClr val="000066"/>
                </a:solidFill>
              </a:rPr>
              <a:t> </a:t>
            </a:r>
            <a:r>
              <a:rPr lang="en-US" altLang="en-US" sz="18900">
                <a:solidFill>
                  <a:srgbClr val="000000"/>
                </a:solidFill>
              </a:rPr>
              <a:t>(</a:t>
            </a:r>
            <a:r>
              <a:rPr lang="en-US" altLang="en-US" sz="18900">
                <a:solidFill>
                  <a:srgbClr val="000000"/>
                </a:solidFill>
                <a:latin typeface="Times New Roman" pitchFamily="18" charset="0"/>
              </a:rPr>
              <a:t>—</a:t>
            </a:r>
            <a:r>
              <a:rPr lang="en-US" altLang="en-US" sz="18900">
                <a:solidFill>
                  <a:srgbClr val="000000"/>
                </a:solidFill>
              </a:rPr>
              <a:t>)</a:t>
            </a:r>
            <a:r>
              <a:rPr lang="en-US" altLang="en-US" sz="9600" baseline="10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69316" name="Text Box 4"/>
          <p:cNvSpPr txBox="1">
            <a:spLocks noChangeArrowheads="1"/>
          </p:cNvSpPr>
          <p:nvPr/>
        </p:nvSpPr>
        <p:spPr bwMode="auto">
          <a:xfrm>
            <a:off x="3848100" y="2532063"/>
            <a:ext cx="3208338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6600">
                <a:solidFill>
                  <a:srgbClr val="CC6600"/>
                </a:solidFill>
              </a:rPr>
              <a:t>~3%</a:t>
            </a:r>
            <a:endParaRPr lang="en-US" altLang="en-US" sz="6600" baseline="-25000">
              <a:solidFill>
                <a:srgbClr val="CC66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6600">
                <a:solidFill>
                  <a:srgbClr val="006600"/>
                </a:solidFill>
              </a:rPr>
              <a:t>&lt;</a:t>
            </a:r>
            <a:r>
              <a:rPr lang="el-GR" altLang="en-US" sz="6600">
                <a:solidFill>
                  <a:srgbClr val="006600"/>
                </a:solidFill>
              </a:rPr>
              <a:t>Δ</a:t>
            </a:r>
            <a:r>
              <a:rPr lang="en-US" altLang="en-US" sz="6600">
                <a:solidFill>
                  <a:srgbClr val="006600"/>
                </a:solidFill>
              </a:rPr>
              <a:t>F/F&gt;</a:t>
            </a:r>
          </a:p>
        </p:txBody>
      </p:sp>
    </p:spTree>
    <p:extLst>
      <p:ext uri="{BB962C8B-B14F-4D97-AF65-F5344CB8AC3E}">
        <p14:creationId xmlns:p14="http://schemas.microsoft.com/office/powerpoint/2010/main" val="1354548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anomalous </a:t>
            </a:r>
            <a:r>
              <a:rPr lang="en-US" altLang="en-US" sz="5400">
                <a:solidFill>
                  <a:srgbClr val="008000"/>
                </a:solidFill>
              </a:rPr>
              <a:t>signal</a:t>
            </a:r>
          </a:p>
        </p:txBody>
      </p:sp>
      <p:sp>
        <p:nvSpPr>
          <p:cNvPr id="268291" name="Rectangle 3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Crick, F. H. C. &amp; Magdoff, B. S. (1956) </a:t>
            </a:r>
            <a:r>
              <a:rPr lang="en-US" altLang="en-US" sz="1800" i="1">
                <a:solidFill>
                  <a:srgbClr val="000000"/>
                </a:solidFill>
              </a:rPr>
              <a:t>Acta Crystallogr.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9</a:t>
            </a:r>
            <a:r>
              <a:rPr lang="en-US" altLang="en-US" sz="1800">
                <a:solidFill>
                  <a:srgbClr val="000000"/>
                </a:solidFill>
              </a:rPr>
              <a:t>, 901-908.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Hendrickson, W. A. &amp; Teeter, M. M. (1981) </a:t>
            </a:r>
            <a:r>
              <a:rPr lang="en-US" altLang="en-US" sz="1800" i="1">
                <a:solidFill>
                  <a:srgbClr val="000000"/>
                </a:solidFill>
              </a:rPr>
              <a:t>Nature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290</a:t>
            </a:r>
            <a:r>
              <a:rPr lang="en-US" altLang="en-US" sz="1800">
                <a:solidFill>
                  <a:srgbClr val="000000"/>
                </a:solidFill>
              </a:rPr>
              <a:t>, 107-113.</a:t>
            </a:r>
          </a:p>
        </p:txBody>
      </p:sp>
      <p:sp>
        <p:nvSpPr>
          <p:cNvPr id="268292" name="Text Box 4"/>
          <p:cNvSpPr txBox="1">
            <a:spLocks noChangeArrowheads="1"/>
          </p:cNvSpPr>
          <p:nvPr/>
        </p:nvSpPr>
        <p:spPr bwMode="auto">
          <a:xfrm>
            <a:off x="5205413" y="2306638"/>
            <a:ext cx="32321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>
                <a:solidFill>
                  <a:srgbClr val="CC3300"/>
                </a:solidFill>
              </a:rPr>
              <a:t># sites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>
                <a:solidFill>
                  <a:srgbClr val="000066"/>
                </a:solidFill>
              </a:rPr>
              <a:t>MW (Da)</a:t>
            </a:r>
          </a:p>
        </p:txBody>
      </p:sp>
      <p:grpSp>
        <p:nvGrpSpPr>
          <p:cNvPr id="268293" name="Group 5"/>
          <p:cNvGrpSpPr>
            <a:grpSpLocks/>
          </p:cNvGrpSpPr>
          <p:nvPr/>
        </p:nvGrpSpPr>
        <p:grpSpPr bwMode="auto">
          <a:xfrm>
            <a:off x="244475" y="2271713"/>
            <a:ext cx="1290638" cy="1920875"/>
            <a:chOff x="446" y="1463"/>
            <a:chExt cx="813" cy="1210"/>
          </a:xfrm>
        </p:grpSpPr>
        <p:sp>
          <p:nvSpPr>
            <p:cNvPr id="268301" name="Text Box 6"/>
            <p:cNvSpPr txBox="1">
              <a:spLocks noChangeArrowheads="1"/>
            </p:cNvSpPr>
            <p:nvPr/>
          </p:nvSpPr>
          <p:spPr bwMode="auto">
            <a:xfrm>
              <a:off x="521" y="1463"/>
              <a:ext cx="730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l-GR" altLang="en-US" sz="6000">
                  <a:solidFill>
                    <a:srgbClr val="008000"/>
                  </a:solidFill>
                </a:rPr>
                <a:t>Δ</a:t>
              </a:r>
              <a:r>
                <a:rPr lang="en-US" altLang="en-US" sz="6000">
                  <a:solidFill>
                    <a:srgbClr val="008000"/>
                  </a:solidFill>
                </a:rPr>
                <a:t>F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6000">
                  <a:solidFill>
                    <a:srgbClr val="008000"/>
                  </a:solidFill>
                </a:rPr>
                <a:t>F</a:t>
              </a:r>
              <a:endParaRPr lang="el-GR" altLang="en-US" sz="6000">
                <a:solidFill>
                  <a:srgbClr val="008000"/>
                </a:solidFill>
              </a:endParaRPr>
            </a:p>
          </p:txBody>
        </p:sp>
        <p:sp>
          <p:nvSpPr>
            <p:cNvPr id="268302" name="Line 7"/>
            <p:cNvSpPr>
              <a:spLocks noChangeShapeType="1"/>
            </p:cNvSpPr>
            <p:nvPr/>
          </p:nvSpPr>
          <p:spPr bwMode="auto">
            <a:xfrm>
              <a:off x="446" y="2059"/>
              <a:ext cx="813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8294" name="Text Box 8"/>
          <p:cNvSpPr txBox="1">
            <a:spLocks noChangeArrowheads="1"/>
          </p:cNvSpPr>
          <p:nvPr/>
        </p:nvSpPr>
        <p:spPr bwMode="auto">
          <a:xfrm>
            <a:off x="1690688" y="2693988"/>
            <a:ext cx="2463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>
                <a:solidFill>
                  <a:srgbClr val="000000"/>
                </a:solidFill>
              </a:rPr>
              <a:t>≈</a:t>
            </a:r>
            <a:r>
              <a:rPr lang="en-US" altLang="en-US" sz="3600">
                <a:solidFill>
                  <a:srgbClr val="000000"/>
                </a:solidFill>
              </a:rPr>
              <a:t> </a:t>
            </a:r>
            <a:r>
              <a:rPr lang="en-US" altLang="en-US" sz="6000">
                <a:solidFill>
                  <a:srgbClr val="000000"/>
                </a:solidFill>
              </a:rPr>
              <a:t>1.2 </a:t>
            </a:r>
            <a:r>
              <a:rPr lang="en-US" altLang="en-US" sz="6000">
                <a:solidFill>
                  <a:srgbClr val="CC3300"/>
                </a:solidFill>
              </a:rPr>
              <a:t>f”</a:t>
            </a:r>
          </a:p>
        </p:txBody>
      </p:sp>
      <p:grpSp>
        <p:nvGrpSpPr>
          <p:cNvPr id="268295" name="Group 9"/>
          <p:cNvGrpSpPr>
            <a:grpSpLocks/>
          </p:cNvGrpSpPr>
          <p:nvPr/>
        </p:nvGrpSpPr>
        <p:grpSpPr bwMode="auto">
          <a:xfrm>
            <a:off x="3913188" y="2190750"/>
            <a:ext cx="4503737" cy="2225675"/>
            <a:chOff x="2465" y="1380"/>
            <a:chExt cx="2837" cy="1402"/>
          </a:xfrm>
        </p:grpSpPr>
        <p:sp>
          <p:nvSpPr>
            <p:cNvPr id="268298" name="Line 10"/>
            <p:cNvSpPr>
              <a:spLocks noChangeShapeType="1"/>
            </p:cNvSpPr>
            <p:nvPr/>
          </p:nvSpPr>
          <p:spPr bwMode="auto">
            <a:xfrm>
              <a:off x="3132" y="2053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8299" name="Text Box 11"/>
            <p:cNvSpPr txBox="1">
              <a:spLocks noChangeArrowheads="1"/>
            </p:cNvSpPr>
            <p:nvPr/>
          </p:nvSpPr>
          <p:spPr bwMode="auto">
            <a:xfrm>
              <a:off x="2465" y="1380"/>
              <a:ext cx="643" cy="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0">
                  <a:solidFill>
                    <a:srgbClr val="000000"/>
                  </a:solidFill>
                </a:rPr>
                <a:t>√</a:t>
              </a:r>
            </a:p>
          </p:txBody>
        </p:sp>
        <p:sp>
          <p:nvSpPr>
            <p:cNvPr id="268300" name="Line 12"/>
            <p:cNvSpPr>
              <a:spLocks noChangeShapeType="1"/>
            </p:cNvSpPr>
            <p:nvPr/>
          </p:nvSpPr>
          <p:spPr bwMode="auto">
            <a:xfrm>
              <a:off x="3110" y="1491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39533" name="Text Box 13"/>
          <p:cNvSpPr txBox="1">
            <a:spLocks noChangeArrowheads="1"/>
          </p:cNvSpPr>
          <p:nvPr/>
        </p:nvSpPr>
        <p:spPr bwMode="auto">
          <a:xfrm>
            <a:off x="5316538" y="4657725"/>
            <a:ext cx="27320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World record!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>
                <a:solidFill>
                  <a:srgbClr val="008000"/>
                </a:solidFill>
              </a:rPr>
              <a:t>Δ</a:t>
            </a:r>
            <a:r>
              <a:rPr lang="en-US" altLang="en-US">
                <a:solidFill>
                  <a:srgbClr val="008000"/>
                </a:solidFill>
              </a:rPr>
              <a:t>F/F</a:t>
            </a:r>
            <a:r>
              <a:rPr lang="en-US" altLang="en-US">
                <a:solidFill>
                  <a:srgbClr val="000000"/>
                </a:solidFill>
              </a:rPr>
              <a:t> = 0.5%</a:t>
            </a:r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2539534" name="Rectangle 14"/>
          <p:cNvSpPr>
            <a:spLocks noChangeArrowheads="1"/>
          </p:cNvSpPr>
          <p:nvPr/>
        </p:nvSpPr>
        <p:spPr bwMode="auto">
          <a:xfrm>
            <a:off x="7299325" y="5667375"/>
            <a:ext cx="18446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Wang, Dauter &amp; Dauter (2006) </a:t>
            </a:r>
            <a:r>
              <a:rPr lang="en-US" altLang="en-US" sz="1800" i="1">
                <a:solidFill>
                  <a:srgbClr val="000000"/>
                </a:solidFill>
              </a:rPr>
              <a:t>Acta Cryst. D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62</a:t>
            </a:r>
            <a:r>
              <a:rPr lang="en-US" altLang="en-US" sz="1800">
                <a:solidFill>
                  <a:srgbClr val="000000"/>
                </a:solidFill>
              </a:rPr>
              <a:t>, 1475-1483.</a:t>
            </a:r>
          </a:p>
        </p:txBody>
      </p:sp>
    </p:spTree>
    <p:extLst>
      <p:ext uri="{BB962C8B-B14F-4D97-AF65-F5344CB8AC3E}">
        <p14:creationId xmlns:p14="http://schemas.microsoft.com/office/powerpoint/2010/main" val="3563968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33" grpId="0"/>
      <p:bldP spid="2539534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Holton &amp; Frankel (2010) </a:t>
            </a:r>
            <a:r>
              <a:rPr lang="en-US" altLang="en-US" sz="1800" i="1">
                <a:solidFill>
                  <a:srgbClr val="000000"/>
                </a:solidFill>
              </a:rPr>
              <a:t>Acta D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66</a:t>
            </a:r>
            <a:r>
              <a:rPr lang="en-US" altLang="en-US" sz="1800">
                <a:solidFill>
                  <a:srgbClr val="000000"/>
                </a:solidFill>
              </a:rPr>
              <a:t> 393-408.</a:t>
            </a:r>
          </a:p>
        </p:txBody>
      </p:sp>
      <p:pic>
        <p:nvPicPr>
          <p:cNvPr id="271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0"/>
            <a:ext cx="808672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08164" name="Freeform 4"/>
          <p:cNvSpPr>
            <a:spLocks/>
          </p:cNvSpPr>
          <p:nvPr/>
        </p:nvSpPr>
        <p:spPr bwMode="auto">
          <a:xfrm>
            <a:off x="6148388" y="3419475"/>
            <a:ext cx="869950" cy="660400"/>
          </a:xfrm>
          <a:custGeom>
            <a:avLst/>
            <a:gdLst>
              <a:gd name="T0" fmla="*/ 2147483647 w 548"/>
              <a:gd name="T1" fmla="*/ 0 h 416"/>
              <a:gd name="T2" fmla="*/ 2147483647 w 548"/>
              <a:gd name="T3" fmla="*/ 2147483647 h 416"/>
              <a:gd name="T4" fmla="*/ 2147483647 w 548"/>
              <a:gd name="T5" fmla="*/ 2147483647 h 416"/>
              <a:gd name="T6" fmla="*/ 2147483647 w 548"/>
              <a:gd name="T7" fmla="*/ 2147483647 h 416"/>
              <a:gd name="T8" fmla="*/ 0 w 548"/>
              <a:gd name="T9" fmla="*/ 2147483647 h 4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8" h="416">
                <a:moveTo>
                  <a:pt x="17" y="0"/>
                </a:moveTo>
                <a:cubicBezTo>
                  <a:pt x="75" y="7"/>
                  <a:pt x="283" y="8"/>
                  <a:pt x="368" y="41"/>
                </a:cubicBezTo>
                <a:cubicBezTo>
                  <a:pt x="453" y="74"/>
                  <a:pt x="548" y="143"/>
                  <a:pt x="526" y="200"/>
                </a:cubicBezTo>
                <a:cubicBezTo>
                  <a:pt x="504" y="257"/>
                  <a:pt x="322" y="352"/>
                  <a:pt x="234" y="384"/>
                </a:cubicBezTo>
                <a:cubicBezTo>
                  <a:pt x="146" y="416"/>
                  <a:pt x="73" y="404"/>
                  <a:pt x="0" y="392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622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0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164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2162175"/>
          </a:xfrm>
          <a:noFill/>
        </p:spPr>
        <p:txBody>
          <a:bodyPr/>
          <a:lstStyle/>
          <a:p>
            <a:r>
              <a:rPr lang="en-US" altLang="en-US" sz="7200">
                <a:solidFill>
                  <a:schemeClr val="tx1"/>
                </a:solidFill>
              </a:rPr>
              <a:t>what the is a MGy?</a:t>
            </a:r>
          </a:p>
        </p:txBody>
      </p:sp>
      <p:sp>
        <p:nvSpPr>
          <p:cNvPr id="385027" name="Text Box 3"/>
          <p:cNvSpPr txBox="1">
            <a:spLocks noChangeArrowheads="1"/>
          </p:cNvSpPr>
          <p:nvPr/>
        </p:nvSpPr>
        <p:spPr bwMode="auto">
          <a:xfrm>
            <a:off x="1014413" y="3560763"/>
            <a:ext cx="7115175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</a:rPr>
              <a:t>http://bl831.als.lbl.gov/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</a:rPr>
              <a:t>damage_rates.pdf</a:t>
            </a:r>
          </a:p>
        </p:txBody>
      </p:sp>
      <p:sp>
        <p:nvSpPr>
          <p:cNvPr id="385028" name="Text Box 4"/>
          <p:cNvSpPr txBox="1">
            <a:spLocks noChangeArrowheads="1"/>
          </p:cNvSpPr>
          <p:nvPr/>
        </p:nvSpPr>
        <p:spPr bwMode="auto">
          <a:xfrm>
            <a:off x="-103188" y="6491288"/>
            <a:ext cx="5622926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Holton J. M. (2009) </a:t>
            </a:r>
            <a:r>
              <a:rPr lang="en-US" altLang="en-US" i="1">
                <a:solidFill>
                  <a:srgbClr val="000000"/>
                </a:solidFill>
              </a:rPr>
              <a:t>J. Synchrotron Rad.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16</a:t>
            </a:r>
            <a:r>
              <a:rPr lang="en-US" altLang="en-US">
                <a:solidFill>
                  <a:srgbClr val="000000"/>
                </a:solidFill>
              </a:rPr>
              <a:t> 133-42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9865" y="2292440"/>
            <a:ext cx="4126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C00000"/>
                </a:solidFill>
              </a:rPr>
              <a:t>1 </a:t>
            </a:r>
            <a:r>
              <a:rPr lang="en-US" sz="4000" dirty="0" err="1">
                <a:solidFill>
                  <a:srgbClr val="C00000"/>
                </a:solidFill>
              </a:rPr>
              <a:t>MGy</a:t>
            </a:r>
            <a:r>
              <a:rPr lang="en-US" sz="4000" dirty="0">
                <a:solidFill>
                  <a:srgbClr val="C00000"/>
                </a:solidFill>
              </a:rPr>
              <a:t> = 10</a:t>
            </a:r>
            <a:r>
              <a:rPr lang="en-US" sz="4000" baseline="30000" dirty="0">
                <a:solidFill>
                  <a:srgbClr val="C00000"/>
                </a:solidFill>
              </a:rPr>
              <a:t>6</a:t>
            </a:r>
            <a:r>
              <a:rPr lang="en-US" sz="4000" dirty="0">
                <a:solidFill>
                  <a:srgbClr val="C00000"/>
                </a:solidFill>
              </a:rPr>
              <a:t> J/kg</a:t>
            </a:r>
          </a:p>
        </p:txBody>
      </p:sp>
    </p:spTree>
    <p:extLst>
      <p:ext uri="{BB962C8B-B14F-4D97-AF65-F5344CB8AC3E}">
        <p14:creationId xmlns:p14="http://schemas.microsoft.com/office/powerpoint/2010/main" val="2818466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7" grpId="0"/>
      <p:bldP spid="385028" grpId="0"/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8941" y="2474259"/>
            <a:ext cx="8175812" cy="4841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364" name="TextBox 5"/>
          <p:cNvSpPr txBox="1">
            <a:spLocks noChangeArrowheads="1"/>
          </p:cNvSpPr>
          <p:nvPr/>
        </p:nvSpPr>
        <p:spPr bwMode="auto">
          <a:xfrm>
            <a:off x="0" y="193675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800">
                <a:solidFill>
                  <a:srgbClr val="000000"/>
                </a:solidFill>
              </a:rPr>
              <a:t>How long will my crystal last?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041023"/>
            <a:ext cx="8686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synch   line      type    flux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beamsize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flux density  dose    max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xtal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min site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   </a:t>
            </a:r>
            <a:r>
              <a:rPr lang="el-G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l-G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m2/s     rate    lifetime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lifetime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4.2.2      MAD   2.2e11    75x80    3.7e+07  27.3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18 m    73 s 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5.0.1     mono   1.6e11      100    2.0e+07  10.4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48 m   3.2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5.0.2      MAD     8e11      100    1.0e+08  51.8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9.6 m    39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5.0.3     mono   1.7e11      100    2.2e+07    11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45 m     3 m 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8.2.1      MAD   1.8e11      100    2.3e+07  11.7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43 m   2.9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8.2.2      MAD   2.3e11      100    2.9e+07  14.9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34 m   2.2 m</a:t>
            </a:r>
          </a:p>
          <a:p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8.3.1      MAD     9e11       70    2.3e+08   119 kGy/s    4.2 m    17 s</a:t>
            </a:r>
          </a:p>
          <a:p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8.3.1  typical     6e11       70    1.6e+08   115 kGy/s    4.3 m    17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12.3.1     MAD   1.8e11      100    2.3e+07  11.7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43 m   2.9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12.3.1      ML   4.0e12      100    5.1e+08   513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58 s   3.9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8-BM       MAD     1e11      200    2.5e+06  1.27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6.6 h    26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14-BM-C   mono   5.8e10      200    1.4e+06   738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11 h    45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14-BM-D    MAD    3.3e9      200    8.2e+04    42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8.3 d    13 h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14-ID-B    MAD   6.0e10      200    1.5e+06   763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11 h    44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17-BM      MAD   1.1e11      200    2.8e+06   1.4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 6 h    24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17-ID      MAD   2.3e11      200    5.8e+06  2.93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2.8 h    11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19-BM      MAD   2.0e11    70x60    4.8e+07  24.2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21 m    83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19-ID      MAD   1.3e13    80x40    4.1e+09  2.07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15 s  0.97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19-ID  typical   5.5e11  100x100    5.5e+07    28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18 m    71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22-BM      MAD     7e12    80x40    2.2e+09  1.23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24 s   1.6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22-ID      MAD     7e12    80x40    2.2e+09  1.23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24 s   1.6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22-ID  typical   1.5e12       80    2.3e+08   119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4.2 m    17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23-ID-B    MAD     1e13    75x25    5.3e+09  3.01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10 s  0.66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23-ID  typical   1.5e12       80    2.3e+08   119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4.2 m    17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24-ID-C    MAD   1.3e13    20x60    1.1e+10  5.23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5.7 s  0.38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24-ID-E    MAD   0.5e13   20x100    2.5e+09  1.19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25 s   1.7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31-ID      MAD     2e12       70    4.1e+08   194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2.6 m    10 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68941" y="4856151"/>
            <a:ext cx="8175812" cy="4841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23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6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5432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 GUI for text!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27048" y="1636531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20719" y="1648107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2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6063" y="0"/>
            <a:ext cx="87596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16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77813"/>
            <a:ext cx="8086725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cs typeface="Arial" charset="0"/>
              </a:rPr>
              <a:t>Holton &amp; Frankel (2010) </a:t>
            </a:r>
            <a:r>
              <a:rPr lang="en-US" altLang="en-US" i="1">
                <a:solidFill>
                  <a:srgbClr val="000000"/>
                </a:solidFill>
                <a:cs typeface="Arial" charset="0"/>
              </a:rPr>
              <a:t>Acta D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cs typeface="Arial" charset="0"/>
              </a:rPr>
              <a:t>66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 393-408.</a:t>
            </a:r>
          </a:p>
        </p:txBody>
      </p:sp>
      <p:sp>
        <p:nvSpPr>
          <p:cNvPr id="149508" name="Oval 4"/>
          <p:cNvSpPr>
            <a:spLocks noChangeArrowheads="1"/>
          </p:cNvSpPr>
          <p:nvPr/>
        </p:nvSpPr>
        <p:spPr bwMode="auto">
          <a:xfrm>
            <a:off x="1497013" y="5538788"/>
            <a:ext cx="1630362" cy="4778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4967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0" y="6491288"/>
            <a:ext cx="5622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Holton (2009) </a:t>
            </a:r>
            <a:r>
              <a:rPr lang="en-US" altLang="en-US" i="1">
                <a:solidFill>
                  <a:srgbClr val="000000"/>
                </a:solidFill>
                <a:cs typeface="Arial" charset="0"/>
              </a:rPr>
              <a:t>J. Synchrotron Rad.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cs typeface="Arial" charset="0"/>
              </a:rPr>
              <a:t>16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 133-42</a:t>
            </a: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Radiation Damage World Records</a:t>
            </a: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622300" y="-16656"/>
            <a:ext cx="7618413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MGy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reaction			reference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00"/>
              </a:solidFill>
              <a:cs typeface="Arial" charset="0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~45	global damage		Owen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(2006)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70C0"/>
                </a:solidFill>
                <a:cs typeface="Arial" charset="0"/>
              </a:rPr>
              <a:t>10/Å	global damage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	Howells et al. (2009)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5	Se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Met			Holton 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4	Hg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S		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Ramagopal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(2004)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4	R-C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COOH		Garman et al. (2015)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3	S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S			Murray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(2002)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1	Br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RNA		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Olieric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~1?	Cl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C			???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0.5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Mn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PS II		Yano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(2005)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0.06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putidaredoxin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	Corbett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0.02	Fe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myoglobin		Denisov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(2007)</a:t>
            </a:r>
          </a:p>
        </p:txBody>
      </p:sp>
      <p:sp>
        <p:nvSpPr>
          <p:cNvPr id="301061" name="Line 5"/>
          <p:cNvSpPr>
            <a:spLocks noChangeShapeType="1"/>
          </p:cNvSpPr>
          <p:nvPr/>
        </p:nvSpPr>
        <p:spPr bwMode="auto">
          <a:xfrm>
            <a:off x="500063" y="1504169"/>
            <a:ext cx="781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32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 dirty="0" smtClean="0"/>
              <a:t>Life-halving </a:t>
            </a:r>
            <a:r>
              <a:rPr lang="en-US" altLang="en-US" dirty="0"/>
              <a:t>concentration</a:t>
            </a:r>
          </a:p>
        </p:txBody>
      </p:sp>
      <p:graphicFrame>
        <p:nvGraphicFramePr>
          <p:cNvPr id="2256899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6954" name="Text Box 58"/>
          <p:cNvSpPr txBox="1">
            <a:spLocks noChangeArrowheads="1"/>
          </p:cNvSpPr>
          <p:nvPr/>
        </p:nvSpPr>
        <p:spPr bwMode="auto">
          <a:xfrm>
            <a:off x="1433513" y="885825"/>
            <a:ext cx="6278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molar, at the Se edge based on RADDOSE</a:t>
            </a:r>
          </a:p>
        </p:txBody>
      </p:sp>
      <p:graphicFrame>
        <p:nvGraphicFramePr>
          <p:cNvPr id="2256955" name="Group 59"/>
          <p:cNvGraphicFramePr>
            <a:graphicFrameLocks noGrp="1"/>
          </p:cNvGraphicFramePr>
          <p:nvPr>
            <p:ph sz="half" idx="2"/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6950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 dirty="0" smtClean="0"/>
              <a:t>Life-halving </a:t>
            </a:r>
            <a:r>
              <a:rPr lang="en-US" altLang="en-US" dirty="0"/>
              <a:t>concentration</a:t>
            </a:r>
          </a:p>
        </p:txBody>
      </p:sp>
      <p:graphicFrame>
        <p:nvGraphicFramePr>
          <p:cNvPr id="2257923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7978" name="Text Box 58"/>
          <p:cNvSpPr txBox="1">
            <a:spLocks noChangeArrowheads="1"/>
          </p:cNvSpPr>
          <p:nvPr/>
        </p:nvSpPr>
        <p:spPr bwMode="auto">
          <a:xfrm>
            <a:off x="1433513" y="885825"/>
            <a:ext cx="6278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</a:rPr>
              <a:t>molar, </a:t>
            </a:r>
            <a:r>
              <a:rPr lang="en-US" altLang="en-US" sz="2400" b="1" dirty="0">
                <a:solidFill>
                  <a:srgbClr val="EA0000"/>
                </a:solidFill>
              </a:rPr>
              <a:t>at the Se edge</a:t>
            </a:r>
            <a:r>
              <a:rPr lang="en-US" altLang="en-US" sz="2400" b="1" dirty="0">
                <a:solidFill>
                  <a:srgbClr val="000000"/>
                </a:solidFill>
              </a:rPr>
              <a:t> based on RADDOSE</a:t>
            </a:r>
          </a:p>
        </p:txBody>
      </p:sp>
      <p:graphicFrame>
        <p:nvGraphicFramePr>
          <p:cNvPr id="2257979" name="Group 5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34531484"/>
              </p:ext>
            </p:extLst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611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 txBox="1">
            <a:spLocks/>
          </p:cNvSpPr>
          <p:nvPr/>
        </p:nvSpPr>
        <p:spPr bwMode="auto">
          <a:xfrm>
            <a:off x="457200" y="235526"/>
            <a:ext cx="8229600" cy="56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The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number of </a:t>
            </a:r>
            <a:r>
              <a:rPr lang="en-US" sz="3600" dirty="0" smtClean="0">
                <a:solidFill>
                  <a:srgbClr val="00B050"/>
                </a:solidFill>
                <a:cs typeface="Arial" pitchFamily="34" charset="0"/>
              </a:rPr>
              <a:t>photons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scattered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b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efore crystal is dead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endParaRPr lang="en-US" sz="40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is </a:t>
            </a:r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independent</a:t>
            </a:r>
          </a:p>
          <a:p>
            <a:pPr algn="ctr" eaLnBrk="1" hangingPunct="1"/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of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flux</a:t>
            </a:r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&amp; time</a:t>
            </a:r>
          </a:p>
          <a:p>
            <a:pPr algn="ctr" eaLnBrk="1" hangingPunct="1"/>
            <a:endParaRPr lang="en-US" sz="4400" dirty="0" smtClean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1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5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altLang="en-US" sz="4400" dirty="0" err="1" smtClean="0">
                <a:solidFill>
                  <a:srgbClr val="000000"/>
                </a:solidFill>
                <a:cs typeface="Arial" charset="0"/>
              </a:rPr>
              <a:t>roomT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en-US" sz="44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10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6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 smtClean="0">
                <a:solidFill>
                  <a:prstClr val="black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prstClr val="white"/>
                </a:solidFill>
                <a:cs typeface="Arial" charset="0"/>
              </a:rPr>
              <a:t>(synch)</a:t>
            </a:r>
          </a:p>
          <a:p>
            <a:pPr algn="ctr" eaLnBrk="1" hangingPunct="1"/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8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photons (XFEL)</a:t>
            </a:r>
            <a:endParaRPr lang="en-US" altLang="en-US" sz="4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0" y="5934075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Henderson, 1990; Gonzalez &amp; Nave, 1994;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charset="0"/>
              </a:rPr>
              <a:t>Glaeser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, 2000;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charset="0"/>
              </a:rPr>
              <a:t>Sliz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, 2003;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charset="0"/>
              </a:rPr>
              <a:t>Leiros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, 2006; Owen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, 2006; Garman &amp;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charset="0"/>
              </a:rPr>
              <a:t>McSweeney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, 2006; Garman &amp; Nave, 2009; Holton, 2009</a:t>
            </a:r>
          </a:p>
        </p:txBody>
      </p:sp>
      <p:sp>
        <p:nvSpPr>
          <p:cNvPr id="3" name="Rectangle 2"/>
          <p:cNvSpPr/>
          <p:nvPr/>
        </p:nvSpPr>
        <p:spPr>
          <a:xfrm>
            <a:off x="6173244" y="4457453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4400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(synch)</a:t>
            </a:r>
          </a:p>
        </p:txBody>
      </p:sp>
    </p:spTree>
    <p:extLst>
      <p:ext uri="{BB962C8B-B14F-4D97-AF65-F5344CB8AC3E}">
        <p14:creationId xmlns:p14="http://schemas.microsoft.com/office/powerpoint/2010/main" val="25104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Dose slicing</a:t>
            </a:r>
          </a:p>
        </p:txBody>
      </p:sp>
      <p:grpSp>
        <p:nvGrpSpPr>
          <p:cNvPr id="274435" name="Group 3"/>
          <p:cNvGrpSpPr>
            <a:grpSpLocks/>
          </p:cNvGrpSpPr>
          <p:nvPr/>
        </p:nvGrpSpPr>
        <p:grpSpPr bwMode="auto">
          <a:xfrm>
            <a:off x="1150938" y="3340100"/>
            <a:ext cx="1252537" cy="1377950"/>
            <a:chOff x="533" y="1885"/>
            <a:chExt cx="789" cy="868"/>
          </a:xfrm>
        </p:grpSpPr>
        <p:pic>
          <p:nvPicPr>
            <p:cNvPr id="274482" name="Picture 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83" name="AutoShape 5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36" name="Group 6"/>
          <p:cNvGrpSpPr>
            <a:grpSpLocks/>
          </p:cNvGrpSpPr>
          <p:nvPr/>
        </p:nvGrpSpPr>
        <p:grpSpPr bwMode="auto">
          <a:xfrm>
            <a:off x="4986338" y="3340100"/>
            <a:ext cx="1252537" cy="1377950"/>
            <a:chOff x="533" y="1885"/>
            <a:chExt cx="789" cy="868"/>
          </a:xfrm>
        </p:grpSpPr>
        <p:pic>
          <p:nvPicPr>
            <p:cNvPr id="274480" name="Picture 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81" name="AutoShape 8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37" name="Group 9"/>
          <p:cNvGrpSpPr>
            <a:grpSpLocks/>
          </p:cNvGrpSpPr>
          <p:nvPr/>
        </p:nvGrpSpPr>
        <p:grpSpPr bwMode="auto">
          <a:xfrm>
            <a:off x="3708400" y="3340100"/>
            <a:ext cx="1252538" cy="1377950"/>
            <a:chOff x="533" y="1885"/>
            <a:chExt cx="789" cy="868"/>
          </a:xfrm>
        </p:grpSpPr>
        <p:pic>
          <p:nvPicPr>
            <p:cNvPr id="274478" name="Picture 1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9" name="AutoShape 11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38" name="Group 12"/>
          <p:cNvGrpSpPr>
            <a:grpSpLocks/>
          </p:cNvGrpSpPr>
          <p:nvPr/>
        </p:nvGrpSpPr>
        <p:grpSpPr bwMode="auto">
          <a:xfrm>
            <a:off x="2428875" y="3340100"/>
            <a:ext cx="1252538" cy="1377950"/>
            <a:chOff x="533" y="1885"/>
            <a:chExt cx="789" cy="868"/>
          </a:xfrm>
        </p:grpSpPr>
        <p:pic>
          <p:nvPicPr>
            <p:cNvPr id="274476" name="Picture 1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7" name="AutoShape 14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39" name="Group 15"/>
          <p:cNvGrpSpPr>
            <a:grpSpLocks/>
          </p:cNvGrpSpPr>
          <p:nvPr/>
        </p:nvGrpSpPr>
        <p:grpSpPr bwMode="auto">
          <a:xfrm>
            <a:off x="6265863" y="3340100"/>
            <a:ext cx="1252537" cy="1377950"/>
            <a:chOff x="533" y="1885"/>
            <a:chExt cx="789" cy="868"/>
          </a:xfrm>
        </p:grpSpPr>
        <p:pic>
          <p:nvPicPr>
            <p:cNvPr id="274474" name="Picture 1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5" name="AutoShape 17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4440" name="Group 18"/>
          <p:cNvGrpSpPr>
            <a:grpSpLocks/>
          </p:cNvGrpSpPr>
          <p:nvPr/>
        </p:nvGrpSpPr>
        <p:grpSpPr bwMode="auto">
          <a:xfrm>
            <a:off x="7545388" y="3340100"/>
            <a:ext cx="1252537" cy="1377950"/>
            <a:chOff x="533" y="1885"/>
            <a:chExt cx="789" cy="868"/>
          </a:xfrm>
        </p:grpSpPr>
        <p:pic>
          <p:nvPicPr>
            <p:cNvPr id="274472" name="Picture 1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3" name="AutoShape 20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74441" name="Line 21"/>
          <p:cNvSpPr>
            <a:spLocks noChangeShapeType="1"/>
          </p:cNvSpPr>
          <p:nvPr/>
        </p:nvSpPr>
        <p:spPr bwMode="auto">
          <a:xfrm>
            <a:off x="1157288" y="2178050"/>
            <a:ext cx="761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442" name="Line 22"/>
          <p:cNvSpPr>
            <a:spLocks noChangeShapeType="1"/>
          </p:cNvSpPr>
          <p:nvPr/>
        </p:nvSpPr>
        <p:spPr bwMode="auto">
          <a:xfrm>
            <a:off x="1157288" y="1465263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443" name="Line 23"/>
          <p:cNvSpPr>
            <a:spLocks noChangeShapeType="1"/>
          </p:cNvSpPr>
          <p:nvPr/>
        </p:nvSpPr>
        <p:spPr bwMode="auto">
          <a:xfrm>
            <a:off x="8763000" y="1493838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444" name="Text Box 24"/>
          <p:cNvSpPr txBox="1">
            <a:spLocks noChangeArrowheads="1"/>
          </p:cNvSpPr>
          <p:nvPr/>
        </p:nvSpPr>
        <p:spPr bwMode="auto">
          <a:xfrm>
            <a:off x="3870325" y="174783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crystal’s useful life</a:t>
            </a:r>
          </a:p>
        </p:txBody>
      </p:sp>
      <p:grpSp>
        <p:nvGrpSpPr>
          <p:cNvPr id="274445" name="Group 25"/>
          <p:cNvGrpSpPr>
            <a:grpSpLocks/>
          </p:cNvGrpSpPr>
          <p:nvPr/>
        </p:nvGrpSpPr>
        <p:grpSpPr bwMode="auto">
          <a:xfrm>
            <a:off x="1136650" y="5129213"/>
            <a:ext cx="7650163" cy="1344612"/>
            <a:chOff x="716" y="3231"/>
            <a:chExt cx="4819" cy="847"/>
          </a:xfrm>
        </p:grpSpPr>
        <p:pic>
          <p:nvPicPr>
            <p:cNvPr id="274454" name="Picture 2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5" name="Picture 2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6" name="Picture 2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7" name="Picture 2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8" name="Picture 3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9" name="Picture 3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0" name="Picture 3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1" name="Picture 3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2" name="Picture 3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3" name="Picture 3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5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4" name="Picture 3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5" name="Picture 3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6" name="Picture 3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7" name="Picture 3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8" name="Picture 4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9" name="Picture 4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70" name="Picture 4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71" name="Picture 4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4446" name="Text Box 44"/>
          <p:cNvSpPr txBox="1">
            <a:spLocks noChangeArrowheads="1"/>
          </p:cNvSpPr>
          <p:nvPr/>
        </p:nvSpPr>
        <p:spPr bwMode="auto">
          <a:xfrm>
            <a:off x="0" y="17605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sp>
        <p:nvSpPr>
          <p:cNvPr id="274447" name="Text Box 45"/>
          <p:cNvSpPr txBox="1">
            <a:spLocks noChangeArrowheads="1"/>
          </p:cNvSpPr>
          <p:nvPr/>
        </p:nvSpPr>
        <p:spPr bwMode="auto">
          <a:xfrm>
            <a:off x="0" y="37163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sp>
        <p:nvSpPr>
          <p:cNvPr id="274448" name="Text Box 46"/>
          <p:cNvSpPr txBox="1">
            <a:spLocks noChangeArrowheads="1"/>
          </p:cNvSpPr>
          <p:nvPr/>
        </p:nvSpPr>
        <p:spPr bwMode="auto">
          <a:xfrm>
            <a:off x="0" y="5457825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photons</a:t>
            </a:r>
          </a:p>
        </p:txBody>
      </p:sp>
      <p:grpSp>
        <p:nvGrpSpPr>
          <p:cNvPr id="274449" name="Group 47"/>
          <p:cNvGrpSpPr>
            <a:grpSpLocks/>
          </p:cNvGrpSpPr>
          <p:nvPr/>
        </p:nvGrpSpPr>
        <p:grpSpPr bwMode="auto">
          <a:xfrm>
            <a:off x="1165225" y="1474788"/>
            <a:ext cx="7589838" cy="1377950"/>
            <a:chOff x="734" y="929"/>
            <a:chExt cx="4781" cy="868"/>
          </a:xfrm>
        </p:grpSpPr>
        <p:pic>
          <p:nvPicPr>
            <p:cNvPr id="274452" name="Picture 4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lum bright="-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" y="942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53" name="AutoShape 49"/>
            <p:cNvSpPr>
              <a:spLocks noChangeArrowheads="1"/>
            </p:cNvSpPr>
            <p:nvPr/>
          </p:nvSpPr>
          <p:spPr bwMode="auto">
            <a:xfrm rot="-5400000">
              <a:off x="2836" y="-883"/>
              <a:ext cx="868" cy="44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79 h 21600"/>
                <a:gd name="T14" fmla="*/ 19410 w 21600"/>
                <a:gd name="T15" fmla="*/ 194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687026" name="Rectangle 50"/>
          <p:cNvSpPr>
            <a:spLocks noChangeArrowheads="1"/>
          </p:cNvSpPr>
          <p:nvPr/>
        </p:nvSpPr>
        <p:spPr bwMode="auto">
          <a:xfrm>
            <a:off x="3821113" y="1165225"/>
            <a:ext cx="3970337" cy="19669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unacceptable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completeness</a:t>
            </a:r>
          </a:p>
        </p:txBody>
      </p:sp>
      <p:sp>
        <p:nvSpPr>
          <p:cNvPr id="2687027" name="Rectangle 51"/>
          <p:cNvSpPr>
            <a:spLocks noChangeArrowheads="1"/>
          </p:cNvSpPr>
          <p:nvPr/>
        </p:nvSpPr>
        <p:spPr bwMode="auto">
          <a:xfrm>
            <a:off x="3886200" y="4840288"/>
            <a:ext cx="3970338" cy="19669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unacceptable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read noise</a:t>
            </a:r>
          </a:p>
        </p:txBody>
      </p:sp>
    </p:spTree>
    <p:extLst>
      <p:ext uri="{BB962C8B-B14F-4D97-AF65-F5344CB8AC3E}">
        <p14:creationId xmlns:p14="http://schemas.microsoft.com/office/powerpoint/2010/main" val="22356181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2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1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0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dsconv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make an “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mtz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file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3006" y="3938815"/>
            <a:ext cx="5121915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output_file_name.mtz</a:t>
            </a:r>
            <a:endParaRPr lang="en-US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2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0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What if?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8136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You only have a few small crystals…</a:t>
            </a:r>
          </a:p>
          <a:p>
            <a:pPr marL="0" indent="0">
              <a:buNone/>
            </a:pPr>
            <a:r>
              <a:rPr lang="en-US" sz="3600" dirty="0" smtClean="0"/>
              <a:t>    Should you:</a:t>
            </a:r>
            <a:endParaRPr lang="en-US" dirty="0" smtClean="0"/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/>
              <a:t>C</a:t>
            </a:r>
            <a:r>
              <a:rPr lang="en-US" dirty="0" smtClean="0"/>
              <a:t>ollect 360° from each?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 smtClean="0"/>
              <a:t>Collect 10° from each at 36x exposure?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 smtClean="0"/>
              <a:t>Glue 36 </a:t>
            </a:r>
            <a:r>
              <a:rPr lang="en-US" dirty="0" err="1" smtClean="0"/>
              <a:t>xtals</a:t>
            </a:r>
            <a:r>
              <a:rPr lang="en-US" dirty="0" smtClean="0"/>
              <a:t> together, then collect 360° ?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LcParenR"/>
            </a:pPr>
            <a:r>
              <a:rPr lang="en-US" dirty="0" smtClean="0"/>
              <a:t>Glue, and do 12960° faint exposures?</a:t>
            </a:r>
          </a:p>
        </p:txBody>
      </p:sp>
    </p:spTree>
    <p:extLst>
      <p:ext uri="{BB962C8B-B14F-4D97-AF65-F5344CB8AC3E}">
        <p14:creationId xmlns:p14="http://schemas.microsoft.com/office/powerpoint/2010/main" val="24716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649494"/>
              </p:ext>
            </p:extLst>
          </p:nvPr>
        </p:nvGraphicFramePr>
        <p:xfrm>
          <a:off x="580479" y="431800"/>
          <a:ext cx="8436521" cy="579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319027" y="6261096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(Å)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285772" y="3234062"/>
            <a:ext cx="34403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CC vs right answer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5813" y="0"/>
            <a:ext cx="4834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cs typeface="Arial" charset="0"/>
              </a:rPr>
              <a:t>“true” resolution limit</a:t>
            </a:r>
          </a:p>
        </p:txBody>
      </p:sp>
    </p:spTree>
    <p:extLst>
      <p:ext uri="{BB962C8B-B14F-4D97-AF65-F5344CB8AC3E}">
        <p14:creationId xmlns:p14="http://schemas.microsoft.com/office/powerpoint/2010/main" val="4113161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875789"/>
              </p:ext>
            </p:extLst>
          </p:nvPr>
        </p:nvGraphicFramePr>
        <p:xfrm>
          <a:off x="214960" y="1351107"/>
          <a:ext cx="8624240" cy="4135293"/>
        </p:xfrm>
        <a:graphic>
          <a:graphicData uri="http://schemas.openxmlformats.org/drawingml/2006/table">
            <a:tbl>
              <a:tblPr/>
              <a:tblGrid>
                <a:gridCol w="2156060"/>
                <a:gridCol w="2156060"/>
                <a:gridCol w="2156060"/>
                <a:gridCol w="2156060"/>
              </a:tblGrid>
              <a:tr h="1378431"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Dose slice collection </a:t>
                      </a:r>
                      <a:r>
                        <a:rPr lang="en-US" sz="3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scenario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78431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fine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coarse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 &amp; fine</a:t>
                      </a:r>
                      <a:endParaRPr lang="en-US" sz="32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8431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3.17700</a:t>
                      </a:r>
                      <a:endParaRPr lang="en-US" sz="28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3.14057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3.17604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3.12086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55313" y="476518"/>
            <a:ext cx="6404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“true” resolution vs strategy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5943600"/>
            <a:ext cx="5947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Arial" charset="0"/>
                <a:cs typeface="Arial" charset="0"/>
              </a:rPr>
              <a:t>301,640,334 photons/</a:t>
            </a:r>
            <a:r>
              <a:rPr lang="en-US" sz="4000" dirty="0" err="1">
                <a:solidFill>
                  <a:prstClr val="black"/>
                </a:solidFill>
                <a:latin typeface="Arial" charset="0"/>
                <a:cs typeface="Arial" charset="0"/>
              </a:rPr>
              <a:t>xtal</a:t>
            </a:r>
            <a:endParaRPr lang="en-US" sz="4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12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384671"/>
              </p:ext>
            </p:extLst>
          </p:nvPr>
        </p:nvGraphicFramePr>
        <p:xfrm>
          <a:off x="0" y="10886"/>
          <a:ext cx="9144000" cy="6457902"/>
        </p:xfrm>
        <a:graphic>
          <a:graphicData uri="http://schemas.openxmlformats.org/drawingml/2006/table">
            <a:tbl>
              <a:tblPr/>
              <a:tblGrid>
                <a:gridCol w="2895600"/>
                <a:gridCol w="1562100"/>
                <a:gridCol w="1562100"/>
                <a:gridCol w="1447800"/>
                <a:gridCol w="1676400"/>
              </a:tblGrid>
              <a:tr h="313566">
                <a:tc rowSpan="2">
                  <a:txBody>
                    <a:bodyPr/>
                    <a:lstStyle/>
                    <a:p>
                      <a:r>
                        <a:rPr lang="en-US" sz="2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processing</a:t>
                      </a:r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/>
                      </a:r>
                      <a:b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procedure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resolution limit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35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fine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coarse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glue&amp;fine</a:t>
                      </a:r>
                      <a:endParaRPr lang="en-US" sz="2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XDS/XSCALE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3.17700</a:t>
                      </a:r>
                      <a:endParaRPr lang="en-US" sz="2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3.14057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3.17604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3.12086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XDS/aimless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3.16251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3.15922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3.16675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3.12162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XDS/</a:t>
                      </a:r>
                      <a:r>
                        <a:rPr lang="en-US" sz="22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noscale</a:t>
                      </a:r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3.27289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3.15617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3.38929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3.12162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549138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MOSFLM-defaults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MOSFLM-cheat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3.19755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3.18166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3.20354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3.19755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9138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HKL2000-defaults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138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HKL2000-expert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3.21803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3.12646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3.11551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3.21803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HKL2000-cheat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3.16119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3.10338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3.10338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3.16300</a:t>
                      </a:r>
                      <a:endParaRPr lang="en-US" sz="22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DIALS-defaults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3.42125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DIALS-expert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3.10296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3.09547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3.07653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3.08465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d*Trek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4.34076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EVAL15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3.14352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3.10383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3.09936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3.14105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13566"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EVAL15-sadabs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3.13920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3.10797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3.10171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3.13700 </a:t>
                      </a:r>
                    </a:p>
                  </a:txBody>
                  <a:tcPr marL="65594" marR="65594" marT="32797" marB="327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76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Minimum exposure time: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513" y="1811046"/>
            <a:ext cx="6982287" cy="43151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~</a:t>
            </a:r>
            <a:r>
              <a:rPr lang="en-US" sz="4000" dirty="0" smtClean="0"/>
              <a:t>1 photon/pixel</a:t>
            </a:r>
          </a:p>
          <a:p>
            <a:pPr marL="457200" lvl="1" indent="0">
              <a:buNone/>
            </a:pPr>
            <a:r>
              <a:rPr lang="en-US" sz="3600" dirty="0" smtClean="0"/>
              <a:t>	PAD w XDS, DIALS</a:t>
            </a:r>
          </a:p>
          <a:p>
            <a:pPr marL="0" indent="0">
              <a:buNone/>
            </a:pPr>
            <a:r>
              <a:rPr lang="en-US" sz="4000" dirty="0" smtClean="0"/>
              <a:t>~10 photon/pixel</a:t>
            </a:r>
          </a:p>
          <a:p>
            <a:pPr marL="0" indent="0">
              <a:buNone/>
            </a:pPr>
            <a:r>
              <a:rPr lang="en-US" sz="4000" smtClean="0"/>
              <a:t>	PAD w HKL2k, </a:t>
            </a:r>
            <a:r>
              <a:rPr lang="en-US" sz="4000" dirty="0" smtClean="0"/>
              <a:t>MOSFLM</a:t>
            </a:r>
          </a:p>
          <a:p>
            <a:pPr marL="0" indent="0">
              <a:buNone/>
            </a:pPr>
            <a:r>
              <a:rPr lang="en-US" sz="4000" dirty="0" smtClean="0"/>
              <a:t>~30 photon/pixel</a:t>
            </a:r>
          </a:p>
          <a:p>
            <a:pPr marL="0" indent="0">
              <a:buNone/>
            </a:pPr>
            <a:r>
              <a:rPr lang="en-US" sz="4000" dirty="0"/>
              <a:t>	</a:t>
            </a:r>
            <a:r>
              <a:rPr lang="en-US" sz="4000" dirty="0" smtClean="0"/>
              <a:t>CCD detector</a:t>
            </a:r>
            <a:endParaRPr lang="en-US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3863975"/>
            <a:ext cx="3209925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5908675" y="4121150"/>
            <a:ext cx="3038475" cy="1995488"/>
            <a:chOff x="3722" y="2596"/>
            <a:chExt cx="1914" cy="1257"/>
          </a:xfrm>
        </p:grpSpPr>
        <p:sp>
          <p:nvSpPr>
            <p:cNvPr id="6" name="Oval 8"/>
            <p:cNvSpPr>
              <a:spLocks noChangeArrowheads="1"/>
            </p:cNvSpPr>
            <p:nvPr/>
          </p:nvSpPr>
          <p:spPr bwMode="auto">
            <a:xfrm>
              <a:off x="3937" y="2596"/>
              <a:ext cx="292" cy="2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3911" y="3097"/>
              <a:ext cx="1725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Arial" charset="0"/>
                </a:rPr>
                <a:t>adjust exposure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Arial" charset="0"/>
                </a:rPr>
                <a:t>so this is ~15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Arial" charset="0"/>
                </a:rPr>
                <a:t>      (</a:t>
              </a:r>
              <a:r>
                <a:rPr lang="en-US" sz="2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Arial" charset="0"/>
                </a:rPr>
                <a:t>Rayonix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Arial" charset="0"/>
                </a:rPr>
                <a:t>)</a:t>
              </a:r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3722" y="2880"/>
              <a:ext cx="673" cy="895"/>
            </a:xfrm>
            <a:custGeom>
              <a:avLst/>
              <a:gdLst>
                <a:gd name="T0" fmla="*/ 673 w 673"/>
                <a:gd name="T1" fmla="*/ 694 h 895"/>
                <a:gd name="T2" fmla="*/ 570 w 673"/>
                <a:gd name="T3" fmla="*/ 813 h 895"/>
                <a:gd name="T4" fmla="*/ 160 w 673"/>
                <a:gd name="T5" fmla="*/ 836 h 895"/>
                <a:gd name="T6" fmla="*/ 26 w 673"/>
                <a:gd name="T7" fmla="*/ 458 h 895"/>
                <a:gd name="T8" fmla="*/ 318 w 673"/>
                <a:gd name="T9" fmla="*/ 0 h 8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3" h="895">
                  <a:moveTo>
                    <a:pt x="673" y="694"/>
                  </a:moveTo>
                  <a:cubicBezTo>
                    <a:pt x="656" y="714"/>
                    <a:pt x="656" y="789"/>
                    <a:pt x="570" y="813"/>
                  </a:cubicBezTo>
                  <a:cubicBezTo>
                    <a:pt x="484" y="837"/>
                    <a:pt x="251" y="895"/>
                    <a:pt x="160" y="836"/>
                  </a:cubicBezTo>
                  <a:cubicBezTo>
                    <a:pt x="69" y="777"/>
                    <a:pt x="0" y="597"/>
                    <a:pt x="26" y="458"/>
                  </a:cubicBezTo>
                  <a:cubicBezTo>
                    <a:pt x="52" y="319"/>
                    <a:pt x="257" y="96"/>
                    <a:pt x="318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32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79879" name="Group 7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79915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916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917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918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919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920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921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922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95600" name="Group 16"/>
          <p:cNvGrpSpPr>
            <a:grpSpLocks/>
          </p:cNvGrpSpPr>
          <p:nvPr/>
        </p:nvGrpSpPr>
        <p:grpSpPr bwMode="auto">
          <a:xfrm rot="245220">
            <a:off x="3363913" y="3532188"/>
            <a:ext cx="3640137" cy="620712"/>
            <a:chOff x="2119" y="1780"/>
            <a:chExt cx="2293" cy="391"/>
          </a:xfrm>
        </p:grpSpPr>
        <p:sp>
          <p:nvSpPr>
            <p:cNvPr id="79909" name="Freeform 17"/>
            <p:cNvSpPr>
              <a:spLocks/>
            </p:cNvSpPr>
            <p:nvPr/>
          </p:nvSpPr>
          <p:spPr bwMode="auto">
            <a:xfrm rot="356812">
              <a:off x="2119" y="17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910" name="Freeform 18"/>
            <p:cNvSpPr>
              <a:spLocks/>
            </p:cNvSpPr>
            <p:nvPr/>
          </p:nvSpPr>
          <p:spPr bwMode="auto">
            <a:xfrm rot="356812">
              <a:off x="2501" y="182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911" name="Freeform 19"/>
            <p:cNvSpPr>
              <a:spLocks/>
            </p:cNvSpPr>
            <p:nvPr/>
          </p:nvSpPr>
          <p:spPr bwMode="auto">
            <a:xfrm rot="356812">
              <a:off x="2883" y="186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912" name="Freeform 20"/>
            <p:cNvSpPr>
              <a:spLocks/>
            </p:cNvSpPr>
            <p:nvPr/>
          </p:nvSpPr>
          <p:spPr bwMode="auto">
            <a:xfrm rot="356812">
              <a:off x="3265" y="190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913" name="Freeform 21"/>
            <p:cNvSpPr>
              <a:spLocks/>
            </p:cNvSpPr>
            <p:nvPr/>
          </p:nvSpPr>
          <p:spPr bwMode="auto">
            <a:xfrm rot="356812">
              <a:off x="3646" y="193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914" name="Freeform 22"/>
            <p:cNvSpPr>
              <a:spLocks/>
            </p:cNvSpPr>
            <p:nvPr/>
          </p:nvSpPr>
          <p:spPr bwMode="auto">
            <a:xfrm rot="356812">
              <a:off x="4028" y="197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95607" name="Group 23"/>
          <p:cNvGrpSpPr>
            <a:grpSpLocks/>
          </p:cNvGrpSpPr>
          <p:nvPr/>
        </p:nvGrpSpPr>
        <p:grpSpPr bwMode="auto">
          <a:xfrm>
            <a:off x="3375025" y="4076700"/>
            <a:ext cx="3624263" cy="744538"/>
            <a:chOff x="2126" y="2124"/>
            <a:chExt cx="2283" cy="469"/>
          </a:xfrm>
        </p:grpSpPr>
        <p:sp>
          <p:nvSpPr>
            <p:cNvPr id="79903" name="Freeform 24"/>
            <p:cNvSpPr>
              <a:spLocks/>
            </p:cNvSpPr>
            <p:nvPr/>
          </p:nvSpPr>
          <p:spPr bwMode="auto">
            <a:xfrm rot="-497829">
              <a:off x="2126" y="240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904" name="Freeform 25"/>
            <p:cNvSpPr>
              <a:spLocks/>
            </p:cNvSpPr>
            <p:nvPr/>
          </p:nvSpPr>
          <p:spPr bwMode="auto">
            <a:xfrm rot="-497829">
              <a:off x="2506" y="234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905" name="Freeform 26"/>
            <p:cNvSpPr>
              <a:spLocks/>
            </p:cNvSpPr>
            <p:nvPr/>
          </p:nvSpPr>
          <p:spPr bwMode="auto">
            <a:xfrm rot="-497829">
              <a:off x="2886" y="229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906" name="Freeform 27"/>
            <p:cNvSpPr>
              <a:spLocks/>
            </p:cNvSpPr>
            <p:nvPr/>
          </p:nvSpPr>
          <p:spPr bwMode="auto">
            <a:xfrm rot="-497829">
              <a:off x="3266" y="2235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907" name="Freeform 28"/>
            <p:cNvSpPr>
              <a:spLocks/>
            </p:cNvSpPr>
            <p:nvPr/>
          </p:nvSpPr>
          <p:spPr bwMode="auto">
            <a:xfrm rot="-497829">
              <a:off x="3645" y="21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908" name="Freeform 29"/>
            <p:cNvSpPr>
              <a:spLocks/>
            </p:cNvSpPr>
            <p:nvPr/>
          </p:nvSpPr>
          <p:spPr bwMode="auto">
            <a:xfrm rot="-497829">
              <a:off x="4025" y="212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79882" name="Rectangle 3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195615" name="Freeform 31"/>
          <p:cNvSpPr>
            <a:spLocks/>
          </p:cNvSpPr>
          <p:nvPr/>
        </p:nvSpPr>
        <p:spPr bwMode="auto">
          <a:xfrm>
            <a:off x="6921500" y="3619500"/>
            <a:ext cx="622300" cy="1295400"/>
          </a:xfrm>
          <a:custGeom>
            <a:avLst/>
            <a:gdLst>
              <a:gd name="T0" fmla="*/ 88900 w 392"/>
              <a:gd name="T1" fmla="*/ 0 h 816"/>
              <a:gd name="T2" fmla="*/ 88900 w 392"/>
              <a:gd name="T3" fmla="*/ 228600 h 816"/>
              <a:gd name="T4" fmla="*/ 88900 w 392"/>
              <a:gd name="T5" fmla="*/ 457200 h 816"/>
              <a:gd name="T6" fmla="*/ 622300 w 392"/>
              <a:gd name="T7" fmla="*/ 533400 h 816"/>
              <a:gd name="T8" fmla="*/ 88900 w 392"/>
              <a:gd name="T9" fmla="*/ 685800 h 816"/>
              <a:gd name="T10" fmla="*/ 88900 w 392"/>
              <a:gd name="T11" fmla="*/ 838200 h 816"/>
              <a:gd name="T12" fmla="*/ 88900 w 392"/>
              <a:gd name="T13" fmla="*/ 1066800 h 816"/>
              <a:gd name="T14" fmla="*/ 88900 w 39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2" h="816">
                <a:moveTo>
                  <a:pt x="56" y="0"/>
                </a:moveTo>
                <a:cubicBezTo>
                  <a:pt x="56" y="24"/>
                  <a:pt x="56" y="96"/>
                  <a:pt x="56" y="144"/>
                </a:cubicBezTo>
                <a:cubicBezTo>
                  <a:pt x="56" y="192"/>
                  <a:pt x="0" y="256"/>
                  <a:pt x="56" y="288"/>
                </a:cubicBezTo>
                <a:cubicBezTo>
                  <a:pt x="112" y="320"/>
                  <a:pt x="392" y="312"/>
                  <a:pt x="392" y="336"/>
                </a:cubicBezTo>
                <a:cubicBezTo>
                  <a:pt x="392" y="360"/>
                  <a:pt x="112" y="400"/>
                  <a:pt x="56" y="432"/>
                </a:cubicBezTo>
                <a:cubicBezTo>
                  <a:pt x="0" y="464"/>
                  <a:pt x="56" y="488"/>
                  <a:pt x="56" y="528"/>
                </a:cubicBezTo>
                <a:cubicBezTo>
                  <a:pt x="56" y="568"/>
                  <a:pt x="56" y="624"/>
                  <a:pt x="56" y="672"/>
                </a:cubicBezTo>
                <a:cubicBezTo>
                  <a:pt x="56" y="720"/>
                  <a:pt x="56" y="792"/>
                  <a:pt x="56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9884" name="Oval 32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79886" name="Group 3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79892" name="Freeform 3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893" name="Freeform 3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894" name="Freeform 4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895" name="Freeform 4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896" name="Freeform 4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897" name="Freeform 4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898" name="Freeform 4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9899" name="Freeform 4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79887" name="Oval 4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7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15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899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80903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80929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0930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0931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0932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0933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0934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0935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0936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80904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80921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0922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0923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0924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0925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0926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0927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0928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80905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80906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907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908" name="Freeform 28"/>
          <p:cNvSpPr>
            <a:spLocks/>
          </p:cNvSpPr>
          <p:nvPr/>
        </p:nvSpPr>
        <p:spPr bwMode="auto">
          <a:xfrm rot="-433624">
            <a:off x="3368675" y="3392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909" name="Freeform 29"/>
          <p:cNvSpPr>
            <a:spLocks/>
          </p:cNvSpPr>
          <p:nvPr/>
        </p:nvSpPr>
        <p:spPr bwMode="auto">
          <a:xfrm rot="-433624">
            <a:off x="3973513" y="33147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910" name="Freeform 30"/>
          <p:cNvSpPr>
            <a:spLocks/>
          </p:cNvSpPr>
          <p:nvPr/>
        </p:nvSpPr>
        <p:spPr bwMode="auto">
          <a:xfrm rot="-433624">
            <a:off x="4578350" y="32385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911" name="Freeform 31"/>
          <p:cNvSpPr>
            <a:spLocks/>
          </p:cNvSpPr>
          <p:nvPr/>
        </p:nvSpPr>
        <p:spPr bwMode="auto">
          <a:xfrm rot="-433624">
            <a:off x="5183188" y="3162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912" name="Freeform 32"/>
          <p:cNvSpPr>
            <a:spLocks/>
          </p:cNvSpPr>
          <p:nvPr/>
        </p:nvSpPr>
        <p:spPr bwMode="auto">
          <a:xfrm rot="-433624">
            <a:off x="5788025" y="308451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913" name="Freeform 33"/>
          <p:cNvSpPr>
            <a:spLocks/>
          </p:cNvSpPr>
          <p:nvPr/>
        </p:nvSpPr>
        <p:spPr bwMode="auto">
          <a:xfrm rot="-433624">
            <a:off x="6392863" y="300831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914" name="Freeform 34"/>
          <p:cNvSpPr>
            <a:spLocks/>
          </p:cNvSpPr>
          <p:nvPr/>
        </p:nvSpPr>
        <p:spPr bwMode="auto">
          <a:xfrm rot="-1405177">
            <a:off x="3375025" y="44291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915" name="Freeform 35"/>
          <p:cNvSpPr>
            <a:spLocks/>
          </p:cNvSpPr>
          <p:nvPr/>
        </p:nvSpPr>
        <p:spPr bwMode="auto">
          <a:xfrm rot="-1405177">
            <a:off x="3935413" y="41862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916" name="Freeform 36"/>
          <p:cNvSpPr>
            <a:spLocks/>
          </p:cNvSpPr>
          <p:nvPr/>
        </p:nvSpPr>
        <p:spPr bwMode="auto">
          <a:xfrm rot="-1405177">
            <a:off x="4494213" y="39433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917" name="Freeform 37"/>
          <p:cNvSpPr>
            <a:spLocks/>
          </p:cNvSpPr>
          <p:nvPr/>
        </p:nvSpPr>
        <p:spPr bwMode="auto">
          <a:xfrm rot="-1405177">
            <a:off x="5053013" y="37020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918" name="Freeform 38"/>
          <p:cNvSpPr>
            <a:spLocks/>
          </p:cNvSpPr>
          <p:nvPr/>
        </p:nvSpPr>
        <p:spPr bwMode="auto">
          <a:xfrm rot="-1405177">
            <a:off x="5613400" y="3459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919" name="Freeform 39"/>
          <p:cNvSpPr>
            <a:spLocks/>
          </p:cNvSpPr>
          <p:nvPr/>
        </p:nvSpPr>
        <p:spPr bwMode="auto">
          <a:xfrm rot="-1405177">
            <a:off x="6172200" y="32178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920" name="Freeform 40"/>
          <p:cNvSpPr>
            <a:spLocks/>
          </p:cNvSpPr>
          <p:nvPr/>
        </p:nvSpPr>
        <p:spPr bwMode="auto">
          <a:xfrm>
            <a:off x="6754813" y="3027363"/>
            <a:ext cx="280987" cy="220662"/>
          </a:xfrm>
          <a:custGeom>
            <a:avLst/>
            <a:gdLst>
              <a:gd name="T0" fmla="*/ 0 w 177"/>
              <a:gd name="T1" fmla="*/ 220662 h 139"/>
              <a:gd name="T2" fmla="*/ 79375 w 177"/>
              <a:gd name="T3" fmla="*/ 20637 h 139"/>
              <a:gd name="T4" fmla="*/ 280987 w 177"/>
              <a:gd name="T5" fmla="*/ 100012 h 1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7" h="139">
                <a:moveTo>
                  <a:pt x="0" y="139"/>
                </a:moveTo>
                <a:cubicBezTo>
                  <a:pt x="11" y="82"/>
                  <a:pt x="21" y="25"/>
                  <a:pt x="50" y="13"/>
                </a:cubicBezTo>
                <a:cubicBezTo>
                  <a:pt x="80" y="0"/>
                  <a:pt x="156" y="55"/>
                  <a:pt x="177" y="63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47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Supply &amp; Demand: 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8461"/>
            <a:ext cx="9113085" cy="50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42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23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81927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81956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957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958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959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960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961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962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963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81928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81948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949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950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951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952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953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954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955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81929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81930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31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32" name="Freeform 28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33" name="Freeform 29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34" name="Freeform 30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35" name="Freeform 31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36" name="Freeform 32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37" name="Freeform 33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38" name="Freeform 34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39" name="Freeform 35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40" name="Freeform 36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41" name="Freeform 37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42" name="Freeform 38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43" name="Freeform 39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44" name="Freeform 40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45" name="Freeform 41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46" name="Freeform 42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47" name="Freeform 43"/>
          <p:cNvSpPr>
            <a:spLocks/>
          </p:cNvSpPr>
          <p:nvPr/>
        </p:nvSpPr>
        <p:spPr bwMode="auto">
          <a:xfrm>
            <a:off x="6934200" y="1371600"/>
            <a:ext cx="622300" cy="1295400"/>
          </a:xfrm>
          <a:custGeom>
            <a:avLst/>
            <a:gdLst>
              <a:gd name="T0" fmla="*/ 88900 w 392"/>
              <a:gd name="T1" fmla="*/ 0 h 816"/>
              <a:gd name="T2" fmla="*/ 88900 w 392"/>
              <a:gd name="T3" fmla="*/ 228600 h 816"/>
              <a:gd name="T4" fmla="*/ 88900 w 392"/>
              <a:gd name="T5" fmla="*/ 457200 h 816"/>
              <a:gd name="T6" fmla="*/ 622300 w 392"/>
              <a:gd name="T7" fmla="*/ 533400 h 816"/>
              <a:gd name="T8" fmla="*/ 88900 w 392"/>
              <a:gd name="T9" fmla="*/ 685800 h 816"/>
              <a:gd name="T10" fmla="*/ 88900 w 392"/>
              <a:gd name="T11" fmla="*/ 838200 h 816"/>
              <a:gd name="T12" fmla="*/ 88900 w 392"/>
              <a:gd name="T13" fmla="*/ 1066800 h 816"/>
              <a:gd name="T14" fmla="*/ 88900 w 39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2" h="816">
                <a:moveTo>
                  <a:pt x="56" y="0"/>
                </a:moveTo>
                <a:cubicBezTo>
                  <a:pt x="56" y="24"/>
                  <a:pt x="56" y="96"/>
                  <a:pt x="56" y="144"/>
                </a:cubicBezTo>
                <a:cubicBezTo>
                  <a:pt x="56" y="192"/>
                  <a:pt x="0" y="256"/>
                  <a:pt x="56" y="288"/>
                </a:cubicBezTo>
                <a:cubicBezTo>
                  <a:pt x="112" y="320"/>
                  <a:pt x="392" y="312"/>
                  <a:pt x="392" y="336"/>
                </a:cubicBezTo>
                <a:cubicBezTo>
                  <a:pt x="392" y="360"/>
                  <a:pt x="112" y="400"/>
                  <a:pt x="56" y="432"/>
                </a:cubicBezTo>
                <a:cubicBezTo>
                  <a:pt x="0" y="464"/>
                  <a:pt x="56" y="488"/>
                  <a:pt x="56" y="528"/>
                </a:cubicBezTo>
                <a:cubicBezTo>
                  <a:pt x="56" y="568"/>
                  <a:pt x="56" y="624"/>
                  <a:pt x="56" y="672"/>
                </a:cubicBezTo>
                <a:cubicBezTo>
                  <a:pt x="56" y="720"/>
                  <a:pt x="56" y="792"/>
                  <a:pt x="56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75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2"/>
          <p:cNvGrpSpPr>
            <a:grpSpLocks/>
          </p:cNvGrpSpPr>
          <p:nvPr/>
        </p:nvGrpSpPr>
        <p:grpSpPr bwMode="auto">
          <a:xfrm>
            <a:off x="552450" y="533400"/>
            <a:ext cx="7905750" cy="5280025"/>
            <a:chOff x="348" y="336"/>
            <a:chExt cx="4980" cy="3326"/>
          </a:xfrm>
        </p:grpSpPr>
        <p:sp>
          <p:nvSpPr>
            <p:cNvPr id="82949" name="Rectangle 3"/>
            <p:cNvSpPr>
              <a:spLocks noChangeArrowheads="1"/>
            </p:cNvSpPr>
            <p:nvPr/>
          </p:nvSpPr>
          <p:spPr bwMode="auto">
            <a:xfrm>
              <a:off x="2832" y="3024"/>
              <a:ext cx="96" cy="96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2950" name="Line 4"/>
            <p:cNvSpPr>
              <a:spLocks noChangeShapeType="1"/>
            </p:cNvSpPr>
            <p:nvPr/>
          </p:nvSpPr>
          <p:spPr bwMode="auto">
            <a:xfrm>
              <a:off x="2832" y="1920"/>
              <a:ext cx="0" cy="120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951" name="Oval 5"/>
            <p:cNvSpPr>
              <a:spLocks noChangeArrowheads="1"/>
            </p:cNvSpPr>
            <p:nvPr/>
          </p:nvSpPr>
          <p:spPr bwMode="auto">
            <a:xfrm>
              <a:off x="2680" y="177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2952" name="Oval 6"/>
            <p:cNvSpPr>
              <a:spLocks noChangeArrowheads="1"/>
            </p:cNvSpPr>
            <p:nvPr/>
          </p:nvSpPr>
          <p:spPr bwMode="auto">
            <a:xfrm>
              <a:off x="3344" y="297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2953" name="Line 7"/>
            <p:cNvSpPr>
              <a:spLocks noChangeShapeType="1"/>
            </p:cNvSpPr>
            <p:nvPr/>
          </p:nvSpPr>
          <p:spPr bwMode="auto">
            <a:xfrm>
              <a:off x="384" y="1920"/>
              <a:ext cx="24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954" name="Line 8"/>
            <p:cNvSpPr>
              <a:spLocks noChangeShapeType="1"/>
            </p:cNvSpPr>
            <p:nvPr/>
          </p:nvSpPr>
          <p:spPr bwMode="auto">
            <a:xfrm>
              <a:off x="384" y="3120"/>
              <a:ext cx="31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955" name="Line 9"/>
            <p:cNvSpPr>
              <a:spLocks noChangeShapeType="1"/>
            </p:cNvSpPr>
            <p:nvPr/>
          </p:nvSpPr>
          <p:spPr bwMode="auto">
            <a:xfrm flipV="1">
              <a:off x="2832" y="336"/>
              <a:ext cx="1824" cy="1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956" name="Line 10"/>
            <p:cNvSpPr>
              <a:spLocks noChangeShapeType="1"/>
            </p:cNvSpPr>
            <p:nvPr/>
          </p:nvSpPr>
          <p:spPr bwMode="auto">
            <a:xfrm flipV="1">
              <a:off x="3504" y="1536"/>
              <a:ext cx="1824" cy="1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957" name="Line 11"/>
            <p:cNvSpPr>
              <a:spLocks noChangeShapeType="1"/>
            </p:cNvSpPr>
            <p:nvPr/>
          </p:nvSpPr>
          <p:spPr bwMode="auto">
            <a:xfrm flipH="1">
              <a:off x="384" y="2832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958" name="Text Box 12"/>
            <p:cNvSpPr txBox="1">
              <a:spLocks noChangeArrowheads="1"/>
            </p:cNvSpPr>
            <p:nvPr/>
          </p:nvSpPr>
          <p:spPr bwMode="auto">
            <a:xfrm>
              <a:off x="348" y="2496"/>
              <a:ext cx="7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to source</a:t>
              </a:r>
            </a:p>
          </p:txBody>
        </p:sp>
        <p:sp>
          <p:nvSpPr>
            <p:cNvPr id="82959" name="Text Box 13"/>
            <p:cNvSpPr txBox="1">
              <a:spLocks noChangeArrowheads="1"/>
            </p:cNvSpPr>
            <p:nvPr/>
          </p:nvSpPr>
          <p:spPr bwMode="auto">
            <a:xfrm rot="-2388334">
              <a:off x="4320" y="86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to detector</a:t>
              </a:r>
            </a:p>
          </p:txBody>
        </p:sp>
        <p:sp>
          <p:nvSpPr>
            <p:cNvPr id="82960" name="Line 14"/>
            <p:cNvSpPr>
              <a:spLocks noChangeShapeType="1"/>
            </p:cNvSpPr>
            <p:nvPr/>
          </p:nvSpPr>
          <p:spPr bwMode="auto">
            <a:xfrm flipV="1">
              <a:off x="4560" y="96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961" name="Line 15"/>
            <p:cNvSpPr>
              <a:spLocks noChangeShapeType="1"/>
            </p:cNvSpPr>
            <p:nvPr/>
          </p:nvSpPr>
          <p:spPr bwMode="auto">
            <a:xfrm>
              <a:off x="2832" y="1920"/>
              <a:ext cx="672" cy="12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962" name="Text Box 16"/>
            <p:cNvSpPr txBox="1">
              <a:spLocks noChangeArrowheads="1"/>
            </p:cNvSpPr>
            <p:nvPr/>
          </p:nvSpPr>
          <p:spPr bwMode="auto">
            <a:xfrm rot="-1882992">
              <a:off x="3163" y="2349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808080"/>
                  </a:solidFill>
                </a:rPr>
                <a:t>d</a:t>
              </a:r>
            </a:p>
          </p:txBody>
        </p:sp>
        <p:cxnSp>
          <p:nvCxnSpPr>
            <p:cNvPr id="82963" name="AutoShape 17"/>
            <p:cNvCxnSpPr>
              <a:cxnSpLocks noChangeShapeType="1"/>
            </p:cNvCxnSpPr>
            <p:nvPr/>
          </p:nvCxnSpPr>
          <p:spPr bwMode="auto">
            <a:xfrm rot="5400000" flipH="1">
              <a:off x="3096" y="3240"/>
              <a:ext cx="336" cy="288"/>
            </a:xfrm>
            <a:prstGeom prst="curvedConnector3">
              <a:avLst>
                <a:gd name="adj1" fmla="val 1011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964" name="Text Box 18"/>
            <p:cNvSpPr txBox="1">
              <a:spLocks noChangeArrowheads="1"/>
            </p:cNvSpPr>
            <p:nvPr/>
          </p:nvSpPr>
          <p:spPr bwMode="auto">
            <a:xfrm>
              <a:off x="3398" y="3431"/>
              <a:ext cx="5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</a:t>
              </a: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∙</a:t>
              </a:r>
              <a:r>
                <a:rPr lang="en-US" altLang="en-US">
                  <a:solidFill>
                    <a:srgbClr val="000000"/>
                  </a:solidFill>
                </a:rPr>
                <a:t>sin(</a:t>
              </a:r>
              <a:r>
                <a:rPr lang="el-GR" altLang="en-US">
                  <a:solidFill>
                    <a:srgbClr val="000000"/>
                  </a:solidFill>
                  <a:cs typeface="Arial" charset="0"/>
                </a:rPr>
                <a:t>θ</a:t>
              </a: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)</a:t>
              </a:r>
              <a:endParaRPr lang="el-GR" alt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2965" name="Arc 19"/>
            <p:cNvSpPr>
              <a:spLocks/>
            </p:cNvSpPr>
            <p:nvPr/>
          </p:nvSpPr>
          <p:spPr bwMode="auto">
            <a:xfrm rot="670182" flipV="1">
              <a:off x="2832" y="2015"/>
              <a:ext cx="194" cy="287"/>
            </a:xfrm>
            <a:custGeom>
              <a:avLst/>
              <a:gdLst>
                <a:gd name="T0" fmla="*/ 26 w 14629"/>
                <a:gd name="T1" fmla="*/ 0 h 21513"/>
                <a:gd name="T2" fmla="*/ 194 w 14629"/>
                <a:gd name="T3" fmla="*/ 75 h 21513"/>
                <a:gd name="T4" fmla="*/ 0 w 14629"/>
                <a:gd name="T5" fmla="*/ 287 h 215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629" h="21513" fill="none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</a:path>
                <a:path w="14629" h="21513" stroke="0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  <a:lnTo>
                    <a:pt x="0" y="21513"/>
                  </a:lnTo>
                  <a:lnTo>
                    <a:pt x="1939" y="0"/>
                  </a:lnTo>
                  <a:close/>
                </a:path>
              </a:pathLst>
            </a:cu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2966" name="Text Box 20"/>
            <p:cNvSpPr txBox="1">
              <a:spLocks noChangeArrowheads="1"/>
            </p:cNvSpPr>
            <p:nvPr/>
          </p:nvSpPr>
          <p:spPr bwMode="auto">
            <a:xfrm>
              <a:off x="2802" y="2078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l-GR" altLang="en-US">
                  <a:solidFill>
                    <a:srgbClr val="808080"/>
                  </a:solidFill>
                  <a:cs typeface="Arial" charset="0"/>
                </a:rPr>
                <a:t>θ</a:t>
              </a:r>
            </a:p>
          </p:txBody>
        </p:sp>
        <p:sp>
          <p:nvSpPr>
            <p:cNvPr id="82967" name="Text Box 21"/>
            <p:cNvSpPr txBox="1">
              <a:spLocks noChangeArrowheads="1"/>
            </p:cNvSpPr>
            <p:nvPr/>
          </p:nvSpPr>
          <p:spPr bwMode="auto">
            <a:xfrm>
              <a:off x="2964" y="1833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atom #1</a:t>
              </a:r>
            </a:p>
          </p:txBody>
        </p:sp>
        <p:sp>
          <p:nvSpPr>
            <p:cNvPr id="82968" name="Text Box 22"/>
            <p:cNvSpPr txBox="1">
              <a:spLocks noChangeArrowheads="1"/>
            </p:cNvSpPr>
            <p:nvPr/>
          </p:nvSpPr>
          <p:spPr bwMode="auto">
            <a:xfrm>
              <a:off x="3636" y="3033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atom #2</a:t>
              </a:r>
            </a:p>
          </p:txBody>
        </p:sp>
      </p:grpSp>
      <p:sp>
        <p:nvSpPr>
          <p:cNvPr id="82947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Bragg’s Law</a:t>
            </a:r>
          </a:p>
        </p:txBody>
      </p:sp>
      <p:sp>
        <p:nvSpPr>
          <p:cNvPr id="198680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n</a:t>
            </a:r>
            <a:r>
              <a:rPr lang="el-GR" altLang="en-US" sz="2800" b="1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sz="2800" b="1">
                <a:solidFill>
                  <a:srgbClr val="000000"/>
                </a:solidFill>
                <a:cs typeface="Arial" charset="0"/>
              </a:rPr>
              <a:t> = 2d sin(</a:t>
            </a:r>
            <a:r>
              <a:rPr lang="el-GR" altLang="en-US" sz="2800" b="1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 sz="2800" b="1">
                <a:solidFill>
                  <a:srgbClr val="000000"/>
                </a:solidFill>
                <a:cs typeface="Arial" charset="0"/>
              </a:rPr>
              <a:t>)</a:t>
            </a:r>
            <a:endParaRPr lang="el-GR" altLang="en-US" sz="28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3893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80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4495800" y="4800600"/>
            <a:ext cx="152400" cy="1524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1" name="Oval 3"/>
          <p:cNvSpPr>
            <a:spLocks noChangeArrowheads="1"/>
          </p:cNvSpPr>
          <p:nvPr/>
        </p:nvSpPr>
        <p:spPr bwMode="auto">
          <a:xfrm>
            <a:off x="4265613" y="327025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2" name="Oval 4"/>
          <p:cNvSpPr>
            <a:spLocks noChangeArrowheads="1"/>
          </p:cNvSpPr>
          <p:nvPr/>
        </p:nvSpPr>
        <p:spPr bwMode="auto">
          <a:xfrm>
            <a:off x="5308600" y="4724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3" name="Line 5"/>
          <p:cNvSpPr>
            <a:spLocks noChangeShapeType="1"/>
          </p:cNvSpPr>
          <p:nvPr/>
        </p:nvSpPr>
        <p:spPr bwMode="auto">
          <a:xfrm>
            <a:off x="609600" y="3492500"/>
            <a:ext cx="388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3974" name="Line 6"/>
          <p:cNvSpPr>
            <a:spLocks noChangeShapeType="1"/>
          </p:cNvSpPr>
          <p:nvPr/>
        </p:nvSpPr>
        <p:spPr bwMode="auto">
          <a:xfrm>
            <a:off x="609600" y="4953000"/>
            <a:ext cx="495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 flipV="1">
            <a:off x="5562600" y="1185863"/>
            <a:ext cx="1279525" cy="3767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3976" name="Line 8"/>
          <p:cNvSpPr>
            <a:spLocks noChangeShapeType="1"/>
          </p:cNvSpPr>
          <p:nvPr/>
        </p:nvSpPr>
        <p:spPr bwMode="auto">
          <a:xfrm flipH="1">
            <a:off x="609600" y="4495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552450" y="3962400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to source</a:t>
            </a:r>
          </a:p>
        </p:txBody>
      </p:sp>
      <p:grpSp>
        <p:nvGrpSpPr>
          <p:cNvPr id="83978" name="Group 10"/>
          <p:cNvGrpSpPr>
            <a:grpSpLocks/>
          </p:cNvGrpSpPr>
          <p:nvPr/>
        </p:nvGrpSpPr>
        <p:grpSpPr bwMode="auto">
          <a:xfrm rot="-1919995">
            <a:off x="5294313" y="1450975"/>
            <a:ext cx="1263650" cy="838200"/>
            <a:chOff x="4320" y="864"/>
            <a:chExt cx="796" cy="528"/>
          </a:xfrm>
        </p:grpSpPr>
        <p:sp>
          <p:nvSpPr>
            <p:cNvPr id="83992" name="Text Box 11"/>
            <p:cNvSpPr txBox="1">
              <a:spLocks noChangeArrowheads="1"/>
            </p:cNvSpPr>
            <p:nvPr/>
          </p:nvSpPr>
          <p:spPr bwMode="auto">
            <a:xfrm rot="-2388334">
              <a:off x="4320" y="86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to detector</a:t>
              </a:r>
            </a:p>
          </p:txBody>
        </p:sp>
        <p:sp>
          <p:nvSpPr>
            <p:cNvPr id="83993" name="Line 12"/>
            <p:cNvSpPr>
              <a:spLocks noChangeShapeType="1"/>
            </p:cNvSpPr>
            <p:nvPr/>
          </p:nvSpPr>
          <p:spPr bwMode="auto">
            <a:xfrm flipV="1">
              <a:off x="4560" y="96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83979" name="Group 13"/>
          <p:cNvGrpSpPr>
            <a:grpSpLocks/>
          </p:cNvGrpSpPr>
          <p:nvPr/>
        </p:nvGrpSpPr>
        <p:grpSpPr bwMode="auto">
          <a:xfrm>
            <a:off x="4492625" y="3486150"/>
            <a:ext cx="1069975" cy="1466850"/>
            <a:chOff x="2830" y="2196"/>
            <a:chExt cx="674" cy="924"/>
          </a:xfrm>
        </p:grpSpPr>
        <p:sp>
          <p:nvSpPr>
            <p:cNvPr id="83990" name="Line 14"/>
            <p:cNvSpPr>
              <a:spLocks noChangeShapeType="1"/>
            </p:cNvSpPr>
            <p:nvPr/>
          </p:nvSpPr>
          <p:spPr bwMode="auto">
            <a:xfrm>
              <a:off x="2832" y="2199"/>
              <a:ext cx="0" cy="921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3991" name="Line 15"/>
            <p:cNvSpPr>
              <a:spLocks noChangeShapeType="1"/>
            </p:cNvSpPr>
            <p:nvPr/>
          </p:nvSpPr>
          <p:spPr bwMode="auto">
            <a:xfrm>
              <a:off x="2830" y="2196"/>
              <a:ext cx="674" cy="92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83980" name="Text Box 16"/>
          <p:cNvSpPr txBox="1">
            <a:spLocks noChangeArrowheads="1"/>
          </p:cNvSpPr>
          <p:nvPr/>
        </p:nvSpPr>
        <p:spPr bwMode="auto">
          <a:xfrm rot="-1882992">
            <a:off x="5100638" y="38750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808080"/>
                </a:solidFill>
              </a:rPr>
              <a:t>d</a:t>
            </a:r>
          </a:p>
        </p:txBody>
      </p:sp>
      <p:cxnSp>
        <p:nvCxnSpPr>
          <p:cNvPr id="83981" name="AutoShape 17"/>
          <p:cNvCxnSpPr>
            <a:cxnSpLocks noChangeShapeType="1"/>
          </p:cNvCxnSpPr>
          <p:nvPr/>
        </p:nvCxnSpPr>
        <p:spPr bwMode="auto">
          <a:xfrm rot="5400000" flipH="1">
            <a:off x="4914900" y="5143500"/>
            <a:ext cx="533400" cy="457200"/>
          </a:xfrm>
          <a:prstGeom prst="curvedConnector3">
            <a:avLst>
              <a:gd name="adj1" fmla="val 10116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982" name="Text Box 18"/>
          <p:cNvSpPr txBox="1">
            <a:spLocks noChangeArrowheads="1"/>
          </p:cNvSpPr>
          <p:nvPr/>
        </p:nvSpPr>
        <p:spPr bwMode="auto">
          <a:xfrm>
            <a:off x="5394325" y="5446713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∙</a:t>
            </a:r>
            <a:r>
              <a:rPr lang="en-US" altLang="en-US">
                <a:solidFill>
                  <a:srgbClr val="000000"/>
                </a:solidFill>
              </a:rPr>
              <a:t>sin(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)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3983" name="Arc 19"/>
          <p:cNvSpPr>
            <a:spLocks/>
          </p:cNvSpPr>
          <p:nvPr/>
        </p:nvSpPr>
        <p:spPr bwMode="auto">
          <a:xfrm rot="670182" flipV="1">
            <a:off x="4495800" y="3648075"/>
            <a:ext cx="360363" cy="455613"/>
          </a:xfrm>
          <a:custGeom>
            <a:avLst/>
            <a:gdLst>
              <a:gd name="T0" fmla="*/ 40857 w 17111"/>
              <a:gd name="T1" fmla="*/ 0 h 21513"/>
              <a:gd name="T2" fmla="*/ 360363 w 17111"/>
              <a:gd name="T3" fmla="*/ 176438 h 21513"/>
              <a:gd name="T4" fmla="*/ 0 w 17111"/>
              <a:gd name="T5" fmla="*/ 455613 h 215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111" h="21513" fill="none" extrusionOk="0">
                <a:moveTo>
                  <a:pt x="1939" y="0"/>
                </a:moveTo>
                <a:cubicBezTo>
                  <a:pt x="7937" y="541"/>
                  <a:pt x="13436" y="3560"/>
                  <a:pt x="17111" y="8330"/>
                </a:cubicBezTo>
              </a:path>
              <a:path w="17111" h="21513" stroke="0" extrusionOk="0">
                <a:moveTo>
                  <a:pt x="1939" y="0"/>
                </a:moveTo>
                <a:cubicBezTo>
                  <a:pt x="7937" y="541"/>
                  <a:pt x="13436" y="3560"/>
                  <a:pt x="17111" y="8330"/>
                </a:cubicBezTo>
                <a:lnTo>
                  <a:pt x="0" y="21513"/>
                </a:lnTo>
                <a:lnTo>
                  <a:pt x="1939" y="0"/>
                </a:lnTo>
                <a:close/>
              </a:path>
            </a:pathLst>
          </a:cu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3984" name="Text Box 20"/>
          <p:cNvSpPr txBox="1">
            <a:spLocks noChangeArrowheads="1"/>
          </p:cNvSpPr>
          <p:nvPr/>
        </p:nvSpPr>
        <p:spPr bwMode="auto">
          <a:xfrm>
            <a:off x="4445000" y="36766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808080"/>
                </a:solidFill>
                <a:cs typeface="Arial" charset="0"/>
              </a:rPr>
              <a:t>θ</a:t>
            </a:r>
          </a:p>
        </p:txBody>
      </p:sp>
      <p:sp>
        <p:nvSpPr>
          <p:cNvPr id="83985" name="Text Box 21"/>
          <p:cNvSpPr txBox="1">
            <a:spLocks noChangeArrowheads="1"/>
          </p:cNvSpPr>
          <p:nvPr/>
        </p:nvSpPr>
        <p:spPr bwMode="auto">
          <a:xfrm>
            <a:off x="4705350" y="327501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atom #1</a:t>
            </a:r>
          </a:p>
        </p:txBody>
      </p:sp>
      <p:sp>
        <p:nvSpPr>
          <p:cNvPr id="83986" name="Text Box 22"/>
          <p:cNvSpPr txBox="1">
            <a:spLocks noChangeArrowheads="1"/>
          </p:cNvSpPr>
          <p:nvPr/>
        </p:nvSpPr>
        <p:spPr bwMode="auto">
          <a:xfrm>
            <a:off x="5772150" y="4814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atom #2</a:t>
            </a:r>
          </a:p>
        </p:txBody>
      </p:sp>
      <p:sp>
        <p:nvSpPr>
          <p:cNvPr id="83987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Bragg’s Law</a:t>
            </a:r>
          </a:p>
        </p:txBody>
      </p:sp>
      <p:sp>
        <p:nvSpPr>
          <p:cNvPr id="83988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</a:rPr>
              <a:t>n</a:t>
            </a:r>
            <a:r>
              <a:rPr lang="el-GR" altLang="en-US" sz="2800" b="1" dirty="0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sz="2800" b="1" dirty="0">
                <a:solidFill>
                  <a:srgbClr val="000000"/>
                </a:solidFill>
                <a:cs typeface="Arial" charset="0"/>
              </a:rPr>
              <a:t> = 2d sin(</a:t>
            </a:r>
            <a:r>
              <a:rPr lang="el-GR" altLang="en-US" sz="2800" b="1" dirty="0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 sz="2800" b="1" dirty="0">
                <a:solidFill>
                  <a:srgbClr val="000000"/>
                </a:solidFill>
                <a:cs typeface="Arial" charset="0"/>
              </a:rPr>
              <a:t>)</a:t>
            </a:r>
            <a:endParaRPr lang="el-GR" altLang="en-US" sz="28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3989" name="Line 25"/>
          <p:cNvSpPr>
            <a:spLocks noChangeShapeType="1"/>
          </p:cNvSpPr>
          <p:nvPr/>
        </p:nvSpPr>
        <p:spPr bwMode="auto">
          <a:xfrm flipV="1">
            <a:off x="4495800" y="663575"/>
            <a:ext cx="962025" cy="283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046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97285" name="Group 5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97317" name="Freeform 6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7318" name="Freeform 7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7319" name="Freeform 8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7320" name="Freeform 9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7321" name="Freeform 10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7322" name="Freeform 11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7323" name="Freeform 12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7324" name="Freeform 13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97286" name="Group 14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97309" name="Freeform 15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7310" name="Freeform 16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7311" name="Freeform 17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7312" name="Freeform 18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7313" name="Freeform 19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7314" name="Freeform 20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7315" name="Freeform 21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7316" name="Freeform 22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97287" name="Rectangle 2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97288" name="Oval 24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89" name="Freeform 25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7290" name="Freeform 26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7291" name="Freeform 27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7292" name="Freeform 28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7293" name="Freeform 29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7294" name="Freeform 30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7295" name="Freeform 31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7296" name="Freeform 32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7297" name="Freeform 33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7298" name="Freeform 34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7299" name="Freeform 35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7300" name="Freeform 36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7301" name="Freeform 37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7302" name="Freeform 38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7303" name="Freeform 39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97304" name="Group 40"/>
          <p:cNvGrpSpPr>
            <a:grpSpLocks/>
          </p:cNvGrpSpPr>
          <p:nvPr/>
        </p:nvGrpSpPr>
        <p:grpSpPr bwMode="auto">
          <a:xfrm>
            <a:off x="6554788" y="1181100"/>
            <a:ext cx="1069975" cy="5562600"/>
            <a:chOff x="4129" y="744"/>
            <a:chExt cx="674" cy="3504"/>
          </a:xfrm>
        </p:grpSpPr>
        <p:sp>
          <p:nvSpPr>
            <p:cNvPr id="97306" name="Line 41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7307" name="Text Box 42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  <p:sp>
          <p:nvSpPr>
            <p:cNvPr id="97308" name="Freeform 43"/>
            <p:cNvSpPr>
              <a:spLocks/>
            </p:cNvSpPr>
            <p:nvPr/>
          </p:nvSpPr>
          <p:spPr bwMode="auto">
            <a:xfrm>
              <a:off x="4408" y="862"/>
              <a:ext cx="395" cy="816"/>
            </a:xfrm>
            <a:custGeom>
              <a:avLst/>
              <a:gdLst>
                <a:gd name="T0" fmla="*/ 15 w 395"/>
                <a:gd name="T1" fmla="*/ 0 h 816"/>
                <a:gd name="T2" fmla="*/ 15 w 395"/>
                <a:gd name="T3" fmla="*/ 144 h 816"/>
                <a:gd name="T4" fmla="*/ 10 w 395"/>
                <a:gd name="T5" fmla="*/ 246 h 816"/>
                <a:gd name="T6" fmla="*/ 76 w 395"/>
                <a:gd name="T7" fmla="*/ 300 h 816"/>
                <a:gd name="T8" fmla="*/ 394 w 395"/>
                <a:gd name="T9" fmla="*/ 336 h 816"/>
                <a:gd name="T10" fmla="*/ 84 w 395"/>
                <a:gd name="T11" fmla="*/ 410 h 816"/>
                <a:gd name="T12" fmla="*/ 18 w 395"/>
                <a:gd name="T13" fmla="*/ 450 h 816"/>
                <a:gd name="T14" fmla="*/ 15 w 395"/>
                <a:gd name="T15" fmla="*/ 528 h 816"/>
                <a:gd name="T16" fmla="*/ 15 w 395"/>
                <a:gd name="T17" fmla="*/ 672 h 816"/>
                <a:gd name="T18" fmla="*/ 15 w 395"/>
                <a:gd name="T19" fmla="*/ 816 h 8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5" h="816">
                  <a:moveTo>
                    <a:pt x="15" y="0"/>
                  </a:moveTo>
                  <a:cubicBezTo>
                    <a:pt x="15" y="24"/>
                    <a:pt x="16" y="103"/>
                    <a:pt x="15" y="144"/>
                  </a:cubicBezTo>
                  <a:cubicBezTo>
                    <a:pt x="14" y="185"/>
                    <a:pt x="0" y="220"/>
                    <a:pt x="10" y="246"/>
                  </a:cubicBezTo>
                  <a:cubicBezTo>
                    <a:pt x="20" y="272"/>
                    <a:pt x="12" y="285"/>
                    <a:pt x="76" y="300"/>
                  </a:cubicBezTo>
                  <a:cubicBezTo>
                    <a:pt x="140" y="315"/>
                    <a:pt x="393" y="318"/>
                    <a:pt x="394" y="336"/>
                  </a:cubicBezTo>
                  <a:cubicBezTo>
                    <a:pt x="395" y="354"/>
                    <a:pt x="147" y="391"/>
                    <a:pt x="84" y="410"/>
                  </a:cubicBezTo>
                  <a:cubicBezTo>
                    <a:pt x="21" y="429"/>
                    <a:pt x="29" y="430"/>
                    <a:pt x="18" y="450"/>
                  </a:cubicBezTo>
                  <a:cubicBezTo>
                    <a:pt x="7" y="470"/>
                    <a:pt x="16" y="491"/>
                    <a:pt x="15" y="528"/>
                  </a:cubicBezTo>
                  <a:cubicBezTo>
                    <a:pt x="14" y="565"/>
                    <a:pt x="15" y="624"/>
                    <a:pt x="15" y="672"/>
                  </a:cubicBezTo>
                  <a:cubicBezTo>
                    <a:pt x="15" y="720"/>
                    <a:pt x="15" y="792"/>
                    <a:pt x="15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97305" name="Oval 44"/>
          <p:cNvSpPr>
            <a:spLocks noChangeArrowheads="1"/>
          </p:cNvSpPr>
          <p:nvPr/>
        </p:nvSpPr>
        <p:spPr bwMode="auto">
          <a:xfrm>
            <a:off x="3236913" y="3476625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8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07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98311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98340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8341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8342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8343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8344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8345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8346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8347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98312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98332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8333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8334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8335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8336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8337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8338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8339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98313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98314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15" name="Freeform 27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16" name="Freeform 28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17" name="Freeform 29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18" name="Freeform 30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19" name="Freeform 31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20" name="Freeform 32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21" name="Freeform 33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22" name="Freeform 34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23" name="Freeform 35"/>
          <p:cNvSpPr>
            <a:spLocks/>
          </p:cNvSpPr>
          <p:nvPr/>
        </p:nvSpPr>
        <p:spPr bwMode="auto">
          <a:xfrm rot="-1514108">
            <a:off x="3814763" y="30241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24" name="Freeform 36"/>
          <p:cNvSpPr>
            <a:spLocks/>
          </p:cNvSpPr>
          <p:nvPr/>
        </p:nvSpPr>
        <p:spPr bwMode="auto">
          <a:xfrm rot="-1514108">
            <a:off x="4365625" y="27638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25" name="Freeform 37"/>
          <p:cNvSpPr>
            <a:spLocks/>
          </p:cNvSpPr>
          <p:nvPr/>
        </p:nvSpPr>
        <p:spPr bwMode="auto">
          <a:xfrm rot="-1514108">
            <a:off x="4918075" y="2503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26" name="Freeform 38"/>
          <p:cNvSpPr>
            <a:spLocks/>
          </p:cNvSpPr>
          <p:nvPr/>
        </p:nvSpPr>
        <p:spPr bwMode="auto">
          <a:xfrm rot="-1514108">
            <a:off x="5468938" y="22447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27" name="Freeform 39"/>
          <p:cNvSpPr>
            <a:spLocks/>
          </p:cNvSpPr>
          <p:nvPr/>
        </p:nvSpPr>
        <p:spPr bwMode="auto">
          <a:xfrm rot="-1514108">
            <a:off x="6021388" y="19843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28" name="Freeform 40"/>
          <p:cNvSpPr>
            <a:spLocks/>
          </p:cNvSpPr>
          <p:nvPr/>
        </p:nvSpPr>
        <p:spPr bwMode="auto">
          <a:xfrm>
            <a:off x="6600825" y="17811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29" name="Freeform 41"/>
          <p:cNvSpPr>
            <a:spLocks/>
          </p:cNvSpPr>
          <p:nvPr/>
        </p:nvSpPr>
        <p:spPr bwMode="auto">
          <a:xfrm>
            <a:off x="6989763" y="1371600"/>
            <a:ext cx="479425" cy="1295400"/>
          </a:xfrm>
          <a:custGeom>
            <a:avLst/>
            <a:gdLst>
              <a:gd name="T0" fmla="*/ 31750 w 302"/>
              <a:gd name="T1" fmla="*/ 0 h 816"/>
              <a:gd name="T2" fmla="*/ 31750 w 302"/>
              <a:gd name="T3" fmla="*/ 228600 h 816"/>
              <a:gd name="T4" fmla="*/ 74613 w 302"/>
              <a:gd name="T5" fmla="*/ 469900 h 816"/>
              <a:gd name="T6" fmla="*/ 477838 w 302"/>
              <a:gd name="T7" fmla="*/ 542925 h 816"/>
              <a:gd name="T8" fmla="*/ 80963 w 302"/>
              <a:gd name="T9" fmla="*/ 666750 h 816"/>
              <a:gd name="T10" fmla="*/ 31750 w 302"/>
              <a:gd name="T11" fmla="*/ 838200 h 816"/>
              <a:gd name="T12" fmla="*/ 31750 w 302"/>
              <a:gd name="T13" fmla="*/ 1066800 h 816"/>
              <a:gd name="T14" fmla="*/ 31750 w 30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2" h="816">
                <a:moveTo>
                  <a:pt x="20" y="0"/>
                </a:moveTo>
                <a:cubicBezTo>
                  <a:pt x="20" y="24"/>
                  <a:pt x="16" y="95"/>
                  <a:pt x="20" y="144"/>
                </a:cubicBezTo>
                <a:cubicBezTo>
                  <a:pt x="24" y="193"/>
                  <a:pt x="0" y="263"/>
                  <a:pt x="47" y="296"/>
                </a:cubicBezTo>
                <a:cubicBezTo>
                  <a:pt x="94" y="329"/>
                  <a:pt x="300" y="321"/>
                  <a:pt x="301" y="342"/>
                </a:cubicBezTo>
                <a:cubicBezTo>
                  <a:pt x="302" y="363"/>
                  <a:pt x="98" y="389"/>
                  <a:pt x="51" y="420"/>
                </a:cubicBezTo>
                <a:cubicBezTo>
                  <a:pt x="4" y="451"/>
                  <a:pt x="25" y="486"/>
                  <a:pt x="20" y="528"/>
                </a:cubicBezTo>
                <a:cubicBezTo>
                  <a:pt x="15" y="570"/>
                  <a:pt x="20" y="624"/>
                  <a:pt x="20" y="672"/>
                </a:cubicBezTo>
                <a:cubicBezTo>
                  <a:pt x="20" y="720"/>
                  <a:pt x="20" y="792"/>
                  <a:pt x="20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30" name="Freeform 42"/>
          <p:cNvSpPr>
            <a:spLocks/>
          </p:cNvSpPr>
          <p:nvPr/>
        </p:nvSpPr>
        <p:spPr bwMode="auto">
          <a:xfrm rot="-1514108">
            <a:off x="3263900" y="32829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31" name="Oval 43"/>
          <p:cNvSpPr>
            <a:spLocks noChangeArrowheads="1"/>
          </p:cNvSpPr>
          <p:nvPr/>
        </p:nvSpPr>
        <p:spPr bwMode="auto">
          <a:xfrm>
            <a:off x="3236913" y="3476625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6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99333" name="Group 5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99368" name="Freeform 6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9" name="Freeform 7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70" name="Freeform 8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71" name="Freeform 9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72" name="Freeform 10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73" name="Freeform 11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74" name="Freeform 12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75" name="Freeform 13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99334" name="Group 14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99360" name="Freeform 15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1" name="Freeform 16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2" name="Freeform 17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3" name="Freeform 18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4" name="Freeform 19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5" name="Freeform 20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6" name="Freeform 21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67" name="Freeform 22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99335" name="Rectangle 2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99336" name="Freeform 24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337" name="Freeform 25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338" name="Freeform 26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339" name="Freeform 27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340" name="Freeform 28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341" name="Freeform 29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342" name="Freeform 30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343" name="Freeform 31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344" name="Freeform 32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345" name="Freeform 33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346" name="Freeform 34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347" name="Freeform 35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348" name="Freeform 36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349" name="Freeform 37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9350" name="Freeform 38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99351" name="Group 39"/>
          <p:cNvGrpSpPr>
            <a:grpSpLocks/>
          </p:cNvGrpSpPr>
          <p:nvPr/>
        </p:nvGrpSpPr>
        <p:grpSpPr bwMode="auto">
          <a:xfrm>
            <a:off x="6554788" y="1181100"/>
            <a:ext cx="1069975" cy="5562600"/>
            <a:chOff x="4129" y="744"/>
            <a:chExt cx="674" cy="3504"/>
          </a:xfrm>
        </p:grpSpPr>
        <p:sp>
          <p:nvSpPr>
            <p:cNvPr id="99357" name="Line 40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58" name="Text Box 41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  <p:sp>
          <p:nvSpPr>
            <p:cNvPr id="99359" name="Freeform 42"/>
            <p:cNvSpPr>
              <a:spLocks/>
            </p:cNvSpPr>
            <p:nvPr/>
          </p:nvSpPr>
          <p:spPr bwMode="auto">
            <a:xfrm>
              <a:off x="4408" y="862"/>
              <a:ext cx="395" cy="816"/>
            </a:xfrm>
            <a:custGeom>
              <a:avLst/>
              <a:gdLst>
                <a:gd name="T0" fmla="*/ 15 w 395"/>
                <a:gd name="T1" fmla="*/ 0 h 816"/>
                <a:gd name="T2" fmla="*/ 15 w 395"/>
                <a:gd name="T3" fmla="*/ 144 h 816"/>
                <a:gd name="T4" fmla="*/ 10 w 395"/>
                <a:gd name="T5" fmla="*/ 246 h 816"/>
                <a:gd name="T6" fmla="*/ 76 w 395"/>
                <a:gd name="T7" fmla="*/ 300 h 816"/>
                <a:gd name="T8" fmla="*/ 394 w 395"/>
                <a:gd name="T9" fmla="*/ 336 h 816"/>
                <a:gd name="T10" fmla="*/ 84 w 395"/>
                <a:gd name="T11" fmla="*/ 410 h 816"/>
                <a:gd name="T12" fmla="*/ 18 w 395"/>
                <a:gd name="T13" fmla="*/ 450 h 816"/>
                <a:gd name="T14" fmla="*/ 15 w 395"/>
                <a:gd name="T15" fmla="*/ 528 h 816"/>
                <a:gd name="T16" fmla="*/ 15 w 395"/>
                <a:gd name="T17" fmla="*/ 672 h 816"/>
                <a:gd name="T18" fmla="*/ 15 w 395"/>
                <a:gd name="T19" fmla="*/ 816 h 8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5" h="816">
                  <a:moveTo>
                    <a:pt x="15" y="0"/>
                  </a:moveTo>
                  <a:cubicBezTo>
                    <a:pt x="15" y="24"/>
                    <a:pt x="16" y="103"/>
                    <a:pt x="15" y="144"/>
                  </a:cubicBezTo>
                  <a:cubicBezTo>
                    <a:pt x="14" y="185"/>
                    <a:pt x="0" y="220"/>
                    <a:pt x="10" y="246"/>
                  </a:cubicBezTo>
                  <a:cubicBezTo>
                    <a:pt x="20" y="272"/>
                    <a:pt x="12" y="285"/>
                    <a:pt x="76" y="300"/>
                  </a:cubicBezTo>
                  <a:cubicBezTo>
                    <a:pt x="140" y="315"/>
                    <a:pt x="393" y="318"/>
                    <a:pt x="394" y="336"/>
                  </a:cubicBezTo>
                  <a:cubicBezTo>
                    <a:pt x="395" y="354"/>
                    <a:pt x="147" y="391"/>
                    <a:pt x="84" y="410"/>
                  </a:cubicBezTo>
                  <a:cubicBezTo>
                    <a:pt x="21" y="429"/>
                    <a:pt x="29" y="430"/>
                    <a:pt x="18" y="450"/>
                  </a:cubicBezTo>
                  <a:cubicBezTo>
                    <a:pt x="7" y="470"/>
                    <a:pt x="16" y="491"/>
                    <a:pt x="15" y="528"/>
                  </a:cubicBezTo>
                  <a:cubicBezTo>
                    <a:pt x="14" y="565"/>
                    <a:pt x="15" y="624"/>
                    <a:pt x="15" y="672"/>
                  </a:cubicBezTo>
                  <a:cubicBezTo>
                    <a:pt x="15" y="720"/>
                    <a:pt x="15" y="792"/>
                    <a:pt x="15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228395" name="Group 43"/>
          <p:cNvGrpSpPr>
            <a:grpSpLocks/>
          </p:cNvGrpSpPr>
          <p:nvPr/>
        </p:nvGrpSpPr>
        <p:grpSpPr bwMode="auto">
          <a:xfrm>
            <a:off x="3236913" y="3476625"/>
            <a:ext cx="204787" cy="1323975"/>
            <a:chOff x="2039" y="2190"/>
            <a:chExt cx="129" cy="834"/>
          </a:xfrm>
        </p:grpSpPr>
        <p:sp>
          <p:nvSpPr>
            <p:cNvPr id="99355" name="Oval 44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99356" name="Oval 45"/>
            <p:cNvSpPr>
              <a:spLocks noChangeArrowheads="1"/>
            </p:cNvSpPr>
            <p:nvPr/>
          </p:nvSpPr>
          <p:spPr bwMode="auto">
            <a:xfrm>
              <a:off x="2039" y="2190"/>
              <a:ext cx="129" cy="13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28398" name="Oval 46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8399" name="Oval 47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82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228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98" grpId="0" animBg="1"/>
      <p:bldP spid="228399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5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100359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100388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0389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0390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0391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0392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0393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0394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0395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00360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100380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0381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0382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0383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0384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0385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0386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0387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00361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100362" name="Oval 26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3" name="Freeform 27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364" name="Freeform 28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365" name="Freeform 29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366" name="Freeform 30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367" name="Freeform 31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368" name="Freeform 32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369" name="Freeform 33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370" name="Freeform 34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371" name="Freeform 35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372" name="Freeform 36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373" name="Freeform 37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374" name="Freeform 38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375" name="Freeform 39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376" name="Freeform 40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377" name="Freeform 41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378" name="Freeform 42"/>
          <p:cNvSpPr>
            <a:spLocks/>
          </p:cNvSpPr>
          <p:nvPr/>
        </p:nvSpPr>
        <p:spPr bwMode="auto">
          <a:xfrm>
            <a:off x="6997700" y="1368425"/>
            <a:ext cx="627063" cy="1295400"/>
          </a:xfrm>
          <a:custGeom>
            <a:avLst/>
            <a:gdLst>
              <a:gd name="T0" fmla="*/ 23813 w 395"/>
              <a:gd name="T1" fmla="*/ 0 h 816"/>
              <a:gd name="T2" fmla="*/ 23813 w 395"/>
              <a:gd name="T3" fmla="*/ 228600 h 816"/>
              <a:gd name="T4" fmla="*/ 15875 w 395"/>
              <a:gd name="T5" fmla="*/ 390525 h 816"/>
              <a:gd name="T6" fmla="*/ 120650 w 395"/>
              <a:gd name="T7" fmla="*/ 476250 h 816"/>
              <a:gd name="T8" fmla="*/ 625475 w 395"/>
              <a:gd name="T9" fmla="*/ 533400 h 816"/>
              <a:gd name="T10" fmla="*/ 133350 w 395"/>
              <a:gd name="T11" fmla="*/ 650875 h 816"/>
              <a:gd name="T12" fmla="*/ 28575 w 395"/>
              <a:gd name="T13" fmla="*/ 714375 h 816"/>
              <a:gd name="T14" fmla="*/ 23813 w 395"/>
              <a:gd name="T15" fmla="*/ 838200 h 816"/>
              <a:gd name="T16" fmla="*/ 23813 w 395"/>
              <a:gd name="T17" fmla="*/ 1066800 h 816"/>
              <a:gd name="T18" fmla="*/ 23813 w 395"/>
              <a:gd name="T19" fmla="*/ 1295400 h 8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5" h="816">
                <a:moveTo>
                  <a:pt x="15" y="0"/>
                </a:moveTo>
                <a:cubicBezTo>
                  <a:pt x="15" y="24"/>
                  <a:pt x="16" y="103"/>
                  <a:pt x="15" y="144"/>
                </a:cubicBezTo>
                <a:cubicBezTo>
                  <a:pt x="14" y="185"/>
                  <a:pt x="0" y="220"/>
                  <a:pt x="10" y="246"/>
                </a:cubicBezTo>
                <a:cubicBezTo>
                  <a:pt x="20" y="272"/>
                  <a:pt x="12" y="285"/>
                  <a:pt x="76" y="300"/>
                </a:cubicBezTo>
                <a:cubicBezTo>
                  <a:pt x="140" y="315"/>
                  <a:pt x="393" y="318"/>
                  <a:pt x="394" y="336"/>
                </a:cubicBezTo>
                <a:cubicBezTo>
                  <a:pt x="395" y="354"/>
                  <a:pt x="147" y="391"/>
                  <a:pt x="84" y="410"/>
                </a:cubicBezTo>
                <a:cubicBezTo>
                  <a:pt x="21" y="429"/>
                  <a:pt x="29" y="430"/>
                  <a:pt x="18" y="450"/>
                </a:cubicBezTo>
                <a:cubicBezTo>
                  <a:pt x="7" y="470"/>
                  <a:pt x="16" y="491"/>
                  <a:pt x="15" y="528"/>
                </a:cubicBezTo>
                <a:cubicBezTo>
                  <a:pt x="14" y="565"/>
                  <a:pt x="15" y="624"/>
                  <a:pt x="15" y="672"/>
                </a:cubicBezTo>
                <a:cubicBezTo>
                  <a:pt x="15" y="720"/>
                  <a:pt x="15" y="792"/>
                  <a:pt x="15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379" name="Oval 43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0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9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101383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101414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415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416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417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418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419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420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421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01384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101406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407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408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409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410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411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412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413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01385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101386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87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01388" name="Group 28"/>
          <p:cNvGrpSpPr>
            <a:grpSpLocks/>
          </p:cNvGrpSpPr>
          <p:nvPr/>
        </p:nvGrpSpPr>
        <p:grpSpPr bwMode="auto">
          <a:xfrm>
            <a:off x="3241675" y="1903413"/>
            <a:ext cx="3751263" cy="2732087"/>
            <a:chOff x="2082" y="1183"/>
            <a:chExt cx="2363" cy="1721"/>
          </a:xfrm>
        </p:grpSpPr>
        <p:sp>
          <p:nvSpPr>
            <p:cNvPr id="101398" name="Freeform 29"/>
            <p:cNvSpPr>
              <a:spLocks/>
            </p:cNvSpPr>
            <p:nvPr/>
          </p:nvSpPr>
          <p:spPr bwMode="auto">
            <a:xfrm rot="-2169491">
              <a:off x="2082" y="2712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399" name="Freeform 30"/>
            <p:cNvSpPr>
              <a:spLocks/>
            </p:cNvSpPr>
            <p:nvPr/>
          </p:nvSpPr>
          <p:spPr bwMode="auto">
            <a:xfrm rot="-2169491">
              <a:off x="2392" y="248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400" name="Freeform 31"/>
            <p:cNvSpPr>
              <a:spLocks/>
            </p:cNvSpPr>
            <p:nvPr/>
          </p:nvSpPr>
          <p:spPr bwMode="auto">
            <a:xfrm rot="-2169491">
              <a:off x="2702" y="225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401" name="Freeform 32"/>
            <p:cNvSpPr>
              <a:spLocks/>
            </p:cNvSpPr>
            <p:nvPr/>
          </p:nvSpPr>
          <p:spPr bwMode="auto">
            <a:xfrm rot="-2169491">
              <a:off x="3012" y="203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402" name="Freeform 33"/>
            <p:cNvSpPr>
              <a:spLocks/>
            </p:cNvSpPr>
            <p:nvPr/>
          </p:nvSpPr>
          <p:spPr bwMode="auto">
            <a:xfrm rot="-2169491">
              <a:off x="3323" y="180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403" name="Freeform 34"/>
            <p:cNvSpPr>
              <a:spLocks/>
            </p:cNvSpPr>
            <p:nvPr/>
          </p:nvSpPr>
          <p:spPr bwMode="auto">
            <a:xfrm rot="-2169491">
              <a:off x="3633" y="15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404" name="Freeform 35"/>
            <p:cNvSpPr>
              <a:spLocks/>
            </p:cNvSpPr>
            <p:nvPr/>
          </p:nvSpPr>
          <p:spPr bwMode="auto">
            <a:xfrm rot="-2169491">
              <a:off x="3943" y="135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405" name="Freeform 36"/>
            <p:cNvSpPr>
              <a:spLocks/>
            </p:cNvSpPr>
            <p:nvPr/>
          </p:nvSpPr>
          <p:spPr bwMode="auto">
            <a:xfrm>
              <a:off x="4285" y="1183"/>
              <a:ext cx="160" cy="153"/>
            </a:xfrm>
            <a:custGeom>
              <a:avLst/>
              <a:gdLst>
                <a:gd name="T0" fmla="*/ 4 w 160"/>
                <a:gd name="T1" fmla="*/ 153 h 153"/>
                <a:gd name="T2" fmla="*/ 25 w 160"/>
                <a:gd name="T3" fmla="*/ 19 h 153"/>
                <a:gd name="T4" fmla="*/ 160 w 160"/>
                <a:gd name="T5" fmla="*/ 40 h 1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0" h="153">
                  <a:moveTo>
                    <a:pt x="4" y="153"/>
                  </a:moveTo>
                  <a:cubicBezTo>
                    <a:pt x="2" y="95"/>
                    <a:pt x="0" y="38"/>
                    <a:pt x="25" y="19"/>
                  </a:cubicBezTo>
                  <a:cubicBezTo>
                    <a:pt x="51" y="0"/>
                    <a:pt x="138" y="37"/>
                    <a:pt x="160" y="40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01389" name="Freeform 37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1390" name="Freeform 38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1391" name="Freeform 39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1392" name="Freeform 40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1393" name="Freeform 41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1394" name="Freeform 42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1395" name="Freeform 43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1396" name="Freeform 44"/>
          <p:cNvSpPr>
            <a:spLocks/>
          </p:cNvSpPr>
          <p:nvPr/>
        </p:nvSpPr>
        <p:spPr bwMode="auto">
          <a:xfrm>
            <a:off x="6967538" y="1371600"/>
            <a:ext cx="858837" cy="1295400"/>
          </a:xfrm>
          <a:custGeom>
            <a:avLst/>
            <a:gdLst>
              <a:gd name="T0" fmla="*/ 50800 w 541"/>
              <a:gd name="T1" fmla="*/ 0 h 816"/>
              <a:gd name="T2" fmla="*/ 50800 w 541"/>
              <a:gd name="T3" fmla="*/ 228600 h 816"/>
              <a:gd name="T4" fmla="*/ 42862 w 541"/>
              <a:gd name="T5" fmla="*/ 338138 h 816"/>
              <a:gd name="T6" fmla="*/ 49212 w 541"/>
              <a:gd name="T7" fmla="*/ 428625 h 816"/>
              <a:gd name="T8" fmla="*/ 147637 w 541"/>
              <a:gd name="T9" fmla="*/ 466725 h 816"/>
              <a:gd name="T10" fmla="*/ 857250 w 541"/>
              <a:gd name="T11" fmla="*/ 533400 h 816"/>
              <a:gd name="T12" fmla="*/ 134937 w 541"/>
              <a:gd name="T13" fmla="*/ 654050 h 816"/>
              <a:gd name="T14" fmla="*/ 49212 w 541"/>
              <a:gd name="T15" fmla="*/ 758825 h 816"/>
              <a:gd name="T16" fmla="*/ 50800 w 541"/>
              <a:gd name="T17" fmla="*/ 838200 h 816"/>
              <a:gd name="T18" fmla="*/ 50800 w 541"/>
              <a:gd name="T19" fmla="*/ 1066800 h 816"/>
              <a:gd name="T20" fmla="*/ 50800 w 541"/>
              <a:gd name="T21" fmla="*/ 1295400 h 8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41" h="816">
                <a:moveTo>
                  <a:pt x="32" y="0"/>
                </a:moveTo>
                <a:cubicBezTo>
                  <a:pt x="32" y="24"/>
                  <a:pt x="33" y="109"/>
                  <a:pt x="32" y="144"/>
                </a:cubicBezTo>
                <a:cubicBezTo>
                  <a:pt x="31" y="179"/>
                  <a:pt x="27" y="192"/>
                  <a:pt x="27" y="213"/>
                </a:cubicBezTo>
                <a:cubicBezTo>
                  <a:pt x="27" y="234"/>
                  <a:pt x="20" y="257"/>
                  <a:pt x="31" y="270"/>
                </a:cubicBezTo>
                <a:cubicBezTo>
                  <a:pt x="42" y="283"/>
                  <a:pt x="8" y="283"/>
                  <a:pt x="93" y="294"/>
                </a:cubicBezTo>
                <a:cubicBezTo>
                  <a:pt x="178" y="305"/>
                  <a:pt x="541" y="316"/>
                  <a:pt x="540" y="336"/>
                </a:cubicBezTo>
                <a:cubicBezTo>
                  <a:pt x="539" y="356"/>
                  <a:pt x="170" y="388"/>
                  <a:pt x="85" y="412"/>
                </a:cubicBezTo>
                <a:cubicBezTo>
                  <a:pt x="0" y="436"/>
                  <a:pt x="40" y="459"/>
                  <a:pt x="31" y="478"/>
                </a:cubicBezTo>
                <a:cubicBezTo>
                  <a:pt x="22" y="497"/>
                  <a:pt x="32" y="496"/>
                  <a:pt x="32" y="528"/>
                </a:cubicBezTo>
                <a:cubicBezTo>
                  <a:pt x="32" y="560"/>
                  <a:pt x="32" y="624"/>
                  <a:pt x="32" y="672"/>
                </a:cubicBezTo>
                <a:cubicBezTo>
                  <a:pt x="32" y="720"/>
                  <a:pt x="32" y="792"/>
                  <a:pt x="32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1397" name="Oval 45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0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38" name="Group 2"/>
          <p:cNvGrpSpPr>
            <a:grpSpLocks/>
          </p:cNvGrpSpPr>
          <p:nvPr/>
        </p:nvGrpSpPr>
        <p:grpSpPr bwMode="auto">
          <a:xfrm>
            <a:off x="6542088" y="1193800"/>
            <a:ext cx="455612" cy="5562600"/>
            <a:chOff x="4129" y="744"/>
            <a:chExt cx="287" cy="3504"/>
          </a:xfrm>
        </p:grpSpPr>
        <p:sp>
          <p:nvSpPr>
            <p:cNvPr id="77869" name="Line 3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7870" name="Text Box 4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</p:grpSp>
      <p:sp>
        <p:nvSpPr>
          <p:cNvPr id="77828" name="Text Box 6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grpSp>
        <p:nvGrpSpPr>
          <p:cNvPr id="193543" name="Group 7"/>
          <p:cNvGrpSpPr>
            <a:grpSpLocks/>
          </p:cNvGrpSpPr>
          <p:nvPr/>
        </p:nvGrpSpPr>
        <p:grpSpPr bwMode="auto">
          <a:xfrm>
            <a:off x="6554788" y="1181100"/>
            <a:ext cx="455612" cy="5562600"/>
            <a:chOff x="4129" y="744"/>
            <a:chExt cx="287" cy="3504"/>
          </a:xfrm>
        </p:grpSpPr>
        <p:sp>
          <p:nvSpPr>
            <p:cNvPr id="77867" name="Line 8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7868" name="Text Box 9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</p:grpSp>
      <p:sp>
        <p:nvSpPr>
          <p:cNvPr id="77830" name="Text Box 10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193547" name="Group 11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-960" y="2136"/>
            <a:chExt cx="3072" cy="192"/>
          </a:xfrm>
        </p:grpSpPr>
        <p:sp>
          <p:nvSpPr>
            <p:cNvPr id="77859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7860" name="Freeform 13"/>
            <p:cNvSpPr>
              <a:spLocks/>
            </p:cNvSpPr>
            <p:nvPr/>
          </p:nvSpPr>
          <p:spPr bwMode="auto">
            <a:xfrm>
              <a:off x="-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7861" name="Freeform 14"/>
            <p:cNvSpPr>
              <a:spLocks/>
            </p:cNvSpPr>
            <p:nvPr/>
          </p:nvSpPr>
          <p:spPr bwMode="auto">
            <a:xfrm>
              <a:off x="-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7862" name="Freeform 15"/>
            <p:cNvSpPr>
              <a:spLocks/>
            </p:cNvSpPr>
            <p:nvPr/>
          </p:nvSpPr>
          <p:spPr bwMode="auto">
            <a:xfrm>
              <a:off x="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7863" name="Freeform 16"/>
            <p:cNvSpPr>
              <a:spLocks/>
            </p:cNvSpPr>
            <p:nvPr/>
          </p:nvSpPr>
          <p:spPr bwMode="auto">
            <a:xfrm>
              <a:off x="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7864" name="Freeform 17"/>
            <p:cNvSpPr>
              <a:spLocks/>
            </p:cNvSpPr>
            <p:nvPr/>
          </p:nvSpPr>
          <p:spPr bwMode="auto">
            <a:xfrm>
              <a:off x="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7865" name="Freeform 18"/>
            <p:cNvSpPr>
              <a:spLocks/>
            </p:cNvSpPr>
            <p:nvPr/>
          </p:nvSpPr>
          <p:spPr bwMode="auto">
            <a:xfrm>
              <a:off x="1344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7866" name="Freeform 19"/>
            <p:cNvSpPr>
              <a:spLocks/>
            </p:cNvSpPr>
            <p:nvPr/>
          </p:nvSpPr>
          <p:spPr bwMode="auto">
            <a:xfrm>
              <a:off x="1728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77832" name="Rectangle 2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77833" name="Oval 21"/>
          <p:cNvSpPr>
            <a:spLocks noChangeArrowheads="1"/>
          </p:cNvSpPr>
          <p:nvPr/>
        </p:nvSpPr>
        <p:spPr bwMode="auto">
          <a:xfrm>
            <a:off x="3273425" y="3502025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3558" name="Oval 22"/>
          <p:cNvSpPr>
            <a:spLocks noChangeArrowheads="1"/>
          </p:cNvSpPr>
          <p:nvPr/>
        </p:nvSpPr>
        <p:spPr bwMode="auto">
          <a:xfrm>
            <a:off x="2892425" y="3121025"/>
            <a:ext cx="914400" cy="9144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3559" name="Oval 23"/>
          <p:cNvSpPr>
            <a:spLocks noChangeArrowheads="1"/>
          </p:cNvSpPr>
          <p:nvPr/>
        </p:nvSpPr>
        <p:spPr bwMode="auto">
          <a:xfrm>
            <a:off x="2284413" y="2513013"/>
            <a:ext cx="2130425" cy="2130425"/>
          </a:xfrm>
          <a:prstGeom prst="ellipse">
            <a:avLst/>
          </a:prstGeom>
          <a:noFill/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3560" name="Oval 24"/>
          <p:cNvSpPr>
            <a:spLocks noChangeArrowheads="1"/>
          </p:cNvSpPr>
          <p:nvPr/>
        </p:nvSpPr>
        <p:spPr bwMode="auto">
          <a:xfrm>
            <a:off x="1676400" y="1905000"/>
            <a:ext cx="3344863" cy="3344863"/>
          </a:xfrm>
          <a:prstGeom prst="ellipse">
            <a:avLst/>
          </a:prstGeom>
          <a:noFill/>
          <a:ln w="25400">
            <a:solidFill>
              <a:srgbClr val="CC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93561" name="Group 25"/>
          <p:cNvGrpSpPr>
            <a:grpSpLocks/>
          </p:cNvGrpSpPr>
          <p:nvPr/>
        </p:nvGrpSpPr>
        <p:grpSpPr bwMode="auto">
          <a:xfrm>
            <a:off x="-1524000" y="3060700"/>
            <a:ext cx="6545263" cy="3344863"/>
            <a:chOff x="-960" y="1928"/>
            <a:chExt cx="4123" cy="2107"/>
          </a:xfrm>
        </p:grpSpPr>
        <p:grpSp>
          <p:nvGrpSpPr>
            <p:cNvPr id="77845" name="Group 26"/>
            <p:cNvGrpSpPr>
              <a:grpSpLocks/>
            </p:cNvGrpSpPr>
            <p:nvPr/>
          </p:nvGrpSpPr>
          <p:grpSpPr bwMode="auto">
            <a:xfrm>
              <a:off x="-960" y="2904"/>
              <a:ext cx="3072" cy="192"/>
              <a:chOff x="288" y="3936"/>
              <a:chExt cx="3072" cy="192"/>
            </a:xfrm>
          </p:grpSpPr>
          <p:sp>
            <p:nvSpPr>
              <p:cNvPr id="77851" name="Freeform 27"/>
              <p:cNvSpPr>
                <a:spLocks/>
              </p:cNvSpPr>
              <p:nvPr/>
            </p:nvSpPr>
            <p:spPr bwMode="auto">
              <a:xfrm>
                <a:off x="28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7852" name="Freeform 28"/>
              <p:cNvSpPr>
                <a:spLocks/>
              </p:cNvSpPr>
              <p:nvPr/>
            </p:nvSpPr>
            <p:spPr bwMode="auto">
              <a:xfrm>
                <a:off x="67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7853" name="Freeform 29"/>
              <p:cNvSpPr>
                <a:spLocks/>
              </p:cNvSpPr>
              <p:nvPr/>
            </p:nvSpPr>
            <p:spPr bwMode="auto">
              <a:xfrm>
                <a:off x="105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7854" name="Freeform 30"/>
              <p:cNvSpPr>
                <a:spLocks/>
              </p:cNvSpPr>
              <p:nvPr/>
            </p:nvSpPr>
            <p:spPr bwMode="auto">
              <a:xfrm>
                <a:off x="1440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7855" name="Freeform 31"/>
              <p:cNvSpPr>
                <a:spLocks/>
              </p:cNvSpPr>
              <p:nvPr/>
            </p:nvSpPr>
            <p:spPr bwMode="auto">
              <a:xfrm>
                <a:off x="1824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7856" name="Freeform 32"/>
              <p:cNvSpPr>
                <a:spLocks/>
              </p:cNvSpPr>
              <p:nvPr/>
            </p:nvSpPr>
            <p:spPr bwMode="auto">
              <a:xfrm>
                <a:off x="220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7857" name="Freeform 33"/>
              <p:cNvSpPr>
                <a:spLocks/>
              </p:cNvSpPr>
              <p:nvPr/>
            </p:nvSpPr>
            <p:spPr bwMode="auto">
              <a:xfrm>
                <a:off x="259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7858" name="Freeform 34"/>
              <p:cNvSpPr>
                <a:spLocks/>
              </p:cNvSpPr>
              <p:nvPr/>
            </p:nvSpPr>
            <p:spPr bwMode="auto">
              <a:xfrm>
                <a:off x="297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77846" name="Oval 35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grpSp>
          <p:nvGrpSpPr>
            <p:cNvPr id="77847" name="Group 36"/>
            <p:cNvGrpSpPr>
              <a:grpSpLocks/>
            </p:cNvGrpSpPr>
            <p:nvPr/>
          </p:nvGrpSpPr>
          <p:grpSpPr bwMode="auto">
            <a:xfrm>
              <a:off x="1056" y="1928"/>
              <a:ext cx="2107" cy="2107"/>
              <a:chOff x="1056" y="1200"/>
              <a:chExt cx="2107" cy="2107"/>
            </a:xfrm>
          </p:grpSpPr>
          <p:sp>
            <p:nvSpPr>
              <p:cNvPr id="77848" name="Oval 37"/>
              <p:cNvSpPr>
                <a:spLocks noChangeArrowheads="1"/>
              </p:cNvSpPr>
              <p:nvPr/>
            </p:nvSpPr>
            <p:spPr bwMode="auto">
              <a:xfrm>
                <a:off x="1822" y="1966"/>
                <a:ext cx="576" cy="576"/>
              </a:xfrm>
              <a:prstGeom prst="ellips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49" name="Oval 38"/>
              <p:cNvSpPr>
                <a:spLocks noChangeArrowheads="1"/>
              </p:cNvSpPr>
              <p:nvPr/>
            </p:nvSpPr>
            <p:spPr bwMode="auto">
              <a:xfrm>
                <a:off x="1439" y="1583"/>
                <a:ext cx="1342" cy="1342"/>
              </a:xfrm>
              <a:prstGeom prst="ellipse">
                <a:avLst/>
              </a:prstGeom>
              <a:noFill/>
              <a:ln w="25400">
                <a:solidFill>
                  <a:srgbClr val="66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0" name="Oval 39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2107" cy="2107"/>
              </a:xfrm>
              <a:prstGeom prst="ellipse">
                <a:avLst/>
              </a:prstGeom>
              <a:noFill/>
              <a:ln w="25400">
                <a:solidFill>
                  <a:srgbClr val="CC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93576" name="Group 40"/>
          <p:cNvGrpSpPr>
            <a:grpSpLocks/>
          </p:cNvGrpSpPr>
          <p:nvPr/>
        </p:nvGrpSpPr>
        <p:grpSpPr bwMode="auto">
          <a:xfrm>
            <a:off x="6908800" y="1371600"/>
            <a:ext cx="635000" cy="5788025"/>
            <a:chOff x="4360" y="864"/>
            <a:chExt cx="400" cy="3646"/>
          </a:xfrm>
        </p:grpSpPr>
        <p:sp>
          <p:nvSpPr>
            <p:cNvPr id="77842" name="Freeform 41"/>
            <p:cNvSpPr>
              <a:spLocks/>
            </p:cNvSpPr>
            <p:nvPr/>
          </p:nvSpPr>
          <p:spPr bwMode="auto">
            <a:xfrm>
              <a:off x="4360" y="2280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7843" name="Freeform 42"/>
            <p:cNvSpPr>
              <a:spLocks/>
            </p:cNvSpPr>
            <p:nvPr/>
          </p:nvSpPr>
          <p:spPr bwMode="auto">
            <a:xfrm>
              <a:off x="4368" y="864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7844" name="Freeform 43"/>
            <p:cNvSpPr>
              <a:spLocks/>
            </p:cNvSpPr>
            <p:nvPr/>
          </p:nvSpPr>
          <p:spPr bwMode="auto">
            <a:xfrm>
              <a:off x="4364" y="3694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93580" name="Group 44"/>
          <p:cNvGrpSpPr>
            <a:grpSpLocks/>
          </p:cNvGrpSpPr>
          <p:nvPr/>
        </p:nvGrpSpPr>
        <p:grpSpPr bwMode="auto">
          <a:xfrm>
            <a:off x="3263900" y="3009900"/>
            <a:ext cx="622300" cy="2433638"/>
            <a:chOff x="2072" y="1888"/>
            <a:chExt cx="392" cy="1533"/>
          </a:xfrm>
        </p:grpSpPr>
        <p:sp>
          <p:nvSpPr>
            <p:cNvPr id="77840" name="Freeform 45"/>
            <p:cNvSpPr>
              <a:spLocks/>
            </p:cNvSpPr>
            <p:nvPr/>
          </p:nvSpPr>
          <p:spPr bwMode="auto">
            <a:xfrm>
              <a:off x="2072" y="1888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7841" name="Freeform 46"/>
            <p:cNvSpPr>
              <a:spLocks/>
            </p:cNvSpPr>
            <p:nvPr/>
          </p:nvSpPr>
          <p:spPr bwMode="auto">
            <a:xfrm>
              <a:off x="2072" y="2605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5755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325E-6 L -0.39948 -3.29325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325E-6 L -0.39948 -3.29325E-6 " pathEditMode="relative" rAng="0" ptsTypes="AA">
                                      <p:cBhvr>
                                        <p:cTn id="21" dur="2000" spd="-100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94563" name="Group 3"/>
          <p:cNvGrpSpPr>
            <a:grpSpLocks/>
          </p:cNvGrpSpPr>
          <p:nvPr/>
        </p:nvGrpSpPr>
        <p:grpSpPr bwMode="auto">
          <a:xfrm>
            <a:off x="1066800" y="228600"/>
            <a:ext cx="7847013" cy="6399213"/>
            <a:chOff x="672" y="144"/>
            <a:chExt cx="4943" cy="4031"/>
          </a:xfrm>
        </p:grpSpPr>
        <p:pic>
          <p:nvPicPr>
            <p:cNvPr id="78915" name="Picture 4" descr="wb_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44"/>
              <a:ext cx="4031" cy="40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8916" name="Group 5"/>
            <p:cNvGrpSpPr>
              <a:grpSpLocks/>
            </p:cNvGrpSpPr>
            <p:nvPr/>
          </p:nvGrpSpPr>
          <p:grpSpPr bwMode="auto">
            <a:xfrm>
              <a:off x="672" y="3936"/>
              <a:ext cx="278" cy="86"/>
              <a:chOff x="672" y="3994"/>
              <a:chExt cx="278" cy="86"/>
            </a:xfrm>
          </p:grpSpPr>
          <p:sp>
            <p:nvSpPr>
              <p:cNvPr id="78917" name="AutoShape 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18" name="AutoShape 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8852" name="Freeform 8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152400 h 208"/>
              <a:gd name="T2" fmla="*/ 304800 w 384"/>
              <a:gd name="T3" fmla="*/ 304800 h 208"/>
              <a:gd name="T4" fmla="*/ 609600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94569" name="Group 9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grpSp>
          <p:nvGrpSpPr>
            <p:cNvPr id="78911" name="Group 10"/>
            <p:cNvGrpSpPr>
              <a:grpSpLocks/>
            </p:cNvGrpSpPr>
            <p:nvPr/>
          </p:nvGrpSpPr>
          <p:grpSpPr bwMode="auto">
            <a:xfrm>
              <a:off x="672" y="3888"/>
              <a:ext cx="278" cy="86"/>
              <a:chOff x="672" y="3994"/>
              <a:chExt cx="278" cy="86"/>
            </a:xfrm>
          </p:grpSpPr>
          <p:sp>
            <p:nvSpPr>
              <p:cNvPr id="78913" name="AutoShape 1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14" name="AutoShape 1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912" name="Picture 13" descr="wb_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74" name="Group 14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pic>
          <p:nvPicPr>
            <p:cNvPr id="78907" name="Picture 15" descr="wb_0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8908" name="Group 16"/>
            <p:cNvGrpSpPr>
              <a:grpSpLocks/>
            </p:cNvGrpSpPr>
            <p:nvPr/>
          </p:nvGrpSpPr>
          <p:grpSpPr bwMode="auto">
            <a:xfrm>
              <a:off x="672" y="3840"/>
              <a:ext cx="278" cy="86"/>
              <a:chOff x="672" y="3994"/>
              <a:chExt cx="278" cy="86"/>
            </a:xfrm>
          </p:grpSpPr>
          <p:sp>
            <p:nvSpPr>
              <p:cNvPr id="78909" name="AutoShape 17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10" name="AutoShape 18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94579" name="Group 1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903" name="Group 20"/>
            <p:cNvGrpSpPr>
              <a:grpSpLocks/>
            </p:cNvGrpSpPr>
            <p:nvPr/>
          </p:nvGrpSpPr>
          <p:grpSpPr bwMode="auto">
            <a:xfrm>
              <a:off x="672" y="3744"/>
              <a:ext cx="278" cy="86"/>
              <a:chOff x="672" y="3994"/>
              <a:chExt cx="278" cy="86"/>
            </a:xfrm>
          </p:grpSpPr>
          <p:sp>
            <p:nvSpPr>
              <p:cNvPr id="78905" name="AutoShape 2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06" name="AutoShape 2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904" name="Picture 23" descr="wb_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4" name="Group 2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9" name="Group 25"/>
            <p:cNvGrpSpPr>
              <a:grpSpLocks/>
            </p:cNvGrpSpPr>
            <p:nvPr/>
          </p:nvGrpSpPr>
          <p:grpSpPr bwMode="auto">
            <a:xfrm>
              <a:off x="672" y="3600"/>
              <a:ext cx="278" cy="86"/>
              <a:chOff x="672" y="3994"/>
              <a:chExt cx="278" cy="86"/>
            </a:xfrm>
          </p:grpSpPr>
          <p:sp>
            <p:nvSpPr>
              <p:cNvPr id="78901" name="AutoShape 2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02" name="AutoShape 2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900" name="Picture 28" descr="wb_00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9" name="Group 2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5" name="Group 30"/>
            <p:cNvGrpSpPr>
              <a:grpSpLocks/>
            </p:cNvGrpSpPr>
            <p:nvPr/>
          </p:nvGrpSpPr>
          <p:grpSpPr bwMode="auto">
            <a:xfrm>
              <a:off x="672" y="3360"/>
              <a:ext cx="278" cy="86"/>
              <a:chOff x="672" y="3994"/>
              <a:chExt cx="278" cy="86"/>
            </a:xfrm>
          </p:grpSpPr>
          <p:sp>
            <p:nvSpPr>
              <p:cNvPr id="78897" name="AutoShape 3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98" name="AutoShape 3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96" name="Picture 33" descr="wb_0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4" name="Group 3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1" name="Group 35"/>
            <p:cNvGrpSpPr>
              <a:grpSpLocks/>
            </p:cNvGrpSpPr>
            <p:nvPr/>
          </p:nvGrpSpPr>
          <p:grpSpPr bwMode="auto">
            <a:xfrm>
              <a:off x="672" y="3034"/>
              <a:ext cx="278" cy="86"/>
              <a:chOff x="672" y="3994"/>
              <a:chExt cx="278" cy="86"/>
            </a:xfrm>
          </p:grpSpPr>
          <p:sp>
            <p:nvSpPr>
              <p:cNvPr id="78893" name="AutoShape 3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94" name="AutoShape 3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92" name="Picture 38" descr="wb_0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9" name="Group 3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87" name="Group 40"/>
            <p:cNvGrpSpPr>
              <a:grpSpLocks/>
            </p:cNvGrpSpPr>
            <p:nvPr/>
          </p:nvGrpSpPr>
          <p:grpSpPr bwMode="auto">
            <a:xfrm>
              <a:off x="672" y="2544"/>
              <a:ext cx="278" cy="86"/>
              <a:chOff x="672" y="3994"/>
              <a:chExt cx="278" cy="86"/>
            </a:xfrm>
          </p:grpSpPr>
          <p:sp>
            <p:nvSpPr>
              <p:cNvPr id="78889" name="AutoShape 4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90" name="AutoShape 4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88" name="Picture 43" descr="wb_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4" name="Group 4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83" name="Group 45"/>
            <p:cNvGrpSpPr>
              <a:grpSpLocks/>
            </p:cNvGrpSpPr>
            <p:nvPr/>
          </p:nvGrpSpPr>
          <p:grpSpPr bwMode="auto">
            <a:xfrm>
              <a:off x="672" y="1872"/>
              <a:ext cx="278" cy="86"/>
              <a:chOff x="672" y="3994"/>
              <a:chExt cx="278" cy="86"/>
            </a:xfrm>
          </p:grpSpPr>
          <p:sp>
            <p:nvSpPr>
              <p:cNvPr id="78885" name="AutoShape 4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86" name="AutoShape 4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84" name="Picture 48" descr="wb_0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9" name="Group 4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79" name="Group 50"/>
            <p:cNvGrpSpPr>
              <a:grpSpLocks/>
            </p:cNvGrpSpPr>
            <p:nvPr/>
          </p:nvGrpSpPr>
          <p:grpSpPr bwMode="auto">
            <a:xfrm>
              <a:off x="672" y="912"/>
              <a:ext cx="278" cy="86"/>
              <a:chOff x="672" y="3994"/>
              <a:chExt cx="278" cy="86"/>
            </a:xfrm>
          </p:grpSpPr>
          <p:sp>
            <p:nvSpPr>
              <p:cNvPr id="78881" name="AutoShape 5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82" name="AutoShape 5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80" name="Picture 53" descr="wb_01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14" name="Picture 54" descr="wb_0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5" name="Picture 55" descr="wb_0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6" name="Picture 56" descr="wb_0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7" name="Picture 57" descr="wb_0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8" name="Picture 58" descr="wb_0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9" name="Picture 59" descr="wb_03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0" name="Picture 60" descr="wb_0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1" name="Picture 61" descr="wb_03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2" name="Picture 62" descr="wb_03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3" name="Picture 63" descr="wb_03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4" name="Picture 64" descr="wb_04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5" name="Picture 65" descr="wb_04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6" name="Picture 66" descr="wb_04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7" name="Picture 67" descr="wb_04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8" name="Picture 68" descr="wb_04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9" name="Picture 69" descr="wb_05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78" name="Rectangle 7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7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2951B9C-614E-4948-8F4C-1214CA380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1"/>
            <a:ext cx="9144000" cy="6849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9226" y="1290052"/>
            <a:ext cx="21374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Nov 2020- Dec 2021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8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20-Nov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01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20-Dec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54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21-Jan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06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21-Feb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59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21-Mar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12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21-Apr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65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21-May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817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21-Jun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670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21-Jul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523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21-Aug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376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21-Sep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228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21-Oct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081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21-Nov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9343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21-Dec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5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wb_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1" name="Picture 3" descr="wb_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2" name="Picture 4" descr="wb_0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3" name="Picture 5" descr="wb_0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4" name="Picture 6" descr="wb_0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5" name="Picture 7" descr="wb_0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6" name="Picture 8" descr="wb_0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7" name="Picture 9" descr="wb_0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8" name="Picture 10" descr="wb_0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9" name="Picture 11" descr="wb_0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0" name="Picture 12" descr="wb_0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1" name="Picture 13" descr="wb_0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2" name="Picture 14" descr="wb_0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3" name="Picture 15" descr="wb_0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4" name="Picture 16" descr="wb_02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5" name="Picture 17" descr="wb_0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6" name="Picture 18" descr="wb_0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7" name="Picture 19" descr="wb_0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8" name="Picture 20" descr="wb_0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9" name="Picture 21" descr="wb_01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0" name="Picture 22" descr="wb_01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1" name="Picture 23" descr="wb_00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2" name="Picture 24" descr="wb_00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3" name="Picture 25" descr="wb_00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4" name="Picture 26" descr="wb_00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5" name="Picture 27" descr="wb_00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20" name="AutoShape 28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5021" name="Freeform 29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152400 h 208"/>
              <a:gd name="T2" fmla="*/ 304800 w 384"/>
              <a:gd name="T3" fmla="*/ 304800 h 208"/>
              <a:gd name="T4" fmla="*/ 609600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01758" name="Group 30"/>
          <p:cNvGrpSpPr>
            <a:grpSpLocks/>
          </p:cNvGrpSpPr>
          <p:nvPr/>
        </p:nvGrpSpPr>
        <p:grpSpPr bwMode="auto">
          <a:xfrm>
            <a:off x="1066800" y="6273800"/>
            <a:ext cx="441325" cy="161925"/>
            <a:chOff x="672" y="3952"/>
            <a:chExt cx="278" cy="102"/>
          </a:xfrm>
        </p:grpSpPr>
        <p:sp>
          <p:nvSpPr>
            <p:cNvPr id="85080" name="AutoShape 31"/>
            <p:cNvSpPr>
              <a:spLocks noChangeArrowheads="1"/>
            </p:cNvSpPr>
            <p:nvPr/>
          </p:nvSpPr>
          <p:spPr bwMode="auto">
            <a:xfrm>
              <a:off x="672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81" name="AutoShape 32"/>
            <p:cNvSpPr>
              <a:spLocks noChangeArrowheads="1"/>
            </p:cNvSpPr>
            <p:nvPr/>
          </p:nvSpPr>
          <p:spPr bwMode="auto">
            <a:xfrm>
              <a:off x="864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82" name="AutoShape 33"/>
            <p:cNvSpPr>
              <a:spLocks noChangeArrowheads="1"/>
            </p:cNvSpPr>
            <p:nvPr/>
          </p:nvSpPr>
          <p:spPr bwMode="auto">
            <a:xfrm>
              <a:off x="809" y="3968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62" name="Group 34"/>
          <p:cNvGrpSpPr>
            <a:grpSpLocks/>
          </p:cNvGrpSpPr>
          <p:nvPr/>
        </p:nvGrpSpPr>
        <p:grpSpPr bwMode="auto">
          <a:xfrm>
            <a:off x="1066800" y="6251575"/>
            <a:ext cx="441325" cy="161925"/>
            <a:chOff x="672" y="3936"/>
            <a:chExt cx="278" cy="102"/>
          </a:xfrm>
        </p:grpSpPr>
        <p:sp>
          <p:nvSpPr>
            <p:cNvPr id="85077" name="AutoShape 3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8" name="AutoShape 3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9" name="AutoShape 3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66" name="Group 38"/>
          <p:cNvGrpSpPr>
            <a:grpSpLocks/>
          </p:cNvGrpSpPr>
          <p:nvPr/>
        </p:nvGrpSpPr>
        <p:grpSpPr bwMode="auto">
          <a:xfrm>
            <a:off x="1068388" y="6234113"/>
            <a:ext cx="441325" cy="161925"/>
            <a:chOff x="672" y="3936"/>
            <a:chExt cx="278" cy="102"/>
          </a:xfrm>
        </p:grpSpPr>
        <p:sp>
          <p:nvSpPr>
            <p:cNvPr id="85074" name="AutoShape 3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5" name="AutoShape 4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6" name="AutoShape 4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0" name="Group 42"/>
          <p:cNvGrpSpPr>
            <a:grpSpLocks/>
          </p:cNvGrpSpPr>
          <p:nvPr/>
        </p:nvGrpSpPr>
        <p:grpSpPr bwMode="auto">
          <a:xfrm>
            <a:off x="1068388" y="6205538"/>
            <a:ext cx="441325" cy="161925"/>
            <a:chOff x="672" y="3936"/>
            <a:chExt cx="278" cy="102"/>
          </a:xfrm>
        </p:grpSpPr>
        <p:sp>
          <p:nvSpPr>
            <p:cNvPr id="85071" name="AutoShape 4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2" name="AutoShape 4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3" name="AutoShape 4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4" name="Group 46"/>
          <p:cNvGrpSpPr>
            <a:grpSpLocks/>
          </p:cNvGrpSpPr>
          <p:nvPr/>
        </p:nvGrpSpPr>
        <p:grpSpPr bwMode="auto">
          <a:xfrm>
            <a:off x="1068388" y="6169025"/>
            <a:ext cx="441325" cy="161925"/>
            <a:chOff x="672" y="3936"/>
            <a:chExt cx="278" cy="102"/>
          </a:xfrm>
        </p:grpSpPr>
        <p:sp>
          <p:nvSpPr>
            <p:cNvPr id="85068" name="AutoShape 4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9" name="AutoShape 4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0" name="AutoShape 4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8" name="Group 50"/>
          <p:cNvGrpSpPr>
            <a:grpSpLocks/>
          </p:cNvGrpSpPr>
          <p:nvPr/>
        </p:nvGrpSpPr>
        <p:grpSpPr bwMode="auto">
          <a:xfrm>
            <a:off x="1068388" y="6115050"/>
            <a:ext cx="441325" cy="161925"/>
            <a:chOff x="672" y="3936"/>
            <a:chExt cx="278" cy="102"/>
          </a:xfrm>
        </p:grpSpPr>
        <p:sp>
          <p:nvSpPr>
            <p:cNvPr id="85065" name="AutoShape 5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6" name="AutoShape 5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7" name="AutoShape 5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82" name="Group 54"/>
          <p:cNvGrpSpPr>
            <a:grpSpLocks/>
          </p:cNvGrpSpPr>
          <p:nvPr/>
        </p:nvGrpSpPr>
        <p:grpSpPr bwMode="auto">
          <a:xfrm>
            <a:off x="1068388" y="6032500"/>
            <a:ext cx="441325" cy="161925"/>
            <a:chOff x="672" y="3936"/>
            <a:chExt cx="278" cy="102"/>
          </a:xfrm>
        </p:grpSpPr>
        <p:sp>
          <p:nvSpPr>
            <p:cNvPr id="85062" name="AutoShape 5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3" name="AutoShape 5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4" name="AutoShape 5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86" name="Group 58"/>
          <p:cNvGrpSpPr>
            <a:grpSpLocks/>
          </p:cNvGrpSpPr>
          <p:nvPr/>
        </p:nvGrpSpPr>
        <p:grpSpPr bwMode="auto">
          <a:xfrm>
            <a:off x="1068388" y="5913438"/>
            <a:ext cx="441325" cy="161925"/>
            <a:chOff x="672" y="3936"/>
            <a:chExt cx="278" cy="102"/>
          </a:xfrm>
        </p:grpSpPr>
        <p:sp>
          <p:nvSpPr>
            <p:cNvPr id="85059" name="AutoShape 5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0" name="AutoShape 6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1" name="AutoShape 6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0" name="Group 62"/>
          <p:cNvGrpSpPr>
            <a:grpSpLocks/>
          </p:cNvGrpSpPr>
          <p:nvPr/>
        </p:nvGrpSpPr>
        <p:grpSpPr bwMode="auto">
          <a:xfrm>
            <a:off x="1068388" y="5740400"/>
            <a:ext cx="441325" cy="161925"/>
            <a:chOff x="672" y="3936"/>
            <a:chExt cx="278" cy="102"/>
          </a:xfrm>
        </p:grpSpPr>
        <p:sp>
          <p:nvSpPr>
            <p:cNvPr id="85056" name="AutoShape 6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7" name="AutoShape 6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8" name="AutoShape 6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4" name="Group 66"/>
          <p:cNvGrpSpPr>
            <a:grpSpLocks/>
          </p:cNvGrpSpPr>
          <p:nvPr/>
        </p:nvGrpSpPr>
        <p:grpSpPr bwMode="auto">
          <a:xfrm>
            <a:off x="1068388" y="5492750"/>
            <a:ext cx="441325" cy="161925"/>
            <a:chOff x="672" y="3936"/>
            <a:chExt cx="278" cy="102"/>
          </a:xfrm>
        </p:grpSpPr>
        <p:sp>
          <p:nvSpPr>
            <p:cNvPr id="85053" name="AutoShape 6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4" name="AutoShape 6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5" name="AutoShape 6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8" name="Group 70"/>
          <p:cNvGrpSpPr>
            <a:grpSpLocks/>
          </p:cNvGrpSpPr>
          <p:nvPr/>
        </p:nvGrpSpPr>
        <p:grpSpPr bwMode="auto">
          <a:xfrm>
            <a:off x="1068388" y="5137150"/>
            <a:ext cx="441325" cy="161925"/>
            <a:chOff x="672" y="3936"/>
            <a:chExt cx="278" cy="102"/>
          </a:xfrm>
        </p:grpSpPr>
        <p:sp>
          <p:nvSpPr>
            <p:cNvPr id="85050" name="AutoShape 7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1" name="AutoShape 7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2" name="AutoShape 7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02" name="Group 74"/>
          <p:cNvGrpSpPr>
            <a:grpSpLocks/>
          </p:cNvGrpSpPr>
          <p:nvPr/>
        </p:nvGrpSpPr>
        <p:grpSpPr bwMode="auto">
          <a:xfrm>
            <a:off x="1068388" y="4633913"/>
            <a:ext cx="441325" cy="161925"/>
            <a:chOff x="672" y="3936"/>
            <a:chExt cx="278" cy="102"/>
          </a:xfrm>
        </p:grpSpPr>
        <p:sp>
          <p:nvSpPr>
            <p:cNvPr id="85047" name="AutoShape 7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8" name="AutoShape 7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9" name="AutoShape 7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06" name="Group 78"/>
          <p:cNvGrpSpPr>
            <a:grpSpLocks/>
          </p:cNvGrpSpPr>
          <p:nvPr/>
        </p:nvGrpSpPr>
        <p:grpSpPr bwMode="auto">
          <a:xfrm>
            <a:off x="1068388" y="3902075"/>
            <a:ext cx="441325" cy="161925"/>
            <a:chOff x="672" y="3936"/>
            <a:chExt cx="278" cy="102"/>
          </a:xfrm>
        </p:grpSpPr>
        <p:sp>
          <p:nvSpPr>
            <p:cNvPr id="85044" name="AutoShape 7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5" name="AutoShape 8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6" name="AutoShape 8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10" name="Group 82"/>
          <p:cNvGrpSpPr>
            <a:grpSpLocks/>
          </p:cNvGrpSpPr>
          <p:nvPr/>
        </p:nvGrpSpPr>
        <p:grpSpPr bwMode="auto">
          <a:xfrm>
            <a:off x="1068388" y="2841625"/>
            <a:ext cx="441325" cy="161925"/>
            <a:chOff x="672" y="3936"/>
            <a:chExt cx="278" cy="102"/>
          </a:xfrm>
        </p:grpSpPr>
        <p:sp>
          <p:nvSpPr>
            <p:cNvPr id="85041" name="AutoShape 8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2" name="AutoShape 8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3" name="AutoShape 8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14" name="Group 86"/>
          <p:cNvGrpSpPr>
            <a:grpSpLocks/>
          </p:cNvGrpSpPr>
          <p:nvPr/>
        </p:nvGrpSpPr>
        <p:grpSpPr bwMode="auto">
          <a:xfrm>
            <a:off x="1068388" y="1323975"/>
            <a:ext cx="441325" cy="161925"/>
            <a:chOff x="672" y="3936"/>
            <a:chExt cx="278" cy="102"/>
          </a:xfrm>
        </p:grpSpPr>
        <p:sp>
          <p:nvSpPr>
            <p:cNvPr id="85038" name="AutoShape 8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39" name="AutoShape 8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0" name="AutoShape 8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5037" name="Rectangle 9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71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structure</a:t>
            </a:r>
          </a:p>
        </p:txBody>
      </p:sp>
      <p:pic>
        <p:nvPicPr>
          <p:cNvPr id="86019" name="Picture 3" descr="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0" name="Picture 4" descr="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1" name="Picture 5" descr="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2" name="Picture 6" descr="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3" name="Picture 7" descr="frame_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4" name="Picture 8" descr="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5" name="Picture 9" descr="frame_0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6" name="Picture 10" descr="frame_00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7" name="Picture 11" descr="frame_00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8" name="Picture 12" descr="frame_0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</a:rPr>
              <a:t>b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</a:rPr>
              <a:t>        +</a:t>
            </a:r>
            <a:endParaRPr lang="en-US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21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428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forward Fourier Transform</a:t>
            </a:r>
          </a:p>
        </p:txBody>
      </p:sp>
      <p:pic>
        <p:nvPicPr>
          <p:cNvPr id="87043" name="Picture 3" descr="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4" name="Picture 4" descr="pat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5" name="Rectangle 5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204806" name="AutoShape 6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807" name="AutoShape 7"/>
          <p:cNvSpPr>
            <a:spLocks noChangeArrowheads="1"/>
          </p:cNvSpPr>
          <p:nvPr/>
        </p:nvSpPr>
        <p:spPr bwMode="auto">
          <a:xfrm rot="10800000">
            <a:off x="3332163" y="423545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3851275" y="1063625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no phase</a:t>
            </a:r>
          </a:p>
        </p:txBody>
      </p:sp>
      <p:grpSp>
        <p:nvGrpSpPr>
          <p:cNvPr id="204809" name="Group 9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87050" name="Group 10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87060" name="Freeform 11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7061" name="Freeform 12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7062" name="Freeform 13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7063" name="Freeform 14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7064" name="Freeform 15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7065" name="Freeform 16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7066" name="Freeform 17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7067" name="Freeform 18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87051" name="Group 19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87052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7053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7054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7055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7056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7057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7058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7059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 rot="16200000">
            <a:off x="4401020" y="439236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</a:rPr>
              <a:t>+</a:t>
            </a:r>
            <a:endParaRPr lang="en-US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39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2" grpId="0"/>
      <p:bldP spid="204805" grpId="0"/>
      <p:bldP spid="204806" grpId="0" animBg="1"/>
      <p:bldP spid="204807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structure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pic>
        <p:nvPicPr>
          <p:cNvPr id="88068" name="Picture 4" descr="phaseframe_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5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0" name="Picture 6" descr="phaseframe_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1" name="Picture 7" descr="phaseframe_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2" name="Picture 8" descr="phaseframe_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3" name="Picture 9" descr="phase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4" name="Picture 10" descr="phaseframe_0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5" name="Picture 11" descr="phaseframe_0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6" name="Picture 12" descr="phaseframe_0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7" name="Picture 13" descr="phaseframe_0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8" name="Picture 14" descr="phaseframe_0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9" name="Text Box 1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8080" name="Text Box 1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8081" name="AutoShape 17"/>
          <p:cNvSpPr>
            <a:spLocks noChangeArrowheads="1"/>
          </p:cNvSpPr>
          <p:nvPr/>
        </p:nvSpPr>
        <p:spPr bwMode="auto">
          <a:xfrm>
            <a:off x="3219450" y="4229100"/>
            <a:ext cx="941388" cy="781050"/>
          </a:xfrm>
          <a:prstGeom prst="leftArrow">
            <a:avLst>
              <a:gd name="adj1" fmla="val 43500"/>
              <a:gd name="adj2" fmla="val 40779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205842" name="Group 18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88085" name="Group 19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88095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8096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8097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8098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8099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8100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8101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8102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88086" name="Group 28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88087" name="Freeform 29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8088" name="Freeform 30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8089" name="Freeform 31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8090" name="Freeform 32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8091" name="Freeform 33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8092" name="Freeform 34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8093" name="Freeform 35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8094" name="Freeform 36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205861" name="Rectangle 37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88084" name="AutoShape 38"/>
          <p:cNvSpPr>
            <a:spLocks noChangeArrowheads="1"/>
          </p:cNvSpPr>
          <p:nvPr/>
        </p:nvSpPr>
        <p:spPr bwMode="auto">
          <a:xfrm rot="10800000">
            <a:off x="3384550" y="4235450"/>
            <a:ext cx="1008063" cy="781050"/>
          </a:xfrm>
          <a:prstGeom prst="leftArrow">
            <a:avLst>
              <a:gd name="adj1" fmla="val 43500"/>
              <a:gd name="adj2" fmla="val 43667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4401020" y="439236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Arial" pitchFamily="34" charset="0"/>
              </a:rPr>
              <a:t>+</a:t>
            </a:r>
            <a:endParaRPr lang="en-US" dirty="0">
              <a:solidFill>
                <a:srgbClr val="00B05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62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  <p:bldP spid="205861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89094" name="Picture 6" descr="phase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5" name="Picture 7" descr="phase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6" name="Picture 8" descr="phase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7" name="Picture 9" descr="phase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</a:rPr>
              <a:t>b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</a:rPr>
              <a:t>        </a:t>
            </a:r>
            <a:r>
              <a:rPr lang="en-US" dirty="0" smtClean="0">
                <a:solidFill>
                  <a:srgbClr val="00B050"/>
                </a:solidFill>
                <a:latin typeface="Arial" pitchFamily="34" charset="0"/>
              </a:rPr>
              <a:t>+</a:t>
            </a:r>
            <a:endParaRPr lang="en-US" dirty="0">
              <a:solidFill>
                <a:srgbClr val="00B05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21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pic>
        <p:nvPicPr>
          <p:cNvPr id="90116" name="Picture 4" descr="lattice_pha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</a:rPr>
              <a:t>b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</a:rPr>
              <a:t>       </a:t>
            </a:r>
            <a:r>
              <a:rPr lang="en-US" dirty="0" smtClean="0">
                <a:solidFill>
                  <a:srgbClr val="00B050"/>
                </a:solidFill>
                <a:latin typeface="Arial" pitchFamily="34" charset="0"/>
              </a:rPr>
              <a:t> +</a:t>
            </a:r>
            <a:endParaRPr lang="en-US" dirty="0">
              <a:solidFill>
                <a:srgbClr val="00B05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4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91142" name="Picture 6" descr="phaseframe_0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</a:rPr>
              <a:t>b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</a:rPr>
              <a:t>       </a:t>
            </a:r>
            <a:r>
              <a:rPr lang="en-US" dirty="0" smtClean="0">
                <a:solidFill>
                  <a:srgbClr val="00B050"/>
                </a:solidFill>
                <a:latin typeface="Arial" pitchFamily="34" charset="0"/>
              </a:rPr>
              <a:t> +</a:t>
            </a:r>
            <a:endParaRPr lang="en-US" dirty="0">
              <a:solidFill>
                <a:srgbClr val="00B05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18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phasefr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3" name="Picture 3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crystal structure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</a:rPr>
              <a:t>b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</a:rPr>
              <a:t>       </a:t>
            </a:r>
            <a:r>
              <a:rPr lang="en-US" dirty="0" smtClean="0">
                <a:solidFill>
                  <a:srgbClr val="00B050"/>
                </a:solidFill>
                <a:latin typeface="Arial" pitchFamily="34" charset="0"/>
              </a:rPr>
              <a:t> +</a:t>
            </a:r>
            <a:endParaRPr lang="en-US" dirty="0">
              <a:solidFill>
                <a:srgbClr val="00B05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9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lysozyme: real and reciprocal</a:t>
            </a:r>
          </a:p>
        </p:txBody>
      </p:sp>
      <p:pic>
        <p:nvPicPr>
          <p:cNvPr id="3" name="lyso_rotat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6661334" y="389920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Arial" pitchFamily="34" charset="0"/>
              </a:rPr>
              <a:t>+</a:t>
            </a:r>
            <a:endParaRPr lang="en-US" dirty="0">
              <a:solidFill>
                <a:srgbClr val="00B050"/>
              </a:solidFill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6661335" y="437181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Arial" pitchFamily="34" charset="0"/>
              </a:rPr>
              <a:t>+</a:t>
            </a:r>
            <a:endParaRPr lang="en-US" dirty="0">
              <a:solidFill>
                <a:srgbClr val="00B05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87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4062" y="393002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</a:rPr>
              <a:t>+</a:t>
            </a:r>
            <a:endParaRPr lang="en-US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74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2951B9C-614E-4948-8F4C-1214CA380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1"/>
            <a:ext cx="9144000" cy="68494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9226" y="1290052"/>
            <a:ext cx="21374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Nov 2022- Dec 2023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99971" y="2875402"/>
            <a:ext cx="5034709" cy="12669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48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22-Nov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01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22-Dec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54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23-Jan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06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23-Feb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59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23-Mar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112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23-Apr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65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23-May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817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23-Jun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670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23-Jul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523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23-Aug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376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23-Sep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228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23-Oct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081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23-Nov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9343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23-Dec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53094" y="2019300"/>
            <a:ext cx="3581105" cy="16002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a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ssuming here that basis schedules from 2021 will repeat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05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94062" y="393002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</a:rPr>
              <a:t>+</a:t>
            </a:r>
            <a:endParaRPr lang="en-US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67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6609"/>
          </a:xfrm>
          <a:noFill/>
        </p:spPr>
        <p:txBody>
          <a:bodyPr>
            <a:normAutofit fontScale="90000"/>
          </a:bodyPr>
          <a:lstStyle/>
          <a:p>
            <a:r>
              <a:rPr lang="en-US" altLang="en-US" sz="6000" dirty="0" smtClean="0">
                <a:latin typeface="Arial" pitchFamily="34" charset="0"/>
                <a:cs typeface="Arial" pitchFamily="34" charset="0"/>
              </a:rPr>
              <a:t>Expected </a:t>
            </a:r>
            <a:r>
              <a:rPr lang="en-US" altLang="en-US" sz="6000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altLang="en-US" sz="6000" baseline="-25000" dirty="0" err="1" smtClean="0">
                <a:latin typeface="Arial" pitchFamily="34" charset="0"/>
                <a:cs typeface="Arial" pitchFamily="34" charset="0"/>
              </a:rPr>
              <a:t>merge</a:t>
            </a:r>
            <a:r>
              <a:rPr lang="en-US" altLang="en-US" sz="6000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6000" dirty="0">
                <a:solidFill>
                  <a:srgbClr val="FF0000"/>
                </a:solidFill>
              </a:rPr>
              <a:t>as </a:t>
            </a:r>
            <a:r>
              <a:rPr lang="en-US" altLang="en-US" sz="6000" i="1" dirty="0" err="1" smtClean="0">
                <a:solidFill>
                  <a:srgbClr val="FF0000"/>
                </a:solidFill>
              </a:rPr>
              <a:t>I</a:t>
            </a:r>
            <a:r>
              <a:rPr lang="en-US" altLang="en-US" sz="6000" i="1" baseline="-25000" dirty="0" err="1" smtClean="0">
                <a:solidFill>
                  <a:srgbClr val="FF0000"/>
                </a:solidFill>
              </a:rPr>
              <a:t>obs</a:t>
            </a:r>
            <a:r>
              <a:rPr lang="en-US" altLang="en-US" sz="6000" dirty="0" smtClean="0">
                <a:solidFill>
                  <a:srgbClr val="FF0000"/>
                </a:solidFill>
              </a:rPr>
              <a:t> </a:t>
            </a:r>
            <a:r>
              <a:rPr lang="en-US" altLang="en-US" sz="6000" dirty="0">
                <a:solidFill>
                  <a:srgbClr val="FF0000"/>
                </a:solidFill>
                <a:cs typeface="Arial" charset="0"/>
              </a:rPr>
              <a:t>→ 0</a:t>
            </a:r>
            <a:br>
              <a:rPr lang="en-US" altLang="en-US" sz="6000" dirty="0">
                <a:solidFill>
                  <a:srgbClr val="FF0000"/>
                </a:solidFill>
                <a:cs typeface="Arial" charset="0"/>
              </a:rPr>
            </a:br>
            <a:endParaRPr lang="en-US" altLang="en-US" sz="6000" baseline="-250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776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8175236"/>
              </p:ext>
            </p:extLst>
          </p:nvPr>
        </p:nvGraphicFramePr>
        <p:xfrm>
          <a:off x="1210818" y="2518265"/>
          <a:ext cx="6602773" cy="2575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Equation" r:id="rId3" imgW="1269720" imgH="495000" progId="Equation.3">
                  <p:embed/>
                </p:oleObj>
              </mc:Choice>
              <mc:Fallback>
                <p:oleObj name="Equation" r:id="rId3" imgW="12697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0818" y="2518265"/>
                        <a:ext cx="6602773" cy="2575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736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197677"/>
              </p:ext>
            </p:extLst>
          </p:nvPr>
        </p:nvGraphicFramePr>
        <p:xfrm>
          <a:off x="391899" y="837489"/>
          <a:ext cx="8752101" cy="5580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1" name="Chart" r:id="rId3" imgW="9430016" imgH="6214840" progId="MSGraph.Chart.8">
                  <p:embed followColorScheme="full"/>
                </p:oleObj>
              </mc:Choice>
              <mc:Fallback>
                <p:oleObj name="Chart" r:id="rId3" imgW="9430016" imgH="621484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899" y="837489"/>
                        <a:ext cx="8752101" cy="5580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747219" y="3051375"/>
            <a:ext cx="19144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Average value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Averaging Gaussian error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83004" y="6322990"/>
            <a:ext cx="37609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Number of samples averaged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444093"/>
              </p:ext>
            </p:extLst>
          </p:nvPr>
        </p:nvGraphicFramePr>
        <p:xfrm>
          <a:off x="2649849" y="4068184"/>
          <a:ext cx="2614613" cy="172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2" name="Chart" r:id="rId5" imgW="9417788" imgH="6227100" progId="MSGraph.Chart.8">
                  <p:embed followColorScheme="full"/>
                </p:oleObj>
              </mc:Choice>
              <mc:Fallback>
                <p:oleObj name="Chart" r:id="rId5" imgW="9417788" imgH="62271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9849" y="4068184"/>
                        <a:ext cx="2614613" cy="172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33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335465"/>
              </p:ext>
            </p:extLst>
          </p:nvPr>
        </p:nvGraphicFramePr>
        <p:xfrm>
          <a:off x="392113" y="838200"/>
          <a:ext cx="8751887" cy="558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5" name="Chart" r:id="rId3" imgW="9430016" imgH="6214840" progId="MSGraph.Chart.8">
                  <p:embed followColorScheme="full"/>
                </p:oleObj>
              </mc:Choice>
              <mc:Fallback>
                <p:oleObj name="Chart" r:id="rId3" imgW="9430016" imgH="621484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113" y="838200"/>
                        <a:ext cx="8751887" cy="558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747219" y="3051375"/>
            <a:ext cx="19144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Average value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Averaging Gauss/Gauss error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83004" y="6322990"/>
            <a:ext cx="37609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Number of samples averaged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62324"/>
              </p:ext>
            </p:extLst>
          </p:nvPr>
        </p:nvGraphicFramePr>
        <p:xfrm>
          <a:off x="2649538" y="4068763"/>
          <a:ext cx="2614612" cy="172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6" name="Chart" r:id="rId5" imgW="9417788" imgH="6227100" progId="MSGraph.Chart.8">
                  <p:embed followColorScheme="full"/>
                </p:oleObj>
              </mc:Choice>
              <mc:Fallback>
                <p:oleObj name="Chart" r:id="rId5" imgW="9417788" imgH="62271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9538" y="4068763"/>
                        <a:ext cx="2614612" cy="172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64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643339"/>
              </p:ext>
            </p:extLst>
          </p:nvPr>
        </p:nvGraphicFramePr>
        <p:xfrm>
          <a:off x="533400" y="838199"/>
          <a:ext cx="10210800" cy="662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name="Chart" r:id="rId3" imgW="36004500" imgH="36004500" progId="MSGraph.Chart.8">
                  <p:embed followColorScheme="full"/>
                </p:oleObj>
              </mc:Choice>
              <mc:Fallback>
                <p:oleObj name="Chart" r:id="rId3" imgW="36004500" imgH="36004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838199"/>
                        <a:ext cx="10210800" cy="662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58949" y="3051375"/>
            <a:ext cx="3337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Average outer-shell </a:t>
            </a:r>
            <a:r>
              <a:rPr lang="en-US" altLang="en-US" sz="2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altLang="en-US" sz="2000" b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merge</a:t>
            </a:r>
            <a:endParaRPr lang="en-US" altLang="en-US" sz="2000" b="1" baseline="-25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sz="40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merge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at the resolution limit in PDB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400118" y="6322990"/>
            <a:ext cx="7267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Year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33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Optimum resolution cutoff is: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Too optimistic: add nothing but noise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Too pessimistic: series-termination error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Happy medium?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Simulate: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Random atoms, compute F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Add Gaussian noise, RMS = 1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Truncate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Subtract “right” map, RMS difference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1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8322735"/>
              </p:ext>
            </p:extLst>
          </p:nvPr>
        </p:nvGraphicFramePr>
        <p:xfrm>
          <a:off x="663611" y="639628"/>
          <a:ext cx="8436521" cy="579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34044" y="3263090"/>
            <a:ext cx="37369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Error in map (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rms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e</a:t>
            </a:r>
            <a:r>
              <a:rPr lang="en-US" altLang="en-US" sz="2800" b="1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-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439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052930"/>
              </p:ext>
            </p:extLst>
          </p:nvPr>
        </p:nvGraphicFramePr>
        <p:xfrm>
          <a:off x="317500" y="641350"/>
          <a:ext cx="8775700" cy="579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90533" y="3263090"/>
            <a:ext cx="40607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Correlation Coefficient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460938" y="851338"/>
            <a:ext cx="6369269" cy="3759214"/>
          </a:xfrm>
          <a:custGeom>
            <a:avLst/>
            <a:gdLst>
              <a:gd name="connsiteX0" fmla="*/ 0 w 6369269"/>
              <a:gd name="connsiteY0" fmla="*/ 430924 h 3759214"/>
              <a:gd name="connsiteX1" fmla="*/ 714703 w 6369269"/>
              <a:gd name="connsiteY1" fmla="*/ 1177159 h 3759214"/>
              <a:gd name="connsiteX2" fmla="*/ 1524000 w 6369269"/>
              <a:gd name="connsiteY2" fmla="*/ 1954924 h 3759214"/>
              <a:gd name="connsiteX3" fmla="*/ 2343807 w 6369269"/>
              <a:gd name="connsiteY3" fmla="*/ 2543503 h 3759214"/>
              <a:gd name="connsiteX4" fmla="*/ 3121572 w 6369269"/>
              <a:gd name="connsiteY4" fmla="*/ 3048000 h 3759214"/>
              <a:gd name="connsiteX5" fmla="*/ 3888828 w 6369269"/>
              <a:gd name="connsiteY5" fmla="*/ 3405352 h 3759214"/>
              <a:gd name="connsiteX6" fmla="*/ 4435365 w 6369269"/>
              <a:gd name="connsiteY6" fmla="*/ 3657600 h 3759214"/>
              <a:gd name="connsiteX7" fmla="*/ 4813738 w 6369269"/>
              <a:gd name="connsiteY7" fmla="*/ 3741683 h 3759214"/>
              <a:gd name="connsiteX8" fmla="*/ 5129048 w 6369269"/>
              <a:gd name="connsiteY8" fmla="*/ 3752193 h 3759214"/>
              <a:gd name="connsiteX9" fmla="*/ 5423338 w 6369269"/>
              <a:gd name="connsiteY9" fmla="*/ 3657600 h 3759214"/>
              <a:gd name="connsiteX10" fmla="*/ 5591503 w 6369269"/>
              <a:gd name="connsiteY10" fmla="*/ 3531476 h 3759214"/>
              <a:gd name="connsiteX11" fmla="*/ 5707117 w 6369269"/>
              <a:gd name="connsiteY11" fmla="*/ 3247696 h 3759214"/>
              <a:gd name="connsiteX12" fmla="*/ 5854262 w 6369269"/>
              <a:gd name="connsiteY12" fmla="*/ 2848303 h 3759214"/>
              <a:gd name="connsiteX13" fmla="*/ 6043448 w 6369269"/>
              <a:gd name="connsiteY13" fmla="*/ 2186152 h 3759214"/>
              <a:gd name="connsiteX14" fmla="*/ 6211614 w 6369269"/>
              <a:gd name="connsiteY14" fmla="*/ 1292772 h 3759214"/>
              <a:gd name="connsiteX15" fmla="*/ 6316717 w 6369269"/>
              <a:gd name="connsiteY15" fmla="*/ 546538 h 3759214"/>
              <a:gd name="connsiteX16" fmla="*/ 6369269 w 6369269"/>
              <a:gd name="connsiteY16" fmla="*/ 0 h 375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69269" h="3759214">
                <a:moveTo>
                  <a:pt x="0" y="430924"/>
                </a:moveTo>
                <a:cubicBezTo>
                  <a:pt x="230351" y="677041"/>
                  <a:pt x="460703" y="923159"/>
                  <a:pt x="714703" y="1177159"/>
                </a:cubicBezTo>
                <a:cubicBezTo>
                  <a:pt x="968703" y="1431159"/>
                  <a:pt x="1252483" y="1727200"/>
                  <a:pt x="1524000" y="1954924"/>
                </a:cubicBezTo>
                <a:cubicBezTo>
                  <a:pt x="1795517" y="2182648"/>
                  <a:pt x="2077545" y="2361324"/>
                  <a:pt x="2343807" y="2543503"/>
                </a:cubicBezTo>
                <a:cubicBezTo>
                  <a:pt x="2610069" y="2725682"/>
                  <a:pt x="2864068" y="2904358"/>
                  <a:pt x="3121572" y="3048000"/>
                </a:cubicBezTo>
                <a:cubicBezTo>
                  <a:pt x="3379076" y="3191642"/>
                  <a:pt x="3888828" y="3405352"/>
                  <a:pt x="3888828" y="3405352"/>
                </a:cubicBezTo>
                <a:cubicBezTo>
                  <a:pt x="4107793" y="3506952"/>
                  <a:pt x="4281213" y="3601545"/>
                  <a:pt x="4435365" y="3657600"/>
                </a:cubicBezTo>
                <a:cubicBezTo>
                  <a:pt x="4589517" y="3713655"/>
                  <a:pt x="4698124" y="3725918"/>
                  <a:pt x="4813738" y="3741683"/>
                </a:cubicBezTo>
                <a:cubicBezTo>
                  <a:pt x="4929352" y="3757448"/>
                  <a:pt x="5027448" y="3766207"/>
                  <a:pt x="5129048" y="3752193"/>
                </a:cubicBezTo>
                <a:cubicBezTo>
                  <a:pt x="5230648" y="3738179"/>
                  <a:pt x="5346262" y="3694386"/>
                  <a:pt x="5423338" y="3657600"/>
                </a:cubicBezTo>
                <a:cubicBezTo>
                  <a:pt x="5500414" y="3620814"/>
                  <a:pt x="5544207" y="3599793"/>
                  <a:pt x="5591503" y="3531476"/>
                </a:cubicBezTo>
                <a:cubicBezTo>
                  <a:pt x="5638799" y="3463159"/>
                  <a:pt x="5663324" y="3361558"/>
                  <a:pt x="5707117" y="3247696"/>
                </a:cubicBezTo>
                <a:cubicBezTo>
                  <a:pt x="5750910" y="3133834"/>
                  <a:pt x="5798207" y="3025227"/>
                  <a:pt x="5854262" y="2848303"/>
                </a:cubicBezTo>
                <a:cubicBezTo>
                  <a:pt x="5910317" y="2671379"/>
                  <a:pt x="5983889" y="2445407"/>
                  <a:pt x="6043448" y="2186152"/>
                </a:cubicBezTo>
                <a:cubicBezTo>
                  <a:pt x="6103007" y="1926897"/>
                  <a:pt x="6166069" y="1566041"/>
                  <a:pt x="6211614" y="1292772"/>
                </a:cubicBezTo>
                <a:cubicBezTo>
                  <a:pt x="6257159" y="1019503"/>
                  <a:pt x="6290441" y="762000"/>
                  <a:pt x="6316717" y="546538"/>
                </a:cubicBezTo>
                <a:cubicBezTo>
                  <a:pt x="6342993" y="331076"/>
                  <a:pt x="6356131" y="165538"/>
                  <a:pt x="6369269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50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8824"/>
              </p:ext>
            </p:extLst>
          </p:nvPr>
        </p:nvGraphicFramePr>
        <p:xfrm>
          <a:off x="317500" y="641350"/>
          <a:ext cx="8775700" cy="579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90533" y="3263090"/>
            <a:ext cx="40607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Correlation Coefficient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460938" y="851338"/>
            <a:ext cx="6369269" cy="3759214"/>
          </a:xfrm>
          <a:custGeom>
            <a:avLst/>
            <a:gdLst>
              <a:gd name="connsiteX0" fmla="*/ 0 w 6369269"/>
              <a:gd name="connsiteY0" fmla="*/ 430924 h 3759214"/>
              <a:gd name="connsiteX1" fmla="*/ 714703 w 6369269"/>
              <a:gd name="connsiteY1" fmla="*/ 1177159 h 3759214"/>
              <a:gd name="connsiteX2" fmla="*/ 1524000 w 6369269"/>
              <a:gd name="connsiteY2" fmla="*/ 1954924 h 3759214"/>
              <a:gd name="connsiteX3" fmla="*/ 2343807 w 6369269"/>
              <a:gd name="connsiteY3" fmla="*/ 2543503 h 3759214"/>
              <a:gd name="connsiteX4" fmla="*/ 3121572 w 6369269"/>
              <a:gd name="connsiteY4" fmla="*/ 3048000 h 3759214"/>
              <a:gd name="connsiteX5" fmla="*/ 3888828 w 6369269"/>
              <a:gd name="connsiteY5" fmla="*/ 3405352 h 3759214"/>
              <a:gd name="connsiteX6" fmla="*/ 4435365 w 6369269"/>
              <a:gd name="connsiteY6" fmla="*/ 3657600 h 3759214"/>
              <a:gd name="connsiteX7" fmla="*/ 4813738 w 6369269"/>
              <a:gd name="connsiteY7" fmla="*/ 3741683 h 3759214"/>
              <a:gd name="connsiteX8" fmla="*/ 5129048 w 6369269"/>
              <a:gd name="connsiteY8" fmla="*/ 3752193 h 3759214"/>
              <a:gd name="connsiteX9" fmla="*/ 5423338 w 6369269"/>
              <a:gd name="connsiteY9" fmla="*/ 3657600 h 3759214"/>
              <a:gd name="connsiteX10" fmla="*/ 5591503 w 6369269"/>
              <a:gd name="connsiteY10" fmla="*/ 3531476 h 3759214"/>
              <a:gd name="connsiteX11" fmla="*/ 5707117 w 6369269"/>
              <a:gd name="connsiteY11" fmla="*/ 3247696 h 3759214"/>
              <a:gd name="connsiteX12" fmla="*/ 5854262 w 6369269"/>
              <a:gd name="connsiteY12" fmla="*/ 2848303 h 3759214"/>
              <a:gd name="connsiteX13" fmla="*/ 6043448 w 6369269"/>
              <a:gd name="connsiteY13" fmla="*/ 2186152 h 3759214"/>
              <a:gd name="connsiteX14" fmla="*/ 6211614 w 6369269"/>
              <a:gd name="connsiteY14" fmla="*/ 1292772 h 3759214"/>
              <a:gd name="connsiteX15" fmla="*/ 6316717 w 6369269"/>
              <a:gd name="connsiteY15" fmla="*/ 546538 h 3759214"/>
              <a:gd name="connsiteX16" fmla="*/ 6369269 w 6369269"/>
              <a:gd name="connsiteY16" fmla="*/ 0 h 375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69269" h="3759214">
                <a:moveTo>
                  <a:pt x="0" y="430924"/>
                </a:moveTo>
                <a:cubicBezTo>
                  <a:pt x="230351" y="677041"/>
                  <a:pt x="460703" y="923159"/>
                  <a:pt x="714703" y="1177159"/>
                </a:cubicBezTo>
                <a:cubicBezTo>
                  <a:pt x="968703" y="1431159"/>
                  <a:pt x="1252483" y="1727200"/>
                  <a:pt x="1524000" y="1954924"/>
                </a:cubicBezTo>
                <a:cubicBezTo>
                  <a:pt x="1795517" y="2182648"/>
                  <a:pt x="2077545" y="2361324"/>
                  <a:pt x="2343807" y="2543503"/>
                </a:cubicBezTo>
                <a:cubicBezTo>
                  <a:pt x="2610069" y="2725682"/>
                  <a:pt x="2864068" y="2904358"/>
                  <a:pt x="3121572" y="3048000"/>
                </a:cubicBezTo>
                <a:cubicBezTo>
                  <a:pt x="3379076" y="3191642"/>
                  <a:pt x="3888828" y="3405352"/>
                  <a:pt x="3888828" y="3405352"/>
                </a:cubicBezTo>
                <a:cubicBezTo>
                  <a:pt x="4107793" y="3506952"/>
                  <a:pt x="4281213" y="3601545"/>
                  <a:pt x="4435365" y="3657600"/>
                </a:cubicBezTo>
                <a:cubicBezTo>
                  <a:pt x="4589517" y="3713655"/>
                  <a:pt x="4698124" y="3725918"/>
                  <a:pt x="4813738" y="3741683"/>
                </a:cubicBezTo>
                <a:cubicBezTo>
                  <a:pt x="4929352" y="3757448"/>
                  <a:pt x="5027448" y="3766207"/>
                  <a:pt x="5129048" y="3752193"/>
                </a:cubicBezTo>
                <a:cubicBezTo>
                  <a:pt x="5230648" y="3738179"/>
                  <a:pt x="5346262" y="3694386"/>
                  <a:pt x="5423338" y="3657600"/>
                </a:cubicBezTo>
                <a:cubicBezTo>
                  <a:pt x="5500414" y="3620814"/>
                  <a:pt x="5544207" y="3599793"/>
                  <a:pt x="5591503" y="3531476"/>
                </a:cubicBezTo>
                <a:cubicBezTo>
                  <a:pt x="5638799" y="3463159"/>
                  <a:pt x="5663324" y="3361558"/>
                  <a:pt x="5707117" y="3247696"/>
                </a:cubicBezTo>
                <a:cubicBezTo>
                  <a:pt x="5750910" y="3133834"/>
                  <a:pt x="5798207" y="3025227"/>
                  <a:pt x="5854262" y="2848303"/>
                </a:cubicBezTo>
                <a:cubicBezTo>
                  <a:pt x="5910317" y="2671379"/>
                  <a:pt x="5983889" y="2445407"/>
                  <a:pt x="6043448" y="2186152"/>
                </a:cubicBezTo>
                <a:cubicBezTo>
                  <a:pt x="6103007" y="1926897"/>
                  <a:pt x="6166069" y="1566041"/>
                  <a:pt x="6211614" y="1292772"/>
                </a:cubicBezTo>
                <a:cubicBezTo>
                  <a:pt x="6257159" y="1019503"/>
                  <a:pt x="6290441" y="762000"/>
                  <a:pt x="6316717" y="546538"/>
                </a:cubicBezTo>
                <a:cubicBezTo>
                  <a:pt x="6342993" y="331076"/>
                  <a:pt x="6356131" y="165538"/>
                  <a:pt x="6369269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5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7309573"/>
              </p:ext>
            </p:extLst>
          </p:nvPr>
        </p:nvGraphicFramePr>
        <p:xfrm>
          <a:off x="146050" y="641350"/>
          <a:ext cx="8947150" cy="587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949677" y="2989821"/>
            <a:ext cx="26420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log( intensity 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97265" y="0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Wilson Plot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72056" y="5724476"/>
            <a:ext cx="7935310" cy="1261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      2.2     1.6      1.3      1.1     1.0      0.9    0.85     0.8    0.75     0.7</a:t>
            </a:r>
            <a:endParaRPr lang="en-US" altLang="en-US" sz="2000" b="1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			resolution (Å)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1077666" y="5702239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8</a:t>
            </a:r>
            <a:endParaRPr lang="en-US" sz="2000" b="1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0224" y="967330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2</a:t>
            </a:r>
            <a:endParaRPr lang="en-US" sz="2000" b="1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157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2951B9C-614E-4948-8F4C-1214CA380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1"/>
            <a:ext cx="9144000" cy="68494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9226" y="1290052"/>
            <a:ext cx="21374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Nov 2023- Dec 2024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6097" y="2875402"/>
            <a:ext cx="3260992" cy="12669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53219" y="2884583"/>
            <a:ext cx="4926375" cy="1266940"/>
          </a:xfrm>
          <a:prstGeom prst="rect">
            <a:avLst/>
          </a:prstGeom>
          <a:gradFill flip="none" rotWithShape="1">
            <a:gsLst>
              <a:gs pos="56000">
                <a:srgbClr val="000000"/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48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23-Nov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01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23-Dec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54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24-Jan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06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24-Feb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59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24-Mar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12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24-Apr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965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24-May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817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24-Jun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670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24-Jul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23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24-Aug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376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24-Sep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228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24-Oct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081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24-Nov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9343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24-Dec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53094" y="2019300"/>
            <a:ext cx="3581105" cy="16002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a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ssuming here that basis schedules from 2021 will repeat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94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Optimum resolution cutoff is: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35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3800" dirty="0" smtClean="0">
                <a:latin typeface="Arial" panose="020B0604020202020204" pitchFamily="34" charset="0"/>
                <a:cs typeface="Arial" panose="020B0604020202020204" pitchFamily="34" charset="0"/>
              </a:rPr>
              <a:t>0.0 Å</a:t>
            </a:r>
            <a:endParaRPr lang="en-US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28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836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nuts, bolts, bells &amp; whistles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8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-1" y="2041645"/>
            <a:ext cx="2754775" cy="3080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5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85060"/>
            <a:ext cx="9090837" cy="741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3158" y="1386308"/>
            <a:ext cx="6340197" cy="50167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sz="8000" b="1" dirty="0" err="1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er</a:t>
            </a:r>
            <a:endParaRPr lang="en-US" sz="8000" b="1" dirty="0" smtClean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sz="8000" b="1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tructural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sz="8000" b="1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portal.org</a:t>
            </a:r>
            <a:endParaRPr lang="en-US" sz="8800" b="1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52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center vs “origin”</a:t>
            </a:r>
            <a:endParaRPr lang="en-US" dirty="0"/>
          </a:p>
        </p:txBody>
      </p:sp>
      <p:pic>
        <p:nvPicPr>
          <p:cNvPr id="3" name="Picture 2" descr="diff_1231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428" y="363557"/>
            <a:ext cx="1106096" cy="62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244906" y="3393196"/>
            <a:ext cx="6312665" cy="604883"/>
            <a:chOff x="1244906" y="3393196"/>
            <a:chExt cx="6312665" cy="60488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244906" y="3393196"/>
              <a:ext cx="6312665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274545" y="3536414"/>
              <a:ext cx="17940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irect beam</a:t>
              </a:r>
              <a:endPara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5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ff_1231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000">
            <a:off x="7174428" y="363557"/>
            <a:ext cx="1106096" cy="62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center vs “origin”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6" y="5352897"/>
            <a:ext cx="63103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1260784" y="2751569"/>
            <a:ext cx="6230686" cy="62729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44906" y="3393196"/>
            <a:ext cx="631266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1240000">
            <a:off x="4340646" y="2467778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4545" y="3536414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irect beam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38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cs typeface="Arial" panose="020B0604020202020204" pitchFamily="34" charset="0"/>
              </a:rPr>
              <a:t>Correct beam center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241" y="1366462"/>
            <a:ext cx="572270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155.063 155.647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159.353 155.063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159.301 155.011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1512.73 1554.57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155.063 159.356 -250</a:t>
            </a:r>
            <a:endParaRPr lang="en-US" sz="4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8333" y="1366462"/>
            <a:ext cx="283566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ADXV 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HKL2000 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MOSFLM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XDS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DIALS</a:t>
            </a:r>
            <a:endParaRPr lang="en-US" sz="44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02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7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0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2487"/>
          </a:xfrm>
        </p:spPr>
        <p:txBody>
          <a:bodyPr/>
          <a:lstStyle/>
          <a:p>
            <a:r>
              <a:rPr lang="en-US" dirty="0" smtClean="0"/>
              <a:t>Pilatus: 1-module shift</a:t>
            </a:r>
            <a:endParaRPr lang="en-US" dirty="0"/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2487"/>
            <a:ext cx="9405938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491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smtClean="0">
                <a:solidFill>
                  <a:srgbClr val="000000"/>
                </a:solidFill>
              </a:rPr>
              <a:t>Pilatus: 1-module shift</a:t>
            </a:r>
            <a:endParaRPr lang="en-US" kern="0" dirty="0">
              <a:solidFill>
                <a:srgbClr val="000000"/>
              </a:solidFill>
            </a:endParaRPr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25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71676E-6 L 2.77778E-7 -0.147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1-module shift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164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Detector pixels are 3D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1752600"/>
            <a:ext cx="466344" cy="28346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353" y="1295400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51 </a:t>
            </a:r>
            <a:r>
              <a:rPr lang="el-GR" sz="2400" dirty="0" smtClean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43275" y="2805476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31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 thick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0" y="2133600"/>
            <a:ext cx="715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17%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120378" y="3614077"/>
            <a:ext cx="1897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Typical CCD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400" y="57912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Mean Penetration depth 12 </a:t>
            </a:r>
            <a:r>
              <a:rPr lang="en-US" sz="2400" dirty="0" err="1" smtClean="0">
                <a:solidFill>
                  <a:srgbClr val="000000"/>
                </a:solidFill>
              </a:rPr>
              <a:t>keV</a:t>
            </a:r>
            <a:r>
              <a:rPr lang="en-US" sz="2400" dirty="0" smtClean="0">
                <a:solidFill>
                  <a:srgbClr val="000000"/>
                </a:solidFill>
              </a:rPr>
              <a:t>: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17.5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 </a:t>
            </a:r>
            <a:r>
              <a:rPr lang="en-US" sz="2400" dirty="0" smtClean="0">
                <a:solidFill>
                  <a:srgbClr val="006600"/>
                </a:solidFill>
              </a:rPr>
              <a:t>Gd</a:t>
            </a:r>
            <a:r>
              <a:rPr lang="en-US" sz="2400" baseline="-25000" dirty="0" smtClean="0">
                <a:solidFill>
                  <a:srgbClr val="006600"/>
                </a:solidFill>
              </a:rPr>
              <a:t>2</a:t>
            </a:r>
            <a:r>
              <a:rPr lang="en-US" sz="2400" dirty="0" smtClean="0">
                <a:solidFill>
                  <a:srgbClr val="006600"/>
                </a:solidFill>
              </a:rPr>
              <a:t>O</a:t>
            </a:r>
            <a:r>
              <a:rPr lang="en-US" sz="2400" baseline="-25000" dirty="0" smtClean="0">
                <a:solidFill>
                  <a:srgbClr val="006600"/>
                </a:solidFill>
              </a:rPr>
              <a:t>2</a:t>
            </a:r>
            <a:r>
              <a:rPr lang="en-US" sz="2400" dirty="0" smtClean="0">
                <a:solidFill>
                  <a:srgbClr val="006600"/>
                </a:solidFill>
              </a:rPr>
              <a:t>S       </a:t>
            </a:r>
            <a:r>
              <a:rPr lang="en-US" sz="2400" dirty="0" smtClean="0">
                <a:solidFill>
                  <a:srgbClr val="000000"/>
                </a:solidFill>
              </a:rPr>
              <a:t>237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 </a:t>
            </a:r>
            <a:r>
              <a:rPr lang="en-US" sz="2400" dirty="0" smtClean="0">
                <a:solidFill>
                  <a:srgbClr val="FFFFFF">
                    <a:lumMod val="50000"/>
                  </a:srgbClr>
                </a:solidFill>
              </a:rPr>
              <a:t>Si </a:t>
            </a:r>
            <a:r>
              <a:rPr lang="en-US" sz="2400" dirty="0" smtClean="0">
                <a:solidFill>
                  <a:srgbClr val="000000"/>
                </a:solidFill>
              </a:rPr>
              <a:t>       </a:t>
            </a:r>
            <a:endParaRPr lang="en-US" sz="2400" dirty="0">
              <a:solidFill>
                <a:srgbClr val="006600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43095" y="1886857"/>
            <a:ext cx="355191" cy="362857"/>
          </a:xfrm>
          <a:custGeom>
            <a:avLst/>
            <a:gdLst>
              <a:gd name="connsiteX0" fmla="*/ 355191 w 355191"/>
              <a:gd name="connsiteY0" fmla="*/ 0 h 362857"/>
              <a:gd name="connsiteX1" fmla="*/ 35876 w 355191"/>
              <a:gd name="connsiteY1" fmla="*/ 130629 h 362857"/>
              <a:gd name="connsiteX2" fmla="*/ 21362 w 355191"/>
              <a:gd name="connsiteY2" fmla="*/ 362857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191" h="362857">
                <a:moveTo>
                  <a:pt x="355191" y="0"/>
                </a:moveTo>
                <a:cubicBezTo>
                  <a:pt x="223352" y="35076"/>
                  <a:pt x="91514" y="70153"/>
                  <a:pt x="35876" y="130629"/>
                </a:cubicBezTo>
                <a:cubicBezTo>
                  <a:pt x="-19762" y="191105"/>
                  <a:pt x="800" y="276981"/>
                  <a:pt x="21362" y="362857"/>
                </a:cubicBezTo>
              </a:path>
            </a:pathLst>
          </a:custGeom>
          <a:noFill/>
          <a:ln>
            <a:head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9800000">
            <a:off x="1181862" y="1742187"/>
            <a:ext cx="0" cy="1554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442385" y="1695271"/>
            <a:ext cx="6912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8</a:t>
            </a:r>
            <a:r>
              <a:rPr lang="en-US" sz="2400" dirty="0" smtClean="0">
                <a:solidFill>
                  <a:srgbClr val="000000"/>
                </a:solidFill>
              </a:rPr>
              <a:t>%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ide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5814" y="1752600"/>
            <a:ext cx="1572768" cy="29260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23078" y="1295400"/>
            <a:ext cx="113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172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9003" y="4648200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26% 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363858" y="3537191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320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 thick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3751841" y="3095437"/>
            <a:ext cx="101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Pilatus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9800000">
            <a:off x="4798261" y="1607430"/>
            <a:ext cx="0" cy="2167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094678" y="1695271"/>
            <a:ext cx="7152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53%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ide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3600000">
            <a:off x="3970677" y="2112542"/>
            <a:ext cx="86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photon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84644" y="1752600"/>
            <a:ext cx="685800" cy="4114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5292" y="1290935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75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87692" y="5791200"/>
            <a:ext cx="715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15%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5957072" y="4680191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450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 thick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6990287" y="3450206"/>
            <a:ext cx="808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</a:rPr>
              <a:t>Eiger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9800000">
            <a:off x="7934274" y="1607430"/>
            <a:ext cx="0" cy="2167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820232" y="1695271"/>
            <a:ext cx="795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76%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ide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3600000">
            <a:off x="7030490" y="1960141"/>
            <a:ext cx="86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photon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6897" y="5319282"/>
            <a:ext cx="4089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Arrival angle of 2 Å spot: 29°</a:t>
            </a:r>
          </a:p>
        </p:txBody>
      </p:sp>
    </p:spTree>
    <p:extLst>
      <p:ext uri="{BB962C8B-B14F-4D97-AF65-F5344CB8AC3E}">
        <p14:creationId xmlns:p14="http://schemas.microsoft.com/office/powerpoint/2010/main" val="64332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4" grpId="0"/>
      <p:bldP spid="17" grpId="0"/>
      <p:bldP spid="31" grpId="0"/>
      <p:bldP spid="40" grpId="0"/>
      <p:bldP spid="18" grpId="0"/>
      <p:bldP spid="32" grpId="0"/>
      <p:bldP spid="41" grpId="0"/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-208346" y="2875023"/>
            <a:ext cx="2754775" cy="412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8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Powerpoint</a:t>
            </a:r>
            <a:r>
              <a:rPr lang="en-US" dirty="0" smtClean="0"/>
              <a:t> file available: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1740"/>
            <a:ext cx="8229600" cy="363442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hlinkClick r:id="rId2"/>
              </a:rPr>
              <a:t>https://bl831.als.lbl.gov</a:t>
            </a:r>
            <a:r>
              <a:rPr lang="en-US">
                <a:hlinkClick r:id="rId2"/>
              </a:rPr>
              <a:t>/~</a:t>
            </a:r>
            <a:r>
              <a:rPr lang="en-US" smtClean="0">
                <a:hlinkClick r:id="rId2"/>
              </a:rPr>
              <a:t>jamesh/powerpoint/RapiData_XDS_2021.pptx</a:t>
            </a:r>
            <a:endParaRPr lang="en-US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JMHolton@lbl.gov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27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906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INIT – look at the background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906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INIT – look at the background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140" y="914400"/>
            <a:ext cx="4617720" cy="481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40" y="13208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32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COLSPOT – the spot picker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32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COLSPOT – the spot picker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50" y="1447800"/>
            <a:ext cx="4152900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7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5715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IDXREF – auto-indexing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9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XPARM.XDS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422" y="1600201"/>
            <a:ext cx="9276202" cy="37650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XPARM.XDS    VERSION Feb 5, 2021  BUILT=20210323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1      270.0000    0.2000  0.999971  0.007404 -0.001831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0.979460       0.000711       0.000291       1.020970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96     78.8215     78.8215     37.1784  90.000  90.000  90.000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36.338257       9.327419     -69.320709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26.357738      70.532730      23.307367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30.559622     -16.002089      13.866352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1      2463      2527    0.172000    0.172000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1231.500000    1263.500000     189.160004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1.000000       0.000000       0.000000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0.000000       1.000000       0.000000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0.000000       0.000000       1.000000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1         1      2463         1      2527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0.00    0.00    0.00  1.00000  0.00000  0.00000  0.00000  1.00000  0.00000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16384" name="Group 16383"/>
          <p:cNvGrpSpPr/>
          <p:nvPr/>
        </p:nvGrpSpPr>
        <p:grpSpPr>
          <a:xfrm>
            <a:off x="743640" y="1850834"/>
            <a:ext cx="6692745" cy="2807465"/>
            <a:chOff x="743640" y="1850834"/>
            <a:chExt cx="6692745" cy="2807465"/>
          </a:xfrm>
        </p:grpSpPr>
        <p:sp>
          <p:nvSpPr>
            <p:cNvPr id="8" name="Rounded Rectangle 7"/>
            <p:cNvSpPr/>
            <p:nvPr/>
          </p:nvSpPr>
          <p:spPr>
            <a:xfrm>
              <a:off x="3690651" y="1850834"/>
              <a:ext cx="3139807" cy="253388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655066" y="2135436"/>
              <a:ext cx="4162540" cy="255223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474424" y="2398004"/>
              <a:ext cx="5961961" cy="257061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32762" y="2638539"/>
              <a:ext cx="4289233" cy="765673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43640" y="3701667"/>
              <a:ext cx="2847860" cy="187288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039258" y="3945874"/>
              <a:ext cx="4289233" cy="712425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994052" y="3426246"/>
              <a:ext cx="1793915" cy="251552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977088" y="3415228"/>
              <a:ext cx="2166651" cy="242372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0" y="638978"/>
            <a:ext cx="8809491" cy="4373964"/>
            <a:chOff x="0" y="638978"/>
            <a:chExt cx="8809491" cy="4373964"/>
          </a:xfrm>
        </p:grpSpPr>
        <p:sp>
          <p:nvSpPr>
            <p:cNvPr id="6" name="Freeform 5"/>
            <p:cNvSpPr/>
            <p:nvPr/>
          </p:nvSpPr>
          <p:spPr>
            <a:xfrm>
              <a:off x="409295" y="969486"/>
              <a:ext cx="427988" cy="991518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988" h="717996">
                  <a:moveTo>
                    <a:pt x="141549" y="0"/>
                  </a:moveTo>
                  <a:cubicBezTo>
                    <a:pt x="-70525" y="223947"/>
                    <a:pt x="5674" y="322909"/>
                    <a:pt x="53414" y="442575"/>
                  </a:cubicBezTo>
                  <a:cubicBezTo>
                    <a:pt x="101154" y="562241"/>
                    <a:pt x="293031" y="657403"/>
                    <a:pt x="427988" y="71799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1690" y="638978"/>
              <a:ext cx="21723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 image number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788002" y="1410159"/>
              <a:ext cx="468266" cy="593075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553195 w 559611"/>
                <a:gd name="connsiteY0" fmla="*/ 0 h 509216"/>
                <a:gd name="connsiteX1" fmla="*/ 2227 w 559611"/>
                <a:gd name="connsiteY1" fmla="*/ 233795 h 509216"/>
                <a:gd name="connsiteX2" fmla="*/ 376801 w 559611"/>
                <a:gd name="connsiteY2" fmla="*/ 509216 h 509216"/>
                <a:gd name="connsiteX0" fmla="*/ 241509 w 257058"/>
                <a:gd name="connsiteY0" fmla="*/ 0 h 509216"/>
                <a:gd name="connsiteX1" fmla="*/ 71552 w 257058"/>
                <a:gd name="connsiteY1" fmla="*/ 129744 h 509216"/>
                <a:gd name="connsiteX2" fmla="*/ 65115 w 257058"/>
                <a:gd name="connsiteY2" fmla="*/ 509216 h 50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058" h="509216">
                  <a:moveTo>
                    <a:pt x="241509" y="0"/>
                  </a:moveTo>
                  <a:cubicBezTo>
                    <a:pt x="315873" y="247880"/>
                    <a:pt x="100951" y="44875"/>
                    <a:pt x="71552" y="129744"/>
                  </a:cubicBezTo>
                  <a:cubicBezTo>
                    <a:pt x="42153" y="214613"/>
                    <a:pt x="-69842" y="448623"/>
                    <a:pt x="65115" y="50921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98153" y="1176969"/>
              <a:ext cx="13516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Starting phi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5460" y="1131064"/>
              <a:ext cx="1107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Delta-phi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01358" y="1318351"/>
              <a:ext cx="16081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pindle vector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87657" y="1812274"/>
              <a:ext cx="14798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vector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17175" y="2350265"/>
              <a:ext cx="10054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 cell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01795" y="2645883"/>
              <a:ext cx="2840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0" y="2293343"/>
              <a:ext cx="96693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space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roup</a:t>
              </a:r>
            </a:p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0" y="2025268"/>
              <a:ext cx="10310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wavelen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25808" y="2709228"/>
              <a:ext cx="1415667" cy="661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 vectors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 space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0" y="3323422"/>
              <a:ext cx="12490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panels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214" y="3585990"/>
              <a:ext cx="7489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origin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63238" y="3606187"/>
              <a:ext cx="10438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distance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20038" y="3330766"/>
              <a:ext cx="7745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pixels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41055" y="3328930"/>
              <a:ext cx="11336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ixel size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387246" y="3888953"/>
              <a:ext cx="2840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611259" y="3952298"/>
              <a:ext cx="14156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Detector fast/slow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4573" y="4643610"/>
              <a:ext cx="9669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Panel #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1189656" y="1410159"/>
              <a:ext cx="427988" cy="571042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988" h="717996">
                  <a:moveTo>
                    <a:pt x="141549" y="0"/>
                  </a:moveTo>
                  <a:cubicBezTo>
                    <a:pt x="-70525" y="223947"/>
                    <a:pt x="5674" y="322909"/>
                    <a:pt x="53414" y="442575"/>
                  </a:cubicBezTo>
                  <a:cubicBezTo>
                    <a:pt x="101154" y="562241"/>
                    <a:pt x="293031" y="657403"/>
                    <a:pt x="427988" y="71799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974992" y="1996348"/>
              <a:ext cx="297457" cy="234568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127842 w 447332"/>
                <a:gd name="connsiteY0" fmla="*/ 140759 h 276381"/>
                <a:gd name="connsiteX1" fmla="*/ 72758 w 447332"/>
                <a:gd name="connsiteY1" fmla="*/ 960 h 276381"/>
                <a:gd name="connsiteX2" fmla="*/ 447332 w 447332"/>
                <a:gd name="connsiteY2" fmla="*/ 276381 h 276381"/>
                <a:gd name="connsiteX0" fmla="*/ 60558 w 380048"/>
                <a:gd name="connsiteY0" fmla="*/ 166949 h 302571"/>
                <a:gd name="connsiteX1" fmla="*/ 5474 w 380048"/>
                <a:gd name="connsiteY1" fmla="*/ 27150 h 302571"/>
                <a:gd name="connsiteX2" fmla="*/ 380048 w 380048"/>
                <a:gd name="connsiteY2" fmla="*/ 302571 h 302571"/>
                <a:gd name="connsiteX0" fmla="*/ 0 w 319490"/>
                <a:gd name="connsiteY0" fmla="*/ 0 h 135622"/>
                <a:gd name="connsiteX1" fmla="*/ 319490 w 319490"/>
                <a:gd name="connsiteY1" fmla="*/ 135622 h 135622"/>
                <a:gd name="connsiteX0" fmla="*/ 0 w 297457"/>
                <a:gd name="connsiteY0" fmla="*/ 31911 h 31911"/>
                <a:gd name="connsiteX1" fmla="*/ 297457 w 297457"/>
                <a:gd name="connsiteY1" fmla="*/ 0 h 31911"/>
                <a:gd name="connsiteX0" fmla="*/ 0 w 297457"/>
                <a:gd name="connsiteY0" fmla="*/ 78586 h 78586"/>
                <a:gd name="connsiteX1" fmla="*/ 297457 w 297457"/>
                <a:gd name="connsiteY1" fmla="*/ 46675 h 78586"/>
                <a:gd name="connsiteX0" fmla="*/ 0 w 297457"/>
                <a:gd name="connsiteY0" fmla="*/ 169862 h 169862"/>
                <a:gd name="connsiteX1" fmla="*/ 297457 w 297457"/>
                <a:gd name="connsiteY1" fmla="*/ 137951 h 169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457" h="169862">
                  <a:moveTo>
                    <a:pt x="0" y="169862"/>
                  </a:moveTo>
                  <a:cubicBezTo>
                    <a:pt x="121186" y="7646"/>
                    <a:pt x="187288" y="-98725"/>
                    <a:pt x="297457" y="137951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6382438" y="1499288"/>
              <a:ext cx="826265" cy="289117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842721 w 842721"/>
                <a:gd name="connsiteY0" fmla="*/ 0 h 444283"/>
                <a:gd name="connsiteX1" fmla="*/ 754586 w 842721"/>
                <a:gd name="connsiteY1" fmla="*/ 442575 h 444283"/>
                <a:gd name="connsiteX2" fmla="*/ 16456 w 842721"/>
                <a:gd name="connsiteY2" fmla="*/ 175510 h 444283"/>
                <a:gd name="connsiteX0" fmla="*/ 850779 w 850779"/>
                <a:gd name="connsiteY0" fmla="*/ 0 h 175510"/>
                <a:gd name="connsiteX1" fmla="*/ 487223 w 850779"/>
                <a:gd name="connsiteY1" fmla="*/ 11777 h 175510"/>
                <a:gd name="connsiteX2" fmla="*/ 24514 w 850779"/>
                <a:gd name="connsiteY2" fmla="*/ 175510 h 175510"/>
                <a:gd name="connsiteX0" fmla="*/ 850779 w 850779"/>
                <a:gd name="connsiteY0" fmla="*/ 38837 h 214347"/>
                <a:gd name="connsiteX1" fmla="*/ 487223 w 850779"/>
                <a:gd name="connsiteY1" fmla="*/ 50614 h 214347"/>
                <a:gd name="connsiteX2" fmla="*/ 24514 w 850779"/>
                <a:gd name="connsiteY2" fmla="*/ 214347 h 214347"/>
                <a:gd name="connsiteX0" fmla="*/ 826265 w 826265"/>
                <a:gd name="connsiteY0" fmla="*/ 38837 h 214347"/>
                <a:gd name="connsiteX1" fmla="*/ 462709 w 826265"/>
                <a:gd name="connsiteY1" fmla="*/ 50614 h 214347"/>
                <a:gd name="connsiteX2" fmla="*/ 0 w 826265"/>
                <a:gd name="connsiteY2" fmla="*/ 214347 h 214347"/>
                <a:gd name="connsiteX0" fmla="*/ 826265 w 826265"/>
                <a:gd name="connsiteY0" fmla="*/ 0 h 175510"/>
                <a:gd name="connsiteX1" fmla="*/ 0 w 826265"/>
                <a:gd name="connsiteY1" fmla="*/ 175510 h 175510"/>
                <a:gd name="connsiteX0" fmla="*/ 826265 w 826265"/>
                <a:gd name="connsiteY0" fmla="*/ 15179 h 190689"/>
                <a:gd name="connsiteX1" fmla="*/ 0 w 826265"/>
                <a:gd name="connsiteY1" fmla="*/ 190689 h 190689"/>
                <a:gd name="connsiteX0" fmla="*/ 826265 w 826265"/>
                <a:gd name="connsiteY0" fmla="*/ 33851 h 209361"/>
                <a:gd name="connsiteX1" fmla="*/ 0 w 826265"/>
                <a:gd name="connsiteY1" fmla="*/ 209361 h 20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65" h="209361">
                  <a:moveTo>
                    <a:pt x="826265" y="33851"/>
                  </a:moveTo>
                  <a:cubicBezTo>
                    <a:pt x="385590" y="-35290"/>
                    <a:pt x="187287" y="-8697"/>
                    <a:pt x="0" y="209361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6896558" y="2022346"/>
              <a:ext cx="409459" cy="259983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842721 w 842721"/>
                <a:gd name="connsiteY0" fmla="*/ 0 h 444283"/>
                <a:gd name="connsiteX1" fmla="*/ 754586 w 842721"/>
                <a:gd name="connsiteY1" fmla="*/ 442575 h 444283"/>
                <a:gd name="connsiteX2" fmla="*/ 16456 w 842721"/>
                <a:gd name="connsiteY2" fmla="*/ 175510 h 444283"/>
                <a:gd name="connsiteX0" fmla="*/ 850779 w 850779"/>
                <a:gd name="connsiteY0" fmla="*/ 0 h 175510"/>
                <a:gd name="connsiteX1" fmla="*/ 487223 w 850779"/>
                <a:gd name="connsiteY1" fmla="*/ 11777 h 175510"/>
                <a:gd name="connsiteX2" fmla="*/ 24514 w 850779"/>
                <a:gd name="connsiteY2" fmla="*/ 175510 h 175510"/>
                <a:gd name="connsiteX0" fmla="*/ 850779 w 850779"/>
                <a:gd name="connsiteY0" fmla="*/ 38837 h 214347"/>
                <a:gd name="connsiteX1" fmla="*/ 487223 w 850779"/>
                <a:gd name="connsiteY1" fmla="*/ 50614 h 214347"/>
                <a:gd name="connsiteX2" fmla="*/ 24514 w 850779"/>
                <a:gd name="connsiteY2" fmla="*/ 214347 h 214347"/>
                <a:gd name="connsiteX0" fmla="*/ 826265 w 826265"/>
                <a:gd name="connsiteY0" fmla="*/ 38837 h 214347"/>
                <a:gd name="connsiteX1" fmla="*/ 462709 w 826265"/>
                <a:gd name="connsiteY1" fmla="*/ 50614 h 214347"/>
                <a:gd name="connsiteX2" fmla="*/ 0 w 826265"/>
                <a:gd name="connsiteY2" fmla="*/ 214347 h 214347"/>
                <a:gd name="connsiteX0" fmla="*/ 826265 w 826265"/>
                <a:gd name="connsiteY0" fmla="*/ 0 h 175510"/>
                <a:gd name="connsiteX1" fmla="*/ 0 w 826265"/>
                <a:gd name="connsiteY1" fmla="*/ 175510 h 175510"/>
                <a:gd name="connsiteX0" fmla="*/ 826265 w 826265"/>
                <a:gd name="connsiteY0" fmla="*/ 15179 h 190689"/>
                <a:gd name="connsiteX1" fmla="*/ 0 w 826265"/>
                <a:gd name="connsiteY1" fmla="*/ 190689 h 190689"/>
                <a:gd name="connsiteX0" fmla="*/ 826265 w 826265"/>
                <a:gd name="connsiteY0" fmla="*/ 33851 h 209361"/>
                <a:gd name="connsiteX1" fmla="*/ 0 w 826265"/>
                <a:gd name="connsiteY1" fmla="*/ 209361 h 209361"/>
                <a:gd name="connsiteX0" fmla="*/ 826265 w 826265"/>
                <a:gd name="connsiteY0" fmla="*/ 12754 h 188264"/>
                <a:gd name="connsiteX1" fmla="*/ 0 w 826265"/>
                <a:gd name="connsiteY1" fmla="*/ 188264 h 18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65" h="188264">
                  <a:moveTo>
                    <a:pt x="826265" y="12754"/>
                  </a:moveTo>
                  <a:cubicBezTo>
                    <a:pt x="385590" y="-56387"/>
                    <a:pt x="587452" y="177628"/>
                    <a:pt x="0" y="188264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730785" y="2526535"/>
              <a:ext cx="198305" cy="253387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127842 w 447332"/>
                <a:gd name="connsiteY0" fmla="*/ 140759 h 276381"/>
                <a:gd name="connsiteX1" fmla="*/ 72758 w 447332"/>
                <a:gd name="connsiteY1" fmla="*/ 960 h 276381"/>
                <a:gd name="connsiteX2" fmla="*/ 447332 w 447332"/>
                <a:gd name="connsiteY2" fmla="*/ 276381 h 276381"/>
                <a:gd name="connsiteX0" fmla="*/ 60558 w 380048"/>
                <a:gd name="connsiteY0" fmla="*/ 166949 h 302571"/>
                <a:gd name="connsiteX1" fmla="*/ 5474 w 380048"/>
                <a:gd name="connsiteY1" fmla="*/ 27150 h 302571"/>
                <a:gd name="connsiteX2" fmla="*/ 380048 w 380048"/>
                <a:gd name="connsiteY2" fmla="*/ 302571 h 302571"/>
                <a:gd name="connsiteX0" fmla="*/ 0 w 319490"/>
                <a:gd name="connsiteY0" fmla="*/ 0 h 135622"/>
                <a:gd name="connsiteX1" fmla="*/ 319490 w 319490"/>
                <a:gd name="connsiteY1" fmla="*/ 135622 h 135622"/>
                <a:gd name="connsiteX0" fmla="*/ 0 w 297457"/>
                <a:gd name="connsiteY0" fmla="*/ 31911 h 31911"/>
                <a:gd name="connsiteX1" fmla="*/ 297457 w 297457"/>
                <a:gd name="connsiteY1" fmla="*/ 0 h 31911"/>
                <a:gd name="connsiteX0" fmla="*/ 0 w 297457"/>
                <a:gd name="connsiteY0" fmla="*/ 78586 h 78586"/>
                <a:gd name="connsiteX1" fmla="*/ 297457 w 297457"/>
                <a:gd name="connsiteY1" fmla="*/ 46675 h 78586"/>
                <a:gd name="connsiteX0" fmla="*/ 0 w 297457"/>
                <a:gd name="connsiteY0" fmla="*/ 169862 h 169862"/>
                <a:gd name="connsiteX1" fmla="*/ 297457 w 297457"/>
                <a:gd name="connsiteY1" fmla="*/ 137951 h 169862"/>
                <a:gd name="connsiteX0" fmla="*/ 0 w 297457"/>
                <a:gd name="connsiteY0" fmla="*/ 47135 h 79310"/>
                <a:gd name="connsiteX1" fmla="*/ 297457 w 297457"/>
                <a:gd name="connsiteY1" fmla="*/ 15224 h 79310"/>
                <a:gd name="connsiteX0" fmla="*/ 0 w 198305"/>
                <a:gd name="connsiteY0" fmla="*/ 183490 h 183489"/>
                <a:gd name="connsiteX1" fmla="*/ 198305 w 198305"/>
                <a:gd name="connsiteY1" fmla="*/ 0 h 18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8305" h="183489">
                  <a:moveTo>
                    <a:pt x="0" y="183490"/>
                  </a:moveTo>
                  <a:cubicBezTo>
                    <a:pt x="121186" y="21274"/>
                    <a:pt x="198305" y="194127"/>
                    <a:pt x="198305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248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5715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IDXREF – auto-indexing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8947" y="1134319"/>
            <a:ext cx="11736728" cy="48320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BRAVAIS-            POSSIBLE SPACE-GROUPS FOR PROTEIN CRYSTALS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TYPE                     [SPACE GROUP NUMBER,SYMBOL]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[1,P1]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[3,P2] [4,P2(1)]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mC,mI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[5,C2]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[16,P222] [17,P222(1)] [18,P2(1)2(1)2] [19,P2(1)2(1)2(1)]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[21,C222] [20,C222(1)]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[22,F222]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[23,I222] [24,I2(1)2(1)2(1)]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[75,P4] [76,P4(1)] [77,P4(2)] [78,P4(3)] [89,P422] [90,P42(1)2]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[91,P4(1)22] [92,P4(1)2(1)2] [93,P4(2)22] [94,P4(2)2(1)2]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[95,P4(3)22] [96,P4(3)2(1)2]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[79,I4] [80,I4(1)] [97,I422] [98,I4(1)22]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[143,P3] [144,P3(1)] [145,P3(2)] [149,P312] [150,P321] [151,P3(1)12]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[152,P3(1)21] [153,P3(2)12] [154,P3(2)21] [168,P6] [169,P6(1)]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[170,P6(5)] [171,P6(2)] [172,P6(4)] [173,P6(3)] [177,P622]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[178,P6(1)22] [179,P6(5)22] [180,P6(2)22] [181,P6(4)22] [182,P6(3)22]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[146,R3] [155,R32]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[195,P23] [198,P2(1)3] [207,P432] [208,P4(2)32] [212,P4(3)32]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[213,P4(1)32]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[196,F23] [209,F432] [210,F4(1)32]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[197,I23] [199,I2(1)3] [211,I432] [214,I4(1)32]</a:t>
            </a:r>
          </a:p>
        </p:txBody>
      </p:sp>
    </p:spTree>
    <p:extLst>
      <p:ext uri="{BB962C8B-B14F-4D97-AF65-F5344CB8AC3E}">
        <p14:creationId xmlns:p14="http://schemas.microsoft.com/office/powerpoint/2010/main" val="395571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3622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Trick Question:</a:t>
            </a:r>
            <a:b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space group?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3276600"/>
            <a:ext cx="58576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63 b = 63 c = 63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 </a:t>
            </a: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 </a:t>
            </a: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</a:t>
            </a:r>
          </a:p>
        </p:txBody>
      </p:sp>
    </p:spTree>
    <p:extLst>
      <p:ext uri="{BB962C8B-B14F-4D97-AF65-F5344CB8AC3E}">
        <p14:creationId xmlns:p14="http://schemas.microsoft.com/office/powerpoint/2010/main" val="135834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you know when: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600200"/>
            <a:ext cx="795762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Autoindexing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Lattice (14)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Scaling:			Point Group (43)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Phasing: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Space Group (84)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2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Pitfalls: sub-space groups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3363" y="1347927"/>
            <a:ext cx="2206101" cy="1208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P622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0471" y="2332037"/>
            <a:ext cx="8312459" cy="4304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else?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P321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P3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 P2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 C222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C222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zanuda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X-ray diffraction data reduction engine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343400" y="3657600"/>
            <a:ext cx="685800" cy="1295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8599" y="2013531"/>
            <a:ext cx="3725817" cy="4258426"/>
            <a:chOff x="228599" y="2013531"/>
            <a:chExt cx="3725817" cy="4258426"/>
          </a:xfrm>
        </p:grpSpPr>
        <p:pic>
          <p:nvPicPr>
            <p:cNvPr id="1026" name="Picture 2" descr="https://bl831.als.lbl.gov/~jamesh/pickup/shit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99" y="2385757"/>
              <a:ext cx="3725817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57735" y="2013531"/>
              <a:ext cx="2267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Diffraction image data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410200" y="1854305"/>
            <a:ext cx="5767998" cy="4581830"/>
            <a:chOff x="5410200" y="1854305"/>
            <a:chExt cx="5767998" cy="4581830"/>
          </a:xfrm>
        </p:grpSpPr>
        <p:pic>
          <p:nvPicPr>
            <p:cNvPr id="1028" name="Picture 4" descr="https://bl831.als.lbl.gov/~jamesh/pickup/shi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2221578"/>
              <a:ext cx="5767998" cy="4214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638800" y="1854305"/>
              <a:ext cx="2780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List of spot intensities (text)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1525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110" y="243217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Asymmetric Unit (ASU)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896" y="3534276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0110" y="7771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Cell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896" y="1138524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only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5639" y="50452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“NCS ASU”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881" y="6147322"/>
            <a:ext cx="8197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Builds ASU with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Non-crystallographic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7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Frequency of Space Groups in PDB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459469"/>
              </p:ext>
            </p:extLst>
          </p:nvPr>
        </p:nvGraphicFramePr>
        <p:xfrm>
          <a:off x="381000" y="1143002"/>
          <a:ext cx="8305801" cy="54101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2671"/>
                <a:gridCol w="956598"/>
                <a:gridCol w="847468"/>
                <a:gridCol w="800095"/>
                <a:gridCol w="967666"/>
                <a:gridCol w="806388"/>
                <a:gridCol w="725750"/>
                <a:gridCol w="806388"/>
                <a:gridCol w="725750"/>
                <a:gridCol w="887027"/>
              </a:tblGrid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9629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C222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P222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40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197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DEFPIX – pixels good and bad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8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197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DEFPIX – pixels good and bad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940" y="698500"/>
            <a:ext cx="4617720" cy="481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40" y="863600"/>
            <a:ext cx="4617720" cy="4815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940" y="10795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6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14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 – measure the spots!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6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14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INTEGRATE – measure the spots!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40" y="9144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0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sp>
        <p:nvSpPr>
          <p:cNvPr id="500739" name="Rectangle 3"/>
          <p:cNvSpPr>
            <a:spLocks noChangeArrowheads="1"/>
          </p:cNvSpPr>
          <p:nvPr/>
        </p:nvSpPr>
        <p:spPr bwMode="auto">
          <a:xfrm>
            <a:off x="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0" name="Rectangle 4"/>
          <p:cNvSpPr>
            <a:spLocks noChangeArrowheads="1"/>
          </p:cNvSpPr>
          <p:nvPr/>
        </p:nvSpPr>
        <p:spPr bwMode="auto">
          <a:xfrm>
            <a:off x="151447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1" name="Rectangle 5"/>
          <p:cNvSpPr>
            <a:spLocks noChangeArrowheads="1"/>
          </p:cNvSpPr>
          <p:nvPr/>
        </p:nvSpPr>
        <p:spPr bwMode="auto">
          <a:xfrm>
            <a:off x="302895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2" name="Rectangle 6"/>
          <p:cNvSpPr>
            <a:spLocks noChangeArrowheads="1"/>
          </p:cNvSpPr>
          <p:nvPr/>
        </p:nvSpPr>
        <p:spPr bwMode="auto">
          <a:xfrm>
            <a:off x="454342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3" name="Rectangle 7"/>
          <p:cNvSpPr>
            <a:spLocks noChangeArrowheads="1"/>
          </p:cNvSpPr>
          <p:nvPr/>
        </p:nvSpPr>
        <p:spPr bwMode="auto">
          <a:xfrm>
            <a:off x="605790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4" name="Rectangle 8"/>
          <p:cNvSpPr>
            <a:spLocks noChangeArrowheads="1"/>
          </p:cNvSpPr>
          <p:nvPr/>
        </p:nvSpPr>
        <p:spPr bwMode="auto">
          <a:xfrm>
            <a:off x="757237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5" name="Rectangle 9"/>
          <p:cNvSpPr>
            <a:spLocks noChangeArrowheads="1"/>
          </p:cNvSpPr>
          <p:nvPr/>
        </p:nvSpPr>
        <p:spPr bwMode="auto">
          <a:xfrm>
            <a:off x="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6" name="Rectangle 10"/>
          <p:cNvSpPr>
            <a:spLocks noChangeArrowheads="1"/>
          </p:cNvSpPr>
          <p:nvPr/>
        </p:nvSpPr>
        <p:spPr bwMode="auto">
          <a:xfrm>
            <a:off x="151447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7" name="Rectangle 11"/>
          <p:cNvSpPr>
            <a:spLocks noChangeArrowheads="1"/>
          </p:cNvSpPr>
          <p:nvPr/>
        </p:nvSpPr>
        <p:spPr bwMode="auto">
          <a:xfrm>
            <a:off x="302895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8" name="Rectangle 12"/>
          <p:cNvSpPr>
            <a:spLocks noChangeArrowheads="1"/>
          </p:cNvSpPr>
          <p:nvPr/>
        </p:nvSpPr>
        <p:spPr bwMode="auto">
          <a:xfrm>
            <a:off x="454342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9" name="Rectangle 13"/>
          <p:cNvSpPr>
            <a:spLocks noChangeArrowheads="1"/>
          </p:cNvSpPr>
          <p:nvPr/>
        </p:nvSpPr>
        <p:spPr bwMode="auto">
          <a:xfrm>
            <a:off x="605790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0" name="Rectangle 14"/>
          <p:cNvSpPr>
            <a:spLocks noChangeArrowheads="1"/>
          </p:cNvSpPr>
          <p:nvPr/>
        </p:nvSpPr>
        <p:spPr bwMode="auto">
          <a:xfrm>
            <a:off x="757237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1" name="Rectangle 15"/>
          <p:cNvSpPr>
            <a:spLocks noChangeArrowheads="1"/>
          </p:cNvSpPr>
          <p:nvPr/>
        </p:nvSpPr>
        <p:spPr bwMode="auto">
          <a:xfrm>
            <a:off x="5715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2" name="Rectangle 16"/>
          <p:cNvSpPr>
            <a:spLocks noChangeArrowheads="1"/>
          </p:cNvSpPr>
          <p:nvPr/>
        </p:nvSpPr>
        <p:spPr bwMode="auto">
          <a:xfrm>
            <a:off x="157162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3" name="Rectangle 17"/>
          <p:cNvSpPr>
            <a:spLocks noChangeArrowheads="1"/>
          </p:cNvSpPr>
          <p:nvPr/>
        </p:nvSpPr>
        <p:spPr bwMode="auto">
          <a:xfrm>
            <a:off x="308610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4" name="Rectangle 18"/>
          <p:cNvSpPr>
            <a:spLocks noChangeArrowheads="1"/>
          </p:cNvSpPr>
          <p:nvPr/>
        </p:nvSpPr>
        <p:spPr bwMode="auto">
          <a:xfrm>
            <a:off x="460057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5" name="Rectangle 19"/>
          <p:cNvSpPr>
            <a:spLocks noChangeArrowheads="1"/>
          </p:cNvSpPr>
          <p:nvPr/>
        </p:nvSpPr>
        <p:spPr bwMode="auto">
          <a:xfrm>
            <a:off x="611505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6" name="Rectangle 20"/>
          <p:cNvSpPr>
            <a:spLocks noChangeArrowheads="1"/>
          </p:cNvSpPr>
          <p:nvPr/>
        </p:nvSpPr>
        <p:spPr bwMode="auto">
          <a:xfrm>
            <a:off x="762952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7" name="Rectangle 21"/>
          <p:cNvSpPr>
            <a:spLocks noChangeArrowheads="1"/>
          </p:cNvSpPr>
          <p:nvPr/>
        </p:nvSpPr>
        <p:spPr bwMode="auto">
          <a:xfrm>
            <a:off x="5715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8" name="Rectangle 22"/>
          <p:cNvSpPr>
            <a:spLocks noChangeArrowheads="1"/>
          </p:cNvSpPr>
          <p:nvPr/>
        </p:nvSpPr>
        <p:spPr bwMode="auto">
          <a:xfrm>
            <a:off x="157162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9" name="Rectangle 23"/>
          <p:cNvSpPr>
            <a:spLocks noChangeArrowheads="1"/>
          </p:cNvSpPr>
          <p:nvPr/>
        </p:nvSpPr>
        <p:spPr bwMode="auto">
          <a:xfrm>
            <a:off x="308610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0" name="Rectangle 24"/>
          <p:cNvSpPr>
            <a:spLocks noChangeArrowheads="1"/>
          </p:cNvSpPr>
          <p:nvPr/>
        </p:nvSpPr>
        <p:spPr bwMode="auto">
          <a:xfrm>
            <a:off x="460057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1" name="Rectangle 25"/>
          <p:cNvSpPr>
            <a:spLocks noChangeArrowheads="1"/>
          </p:cNvSpPr>
          <p:nvPr/>
        </p:nvSpPr>
        <p:spPr bwMode="auto">
          <a:xfrm>
            <a:off x="611505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2" name="Rectangle 26"/>
          <p:cNvSpPr>
            <a:spLocks noChangeArrowheads="1"/>
          </p:cNvSpPr>
          <p:nvPr/>
        </p:nvSpPr>
        <p:spPr bwMode="auto">
          <a:xfrm>
            <a:off x="762952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3" name="Rectangle 27"/>
          <p:cNvSpPr>
            <a:spLocks noChangeArrowheads="1"/>
          </p:cNvSpPr>
          <p:nvPr/>
        </p:nvSpPr>
        <p:spPr bwMode="auto">
          <a:xfrm>
            <a:off x="5715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4" name="Rectangle 28"/>
          <p:cNvSpPr>
            <a:spLocks noChangeArrowheads="1"/>
          </p:cNvSpPr>
          <p:nvPr/>
        </p:nvSpPr>
        <p:spPr bwMode="auto">
          <a:xfrm>
            <a:off x="157162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5" name="Rectangle 29"/>
          <p:cNvSpPr>
            <a:spLocks noChangeArrowheads="1"/>
          </p:cNvSpPr>
          <p:nvPr/>
        </p:nvSpPr>
        <p:spPr bwMode="auto">
          <a:xfrm>
            <a:off x="308610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6" name="Rectangle 30"/>
          <p:cNvSpPr>
            <a:spLocks noChangeArrowheads="1"/>
          </p:cNvSpPr>
          <p:nvPr/>
        </p:nvSpPr>
        <p:spPr bwMode="auto">
          <a:xfrm>
            <a:off x="460057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7" name="Rectangle 31"/>
          <p:cNvSpPr>
            <a:spLocks noChangeArrowheads="1"/>
          </p:cNvSpPr>
          <p:nvPr/>
        </p:nvSpPr>
        <p:spPr bwMode="auto">
          <a:xfrm>
            <a:off x="611505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8" name="Rectangle 32"/>
          <p:cNvSpPr>
            <a:spLocks noChangeArrowheads="1"/>
          </p:cNvSpPr>
          <p:nvPr/>
        </p:nvSpPr>
        <p:spPr bwMode="auto">
          <a:xfrm>
            <a:off x="762952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08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grpSp>
        <p:nvGrpSpPr>
          <p:cNvPr id="501763" name="Group 3"/>
          <p:cNvGrpSpPr>
            <a:grpSpLocks/>
          </p:cNvGrpSpPr>
          <p:nvPr/>
        </p:nvGrpSpPr>
        <p:grpSpPr bwMode="auto">
          <a:xfrm>
            <a:off x="0" y="1582738"/>
            <a:ext cx="9086850" cy="5216525"/>
            <a:chOff x="0" y="997"/>
            <a:chExt cx="5724" cy="3286"/>
          </a:xfrm>
        </p:grpSpPr>
        <p:sp>
          <p:nvSpPr>
            <p:cNvPr id="501764" name="Rectangle 4"/>
            <p:cNvSpPr>
              <a:spLocks noChangeArrowheads="1"/>
            </p:cNvSpPr>
            <p:nvPr/>
          </p:nvSpPr>
          <p:spPr bwMode="auto">
            <a:xfrm rot="188941">
              <a:off x="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5" name="Rectangle 5"/>
            <p:cNvSpPr>
              <a:spLocks noChangeArrowheads="1"/>
            </p:cNvSpPr>
            <p:nvPr/>
          </p:nvSpPr>
          <p:spPr bwMode="auto">
            <a:xfrm>
              <a:off x="954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6" name="Rectangle 6"/>
            <p:cNvSpPr>
              <a:spLocks noChangeArrowheads="1"/>
            </p:cNvSpPr>
            <p:nvPr/>
          </p:nvSpPr>
          <p:spPr bwMode="auto">
            <a:xfrm rot="-366931">
              <a:off x="1908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7" name="Rectangle 7"/>
            <p:cNvSpPr>
              <a:spLocks noChangeArrowheads="1"/>
            </p:cNvSpPr>
            <p:nvPr/>
          </p:nvSpPr>
          <p:spPr bwMode="auto">
            <a:xfrm>
              <a:off x="2862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8" name="Rectangle 8"/>
            <p:cNvSpPr>
              <a:spLocks noChangeArrowheads="1"/>
            </p:cNvSpPr>
            <p:nvPr/>
          </p:nvSpPr>
          <p:spPr bwMode="auto">
            <a:xfrm rot="255413">
              <a:off x="3816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9" name="Rectangle 9"/>
            <p:cNvSpPr>
              <a:spLocks noChangeArrowheads="1"/>
            </p:cNvSpPr>
            <p:nvPr/>
          </p:nvSpPr>
          <p:spPr bwMode="auto">
            <a:xfrm>
              <a:off x="477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0" name="Rectangle 10"/>
            <p:cNvSpPr>
              <a:spLocks noChangeArrowheads="1"/>
            </p:cNvSpPr>
            <p:nvPr/>
          </p:nvSpPr>
          <p:spPr bwMode="auto">
            <a:xfrm rot="-122327">
              <a:off x="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1" name="Rectangle 11"/>
            <p:cNvSpPr>
              <a:spLocks noChangeArrowheads="1"/>
            </p:cNvSpPr>
            <p:nvPr/>
          </p:nvSpPr>
          <p:spPr bwMode="auto">
            <a:xfrm>
              <a:off x="954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2" name="Rectangle 12"/>
            <p:cNvSpPr>
              <a:spLocks noChangeArrowheads="1"/>
            </p:cNvSpPr>
            <p:nvPr/>
          </p:nvSpPr>
          <p:spPr bwMode="auto">
            <a:xfrm rot="-177848">
              <a:off x="1908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3" name="Rectangle 13"/>
            <p:cNvSpPr>
              <a:spLocks noChangeArrowheads="1"/>
            </p:cNvSpPr>
            <p:nvPr/>
          </p:nvSpPr>
          <p:spPr bwMode="auto">
            <a:xfrm>
              <a:off x="2862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4" name="Rectangle 14"/>
            <p:cNvSpPr>
              <a:spLocks noChangeArrowheads="1"/>
            </p:cNvSpPr>
            <p:nvPr/>
          </p:nvSpPr>
          <p:spPr bwMode="auto">
            <a:xfrm rot="-188941">
              <a:off x="3816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5" name="Rectangle 15"/>
            <p:cNvSpPr>
              <a:spLocks noChangeArrowheads="1"/>
            </p:cNvSpPr>
            <p:nvPr/>
          </p:nvSpPr>
          <p:spPr bwMode="auto">
            <a:xfrm>
              <a:off x="477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6" name="Rectangle 16"/>
            <p:cNvSpPr>
              <a:spLocks noChangeArrowheads="1"/>
            </p:cNvSpPr>
            <p:nvPr/>
          </p:nvSpPr>
          <p:spPr bwMode="auto">
            <a:xfrm>
              <a:off x="3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7" name="Rectangle 17"/>
            <p:cNvSpPr>
              <a:spLocks noChangeArrowheads="1"/>
            </p:cNvSpPr>
            <p:nvPr/>
          </p:nvSpPr>
          <p:spPr bwMode="auto">
            <a:xfrm rot="-244346">
              <a:off x="990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8" name="Rectangle 18"/>
            <p:cNvSpPr>
              <a:spLocks noChangeArrowheads="1"/>
            </p:cNvSpPr>
            <p:nvPr/>
          </p:nvSpPr>
          <p:spPr bwMode="auto">
            <a:xfrm>
              <a:off x="1944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9" name="Rectangle 19"/>
            <p:cNvSpPr>
              <a:spLocks noChangeArrowheads="1"/>
            </p:cNvSpPr>
            <p:nvPr/>
          </p:nvSpPr>
          <p:spPr bwMode="auto">
            <a:xfrm rot="188941">
              <a:off x="2898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0" name="Rectangle 20"/>
            <p:cNvSpPr>
              <a:spLocks noChangeArrowheads="1"/>
            </p:cNvSpPr>
            <p:nvPr/>
          </p:nvSpPr>
          <p:spPr bwMode="auto">
            <a:xfrm rot="-244346">
              <a:off x="3852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1" name="Rectangle 21"/>
            <p:cNvSpPr>
              <a:spLocks noChangeArrowheads="1"/>
            </p:cNvSpPr>
            <p:nvPr/>
          </p:nvSpPr>
          <p:spPr bwMode="auto">
            <a:xfrm rot="-122327">
              <a:off x="480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2" name="Rectangle 22"/>
            <p:cNvSpPr>
              <a:spLocks noChangeArrowheads="1"/>
            </p:cNvSpPr>
            <p:nvPr/>
          </p:nvSpPr>
          <p:spPr bwMode="auto">
            <a:xfrm>
              <a:off x="3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3" name="Rectangle 23"/>
            <p:cNvSpPr>
              <a:spLocks noChangeArrowheads="1"/>
            </p:cNvSpPr>
            <p:nvPr/>
          </p:nvSpPr>
          <p:spPr bwMode="auto">
            <a:xfrm rot="222198">
              <a:off x="990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4" name="Rectangle 24"/>
            <p:cNvSpPr>
              <a:spLocks noChangeArrowheads="1"/>
            </p:cNvSpPr>
            <p:nvPr/>
          </p:nvSpPr>
          <p:spPr bwMode="auto">
            <a:xfrm>
              <a:off x="1944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5" name="Rectangle 25"/>
            <p:cNvSpPr>
              <a:spLocks noChangeArrowheads="1"/>
            </p:cNvSpPr>
            <p:nvPr/>
          </p:nvSpPr>
          <p:spPr bwMode="auto">
            <a:xfrm rot="200031">
              <a:off x="2898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6" name="Rectangle 26"/>
            <p:cNvSpPr>
              <a:spLocks noChangeArrowheads="1"/>
            </p:cNvSpPr>
            <p:nvPr/>
          </p:nvSpPr>
          <p:spPr bwMode="auto">
            <a:xfrm>
              <a:off x="3852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7" name="Rectangle 27"/>
            <p:cNvSpPr>
              <a:spLocks noChangeArrowheads="1"/>
            </p:cNvSpPr>
            <p:nvPr/>
          </p:nvSpPr>
          <p:spPr bwMode="auto">
            <a:xfrm>
              <a:off x="480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8" name="Rectangle 28"/>
            <p:cNvSpPr>
              <a:spLocks noChangeArrowheads="1"/>
            </p:cNvSpPr>
            <p:nvPr/>
          </p:nvSpPr>
          <p:spPr bwMode="auto">
            <a:xfrm>
              <a:off x="3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9" name="Rectangle 29"/>
            <p:cNvSpPr>
              <a:spLocks noChangeArrowheads="1"/>
            </p:cNvSpPr>
            <p:nvPr/>
          </p:nvSpPr>
          <p:spPr bwMode="auto">
            <a:xfrm rot="278427">
              <a:off x="990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0" name="Rectangle 30"/>
            <p:cNvSpPr>
              <a:spLocks noChangeArrowheads="1"/>
            </p:cNvSpPr>
            <p:nvPr/>
          </p:nvSpPr>
          <p:spPr bwMode="auto">
            <a:xfrm>
              <a:off x="1944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1" name="Rectangle 31"/>
            <p:cNvSpPr>
              <a:spLocks noChangeArrowheads="1"/>
            </p:cNvSpPr>
            <p:nvPr/>
          </p:nvSpPr>
          <p:spPr bwMode="auto">
            <a:xfrm rot="300592">
              <a:off x="2898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2" name="Rectangle 32"/>
            <p:cNvSpPr>
              <a:spLocks noChangeArrowheads="1"/>
            </p:cNvSpPr>
            <p:nvPr/>
          </p:nvSpPr>
          <p:spPr bwMode="auto">
            <a:xfrm>
              <a:off x="3852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3" name="Rectangle 33"/>
            <p:cNvSpPr>
              <a:spLocks noChangeArrowheads="1"/>
            </p:cNvSpPr>
            <p:nvPr/>
          </p:nvSpPr>
          <p:spPr bwMode="auto">
            <a:xfrm rot="-200031">
              <a:off x="480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1794" name="Group 34"/>
          <p:cNvGrpSpPr>
            <a:grpSpLocks/>
          </p:cNvGrpSpPr>
          <p:nvPr/>
        </p:nvGrpSpPr>
        <p:grpSpPr bwMode="auto">
          <a:xfrm>
            <a:off x="234950" y="1714500"/>
            <a:ext cx="8616950" cy="635000"/>
            <a:chOff x="140" y="1080"/>
            <a:chExt cx="5428" cy="400"/>
          </a:xfrm>
        </p:grpSpPr>
        <p:grpSp>
          <p:nvGrpSpPr>
            <p:cNvPr id="501795" name="Group 35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796" name="Rectangle 3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7" name="Line 3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8" name="Oval 3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9" name="Oval 3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0" name="Line 4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1" name="Line 4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2" name="Line 4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3" name="Line 4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4" name="Line 4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5" name="Arc 4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06" name="Group 46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807" name="Rectangle 4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8" name="Line 4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9" name="Oval 4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0" name="Oval 5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1" name="Line 5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2" name="Line 5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3" name="Line 5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4" name="Line 5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5" name="Line 5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6" name="Arc 5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17" name="Group 57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818" name="Rectangle 5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9" name="Line 5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0" name="Oval 6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1" name="Oval 6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2" name="Line 6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3" name="Line 6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4" name="Line 6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5" name="Line 6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6" name="Line 6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7" name="Arc 6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28" name="Group 68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829" name="Rectangle 6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0" name="Line 7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1" name="Oval 7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2" name="Oval 7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3" name="Line 7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4" name="Line 7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5" name="Line 7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6" name="Line 7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7" name="Line 7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8" name="Arc 7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39" name="Group 79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840" name="Rectangle 8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1" name="Line 8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2" name="Oval 8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3" name="Oval 8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4" name="Line 8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5" name="Line 8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6" name="Line 8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7" name="Line 8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8" name="Line 8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9" name="Arc 8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50" name="Group 90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851" name="Rectangle 9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2" name="Line 9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3" name="Oval 9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4" name="Oval 9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5" name="Line 9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6" name="Line 9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7" name="Line 9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8" name="Line 9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9" name="Line 9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0" name="Arc 10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861" name="Group 101"/>
          <p:cNvGrpSpPr>
            <a:grpSpLocks/>
          </p:cNvGrpSpPr>
          <p:nvPr/>
        </p:nvGrpSpPr>
        <p:grpSpPr bwMode="auto">
          <a:xfrm>
            <a:off x="234950" y="2774950"/>
            <a:ext cx="8616950" cy="635000"/>
            <a:chOff x="140" y="1080"/>
            <a:chExt cx="5428" cy="400"/>
          </a:xfrm>
        </p:grpSpPr>
        <p:grpSp>
          <p:nvGrpSpPr>
            <p:cNvPr id="501862" name="Group 102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863" name="Rectangle 103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4" name="Line 10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5" name="Oval 105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6" name="Oval 106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7" name="Line 107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8" name="Line 108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9" name="Line 109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0" name="Line 110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1" name="Line 11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2" name="Arc 112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73" name="Group 113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874" name="Rectangle 11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5" name="Line 11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6" name="Oval 11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7" name="Oval 11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8" name="Line 11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9" name="Line 11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0" name="Line 12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1" name="Line 12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2" name="Line 12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3" name="Arc 12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84" name="Group 124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885" name="Rectangle 12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6" name="Line 12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7" name="Oval 12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8" name="Oval 12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9" name="Line 12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0" name="Line 13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1" name="Line 13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2" name="Line 13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3" name="Line 13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4" name="Arc 13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95" name="Group 135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896" name="Rectangle 13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7" name="Line 13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8" name="Oval 13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9" name="Oval 13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0" name="Line 14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1" name="Line 14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2" name="Line 14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3" name="Line 14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4" name="Line 14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5" name="Arc 14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06" name="Group 146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907" name="Rectangle 14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8" name="Line 14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9" name="Oval 14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0" name="Oval 15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1" name="Line 15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2" name="Line 15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3" name="Line 15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4" name="Line 15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5" name="Line 15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6" name="Arc 15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17" name="Group 157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918" name="Rectangle 15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9" name="Line 15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0" name="Oval 16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1" name="Oval 16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2" name="Line 16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3" name="Line 16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4" name="Line 16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5" name="Line 16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6" name="Line 16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7" name="Arc 16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928" name="Group 168"/>
          <p:cNvGrpSpPr>
            <a:grpSpLocks/>
          </p:cNvGrpSpPr>
          <p:nvPr/>
        </p:nvGrpSpPr>
        <p:grpSpPr bwMode="auto">
          <a:xfrm>
            <a:off x="234950" y="3835400"/>
            <a:ext cx="8616950" cy="635000"/>
            <a:chOff x="140" y="1080"/>
            <a:chExt cx="5428" cy="400"/>
          </a:xfrm>
        </p:grpSpPr>
        <p:grpSp>
          <p:nvGrpSpPr>
            <p:cNvPr id="501929" name="Group 169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930" name="Rectangle 17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1" name="Line 17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2" name="Oval 17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3" name="Oval 17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4" name="Line 17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5" name="Line 17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6" name="Line 17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7" name="Line 17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8" name="Line 17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9" name="Arc 17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40" name="Group 180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941" name="Rectangle 18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2" name="Line 18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3" name="Oval 18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4" name="Oval 18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5" name="Line 18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6" name="Line 18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7" name="Line 18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8" name="Line 18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9" name="Line 18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0" name="Arc 19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51" name="Group 191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952" name="Rectangle 192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3" name="Line 19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4" name="Oval 194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5" name="Oval 195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6" name="Line 196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7" name="Line 197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8" name="Line 198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9" name="Line 199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0" name="Line 20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1" name="Arc 201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62" name="Group 202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963" name="Rectangle 203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4" name="Line 20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5" name="Oval 205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6" name="Oval 206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7" name="Line 207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8" name="Line 208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9" name="Line 209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0" name="Line 210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1" name="Line 21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2" name="Arc 212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73" name="Group 213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974" name="Rectangle 21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5" name="Line 21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6" name="Oval 21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7" name="Oval 21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8" name="Line 21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9" name="Line 21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0" name="Line 22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1" name="Line 22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2" name="Line 22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3" name="Arc 22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84" name="Group 224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985" name="Rectangle 22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6" name="Line 22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7" name="Oval 22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8" name="Oval 22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9" name="Line 22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0" name="Line 23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1" name="Line 23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2" name="Line 23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3" name="Line 23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4" name="Arc 23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995" name="Group 235"/>
          <p:cNvGrpSpPr>
            <a:grpSpLocks/>
          </p:cNvGrpSpPr>
          <p:nvPr/>
        </p:nvGrpSpPr>
        <p:grpSpPr bwMode="auto">
          <a:xfrm>
            <a:off x="234950" y="4895850"/>
            <a:ext cx="8616950" cy="635000"/>
            <a:chOff x="140" y="1080"/>
            <a:chExt cx="5428" cy="400"/>
          </a:xfrm>
        </p:grpSpPr>
        <p:grpSp>
          <p:nvGrpSpPr>
            <p:cNvPr id="501996" name="Group 236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997" name="Rectangle 23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8" name="Line 23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9" name="Oval 23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0" name="Oval 24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1" name="Line 24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2" name="Line 24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3" name="Line 24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4" name="Line 24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5" name="Line 24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6" name="Arc 24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07" name="Group 247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2008" name="Rectangle 24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9" name="Line 24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0" name="Oval 25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1" name="Oval 25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2" name="Line 25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3" name="Line 25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4" name="Line 25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5" name="Line 25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6" name="Line 25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7" name="Arc 25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18" name="Group 258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2019" name="Rectangle 25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0" name="Line 26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1" name="Oval 26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2" name="Oval 26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3" name="Line 26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4" name="Line 26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5" name="Line 26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6" name="Line 26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7" name="Line 26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8" name="Arc 26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29" name="Group 269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2030" name="Rectangle 27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1" name="Line 27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2" name="Oval 27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3" name="Oval 27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4" name="Line 27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5" name="Line 27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6" name="Line 27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7" name="Line 27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8" name="Line 27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9" name="Arc 27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40" name="Group 280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2041" name="Rectangle 28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2" name="Line 28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3" name="Oval 28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4" name="Oval 28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5" name="Line 28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6" name="Line 28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7" name="Line 28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8" name="Line 28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9" name="Line 28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0" name="Arc 29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51" name="Group 291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2052" name="Rectangle 292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3" name="Line 29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4" name="Oval 294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5" name="Oval 295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6" name="Line 296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7" name="Line 297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8" name="Line 298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9" name="Line 299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0" name="Line 30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1" name="Arc 301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2062" name="Group 302"/>
          <p:cNvGrpSpPr>
            <a:grpSpLocks/>
          </p:cNvGrpSpPr>
          <p:nvPr/>
        </p:nvGrpSpPr>
        <p:grpSpPr bwMode="auto">
          <a:xfrm>
            <a:off x="234950" y="5957888"/>
            <a:ext cx="8616950" cy="635000"/>
            <a:chOff x="140" y="1080"/>
            <a:chExt cx="5428" cy="400"/>
          </a:xfrm>
        </p:grpSpPr>
        <p:grpSp>
          <p:nvGrpSpPr>
            <p:cNvPr id="502063" name="Group 303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2064" name="Rectangle 30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5" name="Line 30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6" name="Oval 30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7" name="Oval 30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8" name="Line 30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9" name="Line 30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0" name="Line 31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1" name="Line 31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2" name="Line 31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3" name="Arc 31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74" name="Group 314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2075" name="Rectangle 31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6" name="Line 31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7" name="Oval 31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8" name="Oval 31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9" name="Line 31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0" name="Line 32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1" name="Line 32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2" name="Line 32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3" name="Line 32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4" name="Arc 32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85" name="Group 325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2086" name="Rectangle 32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7" name="Line 32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8" name="Oval 32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9" name="Oval 32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0" name="Line 33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1" name="Line 33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2" name="Line 33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3" name="Line 33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4" name="Line 33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5" name="Arc 33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96" name="Group 336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2097" name="Rectangle 33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8" name="Line 33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9" name="Oval 33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0" name="Oval 34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1" name="Line 34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2" name="Line 34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3" name="Line 34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4" name="Line 34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5" name="Line 34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6" name="Arc 34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107" name="Group 347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2108" name="Rectangle 34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9" name="Line 34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0" name="Oval 35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1" name="Oval 35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2" name="Line 35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3" name="Line 35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4" name="Line 35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5" name="Line 35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6" name="Line 35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7" name="Arc 35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118" name="Group 358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2119" name="Rectangle 35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0" name="Line 36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1" name="Oval 36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2" name="Oval 36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3" name="Line 36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4" name="Line 36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5" name="Line 36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6" name="Line 36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7" name="Line 36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8" name="Arc 36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838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grpSp>
        <p:nvGrpSpPr>
          <p:cNvPr id="502787" name="Group 3"/>
          <p:cNvGrpSpPr>
            <a:grpSpLocks/>
          </p:cNvGrpSpPr>
          <p:nvPr/>
        </p:nvGrpSpPr>
        <p:grpSpPr bwMode="auto">
          <a:xfrm>
            <a:off x="0" y="1582738"/>
            <a:ext cx="9086850" cy="5216525"/>
            <a:chOff x="0" y="997"/>
            <a:chExt cx="5724" cy="3286"/>
          </a:xfrm>
        </p:grpSpPr>
        <p:sp>
          <p:nvSpPr>
            <p:cNvPr id="502788" name="Rectangle 4"/>
            <p:cNvSpPr>
              <a:spLocks noChangeArrowheads="1"/>
            </p:cNvSpPr>
            <p:nvPr/>
          </p:nvSpPr>
          <p:spPr bwMode="auto">
            <a:xfrm rot="188941">
              <a:off x="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89" name="Rectangle 5"/>
            <p:cNvSpPr>
              <a:spLocks noChangeArrowheads="1"/>
            </p:cNvSpPr>
            <p:nvPr/>
          </p:nvSpPr>
          <p:spPr bwMode="auto">
            <a:xfrm>
              <a:off x="954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0" name="Rectangle 6"/>
            <p:cNvSpPr>
              <a:spLocks noChangeArrowheads="1"/>
            </p:cNvSpPr>
            <p:nvPr/>
          </p:nvSpPr>
          <p:spPr bwMode="auto">
            <a:xfrm rot="-366931">
              <a:off x="1908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1" name="Rectangle 7"/>
            <p:cNvSpPr>
              <a:spLocks noChangeArrowheads="1"/>
            </p:cNvSpPr>
            <p:nvPr/>
          </p:nvSpPr>
          <p:spPr bwMode="auto">
            <a:xfrm>
              <a:off x="2862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2" name="Rectangle 8"/>
            <p:cNvSpPr>
              <a:spLocks noChangeArrowheads="1"/>
            </p:cNvSpPr>
            <p:nvPr/>
          </p:nvSpPr>
          <p:spPr bwMode="auto">
            <a:xfrm rot="255413">
              <a:off x="3816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3" name="Rectangle 9"/>
            <p:cNvSpPr>
              <a:spLocks noChangeArrowheads="1"/>
            </p:cNvSpPr>
            <p:nvPr/>
          </p:nvSpPr>
          <p:spPr bwMode="auto">
            <a:xfrm>
              <a:off x="477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4" name="Rectangle 10"/>
            <p:cNvSpPr>
              <a:spLocks noChangeArrowheads="1"/>
            </p:cNvSpPr>
            <p:nvPr/>
          </p:nvSpPr>
          <p:spPr bwMode="auto">
            <a:xfrm rot="-122327">
              <a:off x="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5" name="Rectangle 11"/>
            <p:cNvSpPr>
              <a:spLocks noChangeArrowheads="1"/>
            </p:cNvSpPr>
            <p:nvPr/>
          </p:nvSpPr>
          <p:spPr bwMode="auto">
            <a:xfrm>
              <a:off x="954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6" name="Rectangle 12"/>
            <p:cNvSpPr>
              <a:spLocks noChangeArrowheads="1"/>
            </p:cNvSpPr>
            <p:nvPr/>
          </p:nvSpPr>
          <p:spPr bwMode="auto">
            <a:xfrm rot="-177848">
              <a:off x="1908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7" name="Rectangle 13"/>
            <p:cNvSpPr>
              <a:spLocks noChangeArrowheads="1"/>
            </p:cNvSpPr>
            <p:nvPr/>
          </p:nvSpPr>
          <p:spPr bwMode="auto">
            <a:xfrm>
              <a:off x="2862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8" name="Rectangle 14"/>
            <p:cNvSpPr>
              <a:spLocks noChangeArrowheads="1"/>
            </p:cNvSpPr>
            <p:nvPr/>
          </p:nvSpPr>
          <p:spPr bwMode="auto">
            <a:xfrm rot="-188941">
              <a:off x="3816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9" name="Rectangle 15"/>
            <p:cNvSpPr>
              <a:spLocks noChangeArrowheads="1"/>
            </p:cNvSpPr>
            <p:nvPr/>
          </p:nvSpPr>
          <p:spPr bwMode="auto">
            <a:xfrm>
              <a:off x="477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0" name="Rectangle 16"/>
            <p:cNvSpPr>
              <a:spLocks noChangeArrowheads="1"/>
            </p:cNvSpPr>
            <p:nvPr/>
          </p:nvSpPr>
          <p:spPr bwMode="auto">
            <a:xfrm>
              <a:off x="3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1" name="Rectangle 17"/>
            <p:cNvSpPr>
              <a:spLocks noChangeArrowheads="1"/>
            </p:cNvSpPr>
            <p:nvPr/>
          </p:nvSpPr>
          <p:spPr bwMode="auto">
            <a:xfrm rot="-244346">
              <a:off x="990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2" name="Rectangle 18"/>
            <p:cNvSpPr>
              <a:spLocks noChangeArrowheads="1"/>
            </p:cNvSpPr>
            <p:nvPr/>
          </p:nvSpPr>
          <p:spPr bwMode="auto">
            <a:xfrm>
              <a:off x="1944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3" name="Rectangle 19"/>
            <p:cNvSpPr>
              <a:spLocks noChangeArrowheads="1"/>
            </p:cNvSpPr>
            <p:nvPr/>
          </p:nvSpPr>
          <p:spPr bwMode="auto">
            <a:xfrm rot="188941">
              <a:off x="2898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4" name="Rectangle 20"/>
            <p:cNvSpPr>
              <a:spLocks noChangeArrowheads="1"/>
            </p:cNvSpPr>
            <p:nvPr/>
          </p:nvSpPr>
          <p:spPr bwMode="auto">
            <a:xfrm rot="-244346">
              <a:off x="3852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5" name="Rectangle 21"/>
            <p:cNvSpPr>
              <a:spLocks noChangeArrowheads="1"/>
            </p:cNvSpPr>
            <p:nvPr/>
          </p:nvSpPr>
          <p:spPr bwMode="auto">
            <a:xfrm rot="-122327">
              <a:off x="480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6" name="Rectangle 22"/>
            <p:cNvSpPr>
              <a:spLocks noChangeArrowheads="1"/>
            </p:cNvSpPr>
            <p:nvPr/>
          </p:nvSpPr>
          <p:spPr bwMode="auto">
            <a:xfrm>
              <a:off x="3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7" name="Rectangle 23"/>
            <p:cNvSpPr>
              <a:spLocks noChangeArrowheads="1"/>
            </p:cNvSpPr>
            <p:nvPr/>
          </p:nvSpPr>
          <p:spPr bwMode="auto">
            <a:xfrm rot="222198">
              <a:off x="990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8" name="Rectangle 24"/>
            <p:cNvSpPr>
              <a:spLocks noChangeArrowheads="1"/>
            </p:cNvSpPr>
            <p:nvPr/>
          </p:nvSpPr>
          <p:spPr bwMode="auto">
            <a:xfrm>
              <a:off x="1944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9" name="Rectangle 25"/>
            <p:cNvSpPr>
              <a:spLocks noChangeArrowheads="1"/>
            </p:cNvSpPr>
            <p:nvPr/>
          </p:nvSpPr>
          <p:spPr bwMode="auto">
            <a:xfrm rot="200031">
              <a:off x="2898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0" name="Rectangle 26"/>
            <p:cNvSpPr>
              <a:spLocks noChangeArrowheads="1"/>
            </p:cNvSpPr>
            <p:nvPr/>
          </p:nvSpPr>
          <p:spPr bwMode="auto">
            <a:xfrm>
              <a:off x="3852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1" name="Rectangle 27"/>
            <p:cNvSpPr>
              <a:spLocks noChangeArrowheads="1"/>
            </p:cNvSpPr>
            <p:nvPr/>
          </p:nvSpPr>
          <p:spPr bwMode="auto">
            <a:xfrm>
              <a:off x="480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2" name="Rectangle 28"/>
            <p:cNvSpPr>
              <a:spLocks noChangeArrowheads="1"/>
            </p:cNvSpPr>
            <p:nvPr/>
          </p:nvSpPr>
          <p:spPr bwMode="auto">
            <a:xfrm>
              <a:off x="3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3" name="Rectangle 29"/>
            <p:cNvSpPr>
              <a:spLocks noChangeArrowheads="1"/>
            </p:cNvSpPr>
            <p:nvPr/>
          </p:nvSpPr>
          <p:spPr bwMode="auto">
            <a:xfrm rot="278427">
              <a:off x="990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4" name="Rectangle 30"/>
            <p:cNvSpPr>
              <a:spLocks noChangeArrowheads="1"/>
            </p:cNvSpPr>
            <p:nvPr/>
          </p:nvSpPr>
          <p:spPr bwMode="auto">
            <a:xfrm>
              <a:off x="1944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5" name="Rectangle 31"/>
            <p:cNvSpPr>
              <a:spLocks noChangeArrowheads="1"/>
            </p:cNvSpPr>
            <p:nvPr/>
          </p:nvSpPr>
          <p:spPr bwMode="auto">
            <a:xfrm rot="300592">
              <a:off x="2898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6" name="Rectangle 32"/>
            <p:cNvSpPr>
              <a:spLocks noChangeArrowheads="1"/>
            </p:cNvSpPr>
            <p:nvPr/>
          </p:nvSpPr>
          <p:spPr bwMode="auto">
            <a:xfrm>
              <a:off x="3852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7" name="Rectangle 33"/>
            <p:cNvSpPr>
              <a:spLocks noChangeArrowheads="1"/>
            </p:cNvSpPr>
            <p:nvPr/>
          </p:nvSpPr>
          <p:spPr bwMode="auto">
            <a:xfrm rot="-200031">
              <a:off x="480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2818" name="Group 34"/>
          <p:cNvGrpSpPr>
            <a:grpSpLocks/>
          </p:cNvGrpSpPr>
          <p:nvPr/>
        </p:nvGrpSpPr>
        <p:grpSpPr bwMode="auto">
          <a:xfrm>
            <a:off x="3094038" y="3776663"/>
            <a:ext cx="1433512" cy="995362"/>
            <a:chOff x="1949" y="2379"/>
            <a:chExt cx="903" cy="627"/>
          </a:xfrm>
        </p:grpSpPr>
        <p:sp>
          <p:nvSpPr>
            <p:cNvPr id="502819" name="Text Box 35"/>
            <p:cNvSpPr txBox="1">
              <a:spLocks noChangeArrowheads="1"/>
            </p:cNvSpPr>
            <p:nvPr/>
          </p:nvSpPr>
          <p:spPr bwMode="auto">
            <a:xfrm>
              <a:off x="2120" y="2379"/>
              <a:ext cx="73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What is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this stuff?</a:t>
              </a:r>
            </a:p>
          </p:txBody>
        </p:sp>
        <p:sp>
          <p:nvSpPr>
            <p:cNvPr id="502820" name="Freeform 36"/>
            <p:cNvSpPr>
              <a:spLocks/>
            </p:cNvSpPr>
            <p:nvPr/>
          </p:nvSpPr>
          <p:spPr bwMode="auto">
            <a:xfrm>
              <a:off x="1949" y="2746"/>
              <a:ext cx="205" cy="260"/>
            </a:xfrm>
            <a:custGeom>
              <a:avLst/>
              <a:gdLst>
                <a:gd name="T0" fmla="*/ 205 w 205"/>
                <a:gd name="T1" fmla="*/ 0 h 260"/>
                <a:gd name="T2" fmla="*/ 174 w 205"/>
                <a:gd name="T3" fmla="*/ 102 h 260"/>
                <a:gd name="T4" fmla="*/ 95 w 205"/>
                <a:gd name="T5" fmla="*/ 118 h 260"/>
                <a:gd name="T6" fmla="*/ 0 w 205"/>
                <a:gd name="T7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60">
                  <a:moveTo>
                    <a:pt x="205" y="0"/>
                  </a:moveTo>
                  <a:cubicBezTo>
                    <a:pt x="200" y="17"/>
                    <a:pt x="192" y="82"/>
                    <a:pt x="174" y="102"/>
                  </a:cubicBezTo>
                  <a:cubicBezTo>
                    <a:pt x="156" y="122"/>
                    <a:pt x="124" y="92"/>
                    <a:pt x="95" y="118"/>
                  </a:cubicBezTo>
                  <a:cubicBezTo>
                    <a:pt x="66" y="144"/>
                    <a:pt x="43" y="222"/>
                    <a:pt x="0" y="260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502821" name="Picture 37" descr="RAD_DAMAG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2844800"/>
            <a:ext cx="4179888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0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4612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Darwin’s original picture</a:t>
            </a:r>
          </a:p>
        </p:txBody>
      </p:sp>
      <p:grpSp>
        <p:nvGrpSpPr>
          <p:cNvPr id="503811" name="Group 3"/>
          <p:cNvGrpSpPr>
            <a:grpSpLocks/>
          </p:cNvGrpSpPr>
          <p:nvPr/>
        </p:nvGrpSpPr>
        <p:grpSpPr bwMode="auto">
          <a:xfrm>
            <a:off x="-1433513" y="1246188"/>
            <a:ext cx="12114213" cy="6156325"/>
            <a:chOff x="-903" y="785"/>
            <a:chExt cx="7631" cy="3878"/>
          </a:xfrm>
        </p:grpSpPr>
        <p:sp>
          <p:nvSpPr>
            <p:cNvPr id="503812" name="Freeform 4"/>
            <p:cNvSpPr>
              <a:spLocks/>
            </p:cNvSpPr>
            <p:nvPr/>
          </p:nvSpPr>
          <p:spPr bwMode="auto">
            <a:xfrm>
              <a:off x="-903" y="785"/>
              <a:ext cx="7631" cy="3878"/>
            </a:xfrm>
            <a:custGeom>
              <a:avLst/>
              <a:gdLst>
                <a:gd name="T0" fmla="*/ 6893 w 7631"/>
                <a:gd name="T1" fmla="*/ 507 h 3878"/>
                <a:gd name="T2" fmla="*/ 6885 w 7631"/>
                <a:gd name="T3" fmla="*/ 663 h 3878"/>
                <a:gd name="T4" fmla="*/ 6893 w 7631"/>
                <a:gd name="T5" fmla="*/ 3395 h 3878"/>
                <a:gd name="T6" fmla="*/ 6860 w 7631"/>
                <a:gd name="T7" fmla="*/ 3560 h 3878"/>
                <a:gd name="T8" fmla="*/ 6819 w 7631"/>
                <a:gd name="T9" fmla="*/ 3683 h 3878"/>
                <a:gd name="T10" fmla="*/ 6655 w 7631"/>
                <a:gd name="T11" fmla="*/ 3700 h 3878"/>
                <a:gd name="T12" fmla="*/ 961 w 7631"/>
                <a:gd name="T13" fmla="*/ 3708 h 3878"/>
                <a:gd name="T14" fmla="*/ 887 w 7631"/>
                <a:gd name="T15" fmla="*/ 3700 h 3878"/>
                <a:gd name="T16" fmla="*/ 812 w 7631"/>
                <a:gd name="T17" fmla="*/ 3658 h 3878"/>
                <a:gd name="T18" fmla="*/ 714 w 7631"/>
                <a:gd name="T19" fmla="*/ 3362 h 3878"/>
                <a:gd name="T20" fmla="*/ 714 w 7631"/>
                <a:gd name="T21" fmla="*/ 3239 h 3878"/>
                <a:gd name="T22" fmla="*/ 722 w 7631"/>
                <a:gd name="T23" fmla="*/ 490 h 3878"/>
                <a:gd name="T24" fmla="*/ 755 w 7631"/>
                <a:gd name="T25" fmla="*/ 301 h 3878"/>
                <a:gd name="T26" fmla="*/ 941 w 7631"/>
                <a:gd name="T27" fmla="*/ 228 h 3878"/>
                <a:gd name="T28" fmla="*/ 1800 w 7631"/>
                <a:gd name="T29" fmla="*/ 186 h 3878"/>
                <a:gd name="T30" fmla="*/ 2746 w 7631"/>
                <a:gd name="T31" fmla="*/ 211 h 3878"/>
                <a:gd name="T32" fmla="*/ 3709 w 7631"/>
                <a:gd name="T33" fmla="*/ 178 h 3878"/>
                <a:gd name="T34" fmla="*/ 4672 w 7631"/>
                <a:gd name="T35" fmla="*/ 211 h 3878"/>
                <a:gd name="T36" fmla="*/ 5618 w 7631"/>
                <a:gd name="T37" fmla="*/ 178 h 3878"/>
                <a:gd name="T38" fmla="*/ 6614 w 7631"/>
                <a:gd name="T39" fmla="*/ 213 h 3878"/>
                <a:gd name="T40" fmla="*/ 6770 w 7631"/>
                <a:gd name="T41" fmla="*/ 194 h 3878"/>
                <a:gd name="T42" fmla="*/ 6914 w 7631"/>
                <a:gd name="T43" fmla="*/ 205 h 3878"/>
                <a:gd name="T44" fmla="*/ 6893 w 7631"/>
                <a:gd name="T45" fmla="*/ 507 h 3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31" h="3878">
                  <a:moveTo>
                    <a:pt x="6893" y="507"/>
                  </a:moveTo>
                  <a:cubicBezTo>
                    <a:pt x="6892" y="533"/>
                    <a:pt x="6885" y="182"/>
                    <a:pt x="6885" y="663"/>
                  </a:cubicBezTo>
                  <a:cubicBezTo>
                    <a:pt x="6885" y="1144"/>
                    <a:pt x="6897" y="2912"/>
                    <a:pt x="6893" y="3395"/>
                  </a:cubicBezTo>
                  <a:cubicBezTo>
                    <a:pt x="6889" y="3878"/>
                    <a:pt x="6872" y="3512"/>
                    <a:pt x="6860" y="3560"/>
                  </a:cubicBezTo>
                  <a:cubicBezTo>
                    <a:pt x="6848" y="3608"/>
                    <a:pt x="6853" y="3660"/>
                    <a:pt x="6819" y="3683"/>
                  </a:cubicBezTo>
                  <a:cubicBezTo>
                    <a:pt x="6785" y="3706"/>
                    <a:pt x="7631" y="3696"/>
                    <a:pt x="6655" y="3700"/>
                  </a:cubicBezTo>
                  <a:cubicBezTo>
                    <a:pt x="5679" y="3704"/>
                    <a:pt x="1922" y="3708"/>
                    <a:pt x="961" y="3708"/>
                  </a:cubicBezTo>
                  <a:cubicBezTo>
                    <a:pt x="0" y="3708"/>
                    <a:pt x="912" y="3708"/>
                    <a:pt x="887" y="3700"/>
                  </a:cubicBezTo>
                  <a:cubicBezTo>
                    <a:pt x="862" y="3692"/>
                    <a:pt x="841" y="3714"/>
                    <a:pt x="812" y="3658"/>
                  </a:cubicBezTo>
                  <a:cubicBezTo>
                    <a:pt x="783" y="3602"/>
                    <a:pt x="730" y="3432"/>
                    <a:pt x="714" y="3362"/>
                  </a:cubicBezTo>
                  <a:cubicBezTo>
                    <a:pt x="698" y="3292"/>
                    <a:pt x="713" y="3718"/>
                    <a:pt x="714" y="3239"/>
                  </a:cubicBezTo>
                  <a:cubicBezTo>
                    <a:pt x="715" y="2760"/>
                    <a:pt x="715" y="980"/>
                    <a:pt x="722" y="490"/>
                  </a:cubicBezTo>
                  <a:cubicBezTo>
                    <a:pt x="729" y="0"/>
                    <a:pt x="719" y="345"/>
                    <a:pt x="755" y="301"/>
                  </a:cubicBezTo>
                  <a:cubicBezTo>
                    <a:pt x="791" y="257"/>
                    <a:pt x="767" y="247"/>
                    <a:pt x="941" y="228"/>
                  </a:cubicBezTo>
                  <a:cubicBezTo>
                    <a:pt x="1115" y="209"/>
                    <a:pt x="1499" y="189"/>
                    <a:pt x="1800" y="186"/>
                  </a:cubicBezTo>
                  <a:cubicBezTo>
                    <a:pt x="2101" y="183"/>
                    <a:pt x="2428" y="212"/>
                    <a:pt x="2746" y="211"/>
                  </a:cubicBezTo>
                  <a:cubicBezTo>
                    <a:pt x="3064" y="210"/>
                    <a:pt x="3388" y="178"/>
                    <a:pt x="3709" y="178"/>
                  </a:cubicBezTo>
                  <a:cubicBezTo>
                    <a:pt x="4030" y="178"/>
                    <a:pt x="4354" y="211"/>
                    <a:pt x="4672" y="211"/>
                  </a:cubicBezTo>
                  <a:cubicBezTo>
                    <a:pt x="4990" y="211"/>
                    <a:pt x="5294" y="178"/>
                    <a:pt x="5618" y="178"/>
                  </a:cubicBezTo>
                  <a:cubicBezTo>
                    <a:pt x="5942" y="178"/>
                    <a:pt x="6422" y="210"/>
                    <a:pt x="6614" y="213"/>
                  </a:cubicBezTo>
                  <a:cubicBezTo>
                    <a:pt x="6806" y="216"/>
                    <a:pt x="6720" y="195"/>
                    <a:pt x="6770" y="194"/>
                  </a:cubicBezTo>
                  <a:cubicBezTo>
                    <a:pt x="6820" y="193"/>
                    <a:pt x="6884" y="203"/>
                    <a:pt x="6914" y="205"/>
                  </a:cubicBezTo>
                  <a:cubicBezTo>
                    <a:pt x="6914" y="205"/>
                    <a:pt x="6893" y="507"/>
                    <a:pt x="6893" y="507"/>
                  </a:cubicBezTo>
                  <a:close/>
                </a:path>
              </a:pathLst>
            </a:custGeom>
            <a:solidFill>
              <a:srgbClr val="D7AE8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3" name="Freeform 5"/>
            <p:cNvSpPr>
              <a:spLocks/>
            </p:cNvSpPr>
            <p:nvPr/>
          </p:nvSpPr>
          <p:spPr bwMode="auto">
            <a:xfrm>
              <a:off x="-166" y="1567"/>
              <a:ext cx="6163" cy="64"/>
            </a:xfrm>
            <a:custGeom>
              <a:avLst/>
              <a:gdLst>
                <a:gd name="T0" fmla="*/ 0 w 6163"/>
                <a:gd name="T1" fmla="*/ 58 h 64"/>
                <a:gd name="T2" fmla="*/ 190 w 6163"/>
                <a:gd name="T3" fmla="*/ 58 h 64"/>
                <a:gd name="T4" fmla="*/ 1097 w 6163"/>
                <a:gd name="T5" fmla="*/ 19 h 64"/>
                <a:gd name="T6" fmla="*/ 2036 w 6163"/>
                <a:gd name="T7" fmla="*/ 35 h 64"/>
                <a:gd name="T8" fmla="*/ 3022 w 6163"/>
                <a:gd name="T9" fmla="*/ 27 h 64"/>
                <a:gd name="T10" fmla="*/ 3946 w 6163"/>
                <a:gd name="T11" fmla="*/ 27 h 64"/>
                <a:gd name="T12" fmla="*/ 4900 w 6163"/>
                <a:gd name="T13" fmla="*/ 3 h 64"/>
                <a:gd name="T14" fmla="*/ 5863 w 6163"/>
                <a:gd name="T15" fmla="*/ 43 h 64"/>
                <a:gd name="T16" fmla="*/ 6163 w 6163"/>
                <a:gd name="T17" fmla="*/ 3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64">
                  <a:moveTo>
                    <a:pt x="0" y="58"/>
                  </a:moveTo>
                  <a:cubicBezTo>
                    <a:pt x="3" y="60"/>
                    <a:pt x="7" y="64"/>
                    <a:pt x="190" y="58"/>
                  </a:cubicBezTo>
                  <a:cubicBezTo>
                    <a:pt x="373" y="52"/>
                    <a:pt x="789" y="23"/>
                    <a:pt x="1097" y="19"/>
                  </a:cubicBezTo>
                  <a:cubicBezTo>
                    <a:pt x="1405" y="15"/>
                    <a:pt x="1715" y="34"/>
                    <a:pt x="2036" y="35"/>
                  </a:cubicBezTo>
                  <a:cubicBezTo>
                    <a:pt x="2357" y="36"/>
                    <a:pt x="2704" y="28"/>
                    <a:pt x="3022" y="27"/>
                  </a:cubicBezTo>
                  <a:cubicBezTo>
                    <a:pt x="3340" y="26"/>
                    <a:pt x="3633" y="31"/>
                    <a:pt x="3946" y="27"/>
                  </a:cubicBezTo>
                  <a:cubicBezTo>
                    <a:pt x="4259" y="23"/>
                    <a:pt x="4581" y="0"/>
                    <a:pt x="4900" y="3"/>
                  </a:cubicBezTo>
                  <a:cubicBezTo>
                    <a:pt x="5219" y="6"/>
                    <a:pt x="5653" y="38"/>
                    <a:pt x="5863" y="43"/>
                  </a:cubicBezTo>
                  <a:cubicBezTo>
                    <a:pt x="6073" y="48"/>
                    <a:pt x="6115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4" name="Freeform 6"/>
            <p:cNvSpPr>
              <a:spLocks/>
            </p:cNvSpPr>
            <p:nvPr/>
          </p:nvSpPr>
          <p:spPr bwMode="auto">
            <a:xfrm>
              <a:off x="-181" y="2223"/>
              <a:ext cx="6163" cy="88"/>
            </a:xfrm>
            <a:custGeom>
              <a:avLst/>
              <a:gdLst>
                <a:gd name="T0" fmla="*/ 0 w 6163"/>
                <a:gd name="T1" fmla="*/ 58 h 88"/>
                <a:gd name="T2" fmla="*/ 190 w 6163"/>
                <a:gd name="T3" fmla="*/ 58 h 88"/>
                <a:gd name="T4" fmla="*/ 1127 w 6163"/>
                <a:gd name="T5" fmla="*/ 56 h 88"/>
                <a:gd name="T6" fmla="*/ 2098 w 6163"/>
                <a:gd name="T7" fmla="*/ 23 h 88"/>
                <a:gd name="T8" fmla="*/ 3028 w 6163"/>
                <a:gd name="T9" fmla="*/ 48 h 88"/>
                <a:gd name="T10" fmla="*/ 3974 w 6163"/>
                <a:gd name="T11" fmla="*/ 81 h 88"/>
                <a:gd name="T12" fmla="*/ 4970 w 6163"/>
                <a:gd name="T13" fmla="*/ 7 h 88"/>
                <a:gd name="T14" fmla="*/ 5908 w 6163"/>
                <a:gd name="T15" fmla="*/ 40 h 88"/>
                <a:gd name="T16" fmla="*/ 6163 w 6163"/>
                <a:gd name="T17" fmla="*/ 3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88">
                  <a:moveTo>
                    <a:pt x="0" y="58"/>
                  </a:moveTo>
                  <a:cubicBezTo>
                    <a:pt x="3" y="60"/>
                    <a:pt x="2" y="58"/>
                    <a:pt x="190" y="58"/>
                  </a:cubicBezTo>
                  <a:cubicBezTo>
                    <a:pt x="378" y="58"/>
                    <a:pt x="809" y="62"/>
                    <a:pt x="1127" y="56"/>
                  </a:cubicBezTo>
                  <a:cubicBezTo>
                    <a:pt x="1445" y="50"/>
                    <a:pt x="1781" y="24"/>
                    <a:pt x="2098" y="23"/>
                  </a:cubicBezTo>
                  <a:cubicBezTo>
                    <a:pt x="2415" y="22"/>
                    <a:pt x="2715" y="38"/>
                    <a:pt x="3028" y="48"/>
                  </a:cubicBezTo>
                  <a:cubicBezTo>
                    <a:pt x="3341" y="58"/>
                    <a:pt x="3650" y="88"/>
                    <a:pt x="3974" y="81"/>
                  </a:cubicBezTo>
                  <a:cubicBezTo>
                    <a:pt x="4298" y="74"/>
                    <a:pt x="4648" y="14"/>
                    <a:pt x="4970" y="7"/>
                  </a:cubicBezTo>
                  <a:cubicBezTo>
                    <a:pt x="5292" y="0"/>
                    <a:pt x="5709" y="35"/>
                    <a:pt x="5908" y="40"/>
                  </a:cubicBezTo>
                  <a:cubicBezTo>
                    <a:pt x="6107" y="45"/>
                    <a:pt x="6110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5" name="Freeform 7"/>
            <p:cNvSpPr>
              <a:spLocks/>
            </p:cNvSpPr>
            <p:nvPr/>
          </p:nvSpPr>
          <p:spPr bwMode="auto">
            <a:xfrm>
              <a:off x="-187" y="2928"/>
              <a:ext cx="6163" cy="54"/>
            </a:xfrm>
            <a:custGeom>
              <a:avLst/>
              <a:gdLst>
                <a:gd name="T0" fmla="*/ 0 w 6163"/>
                <a:gd name="T1" fmla="*/ 41 h 54"/>
                <a:gd name="T2" fmla="*/ 220 w 6163"/>
                <a:gd name="T3" fmla="*/ 34 h 54"/>
                <a:gd name="T4" fmla="*/ 1109 w 6163"/>
                <a:gd name="T5" fmla="*/ 18 h 54"/>
                <a:gd name="T6" fmla="*/ 2063 w 6163"/>
                <a:gd name="T7" fmla="*/ 51 h 54"/>
                <a:gd name="T8" fmla="*/ 3034 w 6163"/>
                <a:gd name="T9" fmla="*/ 1 h 54"/>
                <a:gd name="T10" fmla="*/ 3980 w 6163"/>
                <a:gd name="T11" fmla="*/ 43 h 54"/>
                <a:gd name="T12" fmla="*/ 4951 w 6163"/>
                <a:gd name="T13" fmla="*/ 26 h 54"/>
                <a:gd name="T14" fmla="*/ 5914 w 6163"/>
                <a:gd name="T15" fmla="*/ 26 h 54"/>
                <a:gd name="T16" fmla="*/ 6163 w 6163"/>
                <a:gd name="T17" fmla="*/ 1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54">
                  <a:moveTo>
                    <a:pt x="0" y="41"/>
                  </a:moveTo>
                  <a:cubicBezTo>
                    <a:pt x="37" y="40"/>
                    <a:pt x="35" y="38"/>
                    <a:pt x="220" y="34"/>
                  </a:cubicBezTo>
                  <a:cubicBezTo>
                    <a:pt x="405" y="30"/>
                    <a:pt x="802" y="15"/>
                    <a:pt x="1109" y="18"/>
                  </a:cubicBezTo>
                  <a:cubicBezTo>
                    <a:pt x="1416" y="21"/>
                    <a:pt x="1742" y="54"/>
                    <a:pt x="2063" y="51"/>
                  </a:cubicBezTo>
                  <a:cubicBezTo>
                    <a:pt x="2384" y="48"/>
                    <a:pt x="2715" y="2"/>
                    <a:pt x="3034" y="1"/>
                  </a:cubicBezTo>
                  <a:cubicBezTo>
                    <a:pt x="3353" y="0"/>
                    <a:pt x="3661" y="39"/>
                    <a:pt x="3980" y="43"/>
                  </a:cubicBezTo>
                  <a:cubicBezTo>
                    <a:pt x="4299" y="47"/>
                    <a:pt x="4629" y="29"/>
                    <a:pt x="4951" y="26"/>
                  </a:cubicBezTo>
                  <a:cubicBezTo>
                    <a:pt x="5273" y="23"/>
                    <a:pt x="5712" y="27"/>
                    <a:pt x="5914" y="26"/>
                  </a:cubicBezTo>
                  <a:cubicBezTo>
                    <a:pt x="6116" y="25"/>
                    <a:pt x="6111" y="20"/>
                    <a:pt x="6163" y="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6" name="Freeform 8"/>
            <p:cNvSpPr>
              <a:spLocks/>
            </p:cNvSpPr>
            <p:nvPr/>
          </p:nvSpPr>
          <p:spPr bwMode="auto">
            <a:xfrm>
              <a:off x="-200" y="3547"/>
              <a:ext cx="6163" cy="119"/>
            </a:xfrm>
            <a:custGeom>
              <a:avLst/>
              <a:gdLst>
                <a:gd name="T0" fmla="*/ 0 w 6163"/>
                <a:gd name="T1" fmla="*/ 105 h 119"/>
                <a:gd name="T2" fmla="*/ 190 w 6163"/>
                <a:gd name="T3" fmla="*/ 105 h 119"/>
                <a:gd name="T4" fmla="*/ 1072 w 6163"/>
                <a:gd name="T5" fmla="*/ 82 h 119"/>
                <a:gd name="T6" fmla="*/ 2068 w 6163"/>
                <a:gd name="T7" fmla="*/ 74 h 119"/>
                <a:gd name="T8" fmla="*/ 3039 w 6163"/>
                <a:gd name="T9" fmla="*/ 0 h 119"/>
                <a:gd name="T10" fmla="*/ 3977 w 6163"/>
                <a:gd name="T11" fmla="*/ 74 h 119"/>
                <a:gd name="T12" fmla="*/ 4899 w 6163"/>
                <a:gd name="T13" fmla="*/ 115 h 119"/>
                <a:gd name="T14" fmla="*/ 5894 w 6163"/>
                <a:gd name="T15" fmla="*/ 49 h 119"/>
                <a:gd name="T16" fmla="*/ 6163 w 6163"/>
                <a:gd name="T17" fmla="*/ 8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119">
                  <a:moveTo>
                    <a:pt x="0" y="105"/>
                  </a:moveTo>
                  <a:cubicBezTo>
                    <a:pt x="3" y="107"/>
                    <a:pt x="11" y="109"/>
                    <a:pt x="190" y="105"/>
                  </a:cubicBezTo>
                  <a:cubicBezTo>
                    <a:pt x="369" y="101"/>
                    <a:pt x="759" y="87"/>
                    <a:pt x="1072" y="82"/>
                  </a:cubicBezTo>
                  <a:cubicBezTo>
                    <a:pt x="1385" y="77"/>
                    <a:pt x="1740" y="88"/>
                    <a:pt x="2068" y="74"/>
                  </a:cubicBezTo>
                  <a:cubicBezTo>
                    <a:pt x="2396" y="60"/>
                    <a:pt x="2721" y="0"/>
                    <a:pt x="3039" y="0"/>
                  </a:cubicBezTo>
                  <a:cubicBezTo>
                    <a:pt x="3357" y="0"/>
                    <a:pt x="3667" y="55"/>
                    <a:pt x="3977" y="74"/>
                  </a:cubicBezTo>
                  <a:cubicBezTo>
                    <a:pt x="4287" y="93"/>
                    <a:pt x="4580" y="119"/>
                    <a:pt x="4899" y="115"/>
                  </a:cubicBezTo>
                  <a:cubicBezTo>
                    <a:pt x="5218" y="111"/>
                    <a:pt x="5683" y="55"/>
                    <a:pt x="5894" y="49"/>
                  </a:cubicBezTo>
                  <a:cubicBezTo>
                    <a:pt x="6105" y="43"/>
                    <a:pt x="6107" y="75"/>
                    <a:pt x="6163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7" name="Freeform 9"/>
            <p:cNvSpPr>
              <a:spLocks/>
            </p:cNvSpPr>
            <p:nvPr/>
          </p:nvSpPr>
          <p:spPr bwMode="auto">
            <a:xfrm>
              <a:off x="905" y="979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8" name="Freeform 10"/>
            <p:cNvSpPr>
              <a:spLocks/>
            </p:cNvSpPr>
            <p:nvPr/>
          </p:nvSpPr>
          <p:spPr bwMode="auto">
            <a:xfrm>
              <a:off x="1857" y="1001"/>
              <a:ext cx="69" cy="3456"/>
            </a:xfrm>
            <a:custGeom>
              <a:avLst/>
              <a:gdLst>
                <a:gd name="T0" fmla="*/ 0 w 69"/>
                <a:gd name="T1" fmla="*/ 0 h 3456"/>
                <a:gd name="T2" fmla="*/ 11 w 69"/>
                <a:gd name="T3" fmla="*/ 636 h 3456"/>
                <a:gd name="T4" fmla="*/ 68 w 69"/>
                <a:gd name="T5" fmla="*/ 1229 h 3456"/>
                <a:gd name="T6" fmla="*/ 19 w 69"/>
                <a:gd name="T7" fmla="*/ 1961 h 3456"/>
                <a:gd name="T8" fmla="*/ 11 w 69"/>
                <a:gd name="T9" fmla="*/ 2587 h 3456"/>
                <a:gd name="T10" fmla="*/ 41 w 69"/>
                <a:gd name="T11" fmla="*/ 3308 h 3456"/>
                <a:gd name="T12" fmla="*/ 41 w 69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456">
                  <a:moveTo>
                    <a:pt x="0" y="0"/>
                  </a:moveTo>
                  <a:cubicBezTo>
                    <a:pt x="2" y="106"/>
                    <a:pt x="0" y="431"/>
                    <a:pt x="11" y="636"/>
                  </a:cubicBezTo>
                  <a:cubicBezTo>
                    <a:pt x="22" y="841"/>
                    <a:pt x="67" y="1008"/>
                    <a:pt x="68" y="1229"/>
                  </a:cubicBezTo>
                  <a:cubicBezTo>
                    <a:pt x="69" y="1450"/>
                    <a:pt x="28" y="1735"/>
                    <a:pt x="19" y="1961"/>
                  </a:cubicBezTo>
                  <a:cubicBezTo>
                    <a:pt x="10" y="2187"/>
                    <a:pt x="7" y="2363"/>
                    <a:pt x="11" y="2587"/>
                  </a:cubicBezTo>
                  <a:cubicBezTo>
                    <a:pt x="15" y="2811"/>
                    <a:pt x="36" y="3163"/>
                    <a:pt x="41" y="3308"/>
                  </a:cubicBezTo>
                  <a:cubicBezTo>
                    <a:pt x="46" y="3453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9" name="Freeform 11"/>
            <p:cNvSpPr>
              <a:spLocks/>
            </p:cNvSpPr>
            <p:nvPr/>
          </p:nvSpPr>
          <p:spPr bwMode="auto">
            <a:xfrm>
              <a:off x="2803" y="960"/>
              <a:ext cx="61" cy="3465"/>
            </a:xfrm>
            <a:custGeom>
              <a:avLst/>
              <a:gdLst>
                <a:gd name="T0" fmla="*/ 0 w 61"/>
                <a:gd name="T1" fmla="*/ 0 h 3465"/>
                <a:gd name="T2" fmla="*/ 36 w 61"/>
                <a:gd name="T3" fmla="*/ 620 h 3465"/>
                <a:gd name="T4" fmla="*/ 52 w 61"/>
                <a:gd name="T5" fmla="*/ 1295 h 3465"/>
                <a:gd name="T6" fmla="*/ 52 w 61"/>
                <a:gd name="T7" fmla="*/ 1978 h 3465"/>
                <a:gd name="T8" fmla="*/ 44 w 61"/>
                <a:gd name="T9" fmla="*/ 2578 h 3465"/>
                <a:gd name="T10" fmla="*/ 61 w 61"/>
                <a:gd name="T11" fmla="*/ 3319 h 3465"/>
                <a:gd name="T12" fmla="*/ 41 w 61"/>
                <a:gd name="T13" fmla="*/ 3456 h 3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465">
                  <a:moveTo>
                    <a:pt x="0" y="0"/>
                  </a:moveTo>
                  <a:cubicBezTo>
                    <a:pt x="6" y="103"/>
                    <a:pt x="27" y="404"/>
                    <a:pt x="36" y="620"/>
                  </a:cubicBezTo>
                  <a:cubicBezTo>
                    <a:pt x="45" y="836"/>
                    <a:pt x="49" y="1069"/>
                    <a:pt x="52" y="1295"/>
                  </a:cubicBezTo>
                  <a:cubicBezTo>
                    <a:pt x="55" y="1521"/>
                    <a:pt x="53" y="1764"/>
                    <a:pt x="52" y="1978"/>
                  </a:cubicBezTo>
                  <a:cubicBezTo>
                    <a:pt x="51" y="2192"/>
                    <a:pt x="43" y="2355"/>
                    <a:pt x="44" y="2578"/>
                  </a:cubicBezTo>
                  <a:cubicBezTo>
                    <a:pt x="45" y="2801"/>
                    <a:pt x="61" y="3173"/>
                    <a:pt x="61" y="3319"/>
                  </a:cubicBezTo>
                  <a:cubicBezTo>
                    <a:pt x="61" y="3465"/>
                    <a:pt x="45" y="3428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0" name="Freeform 12"/>
            <p:cNvSpPr>
              <a:spLocks/>
            </p:cNvSpPr>
            <p:nvPr/>
          </p:nvSpPr>
          <p:spPr bwMode="auto">
            <a:xfrm>
              <a:off x="3766" y="1009"/>
              <a:ext cx="55" cy="3456"/>
            </a:xfrm>
            <a:custGeom>
              <a:avLst/>
              <a:gdLst>
                <a:gd name="T0" fmla="*/ 8 w 55"/>
                <a:gd name="T1" fmla="*/ 0 h 3456"/>
                <a:gd name="T2" fmla="*/ 3 w 55"/>
                <a:gd name="T3" fmla="*/ 596 h 3456"/>
                <a:gd name="T4" fmla="*/ 27 w 55"/>
                <a:gd name="T5" fmla="*/ 1295 h 3456"/>
                <a:gd name="T6" fmla="*/ 19 w 55"/>
                <a:gd name="T7" fmla="*/ 1970 h 3456"/>
                <a:gd name="T8" fmla="*/ 11 w 55"/>
                <a:gd name="T9" fmla="*/ 2595 h 3456"/>
                <a:gd name="T10" fmla="*/ 49 w 55"/>
                <a:gd name="T11" fmla="*/ 3308 h 3456"/>
                <a:gd name="T12" fmla="*/ 49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8" y="0"/>
                  </a:moveTo>
                  <a:cubicBezTo>
                    <a:pt x="7" y="99"/>
                    <a:pt x="0" y="380"/>
                    <a:pt x="3" y="596"/>
                  </a:cubicBezTo>
                  <a:cubicBezTo>
                    <a:pt x="6" y="812"/>
                    <a:pt x="24" y="1066"/>
                    <a:pt x="27" y="1295"/>
                  </a:cubicBezTo>
                  <a:cubicBezTo>
                    <a:pt x="30" y="1524"/>
                    <a:pt x="22" y="1753"/>
                    <a:pt x="19" y="1970"/>
                  </a:cubicBezTo>
                  <a:cubicBezTo>
                    <a:pt x="16" y="2187"/>
                    <a:pt x="6" y="2372"/>
                    <a:pt x="11" y="2595"/>
                  </a:cubicBezTo>
                  <a:cubicBezTo>
                    <a:pt x="16" y="2818"/>
                    <a:pt x="43" y="3165"/>
                    <a:pt x="49" y="3308"/>
                  </a:cubicBezTo>
                  <a:cubicBezTo>
                    <a:pt x="55" y="3451"/>
                    <a:pt x="49" y="3446"/>
                    <a:pt x="49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1" name="Freeform 13"/>
            <p:cNvSpPr>
              <a:spLocks/>
            </p:cNvSpPr>
            <p:nvPr/>
          </p:nvSpPr>
          <p:spPr bwMode="auto">
            <a:xfrm>
              <a:off x="4691" y="976"/>
              <a:ext cx="140" cy="3468"/>
            </a:xfrm>
            <a:custGeom>
              <a:avLst/>
              <a:gdLst>
                <a:gd name="T0" fmla="*/ 21 w 140"/>
                <a:gd name="T1" fmla="*/ 0 h 3468"/>
                <a:gd name="T2" fmla="*/ 73 w 140"/>
                <a:gd name="T3" fmla="*/ 604 h 3468"/>
                <a:gd name="T4" fmla="*/ 98 w 140"/>
                <a:gd name="T5" fmla="*/ 1262 h 3468"/>
                <a:gd name="T6" fmla="*/ 82 w 140"/>
                <a:gd name="T7" fmla="*/ 1962 h 3468"/>
                <a:gd name="T8" fmla="*/ 8 w 140"/>
                <a:gd name="T9" fmla="*/ 2661 h 3468"/>
                <a:gd name="T10" fmla="*/ 131 w 140"/>
                <a:gd name="T11" fmla="*/ 3336 h 3468"/>
                <a:gd name="T12" fmla="*/ 62 w 140"/>
                <a:gd name="T13" fmla="*/ 3456 h 3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3468">
                  <a:moveTo>
                    <a:pt x="21" y="0"/>
                  </a:moveTo>
                  <a:cubicBezTo>
                    <a:pt x="30" y="101"/>
                    <a:pt x="60" y="394"/>
                    <a:pt x="73" y="604"/>
                  </a:cubicBezTo>
                  <a:cubicBezTo>
                    <a:pt x="86" y="814"/>
                    <a:pt x="97" y="1036"/>
                    <a:pt x="98" y="1262"/>
                  </a:cubicBezTo>
                  <a:cubicBezTo>
                    <a:pt x="99" y="1488"/>
                    <a:pt x="97" y="1729"/>
                    <a:pt x="82" y="1962"/>
                  </a:cubicBezTo>
                  <a:cubicBezTo>
                    <a:pt x="67" y="2195"/>
                    <a:pt x="0" y="2432"/>
                    <a:pt x="8" y="2661"/>
                  </a:cubicBezTo>
                  <a:cubicBezTo>
                    <a:pt x="16" y="2890"/>
                    <a:pt x="122" y="3204"/>
                    <a:pt x="131" y="3336"/>
                  </a:cubicBezTo>
                  <a:cubicBezTo>
                    <a:pt x="140" y="3468"/>
                    <a:pt x="76" y="3431"/>
                    <a:pt x="62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2" name="Freeform 14"/>
            <p:cNvSpPr>
              <a:spLocks/>
            </p:cNvSpPr>
            <p:nvPr/>
          </p:nvSpPr>
          <p:spPr bwMode="auto">
            <a:xfrm>
              <a:off x="5691" y="1001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3" name="Freeform 15"/>
            <p:cNvSpPr>
              <a:spLocks/>
            </p:cNvSpPr>
            <p:nvPr/>
          </p:nvSpPr>
          <p:spPr bwMode="auto">
            <a:xfrm>
              <a:off x="-12" y="993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883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37640"/>
            <a:ext cx="6934200" cy="576072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76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native user interface:  a text file!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67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378" name="Picture 2" descr="D11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25400"/>
            <a:ext cx="9178926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1379" name="Text Box 3"/>
          <p:cNvSpPr txBox="1">
            <a:spLocks noChangeArrowheads="1"/>
          </p:cNvSpPr>
          <p:nvPr/>
        </p:nvSpPr>
        <p:spPr bwMode="auto">
          <a:xfrm>
            <a:off x="-15875" y="144463"/>
            <a:ext cx="9140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FFFFFF"/>
                </a:solidFill>
              </a:rPr>
              <a:t>“mosaicity” with visible light</a:t>
            </a:r>
          </a:p>
        </p:txBody>
      </p:sp>
    </p:spTree>
    <p:extLst>
      <p:ext uri="{BB962C8B-B14F-4D97-AF65-F5344CB8AC3E}">
        <p14:creationId xmlns:p14="http://schemas.microsoft.com/office/powerpoint/2010/main" val="390502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mosaic_0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 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55578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mosaic_00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0.1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353122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mosaic_00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0.2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544879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mosaic_00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0.4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433713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mosaic_00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0.6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883278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osaic_00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0.8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42217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osaic_0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1.0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529162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mosaic_0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1.5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874090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mosaic_0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2.0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482142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" y="-333375"/>
            <a:ext cx="9469438" cy="752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09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osaic_02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2.5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638434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osaic_03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3.2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206934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mosaic_06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6.4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26916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osaic_12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12.8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533035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002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3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4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5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6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7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8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9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0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0011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0012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0013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4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0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7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8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9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0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1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2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3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1035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1036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1037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8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9" name="Line 15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40" name="Text Box 16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205713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05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1" name="Rectangle 3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2" name="Rectangle 4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3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4" name="Line 6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5" name="Oval 7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6" name="Rectangle 8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7" name="Oval 9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8" name="Rectangle 10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9" name="Rectangle 11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0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2061" name="Text Box 1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2062" name="Text Box 14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2063" name="Text Box 15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2064" name="Freeform 16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5" name="Oval 17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6" name="Line 18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7" name="Text Box 19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411329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07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6" name="Rectangle 14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7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3088" name="Line 16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9" name="Text Box 17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3090" name="Text Box 18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3091" name="Text Box 19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3092" name="Text Box 20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3093" name="Freeform 21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4367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09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09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1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4114" name="Line 18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5" name="Text Box 19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4116" name="Text Box 20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4117" name="Text Box 21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4118" name="Text Box 2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4119" name="Freeform 2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0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22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3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4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5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6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7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8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9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0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5131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2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3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4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5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6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7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5138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9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0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1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2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5143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5144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5145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5146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5147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76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native user interface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00200"/>
            <a:ext cx="3718560" cy="381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75100" y="15748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054860"/>
            <a:ext cx="4648200" cy="2621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40" y="2667000"/>
            <a:ext cx="3779520" cy="518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933700"/>
            <a:ext cx="6248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146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7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8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9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0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1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2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3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4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6155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6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7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8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9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0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6162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3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4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5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6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6167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6168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6169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6170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6171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2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3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6174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5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6176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5274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17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717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718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719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719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719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719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719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719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1" name="Line 33"/>
          <p:cNvSpPr>
            <a:spLocks noChangeShapeType="1"/>
          </p:cNvSpPr>
          <p:nvPr/>
        </p:nvSpPr>
        <p:spPr bwMode="auto">
          <a:xfrm flipV="1">
            <a:off x="1204913" y="4240213"/>
            <a:ext cx="3843337" cy="941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2" name="Text Box 34"/>
          <p:cNvSpPr txBox="1">
            <a:spLocks noChangeArrowheads="1"/>
          </p:cNvSpPr>
          <p:nvPr/>
        </p:nvSpPr>
        <p:spPr bwMode="auto">
          <a:xfrm>
            <a:off x="2082800" y="48815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000000"/>
                </a:solidFill>
                <a:cs typeface="Arial" pitchFamily="34" charset="0"/>
              </a:rPr>
              <a:t>θ</a:t>
            </a:r>
          </a:p>
        </p:txBody>
      </p:sp>
      <p:sp>
        <p:nvSpPr>
          <p:cNvPr id="1927203" name="Text Box 35"/>
          <p:cNvSpPr txBox="1">
            <a:spLocks noChangeArrowheads="1"/>
          </p:cNvSpPr>
          <p:nvPr/>
        </p:nvSpPr>
        <p:spPr bwMode="auto">
          <a:xfrm>
            <a:off x="6240463" y="5307013"/>
            <a:ext cx="23447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800" b="1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= 2 d sin(</a:t>
            </a:r>
            <a:r>
              <a:rPr lang="el-GR" altLang="en-US" sz="2800" b="1">
                <a:solidFill>
                  <a:srgbClr val="000000"/>
                </a:solidFill>
                <a:cs typeface="Arial" pitchFamily="34" charset="0"/>
              </a:rPr>
              <a:t>θ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l-GR" altLang="en-US" sz="28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27204" name="Line 36"/>
          <p:cNvSpPr>
            <a:spLocks noChangeShapeType="1"/>
          </p:cNvSpPr>
          <p:nvPr/>
        </p:nvSpPr>
        <p:spPr bwMode="auto">
          <a:xfrm flipV="1">
            <a:off x="4975225" y="4319588"/>
            <a:ext cx="134938" cy="36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5" name="Line 37"/>
          <p:cNvSpPr>
            <a:spLocks noChangeShapeType="1"/>
          </p:cNvSpPr>
          <p:nvPr/>
        </p:nvSpPr>
        <p:spPr bwMode="auto">
          <a:xfrm flipH="1" flipV="1">
            <a:off x="4916488" y="4273550"/>
            <a:ext cx="60325" cy="82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6" name="Arc 38"/>
          <p:cNvSpPr>
            <a:spLocks/>
          </p:cNvSpPr>
          <p:nvPr/>
        </p:nvSpPr>
        <p:spPr bwMode="auto">
          <a:xfrm>
            <a:off x="1193800" y="5000625"/>
            <a:ext cx="908050" cy="188913"/>
          </a:xfrm>
          <a:custGeom>
            <a:avLst/>
            <a:gdLst>
              <a:gd name="G0" fmla="+- 0 0 0"/>
              <a:gd name="G1" fmla="+- 11770 0 0"/>
              <a:gd name="G2" fmla="+- 21600 0 0"/>
              <a:gd name="T0" fmla="*/ 18112 w 21600"/>
              <a:gd name="T1" fmla="*/ 0 h 11830"/>
              <a:gd name="T2" fmla="*/ 21600 w 21600"/>
              <a:gd name="T3" fmla="*/ 11830 h 11830"/>
              <a:gd name="T4" fmla="*/ 0 w 21600"/>
              <a:gd name="T5" fmla="*/ 11770 h 1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1830" fill="none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</a:path>
              <a:path w="21600" h="11830" stroke="0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  <a:lnTo>
                  <a:pt x="0" y="117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33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83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6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7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8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9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mosaic spread</a:t>
            </a:r>
          </a:p>
        </p:txBody>
      </p:sp>
      <p:sp>
        <p:nvSpPr>
          <p:cNvPr id="1656850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1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2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3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4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56855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56856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56857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56858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56859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0" name="Line 28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1" name="Text Box 29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56862" name="Text Box 30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56863" name="Oval 31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sz="2400" b="1">
              <a:solidFill>
                <a:srgbClr val="333399"/>
              </a:solidFill>
              <a:cs typeface="Arial" pitchFamily="34" charset="0"/>
            </a:endParaRPr>
          </a:p>
        </p:txBody>
      </p:sp>
      <p:sp>
        <p:nvSpPr>
          <p:cNvPr id="1656864" name="Line 32"/>
          <p:cNvSpPr>
            <a:spLocks noChangeShapeType="1"/>
          </p:cNvSpPr>
          <p:nvPr/>
        </p:nvSpPr>
        <p:spPr bwMode="auto">
          <a:xfrm flipH="1" flipV="1">
            <a:off x="3960813" y="3435350"/>
            <a:ext cx="1812925" cy="1770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5" name="Text Box 33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6866" name="Line 34"/>
          <p:cNvSpPr>
            <a:spLocks noChangeShapeType="1"/>
          </p:cNvSpPr>
          <p:nvPr/>
        </p:nvSpPr>
        <p:spPr bwMode="auto">
          <a:xfrm flipH="1" flipV="1">
            <a:off x="4538663" y="2973388"/>
            <a:ext cx="1244600" cy="224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7" name="Text Box 35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233371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85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5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1" name="Oval 15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mosaic spread</a:t>
            </a:r>
          </a:p>
        </p:txBody>
      </p:sp>
      <p:sp>
        <p:nvSpPr>
          <p:cNvPr id="1657874" name="Line 18"/>
          <p:cNvSpPr>
            <a:spLocks noChangeShapeType="1"/>
          </p:cNvSpPr>
          <p:nvPr/>
        </p:nvSpPr>
        <p:spPr bwMode="auto">
          <a:xfrm>
            <a:off x="1196975" y="5207000"/>
            <a:ext cx="3632200" cy="547688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5" name="Rectangle 1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6" name="Line 2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7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8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57879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57880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57881" name="Text Box 2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rays</a:t>
            </a:r>
          </a:p>
        </p:txBody>
      </p:sp>
      <p:sp>
        <p:nvSpPr>
          <p:cNvPr id="1657882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57883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4" name="Oval 2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5" name="Oval 2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6" name="Text Box 3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7887" name="Line 3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8" name="Rectangle 3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9" name="Text Box 3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7890" name="Line 3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1" name="Line 3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2" name="Line 36"/>
          <p:cNvSpPr>
            <a:spLocks noChangeShapeType="1"/>
          </p:cNvSpPr>
          <p:nvPr/>
        </p:nvSpPr>
        <p:spPr bwMode="auto">
          <a:xfrm>
            <a:off x="1211263" y="5214938"/>
            <a:ext cx="3113087" cy="6492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3" name="Line 37"/>
          <p:cNvSpPr>
            <a:spLocks noChangeShapeType="1"/>
          </p:cNvSpPr>
          <p:nvPr/>
        </p:nvSpPr>
        <p:spPr bwMode="auto">
          <a:xfrm flipH="1">
            <a:off x="4343400" y="5646738"/>
            <a:ext cx="6350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3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14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– measure the spots!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7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29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beam divergence</a:t>
            </a:r>
          </a:p>
        </p:txBody>
      </p:sp>
      <p:sp>
        <p:nvSpPr>
          <p:cNvPr id="167630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7631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7631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7631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7631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7631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7631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7632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107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31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5" name="Rectangle 3"/>
          <p:cNvSpPr>
            <a:spLocks noChangeArrowheads="1"/>
          </p:cNvSpPr>
          <p:nvPr/>
        </p:nvSpPr>
        <p:spPr bwMode="auto">
          <a:xfrm>
            <a:off x="5670550" y="3240088"/>
            <a:ext cx="231775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7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8" name="Rectangle 6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9" name="Rectangle 7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20" name="Rectangle 8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21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beam divergence</a:t>
            </a:r>
          </a:p>
        </p:txBody>
      </p:sp>
      <p:sp>
        <p:nvSpPr>
          <p:cNvPr id="1677322" name="Text Box 10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77323" name="Text Box 11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77324" name="Text Box 12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77325" name="Text Box 13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77326" name="Freeform 14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27" name="Text Box 15"/>
          <p:cNvSpPr txBox="1">
            <a:spLocks noChangeArrowheads="1"/>
          </p:cNvSpPr>
          <p:nvPr/>
        </p:nvSpPr>
        <p:spPr bwMode="auto">
          <a:xfrm>
            <a:off x="4595813" y="37338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grpSp>
        <p:nvGrpSpPr>
          <p:cNvPr id="1677328" name="Group 16"/>
          <p:cNvGrpSpPr>
            <a:grpSpLocks/>
          </p:cNvGrpSpPr>
          <p:nvPr/>
        </p:nvGrpSpPr>
        <p:grpSpPr bwMode="auto">
          <a:xfrm rot="-617010">
            <a:off x="-3314700" y="1425575"/>
            <a:ext cx="9140825" cy="9140825"/>
            <a:chOff x="-2124" y="403"/>
            <a:chExt cx="5758" cy="5758"/>
          </a:xfrm>
        </p:grpSpPr>
        <p:sp>
          <p:nvSpPr>
            <p:cNvPr id="1677329" name="Oval 17"/>
            <p:cNvSpPr>
              <a:spLocks noChangeArrowheads="1"/>
            </p:cNvSpPr>
            <p:nvPr/>
          </p:nvSpPr>
          <p:spPr bwMode="auto">
            <a:xfrm>
              <a:off x="-2124" y="403"/>
              <a:ext cx="5758" cy="575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677330" name="Group 18"/>
            <p:cNvGrpSpPr>
              <a:grpSpLocks/>
            </p:cNvGrpSpPr>
            <p:nvPr/>
          </p:nvGrpSpPr>
          <p:grpSpPr bwMode="auto">
            <a:xfrm>
              <a:off x="-2124" y="403"/>
              <a:ext cx="5758" cy="5758"/>
              <a:chOff x="-2124" y="403"/>
              <a:chExt cx="5758" cy="5758"/>
            </a:xfrm>
          </p:grpSpPr>
          <p:sp>
            <p:nvSpPr>
              <p:cNvPr id="1677331" name="Oval 19"/>
              <p:cNvSpPr>
                <a:spLocks noChangeAspect="1" noChangeArrowheads="1"/>
              </p:cNvSpPr>
              <p:nvPr/>
            </p:nvSpPr>
            <p:spPr bwMode="auto">
              <a:xfrm>
                <a:off x="-2124" y="2712"/>
                <a:ext cx="5758" cy="114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2" name="Rectangle 20"/>
              <p:cNvSpPr>
                <a:spLocks noChangeArrowheads="1"/>
              </p:cNvSpPr>
              <p:nvPr/>
            </p:nvSpPr>
            <p:spPr bwMode="auto">
              <a:xfrm>
                <a:off x="-1103" y="2677"/>
                <a:ext cx="4627" cy="641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89999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3" name="Oval 21"/>
              <p:cNvSpPr>
                <a:spLocks noChangeArrowheads="1"/>
              </p:cNvSpPr>
              <p:nvPr/>
            </p:nvSpPr>
            <p:spPr bwMode="auto">
              <a:xfrm>
                <a:off x="-1404" y="403"/>
                <a:ext cx="4319" cy="5758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4" name="Line 22"/>
              <p:cNvSpPr>
                <a:spLocks noChangeShapeType="1"/>
              </p:cNvSpPr>
              <p:nvPr/>
            </p:nvSpPr>
            <p:spPr bwMode="auto">
              <a:xfrm>
                <a:off x="754" y="3280"/>
                <a:ext cx="2129" cy="384"/>
              </a:xfrm>
              <a:prstGeom prst="line">
                <a:avLst/>
              </a:prstGeom>
              <a:noFill/>
              <a:ln w="19050">
                <a:solidFill>
                  <a:srgbClr val="FF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5" name="Text Box 23"/>
              <p:cNvSpPr txBox="1">
                <a:spLocks noChangeArrowheads="1"/>
              </p:cNvSpPr>
              <p:nvPr/>
            </p:nvSpPr>
            <p:spPr bwMode="auto">
              <a:xfrm>
                <a:off x="467" y="1121"/>
                <a:ext cx="104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</a:rPr>
                  <a:t>Ewald sphere</a:t>
                </a:r>
              </a:p>
            </p:txBody>
          </p:sp>
          <p:sp>
            <p:nvSpPr>
              <p:cNvPr id="1677336" name="Line 24"/>
              <p:cNvSpPr>
                <a:spLocks noChangeShapeType="1"/>
              </p:cNvSpPr>
              <p:nvPr/>
            </p:nvSpPr>
            <p:spPr bwMode="auto">
              <a:xfrm>
                <a:off x="751" y="3273"/>
                <a:ext cx="28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677337" name="Text Box 25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77338" name="Text Box 26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77339" name="Line 27"/>
          <p:cNvSpPr>
            <a:spLocks noChangeShapeType="1"/>
          </p:cNvSpPr>
          <p:nvPr/>
        </p:nvSpPr>
        <p:spPr bwMode="auto">
          <a:xfrm flipH="1" flipV="1">
            <a:off x="3684588" y="3060700"/>
            <a:ext cx="2089150" cy="2144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0" name="Rectangle 28"/>
          <p:cNvSpPr>
            <a:spLocks noChangeArrowheads="1"/>
          </p:cNvSpPr>
          <p:nvPr/>
        </p:nvSpPr>
        <p:spPr bwMode="auto">
          <a:xfrm rot="180767">
            <a:off x="4856163" y="3213100"/>
            <a:ext cx="134937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1" name="Line 29"/>
          <p:cNvSpPr>
            <a:spLocks noChangeShapeType="1"/>
          </p:cNvSpPr>
          <p:nvPr/>
        </p:nvSpPr>
        <p:spPr bwMode="auto">
          <a:xfrm>
            <a:off x="4845050" y="3270250"/>
            <a:ext cx="157163" cy="1111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2" name="Rectangle 30"/>
          <p:cNvSpPr>
            <a:spLocks noChangeArrowheads="1"/>
          </p:cNvSpPr>
          <p:nvPr/>
        </p:nvSpPr>
        <p:spPr bwMode="auto">
          <a:xfrm rot="2408014">
            <a:off x="4025900" y="2346325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3" name="Line 31"/>
          <p:cNvSpPr>
            <a:spLocks noChangeShapeType="1"/>
          </p:cNvSpPr>
          <p:nvPr/>
        </p:nvSpPr>
        <p:spPr bwMode="auto">
          <a:xfrm flipV="1">
            <a:off x="1225550" y="1244600"/>
            <a:ext cx="3905250" cy="47513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4" name="Rectangle 32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5" name="Line 33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8338" name="Picture 2" descr="hdiv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8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31250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/>
        </p:spPr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		divergence = 0 </a:t>
            </a:r>
            <a:r>
              <a:rPr lang="en-US">
                <a:solidFill>
                  <a:schemeClr val="tx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922379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62" name="Picture 2" descr="hdiv_40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/>
        </p:spPr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		divergence = 0.3 </a:t>
            </a:r>
            <a:r>
              <a:rPr lang="en-US">
                <a:solidFill>
                  <a:schemeClr val="tx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799794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41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spectral dispersion</a:t>
            </a:r>
          </a:p>
        </p:txBody>
      </p:sp>
      <p:sp>
        <p:nvSpPr>
          <p:cNvPr id="168142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8143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8143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8143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8143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8143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8143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8144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5674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226060"/>
            <a:ext cx="13944600" cy="78638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47800" y="2133600"/>
            <a:ext cx="2755900" cy="1361420"/>
            <a:chOff x="1524000" y="2133600"/>
            <a:chExt cx="5956300" cy="1361420"/>
          </a:xfrm>
        </p:grpSpPr>
        <p:sp>
          <p:nvSpPr>
            <p:cNvPr id="4" name="Right Brace 3"/>
            <p:cNvSpPr/>
            <p:nvPr/>
          </p:nvSpPr>
          <p:spPr>
            <a:xfrm rot="5400000">
              <a:off x="3695700" y="-38100"/>
              <a:ext cx="762000" cy="5105400"/>
            </a:xfrm>
            <a:prstGeom prst="righ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98484" y="2971800"/>
              <a:ext cx="5681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“prompt”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60824" y="1688084"/>
            <a:ext cx="1963077" cy="1571589"/>
            <a:chOff x="7050024" y="1929384"/>
            <a:chExt cx="1963077" cy="1571589"/>
          </a:xfrm>
        </p:grpSpPr>
        <p:sp>
          <p:nvSpPr>
            <p:cNvPr id="7" name="TextBox 6"/>
            <p:cNvSpPr txBox="1"/>
            <p:nvPr/>
          </p:nvSpPr>
          <p:spPr>
            <a:xfrm>
              <a:off x="7315200" y="2362200"/>
              <a:ext cx="169790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Cursor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 not move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mouse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7050024" y="1929384"/>
              <a:ext cx="420624" cy="457200"/>
            </a:xfrm>
            <a:custGeom>
              <a:avLst/>
              <a:gdLst>
                <a:gd name="connsiteX0" fmla="*/ 420624 w 420624"/>
                <a:gd name="connsiteY0" fmla="*/ 457200 h 457200"/>
                <a:gd name="connsiteX1" fmla="*/ 283464 w 420624"/>
                <a:gd name="connsiteY1" fmla="*/ 146304 h 457200"/>
                <a:gd name="connsiteX2" fmla="*/ 0 w 420624"/>
                <a:gd name="connsiteY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0624" h="457200">
                  <a:moveTo>
                    <a:pt x="420624" y="457200"/>
                  </a:moveTo>
                  <a:cubicBezTo>
                    <a:pt x="387096" y="339852"/>
                    <a:pt x="353568" y="222504"/>
                    <a:pt x="283464" y="146304"/>
                  </a:cubicBezTo>
                  <a:cubicBezTo>
                    <a:pt x="213360" y="70104"/>
                    <a:pt x="106680" y="35052"/>
                    <a:pt x="0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67200" y="4191000"/>
            <a:ext cx="217245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used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select and paste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all pasted text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to the cursor</a:t>
            </a:r>
          </a:p>
        </p:txBody>
      </p:sp>
    </p:spTree>
    <p:extLst>
      <p:ext uri="{BB962C8B-B14F-4D97-AF65-F5344CB8AC3E}">
        <p14:creationId xmlns:p14="http://schemas.microsoft.com/office/powerpoint/2010/main" val="32348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43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7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8" name="Rectangle 6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9" name="Rectangle 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3" name="Oval 11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4" name="Rectangle 12"/>
          <p:cNvSpPr>
            <a:spLocks noChangeArrowheads="1"/>
          </p:cNvSpPr>
          <p:nvPr/>
        </p:nvSpPr>
        <p:spPr bwMode="auto">
          <a:xfrm>
            <a:off x="5373688" y="3319463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5" name="Rectangle 13"/>
          <p:cNvSpPr>
            <a:spLocks noChangeArrowheads="1"/>
          </p:cNvSpPr>
          <p:nvPr/>
        </p:nvSpPr>
        <p:spPr bwMode="auto">
          <a:xfrm rot="245137">
            <a:off x="5341938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6" name="Rectangle 14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7" name="Oval 15"/>
          <p:cNvSpPr>
            <a:spLocks noChangeArrowheads="1"/>
          </p:cNvSpPr>
          <p:nvPr/>
        </p:nvSpPr>
        <p:spPr bwMode="auto">
          <a:xfrm>
            <a:off x="-2943225" y="182563"/>
            <a:ext cx="7886700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8" name="Rectangle 16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9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spectral dispersion</a:t>
            </a:r>
          </a:p>
        </p:txBody>
      </p:sp>
      <p:sp>
        <p:nvSpPr>
          <p:cNvPr id="1682450" name="Line 18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1" name="Rectangle 19"/>
          <p:cNvSpPr>
            <a:spLocks noChangeArrowheads="1"/>
          </p:cNvSpPr>
          <p:nvPr/>
        </p:nvSpPr>
        <p:spPr bwMode="auto">
          <a:xfrm rot="3899312">
            <a:off x="5845969" y="1791494"/>
            <a:ext cx="119063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2" name="Line 20"/>
          <p:cNvSpPr>
            <a:spLocks noChangeShapeType="1"/>
          </p:cNvSpPr>
          <p:nvPr/>
        </p:nvSpPr>
        <p:spPr bwMode="auto">
          <a:xfrm flipV="1">
            <a:off x="434975" y="1958975"/>
            <a:ext cx="7010400" cy="32337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3" name="Line 21"/>
          <p:cNvSpPr>
            <a:spLocks noChangeShapeType="1"/>
          </p:cNvSpPr>
          <p:nvPr/>
        </p:nvSpPr>
        <p:spPr bwMode="auto">
          <a:xfrm>
            <a:off x="5370513" y="3300413"/>
            <a:ext cx="49212" cy="15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4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82455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82456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82457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82458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82459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60" name="Line 28"/>
          <p:cNvSpPr>
            <a:spLocks noChangeShapeType="1"/>
          </p:cNvSpPr>
          <p:nvPr/>
        </p:nvSpPr>
        <p:spPr bwMode="auto">
          <a:xfrm flipH="1" flipV="1">
            <a:off x="4638675" y="3259138"/>
            <a:ext cx="1135063" cy="194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61" name="Text Box 29"/>
          <p:cNvSpPr txBox="1">
            <a:spLocks noChangeArrowheads="1"/>
          </p:cNvSpPr>
          <p:nvPr/>
        </p:nvSpPr>
        <p:spPr bwMode="auto">
          <a:xfrm>
            <a:off x="5100638" y="38893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82462" name="Line 30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63" name="Text Box 31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’*</a:t>
            </a:r>
          </a:p>
        </p:txBody>
      </p:sp>
      <p:sp>
        <p:nvSpPr>
          <p:cNvPr id="1682464" name="Text Box 32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’*</a:t>
            </a:r>
          </a:p>
        </p:txBody>
      </p:sp>
    </p:spTree>
    <p:extLst>
      <p:ext uri="{BB962C8B-B14F-4D97-AF65-F5344CB8AC3E}">
        <p14:creationId xmlns:p14="http://schemas.microsoft.com/office/powerpoint/2010/main" val="412007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ispersion_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87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ispersion_01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9788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0.014% (Si 111)</a:t>
            </a:r>
          </a:p>
        </p:txBody>
      </p:sp>
    </p:spTree>
    <p:extLst>
      <p:ext uri="{BB962C8B-B14F-4D97-AF65-F5344CB8AC3E}">
        <p14:creationId xmlns:p14="http://schemas.microsoft.com/office/powerpoint/2010/main" val="3024650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ispersion_0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0.25% (CuK</a:t>
            </a:r>
            <a:r>
              <a:rPr lang="el-GR" altLang="en-US" baseline="-25000" smtClean="0">
                <a:solidFill>
                  <a:schemeClr val="tx1"/>
                </a:solidFill>
                <a:cs typeface="Arial" charset="0"/>
              </a:rPr>
              <a:t>α</a:t>
            </a:r>
            <a:r>
              <a:rPr lang="en-US" altLang="en-US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8067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ispersion_0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0.6%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75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ispersion_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1.3%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524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dispersion_25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2.6%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292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dispersion_5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5.1%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416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Oval 2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7" name="Line 5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8" name="Rectangle 6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9" name="Oval 7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0" name="Rectangle 8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2" name="Rectangle 10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3" name="Line 11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4" name="Oval 12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5" name="Oval 13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5373688" y="3319463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 rot="245137">
            <a:off x="5341938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9" name="Oval 17"/>
          <p:cNvSpPr>
            <a:spLocks noChangeArrowheads="1"/>
          </p:cNvSpPr>
          <p:nvPr/>
        </p:nvSpPr>
        <p:spPr bwMode="auto">
          <a:xfrm>
            <a:off x="-2943225" y="182563"/>
            <a:ext cx="7886700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0" name="Rectangle 18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1" name="Line 19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 rot="3899312">
            <a:off x="5845969" y="1791494"/>
            <a:ext cx="119063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 flipV="1">
            <a:off x="434975" y="1958975"/>
            <a:ext cx="7010400" cy="32337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4" name="Line 22"/>
          <p:cNvSpPr>
            <a:spLocks noChangeShapeType="1"/>
          </p:cNvSpPr>
          <p:nvPr/>
        </p:nvSpPr>
        <p:spPr bwMode="auto">
          <a:xfrm>
            <a:off x="5370513" y="3300413"/>
            <a:ext cx="49212" cy="15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5" name="Text Box 2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16" name="Text Box 24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17" name="Text Box 25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18" name="Text Box 26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19" name="Text Box 27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20" name="Freeform 28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1" name="Line 29"/>
          <p:cNvSpPr>
            <a:spLocks noChangeShapeType="1"/>
          </p:cNvSpPr>
          <p:nvPr/>
        </p:nvSpPr>
        <p:spPr bwMode="auto">
          <a:xfrm flipH="1" flipV="1">
            <a:off x="4638675" y="3259138"/>
            <a:ext cx="1135063" cy="194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2" name="Text Box 30"/>
          <p:cNvSpPr txBox="1">
            <a:spLocks noChangeArrowheads="1"/>
          </p:cNvSpPr>
          <p:nvPr/>
        </p:nvSpPr>
        <p:spPr bwMode="auto">
          <a:xfrm>
            <a:off x="5100638" y="38893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23" name="Line 31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4" name="Text Box 32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’*</a:t>
            </a:r>
          </a:p>
        </p:txBody>
      </p:sp>
      <p:sp>
        <p:nvSpPr>
          <p:cNvPr id="213025" name="Text Box 33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’*</a:t>
            </a:r>
          </a:p>
        </p:txBody>
      </p:sp>
      <p:sp>
        <p:nvSpPr>
          <p:cNvPr id="213026" name="Line 34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7" name="Rectangle 35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8" name="Oval 36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9" name="Rectangle 37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0" name="Rectangle 38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1" name="Line 39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2" name="Oval 40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3" name="Oval 4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4" name="Rectangle 4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5" name="Rectangle 4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6" name="Rectangle 4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7" name="Oval 4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8" name="Rectangle 4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9" name="Line 47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0" name="Rectangle 48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1" name="Line 49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2" name="Line 50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3" name="Text Box 5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44" name="Text Box 52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45" name="Text Box 53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46" name="Text Box 54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47" name="Text Box 55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48" name="Freeform 56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9" name="Line 57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0" name="Text Box 58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51" name="Line 59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2" name="Text Box 60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53" name="Text Box 61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54" name="Line 6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5" name="Rectangle 63"/>
          <p:cNvSpPr>
            <a:spLocks noChangeArrowheads="1"/>
          </p:cNvSpPr>
          <p:nvPr/>
        </p:nvSpPr>
        <p:spPr bwMode="auto">
          <a:xfrm>
            <a:off x="5670550" y="3240088"/>
            <a:ext cx="231775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6" name="Oval 6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7" name="Rectangle 65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8" name="Rectangle 66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9" name="Rectangle 67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0" name="Text Box 68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61" name="Text Box 69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62" name="Text Box 70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63" name="Text Box 71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64" name="Freeform 72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5" name="Text Box 73"/>
          <p:cNvSpPr txBox="1">
            <a:spLocks noChangeArrowheads="1"/>
          </p:cNvSpPr>
          <p:nvPr/>
        </p:nvSpPr>
        <p:spPr bwMode="auto">
          <a:xfrm>
            <a:off x="4595813" y="37338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66" name="Oval 74"/>
          <p:cNvSpPr>
            <a:spLocks noChangeArrowheads="1"/>
          </p:cNvSpPr>
          <p:nvPr/>
        </p:nvSpPr>
        <p:spPr bwMode="auto">
          <a:xfrm rot="-617010">
            <a:off x="-3314700" y="1425575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7" name="Oval 75"/>
          <p:cNvSpPr>
            <a:spLocks noChangeAspect="1" noChangeArrowheads="1"/>
          </p:cNvSpPr>
          <p:nvPr/>
        </p:nvSpPr>
        <p:spPr bwMode="auto">
          <a:xfrm rot="-617010">
            <a:off x="-3314700" y="5091113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8" name="Oval 76"/>
          <p:cNvSpPr>
            <a:spLocks noChangeArrowheads="1"/>
          </p:cNvSpPr>
          <p:nvPr/>
        </p:nvSpPr>
        <p:spPr bwMode="auto">
          <a:xfrm rot="-617010">
            <a:off x="-2173288" y="1423988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9" name="Line 77"/>
          <p:cNvSpPr>
            <a:spLocks noChangeShapeType="1"/>
          </p:cNvSpPr>
          <p:nvPr/>
        </p:nvSpPr>
        <p:spPr bwMode="auto">
          <a:xfrm rot="-617010">
            <a:off x="1279525" y="5686425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0" name="Text Box 78"/>
          <p:cNvSpPr txBox="1">
            <a:spLocks noChangeArrowheads="1"/>
          </p:cNvSpPr>
          <p:nvPr/>
        </p:nvSpPr>
        <p:spPr bwMode="auto">
          <a:xfrm rot="-617010">
            <a:off x="212725" y="25511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71" name="Line 79"/>
          <p:cNvSpPr>
            <a:spLocks noChangeShapeType="1"/>
          </p:cNvSpPr>
          <p:nvPr/>
        </p:nvSpPr>
        <p:spPr bwMode="auto">
          <a:xfrm rot="-617010">
            <a:off x="1209675" y="5573713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2" name="Text Box 80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73" name="Text Box 81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74" name="Line 82"/>
          <p:cNvSpPr>
            <a:spLocks noChangeShapeType="1"/>
          </p:cNvSpPr>
          <p:nvPr/>
        </p:nvSpPr>
        <p:spPr bwMode="auto">
          <a:xfrm flipH="1" flipV="1">
            <a:off x="3684588" y="3060700"/>
            <a:ext cx="2089150" cy="2144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5" name="Rectangle 83"/>
          <p:cNvSpPr>
            <a:spLocks noChangeArrowheads="1"/>
          </p:cNvSpPr>
          <p:nvPr/>
        </p:nvSpPr>
        <p:spPr bwMode="auto">
          <a:xfrm rot="180767">
            <a:off x="4856163" y="3213100"/>
            <a:ext cx="134937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6" name="Line 84"/>
          <p:cNvSpPr>
            <a:spLocks noChangeShapeType="1"/>
          </p:cNvSpPr>
          <p:nvPr/>
        </p:nvSpPr>
        <p:spPr bwMode="auto">
          <a:xfrm>
            <a:off x="4845050" y="3270250"/>
            <a:ext cx="157163" cy="1111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7" name="Rectangle 85"/>
          <p:cNvSpPr>
            <a:spLocks noChangeArrowheads="1"/>
          </p:cNvSpPr>
          <p:nvPr/>
        </p:nvSpPr>
        <p:spPr bwMode="auto">
          <a:xfrm rot="2408014">
            <a:off x="4025900" y="2346325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8" name="Line 86"/>
          <p:cNvSpPr>
            <a:spLocks noChangeShapeType="1"/>
          </p:cNvSpPr>
          <p:nvPr/>
        </p:nvSpPr>
        <p:spPr bwMode="auto">
          <a:xfrm flipV="1">
            <a:off x="1225550" y="1244600"/>
            <a:ext cx="3905250" cy="47513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9" name="Rectangle 8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0" name="Line 8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1" name="Line 89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2" name="Rectangle 90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3" name="Rectangle 91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4" name="Line 92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5" name="Oval 93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6" name="Oval 94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7" name="Rectangle 95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8" name="Rectangle 96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9" name="Oval 97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0" name="Line 9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1" name="Rectangle 9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2" name="Line 10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3" name="Line 10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4" name="Text Box 10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95" name="Text Box 103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96" name="Text Box 10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97" name="Text Box 10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rays</a:t>
            </a:r>
          </a:p>
        </p:txBody>
      </p:sp>
      <p:sp>
        <p:nvSpPr>
          <p:cNvPr id="213098" name="Text Box 10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99" name="Freeform 10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0" name="Oval 10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195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1" name="Oval 10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2" name="Text Box 11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103" name="Line 11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4" name="Rectangle 11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5" name="Text Box 11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106" name="Line 11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7" name="Line 11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8" name="Rectangle 1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9" name="Rectangle 1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spot shape</a:t>
            </a: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40" y="9144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4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26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 – scale all the “factors”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5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to 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tart XDS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4582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xds_tutorial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cd 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xds_tutorial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ln  –sf  /data/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holton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/demo  .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pxproc_dialog.sh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ssh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pxproc12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lang="en-US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pxproc</a:t>
            </a: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cd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xds_tutorial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]$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xdsgui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2819400" y="2057400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3733800" y="1905000"/>
            <a:ext cx="1143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underscore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1905000"/>
            <a:ext cx="990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type!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77000" y="2590800"/>
            <a:ext cx="762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endParaRPr lang="en-US" sz="1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7924800" y="3276600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</p:spTree>
    <p:extLst>
      <p:ext uri="{BB962C8B-B14F-4D97-AF65-F5344CB8AC3E}">
        <p14:creationId xmlns:p14="http://schemas.microsoft.com/office/powerpoint/2010/main" val="398785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animBg="1"/>
      <p:bldP spid="7" grpId="0" uiExpand="1" animBg="1"/>
      <p:bldP spid="9" grpId="0" uiExpand="1" animBg="1"/>
      <p:bldP spid="10" grpId="0" uiExpand="1" animBg="1"/>
      <p:bldP spid="11" grpId="0" uiExpand="1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7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Polarization factor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914400"/>
            <a:ext cx="9326880" cy="9326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7200" y="3556000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8800" y="4902200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0.45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2538" y="5117976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42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Lorentz</a:t>
            </a:r>
            <a:r>
              <a:rPr lang="en-US" dirty="0" smtClean="0"/>
              <a:t> factor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914400"/>
            <a:ext cx="9326880" cy="9326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92538" y="5117976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8043" y="5274632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6355" y="1020286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9951" y="4446531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36385" y="3320974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6081" y="4586078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855904" y="4770304"/>
            <a:ext cx="661012" cy="760163"/>
          </a:xfrm>
          <a:custGeom>
            <a:avLst/>
            <a:gdLst>
              <a:gd name="connsiteX0" fmla="*/ 0 w 661012"/>
              <a:gd name="connsiteY0" fmla="*/ 0 h 760163"/>
              <a:gd name="connsiteX1" fmla="*/ 528809 w 661012"/>
              <a:gd name="connsiteY1" fmla="*/ 231354 h 760163"/>
              <a:gd name="connsiteX2" fmla="*/ 661012 w 661012"/>
              <a:gd name="connsiteY2" fmla="*/ 760163 h 76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1012" h="760163">
                <a:moveTo>
                  <a:pt x="0" y="0"/>
                </a:moveTo>
                <a:cubicBezTo>
                  <a:pt x="209320" y="52330"/>
                  <a:pt x="418640" y="104660"/>
                  <a:pt x="528809" y="231354"/>
                </a:cubicBezTo>
                <a:cubicBezTo>
                  <a:pt x="638978" y="358048"/>
                  <a:pt x="649995" y="559105"/>
                  <a:pt x="661012" y="760163"/>
                </a:cubicBezTo>
              </a:path>
            </a:pathLst>
          </a:custGeom>
          <a:noFill/>
          <a:ln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2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allspots_aver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5" r="9062" b="17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59737" cy="1143000"/>
          </a:xfrm>
          <a:gradFill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The “Lorentz zone”</a:t>
            </a:r>
          </a:p>
        </p:txBody>
      </p:sp>
    </p:spTree>
    <p:extLst>
      <p:ext uri="{BB962C8B-B14F-4D97-AF65-F5344CB8AC3E}">
        <p14:creationId xmlns:p14="http://schemas.microsoft.com/office/powerpoint/2010/main" val="308367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other corrections…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3703" y="1224546"/>
            <a:ext cx="10812076" cy="431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9864" y="6289666"/>
            <a:ext cx="7124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Meisburger</a:t>
            </a:r>
            <a:r>
              <a:rPr lang="en-US" dirty="0"/>
              <a:t>, </a:t>
            </a:r>
            <a:r>
              <a:rPr lang="en-US" dirty="0" smtClean="0"/>
              <a:t>et. al. </a:t>
            </a:r>
            <a:r>
              <a:rPr lang="en-US" i="1" dirty="0"/>
              <a:t>Nat </a:t>
            </a:r>
            <a:r>
              <a:rPr lang="en-US" i="1" dirty="0" err="1"/>
              <a:t>Commun</a:t>
            </a:r>
            <a:r>
              <a:rPr lang="en-US" dirty="0"/>
              <a:t> </a:t>
            </a:r>
            <a:r>
              <a:rPr lang="en-US" b="1" dirty="0"/>
              <a:t>11, </a:t>
            </a:r>
            <a:r>
              <a:rPr lang="en-US" dirty="0"/>
              <a:t>1271 (2020). https://doi.org/10.1038</a:t>
            </a:r>
          </a:p>
        </p:txBody>
      </p:sp>
    </p:spTree>
    <p:extLst>
      <p:ext uri="{BB962C8B-B14F-4D97-AF65-F5344CB8AC3E}">
        <p14:creationId xmlns:p14="http://schemas.microsoft.com/office/powerpoint/2010/main" val="252908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Oval 2"/>
          <p:cNvSpPr>
            <a:spLocks noChangeArrowheads="1"/>
          </p:cNvSpPr>
          <p:nvPr/>
        </p:nvSpPr>
        <p:spPr bwMode="auto">
          <a:xfrm>
            <a:off x="3219450" y="1277938"/>
            <a:ext cx="2755900" cy="443388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3952875" y="2116138"/>
            <a:ext cx="1236663" cy="2970212"/>
          </a:xfrm>
          <a:prstGeom prst="rect">
            <a:avLst/>
          </a:prstGeom>
          <a:solidFill>
            <a:srgbClr val="FFD1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5400" smtClean="0"/>
              <a:t>attenuation factor</a:t>
            </a:r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82550" y="5381625"/>
            <a:ext cx="90344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Bouguer, P.  (1729). </a:t>
            </a:r>
            <a:r>
              <a:rPr lang="fr-FR" altLang="en-US" sz="1800" i="1">
                <a:solidFill>
                  <a:srgbClr val="000000"/>
                </a:solidFill>
              </a:rPr>
              <a:t>Essai d'optique sur la gradation de la lumière</a:t>
            </a:r>
            <a:r>
              <a:rPr lang="fr-FR" altLang="en-US" sz="1800">
                <a:solidFill>
                  <a:srgbClr val="000000"/>
                </a:solidFill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Lambert, J. H.  (1760). </a:t>
            </a:r>
            <a:r>
              <a:rPr lang="fr-FR" altLang="en-US" sz="1800" i="1">
                <a:solidFill>
                  <a:srgbClr val="000000"/>
                </a:solidFill>
              </a:rPr>
              <a:t>Photometria: sive De mensura et gradibus luminis, colorum et umbrae</a:t>
            </a:r>
            <a:r>
              <a:rPr lang="fr-FR" altLang="en-US" sz="1800">
                <a:solidFill>
                  <a:srgbClr val="000000"/>
                </a:solidFill>
              </a:rPr>
              <a:t>. </a:t>
            </a:r>
            <a:r>
              <a:rPr lang="en-US" altLang="en-US" sz="1800">
                <a:solidFill>
                  <a:srgbClr val="000000"/>
                </a:solidFill>
              </a:rPr>
              <a:t>E. Klett.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Beer, A. (1852)."Bestimmung der Absorption des rothen Lichts in farbigen Flüssigkeiten", </a:t>
            </a:r>
            <a:r>
              <a:rPr lang="en-US" altLang="en-US" sz="1800" i="1">
                <a:solidFill>
                  <a:srgbClr val="000000"/>
                </a:solidFill>
              </a:rPr>
              <a:t>Ann. Phys. Chem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86</a:t>
            </a:r>
            <a:r>
              <a:rPr lang="en-US" altLang="en-US" sz="1800">
                <a:solidFill>
                  <a:srgbClr val="000000"/>
                </a:solidFill>
              </a:rPr>
              <a:t>, 78-90. </a:t>
            </a:r>
          </a:p>
        </p:txBody>
      </p:sp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5937250" y="4484688"/>
            <a:ext cx="320675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 =          = exp[-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xtal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</a:rPr>
              <a:t>t</a:t>
            </a:r>
            <a:r>
              <a:rPr lang="en-US" altLang="en-US" sz="1800" baseline="-25000">
                <a:solidFill>
                  <a:srgbClr val="000000"/>
                </a:solidFill>
              </a:rPr>
              <a:t>xi</a:t>
            </a:r>
            <a:r>
              <a:rPr lang="en-US" altLang="en-US" sz="1800">
                <a:solidFill>
                  <a:srgbClr val="000000"/>
                </a:solidFill>
              </a:rPr>
              <a:t>+ t</a:t>
            </a:r>
            <a:r>
              <a:rPr lang="en-US" altLang="en-US" sz="1800" baseline="-25000">
                <a:solidFill>
                  <a:srgbClr val="000000"/>
                </a:solidFill>
              </a:rPr>
              <a:t>xo</a:t>
            </a:r>
            <a:r>
              <a:rPr lang="en-US" altLang="en-US" sz="1800">
                <a:solidFill>
                  <a:srgbClr val="000000"/>
                </a:solidFill>
              </a:rPr>
              <a:t>)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                   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solvent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(t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si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 + t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)</a:t>
            </a:r>
            <a:r>
              <a:rPr lang="en-US" altLang="en-US" sz="1800">
                <a:solidFill>
                  <a:srgbClr val="000000"/>
                </a:solidFill>
              </a:rPr>
              <a:t>]</a:t>
            </a:r>
          </a:p>
        </p:txBody>
      </p:sp>
      <p:grpSp>
        <p:nvGrpSpPr>
          <p:cNvPr id="186375" name="Group 7"/>
          <p:cNvGrpSpPr>
            <a:grpSpLocks/>
          </p:cNvGrpSpPr>
          <p:nvPr/>
        </p:nvGrpSpPr>
        <p:grpSpPr bwMode="auto">
          <a:xfrm>
            <a:off x="6357938" y="4210050"/>
            <a:ext cx="627062" cy="806450"/>
            <a:chOff x="4005" y="2652"/>
            <a:chExt cx="395" cy="508"/>
          </a:xfrm>
        </p:grpSpPr>
        <p:sp>
          <p:nvSpPr>
            <p:cNvPr id="186429" name="Text Box 8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T</a:t>
              </a:r>
            </a:p>
            <a:p>
              <a:pPr algn="ctr"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6430" name="Line 9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6376" name="Text Box 10"/>
          <p:cNvSpPr txBox="1">
            <a:spLocks noChangeArrowheads="1"/>
          </p:cNvSpPr>
          <p:nvPr/>
        </p:nvSpPr>
        <p:spPr bwMode="auto">
          <a:xfrm>
            <a:off x="4413250" y="2736850"/>
            <a:ext cx="55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xtal</a:t>
            </a:r>
            <a:endParaRPr lang="el-GR" altLang="en-US" sz="1800" baseline="-250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926603" name="Group 11"/>
          <p:cNvGrpSpPr>
            <a:grpSpLocks/>
          </p:cNvGrpSpPr>
          <p:nvPr/>
        </p:nvGrpSpPr>
        <p:grpSpPr bwMode="auto">
          <a:xfrm>
            <a:off x="606425" y="9525"/>
            <a:ext cx="7016750" cy="3062288"/>
            <a:chOff x="382" y="6"/>
            <a:chExt cx="4420" cy="1929"/>
          </a:xfrm>
        </p:grpSpPr>
        <p:grpSp>
          <p:nvGrpSpPr>
            <p:cNvPr id="186414" name="Group 12"/>
            <p:cNvGrpSpPr>
              <a:grpSpLocks/>
            </p:cNvGrpSpPr>
            <p:nvPr/>
          </p:nvGrpSpPr>
          <p:grpSpPr bwMode="auto">
            <a:xfrm>
              <a:off x="382" y="6"/>
              <a:ext cx="4420" cy="1555"/>
              <a:chOff x="505" y="710"/>
              <a:chExt cx="4420" cy="1555"/>
            </a:xfrm>
          </p:grpSpPr>
          <p:sp>
            <p:nvSpPr>
              <p:cNvPr id="186427" name="Line 13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28" name="Line 14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415" name="Line 15"/>
            <p:cNvSpPr>
              <a:spLocks noChangeShapeType="1"/>
            </p:cNvSpPr>
            <p:nvPr/>
          </p:nvSpPr>
          <p:spPr bwMode="auto">
            <a:xfrm>
              <a:off x="2488" y="171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6" name="Line 16"/>
            <p:cNvSpPr>
              <a:spLocks noChangeShapeType="1"/>
            </p:cNvSpPr>
            <p:nvPr/>
          </p:nvSpPr>
          <p:spPr bwMode="auto">
            <a:xfrm flipV="1">
              <a:off x="2628" y="1560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7" name="Text Box 17"/>
            <p:cNvSpPr txBox="1">
              <a:spLocks noChangeArrowheads="1"/>
            </p:cNvSpPr>
            <p:nvPr/>
          </p:nvSpPr>
          <p:spPr bwMode="auto">
            <a:xfrm>
              <a:off x="2480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18" name="Line 18"/>
            <p:cNvSpPr>
              <a:spLocks noChangeShapeType="1"/>
            </p:cNvSpPr>
            <p:nvPr/>
          </p:nvSpPr>
          <p:spPr bwMode="auto">
            <a:xfrm flipV="1">
              <a:off x="2722" y="1466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9" name="Line 19"/>
            <p:cNvSpPr>
              <a:spLocks noChangeShapeType="1"/>
            </p:cNvSpPr>
            <p:nvPr/>
          </p:nvSpPr>
          <p:spPr bwMode="auto">
            <a:xfrm flipH="1" flipV="1">
              <a:off x="2627" y="155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0" name="Line 20"/>
            <p:cNvSpPr>
              <a:spLocks noChangeShapeType="1"/>
            </p:cNvSpPr>
            <p:nvPr/>
          </p:nvSpPr>
          <p:spPr bwMode="auto">
            <a:xfrm flipH="1" flipV="1">
              <a:off x="2951" y="133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1" name="Text Box 21"/>
            <p:cNvSpPr txBox="1">
              <a:spLocks noChangeArrowheads="1"/>
            </p:cNvSpPr>
            <p:nvPr/>
          </p:nvSpPr>
          <p:spPr bwMode="auto">
            <a:xfrm rot="-2170826">
              <a:off x="2862" y="1560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22" name="Line 22"/>
            <p:cNvSpPr>
              <a:spLocks noChangeShapeType="1"/>
            </p:cNvSpPr>
            <p:nvPr/>
          </p:nvSpPr>
          <p:spPr bwMode="auto">
            <a:xfrm flipV="1">
              <a:off x="3042" y="1152"/>
              <a:ext cx="429" cy="3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3" name="Line 23"/>
            <p:cNvSpPr>
              <a:spLocks noChangeShapeType="1"/>
            </p:cNvSpPr>
            <p:nvPr/>
          </p:nvSpPr>
          <p:spPr bwMode="auto">
            <a:xfrm>
              <a:off x="2083" y="1716"/>
              <a:ext cx="4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4" name="Line 24"/>
            <p:cNvSpPr>
              <a:spLocks noChangeShapeType="1"/>
            </p:cNvSpPr>
            <p:nvPr/>
          </p:nvSpPr>
          <p:spPr bwMode="auto">
            <a:xfrm flipV="1">
              <a:off x="2082" y="1559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5" name="Text Box 25"/>
            <p:cNvSpPr txBox="1">
              <a:spLocks noChangeArrowheads="1"/>
            </p:cNvSpPr>
            <p:nvPr/>
          </p:nvSpPr>
          <p:spPr bwMode="auto">
            <a:xfrm>
              <a:off x="2179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26" name="Text Box 26"/>
            <p:cNvSpPr txBox="1">
              <a:spLocks noChangeArrowheads="1"/>
            </p:cNvSpPr>
            <p:nvPr/>
          </p:nvSpPr>
          <p:spPr bwMode="auto">
            <a:xfrm rot="-2170826">
              <a:off x="3306" y="123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6619" name="Group 27"/>
          <p:cNvGrpSpPr>
            <a:grpSpLocks/>
          </p:cNvGrpSpPr>
          <p:nvPr/>
        </p:nvGrpSpPr>
        <p:grpSpPr bwMode="auto">
          <a:xfrm>
            <a:off x="1117600" y="1793875"/>
            <a:ext cx="7016750" cy="3051175"/>
            <a:chOff x="704" y="1130"/>
            <a:chExt cx="4420" cy="1922"/>
          </a:xfrm>
        </p:grpSpPr>
        <p:grpSp>
          <p:nvGrpSpPr>
            <p:cNvPr id="186398" name="Group 28"/>
            <p:cNvGrpSpPr>
              <a:grpSpLocks/>
            </p:cNvGrpSpPr>
            <p:nvPr/>
          </p:nvGrpSpPr>
          <p:grpSpPr bwMode="auto">
            <a:xfrm>
              <a:off x="704" y="1130"/>
              <a:ext cx="4420" cy="1555"/>
              <a:chOff x="505" y="710"/>
              <a:chExt cx="4420" cy="1555"/>
            </a:xfrm>
          </p:grpSpPr>
          <p:sp>
            <p:nvSpPr>
              <p:cNvPr id="186412" name="Line 29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13" name="Line 30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399" name="Line 31"/>
            <p:cNvSpPr>
              <a:spLocks noChangeShapeType="1"/>
            </p:cNvSpPr>
            <p:nvPr/>
          </p:nvSpPr>
          <p:spPr bwMode="auto">
            <a:xfrm>
              <a:off x="2490" y="2840"/>
              <a:ext cx="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0" name="Line 32"/>
            <p:cNvSpPr>
              <a:spLocks noChangeShapeType="1"/>
            </p:cNvSpPr>
            <p:nvPr/>
          </p:nvSpPr>
          <p:spPr bwMode="auto">
            <a:xfrm flipV="1">
              <a:off x="2950" y="268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1" name="Text Box 33"/>
            <p:cNvSpPr txBox="1">
              <a:spLocks noChangeArrowheads="1"/>
            </p:cNvSpPr>
            <p:nvPr/>
          </p:nvSpPr>
          <p:spPr bwMode="auto">
            <a:xfrm>
              <a:off x="2603" y="281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02" name="Line 34"/>
            <p:cNvSpPr>
              <a:spLocks noChangeShapeType="1"/>
            </p:cNvSpPr>
            <p:nvPr/>
          </p:nvSpPr>
          <p:spPr bwMode="auto">
            <a:xfrm flipV="1">
              <a:off x="3044" y="2590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3" name="Line 35"/>
            <p:cNvSpPr>
              <a:spLocks noChangeShapeType="1"/>
            </p:cNvSpPr>
            <p:nvPr/>
          </p:nvSpPr>
          <p:spPr bwMode="auto">
            <a:xfrm flipH="1" flipV="1">
              <a:off x="2949" y="268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4" name="Line 36"/>
            <p:cNvSpPr>
              <a:spLocks noChangeShapeType="1"/>
            </p:cNvSpPr>
            <p:nvPr/>
          </p:nvSpPr>
          <p:spPr bwMode="auto">
            <a:xfrm flipH="1" flipV="1">
              <a:off x="3273" y="246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5" name="Text Box 37"/>
            <p:cNvSpPr txBox="1">
              <a:spLocks noChangeArrowheads="1"/>
            </p:cNvSpPr>
            <p:nvPr/>
          </p:nvSpPr>
          <p:spPr bwMode="auto">
            <a:xfrm rot="-2170826">
              <a:off x="3253" y="2627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06" name="Line 38"/>
            <p:cNvSpPr>
              <a:spLocks noChangeShapeType="1"/>
            </p:cNvSpPr>
            <p:nvPr/>
          </p:nvSpPr>
          <p:spPr bwMode="auto">
            <a:xfrm flipH="1" flipV="1">
              <a:off x="3766" y="2105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7" name="Line 39"/>
            <p:cNvSpPr>
              <a:spLocks noChangeShapeType="1"/>
            </p:cNvSpPr>
            <p:nvPr/>
          </p:nvSpPr>
          <p:spPr bwMode="auto">
            <a:xfrm>
              <a:off x="2080" y="2839"/>
              <a:ext cx="4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8" name="Line 40"/>
            <p:cNvSpPr>
              <a:spLocks noChangeShapeType="1"/>
            </p:cNvSpPr>
            <p:nvPr/>
          </p:nvSpPr>
          <p:spPr bwMode="auto">
            <a:xfrm flipV="1">
              <a:off x="2079" y="2682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9" name="Text Box 41"/>
            <p:cNvSpPr txBox="1">
              <a:spLocks noChangeArrowheads="1"/>
            </p:cNvSpPr>
            <p:nvPr/>
          </p:nvSpPr>
          <p:spPr bwMode="auto">
            <a:xfrm>
              <a:off x="2224" y="2821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10" name="Line 42"/>
            <p:cNvSpPr>
              <a:spLocks noChangeShapeType="1"/>
            </p:cNvSpPr>
            <p:nvPr/>
          </p:nvSpPr>
          <p:spPr bwMode="auto">
            <a:xfrm flipV="1">
              <a:off x="3366" y="2234"/>
              <a:ext cx="488" cy="3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1" name="Text Box 43"/>
            <p:cNvSpPr txBox="1">
              <a:spLocks noChangeArrowheads="1"/>
            </p:cNvSpPr>
            <p:nvPr/>
          </p:nvSpPr>
          <p:spPr bwMode="auto">
            <a:xfrm rot="-2170826">
              <a:off x="3474" y="2448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6636" name="Group 44"/>
          <p:cNvGrpSpPr>
            <a:grpSpLocks/>
          </p:cNvGrpSpPr>
          <p:nvPr/>
        </p:nvGrpSpPr>
        <p:grpSpPr bwMode="auto">
          <a:xfrm>
            <a:off x="801688" y="1127125"/>
            <a:ext cx="7016750" cy="3052763"/>
            <a:chOff x="505" y="710"/>
            <a:chExt cx="4420" cy="1923"/>
          </a:xfrm>
        </p:grpSpPr>
        <p:grpSp>
          <p:nvGrpSpPr>
            <p:cNvPr id="186381" name="Group 45"/>
            <p:cNvGrpSpPr>
              <a:grpSpLocks/>
            </p:cNvGrpSpPr>
            <p:nvPr/>
          </p:nvGrpSpPr>
          <p:grpSpPr bwMode="auto">
            <a:xfrm>
              <a:off x="505" y="710"/>
              <a:ext cx="4420" cy="1555"/>
              <a:chOff x="505" y="710"/>
              <a:chExt cx="4420" cy="1555"/>
            </a:xfrm>
          </p:grpSpPr>
          <p:sp>
            <p:nvSpPr>
              <p:cNvPr id="186396" name="Line 46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7" name="Line 47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382" name="Line 48"/>
            <p:cNvSpPr>
              <a:spLocks noChangeShapeType="1"/>
            </p:cNvSpPr>
            <p:nvPr/>
          </p:nvSpPr>
          <p:spPr bwMode="auto">
            <a:xfrm>
              <a:off x="2495" y="2420"/>
              <a:ext cx="2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3" name="Line 49"/>
            <p:cNvSpPr>
              <a:spLocks noChangeShapeType="1"/>
            </p:cNvSpPr>
            <p:nvPr/>
          </p:nvSpPr>
          <p:spPr bwMode="auto">
            <a:xfrm flipV="1">
              <a:off x="2751" y="226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4" name="Text Box 50"/>
            <p:cNvSpPr txBox="1">
              <a:spLocks noChangeArrowheads="1"/>
            </p:cNvSpPr>
            <p:nvPr/>
          </p:nvSpPr>
          <p:spPr bwMode="auto">
            <a:xfrm>
              <a:off x="2507" y="239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186385" name="Group 51"/>
            <p:cNvGrpSpPr>
              <a:grpSpLocks/>
            </p:cNvGrpSpPr>
            <p:nvPr/>
          </p:nvGrpSpPr>
          <p:grpSpPr bwMode="auto">
            <a:xfrm>
              <a:off x="2750" y="1896"/>
              <a:ext cx="609" cy="501"/>
              <a:chOff x="2750" y="1896"/>
              <a:chExt cx="609" cy="501"/>
            </a:xfrm>
          </p:grpSpPr>
          <p:sp>
            <p:nvSpPr>
              <p:cNvPr id="186392" name="Line 52"/>
              <p:cNvSpPr>
                <a:spLocks noChangeShapeType="1"/>
              </p:cNvSpPr>
              <p:nvPr/>
            </p:nvSpPr>
            <p:spPr bwMode="auto">
              <a:xfrm flipV="1">
                <a:off x="2845" y="2027"/>
                <a:ext cx="512" cy="3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3" name="Line 53"/>
              <p:cNvSpPr>
                <a:spLocks noChangeShapeType="1"/>
              </p:cNvSpPr>
              <p:nvPr/>
            </p:nvSpPr>
            <p:spPr bwMode="auto">
              <a:xfrm flipH="1" flipV="1">
                <a:off x="2750" y="2261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4" name="Line 54"/>
              <p:cNvSpPr>
                <a:spLocks noChangeShapeType="1"/>
              </p:cNvSpPr>
              <p:nvPr/>
            </p:nvSpPr>
            <p:spPr bwMode="auto">
              <a:xfrm flipH="1" flipV="1">
                <a:off x="3271" y="1896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5" name="Text Box 55"/>
              <p:cNvSpPr txBox="1">
                <a:spLocks noChangeArrowheads="1"/>
              </p:cNvSpPr>
              <p:nvPr/>
            </p:nvSpPr>
            <p:spPr bwMode="auto">
              <a:xfrm rot="-2170826">
                <a:off x="3031" y="2165"/>
                <a:ext cx="25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cs typeface="Arial" pitchFamily="34" charset="0"/>
                  </a:rPr>
                  <a:t>t</a:t>
                </a:r>
                <a:r>
                  <a:rPr lang="en-US" altLang="en-US" sz="1800" baseline="-25000">
                    <a:solidFill>
                      <a:srgbClr val="000000"/>
                    </a:solidFill>
                    <a:cs typeface="Arial" pitchFamily="34" charset="0"/>
                  </a:rPr>
                  <a:t>xo</a:t>
                </a:r>
                <a:endParaRPr lang="el-GR" altLang="en-US" sz="1800" baseline="-250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86386" name="Line 56"/>
            <p:cNvSpPr>
              <a:spLocks noChangeShapeType="1"/>
            </p:cNvSpPr>
            <p:nvPr/>
          </p:nvSpPr>
          <p:spPr bwMode="auto">
            <a:xfrm flipH="1" flipV="1">
              <a:off x="3682" y="1602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7" name="Line 57"/>
            <p:cNvSpPr>
              <a:spLocks noChangeShapeType="1"/>
            </p:cNvSpPr>
            <p:nvPr/>
          </p:nvSpPr>
          <p:spPr bwMode="auto">
            <a:xfrm>
              <a:off x="2026" y="2420"/>
              <a:ext cx="4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8" name="Line 58"/>
            <p:cNvSpPr>
              <a:spLocks noChangeShapeType="1"/>
            </p:cNvSpPr>
            <p:nvPr/>
          </p:nvSpPr>
          <p:spPr bwMode="auto">
            <a:xfrm flipV="1">
              <a:off x="2025" y="2263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9" name="Text Box 59"/>
            <p:cNvSpPr txBox="1">
              <a:spLocks noChangeArrowheads="1"/>
            </p:cNvSpPr>
            <p:nvPr/>
          </p:nvSpPr>
          <p:spPr bwMode="auto">
            <a:xfrm>
              <a:off x="2122" y="240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390" name="Text Box 60"/>
            <p:cNvSpPr txBox="1">
              <a:spLocks noChangeArrowheads="1"/>
            </p:cNvSpPr>
            <p:nvPr/>
          </p:nvSpPr>
          <p:spPr bwMode="auto">
            <a:xfrm rot="-2170826">
              <a:off x="3458" y="189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391" name="Line 61"/>
            <p:cNvSpPr>
              <a:spLocks noChangeShapeType="1"/>
            </p:cNvSpPr>
            <p:nvPr/>
          </p:nvSpPr>
          <p:spPr bwMode="auto">
            <a:xfrm flipV="1">
              <a:off x="3362" y="1728"/>
              <a:ext cx="407" cy="2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6380" name="Text Box 62"/>
          <p:cNvSpPr txBox="1">
            <a:spLocks noChangeArrowheads="1"/>
          </p:cNvSpPr>
          <p:nvPr/>
        </p:nvSpPr>
        <p:spPr bwMode="auto">
          <a:xfrm>
            <a:off x="4138613" y="1436688"/>
            <a:ext cx="796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solvent</a:t>
            </a:r>
            <a:endParaRPr lang="el-GR" altLang="en-US" sz="1800" baseline="-25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300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 smtClean="0"/>
              <a:t>B factor from image </a:t>
            </a:r>
            <a:r>
              <a:rPr lang="en-US" dirty="0" smtClean="0"/>
              <a:t>gazing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500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382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/>
              <a:t>B factor from image </a:t>
            </a:r>
            <a:r>
              <a:rPr lang="en-US" dirty="0"/>
              <a:t>gazing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381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856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CORRECT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after all the “factors”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553" y="1203124"/>
            <a:ext cx="4785360" cy="4549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980" y="11430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087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dscc12 – any outlier images?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9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755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dsstat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radiation damage “limit”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6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6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15510</TotalTime>
  <Words>3908</Words>
  <Application>Microsoft Office PowerPoint</Application>
  <PresentationFormat>On-screen Show (4:3)</PresentationFormat>
  <Paragraphs>1129</Paragraphs>
  <Slides>170</Slides>
  <Notes>0</Notes>
  <HiddenSlides>3</HiddenSlides>
  <MMClips>1</MMClips>
  <ScaleCrop>false</ScaleCrop>
  <HeadingPairs>
    <vt:vector size="6" baseType="variant">
      <vt:variant>
        <vt:lpstr>Theme</vt:lpstr>
      </vt:variant>
      <vt:variant>
        <vt:i4>18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170</vt:i4>
      </vt:variant>
    </vt:vector>
  </HeadingPairs>
  <TitlesOfParts>
    <vt:vector size="191" baseType="lpstr">
      <vt:lpstr>Office Theme</vt:lpstr>
      <vt:lpstr>1_Office Theme</vt:lpstr>
      <vt:lpstr>5_Default Design</vt:lpstr>
      <vt:lpstr>7_Default Design</vt:lpstr>
      <vt:lpstr>Default Design</vt:lpstr>
      <vt:lpstr>20_Default Design</vt:lpstr>
      <vt:lpstr>19_Default Design</vt:lpstr>
      <vt:lpstr>8_Default Design</vt:lpstr>
      <vt:lpstr>21_Default Design</vt:lpstr>
      <vt:lpstr>6_Default Design</vt:lpstr>
      <vt:lpstr>3_Office Theme</vt:lpstr>
      <vt:lpstr>4_Office Theme</vt:lpstr>
      <vt:lpstr>1_Default Design</vt:lpstr>
      <vt:lpstr>5_Office Theme</vt:lpstr>
      <vt:lpstr>16_Default Design</vt:lpstr>
      <vt:lpstr>9_Default Design</vt:lpstr>
      <vt:lpstr>2_Default Design</vt:lpstr>
      <vt:lpstr>3_Default Design</vt:lpstr>
      <vt:lpstr>Equation</vt:lpstr>
      <vt:lpstr>Microsoft Graph Chart</vt:lpstr>
      <vt:lpstr>Chart</vt:lpstr>
      <vt:lpstr>Acknowledgements</vt:lpstr>
      <vt:lpstr>PowerPoint Presentation</vt:lpstr>
      <vt:lpstr>Powerpoint file available:</vt:lpstr>
      <vt:lpstr>XDS X-ray diffraction data reduction engine</vt:lpstr>
      <vt:lpstr>PowerPoint Presentation</vt:lpstr>
      <vt:lpstr>PowerPoint Presentation</vt:lpstr>
      <vt:lpstr>PowerPoint Presentation</vt:lpstr>
      <vt:lpstr>PowerPoint Presentation</vt:lpstr>
      <vt:lpstr>How to start XDS</vt:lpstr>
      <vt:lpstr>PowerPoint Presentation</vt:lpstr>
      <vt:lpstr>PowerPoint Presentation</vt:lpstr>
      <vt:lpstr>PowerPoint Presentation</vt:lpstr>
      <vt:lpstr>PowerPoint Presentation</vt:lpstr>
      <vt:lpstr>Supply &amp; Demand: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Beam center vs “origin”</vt:lpstr>
      <vt:lpstr>Beam center vs “origin”</vt:lpstr>
      <vt:lpstr>Correct beam center</vt:lpstr>
      <vt:lpstr>PowerPoint Presentation</vt:lpstr>
      <vt:lpstr>PowerPoint Presentation</vt:lpstr>
      <vt:lpstr>Pilatus: 1-module shift</vt:lpstr>
      <vt:lpstr>PowerPoint Presentation</vt:lpstr>
      <vt:lpstr>PowerPoint Presentation</vt:lpstr>
      <vt:lpstr>Detector pixels are 3D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XPARM.XDS</vt:lpstr>
      <vt:lpstr>PowerPoint Presentation</vt:lpstr>
      <vt:lpstr>Trick Question: What is the space group?</vt:lpstr>
      <vt:lpstr>What you know when:</vt:lpstr>
      <vt:lpstr>Pitfalls: sub-space groups</vt:lpstr>
      <vt:lpstr>Asymmetric Unit (ASU)</vt:lpstr>
      <vt:lpstr>Frequency of Space Groups in PDB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mosaic spread = 0 º</vt:lpstr>
      <vt:lpstr>  mosaic spread = 0.1º</vt:lpstr>
      <vt:lpstr>  mosaic spread = 0.2º</vt:lpstr>
      <vt:lpstr>  mosaic spread = 0.4º</vt:lpstr>
      <vt:lpstr>  mosaic spread = 0.6º</vt:lpstr>
      <vt:lpstr>  mosaic spread = 0.8º</vt:lpstr>
      <vt:lpstr>  mosaic spread = 1.0º</vt:lpstr>
      <vt:lpstr>  mosaic spread = 1.5º</vt:lpstr>
      <vt:lpstr>  mosaic spread = 2.0º</vt:lpstr>
      <vt:lpstr>  mosaic spread = 2.5º</vt:lpstr>
      <vt:lpstr>  mosaic spread = 3.2º</vt:lpstr>
      <vt:lpstr>  mosaic spread = 6.4º</vt:lpstr>
      <vt:lpstr>  mosaic spread = 12.8º</vt:lpstr>
      <vt:lpstr>Spot Shape</vt:lpstr>
      <vt:lpstr>Spot Shape</vt:lpstr>
      <vt:lpstr>Spot Shape</vt:lpstr>
      <vt:lpstr>Spot Shape</vt:lpstr>
      <vt:lpstr>Spot Shape</vt:lpstr>
      <vt:lpstr>Spot Shape</vt:lpstr>
      <vt:lpstr>Spot Shape</vt:lpstr>
      <vt:lpstr>Spot Shape</vt:lpstr>
      <vt:lpstr>mosaic spread</vt:lpstr>
      <vt:lpstr>mosaic spread</vt:lpstr>
      <vt:lpstr>PowerPoint Presentation</vt:lpstr>
      <vt:lpstr>beam divergence</vt:lpstr>
      <vt:lpstr>beam divergence</vt:lpstr>
      <vt:lpstr>  divergence = 0 º</vt:lpstr>
      <vt:lpstr>  divergence = 0.3 º</vt:lpstr>
      <vt:lpstr>spectral dispersion</vt:lpstr>
      <vt:lpstr>spectral dispersion</vt:lpstr>
      <vt:lpstr>  dispersion = 0</vt:lpstr>
      <vt:lpstr>  dispersion = 0.014% (Si 111)</vt:lpstr>
      <vt:lpstr>  dispersion = 0.25% (CuKα)</vt:lpstr>
      <vt:lpstr>  dispersion = 0.6%</vt:lpstr>
      <vt:lpstr>  dispersion = 1.3%</vt:lpstr>
      <vt:lpstr>  dispersion = 2.6%</vt:lpstr>
      <vt:lpstr>  dispersion = 5.1%</vt:lpstr>
      <vt:lpstr>spot shape</vt:lpstr>
      <vt:lpstr>PowerPoint Presentation</vt:lpstr>
      <vt:lpstr>Polarization factor</vt:lpstr>
      <vt:lpstr>Lorentz factor</vt:lpstr>
      <vt:lpstr>The “Lorentz zone”</vt:lpstr>
      <vt:lpstr>A few other corrections…</vt:lpstr>
      <vt:lpstr>attenuation factor</vt:lpstr>
      <vt:lpstr>B factor from image gazing</vt:lpstr>
      <vt:lpstr>B factor from image gazing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Re-indexing cheat sheet</vt:lpstr>
      <vt:lpstr>Zero-dose extrapolation (ZDE)</vt:lpstr>
      <vt:lpstr>PowerPoint Presentation</vt:lpstr>
      <vt:lpstr>XDS: CORRECT.LP or XSCALE.LP</vt:lpstr>
      <vt:lpstr>XDS: CORRECT.LP or XSCALE.LP</vt:lpstr>
      <vt:lpstr>CCP4: aimless log</vt:lpstr>
      <vt:lpstr>CCP4: aimless log</vt:lpstr>
      <vt:lpstr>Summary</vt:lpstr>
      <vt:lpstr>100% SeMet incorporation</vt:lpstr>
      <vt:lpstr>100% S -Met incorporation</vt:lpstr>
      <vt:lpstr>Systematic error does not “average out”</vt:lpstr>
      <vt:lpstr>PowerPoint Presentation</vt:lpstr>
      <vt:lpstr>Fractional error</vt:lpstr>
      <vt:lpstr>PowerPoint Presentation</vt:lpstr>
      <vt:lpstr>PowerPoint Presentation</vt:lpstr>
      <vt:lpstr>what the is a MGy?</vt:lpstr>
      <vt:lpstr>PowerPoint Presentation</vt:lpstr>
      <vt:lpstr>PowerPoint Presentation</vt:lpstr>
      <vt:lpstr>PowerPoint Presentation</vt:lpstr>
      <vt:lpstr>PowerPoint Presentation</vt:lpstr>
      <vt:lpstr>Life-halving concentration</vt:lpstr>
      <vt:lpstr>Life-halving concentration</vt:lpstr>
      <vt:lpstr>PowerPoint Presentation</vt:lpstr>
      <vt:lpstr>Dose slicing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What if?</vt:lpstr>
      <vt:lpstr>PowerPoint Presentation</vt:lpstr>
      <vt:lpstr>PowerPoint Presentation</vt:lpstr>
      <vt:lpstr>PowerPoint Presentation</vt:lpstr>
      <vt:lpstr>Minimum exposure time: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lysozyme: real and reciprocal</vt:lpstr>
      <vt:lpstr>Diffraction from a 3D lattice</vt:lpstr>
      <vt:lpstr>Diffraction from a 3D lattice</vt:lpstr>
      <vt:lpstr>Expected Rmerge as Iobs → 0 </vt:lpstr>
      <vt:lpstr>PowerPoint Presentation</vt:lpstr>
      <vt:lpstr>PowerPoint Presentation</vt:lpstr>
      <vt:lpstr>PowerPoint Presentation</vt:lpstr>
      <vt:lpstr>Optimum resolution cutoff is:</vt:lpstr>
      <vt:lpstr>PowerPoint Presentation</vt:lpstr>
      <vt:lpstr>PowerPoint Presentation</vt:lpstr>
      <vt:lpstr>PowerPoint Presentation</vt:lpstr>
      <vt:lpstr>PowerPoint Presentation</vt:lpstr>
      <vt:lpstr>Optimum resolution cutoff is: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78</cp:revision>
  <dcterms:created xsi:type="dcterms:W3CDTF">2018-04-24T18:45:50Z</dcterms:created>
  <dcterms:modified xsi:type="dcterms:W3CDTF">2021-05-11T16:22:15Z</dcterms:modified>
</cp:coreProperties>
</file>