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0" r:id="rId3"/>
    <p:sldMasterId id="2147483712" r:id="rId4"/>
    <p:sldMasterId id="2147483724" r:id="rId5"/>
    <p:sldMasterId id="2147483737" r:id="rId6"/>
    <p:sldMasterId id="2147483763" r:id="rId7"/>
    <p:sldMasterId id="2147483823" r:id="rId8"/>
    <p:sldMasterId id="2147483836" r:id="rId9"/>
    <p:sldMasterId id="2147483875" r:id="rId10"/>
    <p:sldMasterId id="2147483887" r:id="rId11"/>
  </p:sldMasterIdLst>
  <p:notesMasterIdLst>
    <p:notesMasterId r:id="rId85"/>
  </p:notesMasterIdLst>
  <p:sldIdLst>
    <p:sldId id="399" r:id="rId12"/>
    <p:sldId id="256" r:id="rId13"/>
    <p:sldId id="390" r:id="rId14"/>
    <p:sldId id="300" r:id="rId15"/>
    <p:sldId id="301" r:id="rId16"/>
    <p:sldId id="302" r:id="rId17"/>
    <p:sldId id="299" r:id="rId18"/>
    <p:sldId id="282" r:id="rId19"/>
    <p:sldId id="283" r:id="rId20"/>
    <p:sldId id="284" r:id="rId21"/>
    <p:sldId id="402" r:id="rId22"/>
    <p:sldId id="401" r:id="rId23"/>
    <p:sldId id="291" r:id="rId24"/>
    <p:sldId id="292" r:id="rId25"/>
    <p:sldId id="350" r:id="rId26"/>
    <p:sldId id="351" r:id="rId27"/>
    <p:sldId id="415" r:id="rId28"/>
    <p:sldId id="416" r:id="rId29"/>
    <p:sldId id="414" r:id="rId30"/>
    <p:sldId id="295" r:id="rId31"/>
    <p:sldId id="296" r:id="rId32"/>
    <p:sldId id="297" r:id="rId33"/>
    <p:sldId id="298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336" r:id="rId45"/>
    <p:sldId id="337" r:id="rId46"/>
    <p:sldId id="338" r:id="rId47"/>
    <p:sldId id="339" r:id="rId48"/>
    <p:sldId id="340" r:id="rId49"/>
    <p:sldId id="285" r:id="rId50"/>
    <p:sldId id="286" r:id="rId51"/>
    <p:sldId id="287" r:id="rId52"/>
    <p:sldId id="288" r:id="rId53"/>
    <p:sldId id="289" r:id="rId54"/>
    <p:sldId id="290" r:id="rId55"/>
    <p:sldId id="379" r:id="rId56"/>
    <p:sldId id="380" r:id="rId57"/>
    <p:sldId id="381" r:id="rId58"/>
    <p:sldId id="270" r:id="rId59"/>
    <p:sldId id="385" r:id="rId60"/>
    <p:sldId id="386" r:id="rId61"/>
    <p:sldId id="383" r:id="rId62"/>
    <p:sldId id="267" r:id="rId63"/>
    <p:sldId id="387" r:id="rId64"/>
    <p:sldId id="388" r:id="rId65"/>
    <p:sldId id="389" r:id="rId66"/>
    <p:sldId id="397" r:id="rId67"/>
    <p:sldId id="393" r:id="rId68"/>
    <p:sldId id="394" r:id="rId69"/>
    <p:sldId id="398" r:id="rId70"/>
    <p:sldId id="403" r:id="rId71"/>
    <p:sldId id="358" r:id="rId72"/>
    <p:sldId id="359" r:id="rId73"/>
    <p:sldId id="360" r:id="rId74"/>
    <p:sldId id="361" r:id="rId75"/>
    <p:sldId id="362" r:id="rId76"/>
    <p:sldId id="363" r:id="rId77"/>
    <p:sldId id="364" r:id="rId78"/>
    <p:sldId id="365" r:id="rId79"/>
    <p:sldId id="366" r:id="rId80"/>
    <p:sldId id="367" r:id="rId81"/>
    <p:sldId id="368" r:id="rId82"/>
    <p:sldId id="400" r:id="rId83"/>
    <p:sldId id="357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C0C800"/>
    <a:srgbClr val="C09600"/>
    <a:srgbClr val="C06400"/>
    <a:srgbClr val="C03200"/>
    <a:srgbClr val="00B050"/>
    <a:srgbClr val="7881BD"/>
    <a:srgbClr val="8D81BD"/>
    <a:srgbClr val="A181BD"/>
    <a:srgbClr val="C4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-950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12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slide" Target="slides/slide73.xml"/><Relationship Id="rId89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335877862595422E-2"/>
          <c:y val="5.2995391705069131E-2"/>
          <c:w val="0.89160305343511448"/>
          <c:h val="0.8594470046082950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shot1</c:v>
                </c:pt>
              </c:strCache>
            </c:strRef>
          </c:tx>
          <c:spPr>
            <a:ln w="38100">
              <a:solidFill>
                <a:srgbClr val="800000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Sheet1!$B$2:$B$81</c:f>
              <c:numCache>
                <c:formatCode>General</c:formatCode>
                <c:ptCount val="80"/>
                <c:pt idx="0">
                  <c:v>1.8154900000000002E-2</c:v>
                </c:pt>
                <c:pt idx="1">
                  <c:v>2.5163600000000001E-2</c:v>
                </c:pt>
                <c:pt idx="2">
                  <c:v>3.4397799999999999E-2</c:v>
                </c:pt>
                <c:pt idx="3">
                  <c:v>4.6373299999999999E-2</c:v>
                </c:pt>
                <c:pt idx="4">
                  <c:v>6.1657299999999998E-2</c:v>
                </c:pt>
                <c:pt idx="5">
                  <c:v>8.0850099999999994E-2</c:v>
                </c:pt>
                <c:pt idx="6">
                  <c:v>0.104558</c:v>
                </c:pt>
                <c:pt idx="7">
                  <c:v>0.133356</c:v>
                </c:pt>
                <c:pt idx="8">
                  <c:v>0.167743</c:v>
                </c:pt>
                <c:pt idx="9">
                  <c:v>0.208094</c:v>
                </c:pt>
                <c:pt idx="10">
                  <c:v>0.25459599999999999</c:v>
                </c:pt>
                <c:pt idx="11">
                  <c:v>0.307203</c:v>
                </c:pt>
                <c:pt idx="12">
                  <c:v>0.36557499999999998</c:v>
                </c:pt>
                <c:pt idx="13">
                  <c:v>0.42904999999999999</c:v>
                </c:pt>
                <c:pt idx="14">
                  <c:v>0.496614</c:v>
                </c:pt>
                <c:pt idx="15">
                  <c:v>0.56690300000000005</c:v>
                </c:pt>
                <c:pt idx="16">
                  <c:v>0.63823200000000002</c:v>
                </c:pt>
                <c:pt idx="17">
                  <c:v>0.70864300000000002</c:v>
                </c:pt>
                <c:pt idx="18">
                  <c:v>0.77598900000000004</c:v>
                </c:pt>
                <c:pt idx="19">
                  <c:v>0.83803700000000003</c:v>
                </c:pt>
                <c:pt idx="20">
                  <c:v>0.89258700000000002</c:v>
                </c:pt>
                <c:pt idx="21">
                  <c:v>0.93759800000000004</c:v>
                </c:pt>
                <c:pt idx="22">
                  <c:v>0.97132099999999999</c:v>
                </c:pt>
                <c:pt idx="23">
                  <c:v>0.99240300000000004</c:v>
                </c:pt>
                <c:pt idx="24">
                  <c:v>0.99998299999999996</c:v>
                </c:pt>
                <c:pt idx="25">
                  <c:v>0.99374899999999999</c:v>
                </c:pt>
                <c:pt idx="26">
                  <c:v>0.97395799999999999</c:v>
                </c:pt>
                <c:pt idx="27">
                  <c:v>0.94142000000000003</c:v>
                </c:pt>
                <c:pt idx="28">
                  <c:v>0.89744000000000002</c:v>
                </c:pt>
                <c:pt idx="29">
                  <c:v>0.84373699999999996</c:v>
                </c:pt>
                <c:pt idx="30">
                  <c:v>0.78232699999999999</c:v>
                </c:pt>
                <c:pt idx="31">
                  <c:v>0.71540000000000004</c:v>
                </c:pt>
                <c:pt idx="32">
                  <c:v>0.64519199999999999</c:v>
                </c:pt>
                <c:pt idx="33">
                  <c:v>0.57386300000000001</c:v>
                </c:pt>
                <c:pt idx="34">
                  <c:v>0.50339299999999998</c:v>
                </c:pt>
                <c:pt idx="35">
                  <c:v>0.43549700000000002</c:v>
                </c:pt>
                <c:pt idx="36">
                  <c:v>0.37157200000000001</c:v>
                </c:pt>
                <c:pt idx="37">
                  <c:v>0.31266500000000003</c:v>
                </c:pt>
                <c:pt idx="38">
                  <c:v>0.25947500000000001</c:v>
                </c:pt>
                <c:pt idx="39">
                  <c:v>0.212369</c:v>
                </c:pt>
                <c:pt idx="40">
                  <c:v>0.17142199999999999</c:v>
                </c:pt>
                <c:pt idx="41">
                  <c:v>0.136465</c:v>
                </c:pt>
                <c:pt idx="42">
                  <c:v>0.107141</c:v>
                </c:pt>
                <c:pt idx="43">
                  <c:v>8.2959900000000003E-2</c:v>
                </c:pt>
                <c:pt idx="44">
                  <c:v>6.3352099999999995E-2</c:v>
                </c:pt>
                <c:pt idx="45">
                  <c:v>4.7712600000000001E-2</c:v>
                </c:pt>
                <c:pt idx="46">
                  <c:v>3.54393E-2</c:v>
                </c:pt>
                <c:pt idx="47">
                  <c:v>2.59606E-2</c:v>
                </c:pt>
                <c:pt idx="48">
                  <c:v>1.8755399999999998E-2</c:v>
                </c:pt>
                <c:pt idx="49">
                  <c:v>1.3363399999999999E-2</c:v>
                </c:pt>
                <c:pt idx="50">
                  <c:v>9.3904100000000001E-3</c:v>
                </c:pt>
                <c:pt idx="51">
                  <c:v>6.5077800000000003E-3</c:v>
                </c:pt>
                <c:pt idx="52">
                  <c:v>4.4479599999999999E-3</c:v>
                </c:pt>
                <c:pt idx="53">
                  <c:v>2.99825E-3</c:v>
                </c:pt>
                <c:pt idx="54">
                  <c:v>1.99322E-3</c:v>
                </c:pt>
                <c:pt idx="55">
                  <c:v>1.3068400000000001E-3</c:v>
                </c:pt>
                <c:pt idx="56">
                  <c:v>8.4501900000000002E-4</c:v>
                </c:pt>
                <c:pt idx="57">
                  <c:v>5.3887900000000003E-4</c:v>
                </c:pt>
                <c:pt idx="58">
                  <c:v>3.3891900000000003E-4</c:v>
                </c:pt>
                <c:pt idx="59">
                  <c:v>2.10223E-4</c:v>
                </c:pt>
                <c:pt idx="60">
                  <c:v>1.28601E-4</c:v>
                </c:pt>
                <c:pt idx="61" formatCode="0.00E+00">
                  <c:v>7.7586300000000006E-5</c:v>
                </c:pt>
                <c:pt idx="62" formatCode="0.00E+00">
                  <c:v>4.6164400000000001E-5</c:v>
                </c:pt>
                <c:pt idx="63" formatCode="0.00E+00">
                  <c:v>2.709E-5</c:v>
                </c:pt>
                <c:pt idx="64" formatCode="0.00E+00">
                  <c:v>1.5677900000000001E-5</c:v>
                </c:pt>
                <c:pt idx="65" formatCode="0.00E+00">
                  <c:v>8.9484799999999994E-6</c:v>
                </c:pt>
                <c:pt idx="66" formatCode="0.00E+00">
                  <c:v>5.0371999999999998E-6</c:v>
                </c:pt>
                <c:pt idx="67" formatCode="0.00E+00">
                  <c:v>2.7964500000000001E-6</c:v>
                </c:pt>
                <c:pt idx="68" formatCode="0.00E+00">
                  <c:v>1.5311099999999999E-6</c:v>
                </c:pt>
                <c:pt idx="69" formatCode="0.00E+00">
                  <c:v>8.2676800000000004E-7</c:v>
                </c:pt>
                <c:pt idx="70" formatCode="0.00E+00">
                  <c:v>4.4029199999999998E-7</c:v>
                </c:pt>
                <c:pt idx="71" formatCode="0.00E+00">
                  <c:v>2.3124800000000001E-7</c:v>
                </c:pt>
                <c:pt idx="72" formatCode="0.00E+00">
                  <c:v>1.1978200000000001E-7</c:v>
                </c:pt>
                <c:pt idx="73" formatCode="0.00E+00">
                  <c:v>6.1191100000000001E-8</c:v>
                </c:pt>
                <c:pt idx="74" formatCode="0.00E+00">
                  <c:v>3.0829300000000001E-8</c:v>
                </c:pt>
                <c:pt idx="75" formatCode="0.00E+00">
                  <c:v>1.5318499999999999E-8</c:v>
                </c:pt>
                <c:pt idx="76" formatCode="0.00E+00">
                  <c:v>7.5067300000000006E-9</c:v>
                </c:pt>
                <c:pt idx="77" formatCode="0.00E+00">
                  <c:v>3.6279699999999998E-9</c:v>
                </c:pt>
                <c:pt idx="78" formatCode="0.00E+00">
                  <c:v>1.7292399999999999E-9</c:v>
                </c:pt>
                <c:pt idx="79" formatCode="0.00E+00">
                  <c:v>8.1288300000000001E-10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shot2</c:v>
                </c:pt>
              </c:strCache>
            </c:strRef>
          </c:tx>
          <c:spPr>
            <a:ln w="38100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Sheet1!$C$2:$C$81</c:f>
              <c:numCache>
                <c:formatCode>0.00E+00</c:formatCode>
                <c:ptCount val="80"/>
                <c:pt idx="0">
                  <c:v>1.52588E-5</c:v>
                </c:pt>
                <c:pt idx="1">
                  <c:v>2.6383599999999999E-5</c:v>
                </c:pt>
                <c:pt idx="2">
                  <c:v>4.4991099999999997E-5</c:v>
                </c:pt>
                <c:pt idx="3">
                  <c:v>7.5665800000000003E-5</c:v>
                </c:pt>
                <c:pt idx="4" formatCode="General">
                  <c:v>1.2550199999999999E-4</c:v>
                </c:pt>
                <c:pt idx="5" formatCode="General">
                  <c:v>2.0529700000000001E-4</c:v>
                </c:pt>
                <c:pt idx="6" formatCode="General">
                  <c:v>3.31202E-4</c:v>
                </c:pt>
                <c:pt idx="7" formatCode="General">
                  <c:v>5.2696700000000004E-4</c:v>
                </c:pt>
                <c:pt idx="8" formatCode="General">
                  <c:v>8.2689999999999999E-4</c:v>
                </c:pt>
                <c:pt idx="9" formatCode="General">
                  <c:v>1.2796800000000001E-3</c:v>
                </c:pt>
                <c:pt idx="10" formatCode="General">
                  <c:v>1.95313E-3</c:v>
                </c:pt>
                <c:pt idx="11" formatCode="General">
                  <c:v>2.9399399999999998E-3</c:v>
                </c:pt>
                <c:pt idx="12" formatCode="General">
                  <c:v>4.3644000000000001E-3</c:v>
                </c:pt>
                <c:pt idx="13" formatCode="General">
                  <c:v>6.3898599999999998E-3</c:v>
                </c:pt>
                <c:pt idx="14" formatCode="General">
                  <c:v>9.2265100000000003E-3</c:v>
                </c:pt>
                <c:pt idx="15" formatCode="General">
                  <c:v>1.3139E-2</c:v>
                </c:pt>
                <c:pt idx="16" formatCode="General">
                  <c:v>1.8453000000000001E-2</c:v>
                </c:pt>
                <c:pt idx="17" formatCode="General">
                  <c:v>2.5559399999999999E-2</c:v>
                </c:pt>
                <c:pt idx="18" formatCode="General">
                  <c:v>3.49152E-2</c:v>
                </c:pt>
                <c:pt idx="19" formatCode="General">
                  <c:v>4.7038999999999997E-2</c:v>
                </c:pt>
                <c:pt idx="20" formatCode="General">
                  <c:v>6.25E-2</c:v>
                </c:pt>
                <c:pt idx="21" formatCode="General">
                  <c:v>8.1899600000000003E-2</c:v>
                </c:pt>
                <c:pt idx="22" formatCode="General">
                  <c:v>0.10584300000000001</c:v>
                </c:pt>
                <c:pt idx="23" formatCode="General">
                  <c:v>0.134904</c:v>
                </c:pt>
                <c:pt idx="24" formatCode="General">
                  <c:v>0.169576</c:v>
                </c:pt>
                <c:pt idx="25" formatCode="General">
                  <c:v>0.21022399999999999</c:v>
                </c:pt>
                <c:pt idx="26" formatCode="General">
                  <c:v>0.25702799999999998</c:v>
                </c:pt>
                <c:pt idx="27" formatCode="General">
                  <c:v>0.30992700000000001</c:v>
                </c:pt>
                <c:pt idx="28" formatCode="General">
                  <c:v>0.36856699999999998</c:v>
                </c:pt>
                <c:pt idx="29" formatCode="General">
                  <c:v>0.43226900000000001</c:v>
                </c:pt>
                <c:pt idx="30" formatCode="General">
                  <c:v>0.5</c:v>
                </c:pt>
                <c:pt idx="31" formatCode="General">
                  <c:v>0.57038199999999994</c:v>
                </c:pt>
                <c:pt idx="32" formatCode="General">
                  <c:v>0.64171299999999998</c:v>
                </c:pt>
                <c:pt idx="33" formatCode="General">
                  <c:v>0.71202500000000002</c:v>
                </c:pt>
                <c:pt idx="34" formatCode="General">
                  <c:v>0.779165</c:v>
                </c:pt>
                <c:pt idx="35" formatCode="General">
                  <c:v>0.84089599999999998</c:v>
                </c:pt>
                <c:pt idx="36" formatCode="General">
                  <c:v>0.89502499999999996</c:v>
                </c:pt>
                <c:pt idx="37" formatCode="General">
                  <c:v>0.939523</c:v>
                </c:pt>
                <c:pt idx="38" formatCode="General">
                  <c:v>0.97265500000000005</c:v>
                </c:pt>
                <c:pt idx="39" formatCode="General">
                  <c:v>0.99309199999999997</c:v>
                </c:pt>
                <c:pt idx="40" formatCode="General">
                  <c:v>1</c:v>
                </c:pt>
                <c:pt idx="41" formatCode="General">
                  <c:v>0.99309199999999997</c:v>
                </c:pt>
                <c:pt idx="42" formatCode="General">
                  <c:v>0.97265500000000005</c:v>
                </c:pt>
                <c:pt idx="43" formatCode="General">
                  <c:v>0.939523</c:v>
                </c:pt>
                <c:pt idx="44" formatCode="General">
                  <c:v>0.89502499999999996</c:v>
                </c:pt>
                <c:pt idx="45" formatCode="General">
                  <c:v>0.84089599999999998</c:v>
                </c:pt>
                <c:pt idx="46" formatCode="General">
                  <c:v>0.779165</c:v>
                </c:pt>
                <c:pt idx="47" formatCode="General">
                  <c:v>0.71202500000000002</c:v>
                </c:pt>
                <c:pt idx="48" formatCode="General">
                  <c:v>0.64171299999999998</c:v>
                </c:pt>
                <c:pt idx="49" formatCode="General">
                  <c:v>0.57038199999999994</c:v>
                </c:pt>
                <c:pt idx="50" formatCode="General">
                  <c:v>0.5</c:v>
                </c:pt>
                <c:pt idx="51" formatCode="General">
                  <c:v>0.43226900000000001</c:v>
                </c:pt>
                <c:pt idx="52" formatCode="General">
                  <c:v>0.36856699999999998</c:v>
                </c:pt>
                <c:pt idx="53" formatCode="General">
                  <c:v>0.30992700000000001</c:v>
                </c:pt>
                <c:pt idx="54" formatCode="General">
                  <c:v>0.25702799999999998</c:v>
                </c:pt>
                <c:pt idx="55" formatCode="General">
                  <c:v>0.21022399999999999</c:v>
                </c:pt>
                <c:pt idx="56" formatCode="General">
                  <c:v>0.169576</c:v>
                </c:pt>
                <c:pt idx="57" formatCode="General">
                  <c:v>0.134904</c:v>
                </c:pt>
                <c:pt idx="58" formatCode="General">
                  <c:v>0.10584300000000001</c:v>
                </c:pt>
                <c:pt idx="59" formatCode="General">
                  <c:v>8.1899600000000003E-2</c:v>
                </c:pt>
                <c:pt idx="60" formatCode="General">
                  <c:v>6.25E-2</c:v>
                </c:pt>
                <c:pt idx="61" formatCode="General">
                  <c:v>4.7038999999999997E-2</c:v>
                </c:pt>
                <c:pt idx="62" formatCode="General">
                  <c:v>3.49152E-2</c:v>
                </c:pt>
                <c:pt idx="63" formatCode="General">
                  <c:v>2.5559399999999999E-2</c:v>
                </c:pt>
                <c:pt idx="64" formatCode="General">
                  <c:v>1.8453000000000001E-2</c:v>
                </c:pt>
                <c:pt idx="65" formatCode="General">
                  <c:v>1.3139E-2</c:v>
                </c:pt>
                <c:pt idx="66" formatCode="General">
                  <c:v>9.2265100000000003E-3</c:v>
                </c:pt>
                <c:pt idx="67" formatCode="General">
                  <c:v>6.3898599999999998E-3</c:v>
                </c:pt>
                <c:pt idx="68" formatCode="General">
                  <c:v>4.3644000000000001E-3</c:v>
                </c:pt>
                <c:pt idx="69" formatCode="General">
                  <c:v>2.9399399999999998E-3</c:v>
                </c:pt>
                <c:pt idx="70" formatCode="General">
                  <c:v>1.95312E-3</c:v>
                </c:pt>
                <c:pt idx="71" formatCode="General">
                  <c:v>1.2796800000000001E-3</c:v>
                </c:pt>
                <c:pt idx="72" formatCode="General">
                  <c:v>8.2689999999999999E-4</c:v>
                </c:pt>
                <c:pt idx="73" formatCode="General">
                  <c:v>5.2696700000000004E-4</c:v>
                </c:pt>
                <c:pt idx="74" formatCode="General">
                  <c:v>3.31202E-4</c:v>
                </c:pt>
                <c:pt idx="75" formatCode="General">
                  <c:v>2.0529700000000001E-4</c:v>
                </c:pt>
                <c:pt idx="76" formatCode="General">
                  <c:v>1.2550199999999999E-4</c:v>
                </c:pt>
                <c:pt idx="77">
                  <c:v>7.5665800000000003E-5</c:v>
                </c:pt>
                <c:pt idx="78">
                  <c:v>4.4991099999999997E-5</c:v>
                </c:pt>
                <c:pt idx="79">
                  <c:v>2.6383599999999999E-5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shot3</c:v>
                </c:pt>
              </c:strCache>
            </c:strRef>
          </c:tx>
          <c:spPr>
            <a:ln w="381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Sheet1!$D$2:$D$81</c:f>
              <c:numCache>
                <c:formatCode>0.00E+00</c:formatCode>
                <c:ptCount val="80"/>
                <c:pt idx="0">
                  <c:v>3.7685900000000002E-10</c:v>
                </c:pt>
                <c:pt idx="1">
                  <c:v>8.1288300000000001E-10</c:v>
                </c:pt>
                <c:pt idx="2">
                  <c:v>1.7292399999999999E-9</c:v>
                </c:pt>
                <c:pt idx="3">
                  <c:v>3.6279699999999998E-9</c:v>
                </c:pt>
                <c:pt idx="4">
                  <c:v>7.5067300000000006E-9</c:v>
                </c:pt>
                <c:pt idx="5">
                  <c:v>1.5318499999999999E-8</c:v>
                </c:pt>
                <c:pt idx="6">
                  <c:v>3.0829300000000001E-8</c:v>
                </c:pt>
                <c:pt idx="7">
                  <c:v>6.1191100000000001E-8</c:v>
                </c:pt>
                <c:pt idx="8">
                  <c:v>1.1978200000000001E-7</c:v>
                </c:pt>
                <c:pt idx="9">
                  <c:v>2.3124800000000001E-7</c:v>
                </c:pt>
                <c:pt idx="10">
                  <c:v>4.4029199999999998E-7</c:v>
                </c:pt>
                <c:pt idx="11">
                  <c:v>8.2676800000000004E-7</c:v>
                </c:pt>
                <c:pt idx="12">
                  <c:v>1.5311099999999999E-6</c:v>
                </c:pt>
                <c:pt idx="13">
                  <c:v>2.7964500000000001E-6</c:v>
                </c:pt>
                <c:pt idx="14">
                  <c:v>5.0371999999999998E-6</c:v>
                </c:pt>
                <c:pt idx="15">
                  <c:v>8.9484799999999994E-6</c:v>
                </c:pt>
                <c:pt idx="16">
                  <c:v>1.5677900000000001E-5</c:v>
                </c:pt>
                <c:pt idx="17">
                  <c:v>2.709E-5</c:v>
                </c:pt>
                <c:pt idx="18">
                  <c:v>4.6164400000000001E-5</c:v>
                </c:pt>
                <c:pt idx="19">
                  <c:v>7.7586300000000006E-5</c:v>
                </c:pt>
                <c:pt idx="20" formatCode="General">
                  <c:v>1.28601E-4</c:v>
                </c:pt>
                <c:pt idx="21" formatCode="General">
                  <c:v>2.10223E-4</c:v>
                </c:pt>
                <c:pt idx="22" formatCode="General">
                  <c:v>3.3891900000000003E-4</c:v>
                </c:pt>
                <c:pt idx="23" formatCode="General">
                  <c:v>5.3887900000000003E-4</c:v>
                </c:pt>
                <c:pt idx="24" formatCode="General">
                  <c:v>8.4501900000000002E-4</c:v>
                </c:pt>
                <c:pt idx="25" formatCode="General">
                  <c:v>1.3068400000000001E-3</c:v>
                </c:pt>
                <c:pt idx="26" formatCode="General">
                  <c:v>1.99322E-3</c:v>
                </c:pt>
                <c:pt idx="27" formatCode="General">
                  <c:v>2.99825E-3</c:v>
                </c:pt>
                <c:pt idx="28" formatCode="General">
                  <c:v>4.4479599999999999E-3</c:v>
                </c:pt>
                <c:pt idx="29" formatCode="General">
                  <c:v>6.5077800000000003E-3</c:v>
                </c:pt>
                <c:pt idx="30" formatCode="General">
                  <c:v>9.3904100000000001E-3</c:v>
                </c:pt>
                <c:pt idx="31" formatCode="General">
                  <c:v>1.3363399999999999E-2</c:v>
                </c:pt>
                <c:pt idx="32" formatCode="General">
                  <c:v>1.8755399999999998E-2</c:v>
                </c:pt>
                <c:pt idx="33" formatCode="General">
                  <c:v>2.59606E-2</c:v>
                </c:pt>
                <c:pt idx="34" formatCode="General">
                  <c:v>3.54393E-2</c:v>
                </c:pt>
                <c:pt idx="35" formatCode="General">
                  <c:v>4.7712600000000001E-2</c:v>
                </c:pt>
                <c:pt idx="36" formatCode="General">
                  <c:v>6.3352099999999995E-2</c:v>
                </c:pt>
                <c:pt idx="37" formatCode="General">
                  <c:v>8.2959900000000003E-2</c:v>
                </c:pt>
                <c:pt idx="38" formatCode="General">
                  <c:v>0.107141</c:v>
                </c:pt>
                <c:pt idx="39" formatCode="General">
                  <c:v>0.136465</c:v>
                </c:pt>
                <c:pt idx="40" formatCode="General">
                  <c:v>0.17142199999999999</c:v>
                </c:pt>
                <c:pt idx="41" formatCode="General">
                  <c:v>0.212369</c:v>
                </c:pt>
                <c:pt idx="42" formatCode="General">
                  <c:v>0.25947500000000001</c:v>
                </c:pt>
                <c:pt idx="43" formatCode="General">
                  <c:v>0.31266500000000003</c:v>
                </c:pt>
                <c:pt idx="44" formatCode="General">
                  <c:v>0.37157200000000001</c:v>
                </c:pt>
                <c:pt idx="45" formatCode="General">
                  <c:v>0.43549700000000002</c:v>
                </c:pt>
                <c:pt idx="46" formatCode="General">
                  <c:v>0.50339299999999998</c:v>
                </c:pt>
                <c:pt idx="47" formatCode="General">
                  <c:v>0.57386300000000001</c:v>
                </c:pt>
                <c:pt idx="48" formatCode="General">
                  <c:v>0.64519199999999999</c:v>
                </c:pt>
                <c:pt idx="49" formatCode="General">
                  <c:v>0.71540000000000004</c:v>
                </c:pt>
                <c:pt idx="50" formatCode="General">
                  <c:v>0.78232699999999999</c:v>
                </c:pt>
                <c:pt idx="51" formatCode="General">
                  <c:v>0.84373699999999996</c:v>
                </c:pt>
                <c:pt idx="52" formatCode="General">
                  <c:v>0.89744000000000002</c:v>
                </c:pt>
                <c:pt idx="53" formatCode="General">
                  <c:v>0.94142000000000003</c:v>
                </c:pt>
                <c:pt idx="54" formatCode="General">
                  <c:v>0.97395799999999999</c:v>
                </c:pt>
                <c:pt idx="55" formatCode="General">
                  <c:v>0.99374899999999999</c:v>
                </c:pt>
                <c:pt idx="56" formatCode="General">
                  <c:v>0.99998299999999996</c:v>
                </c:pt>
                <c:pt idx="57" formatCode="General">
                  <c:v>0.99240300000000004</c:v>
                </c:pt>
                <c:pt idx="58" formatCode="General">
                  <c:v>0.97132099999999999</c:v>
                </c:pt>
                <c:pt idx="59" formatCode="General">
                  <c:v>0.93759800000000004</c:v>
                </c:pt>
                <c:pt idx="60" formatCode="General">
                  <c:v>0.89258700000000002</c:v>
                </c:pt>
                <c:pt idx="61" formatCode="General">
                  <c:v>0.83803700000000003</c:v>
                </c:pt>
                <c:pt idx="62" formatCode="General">
                  <c:v>0.77598900000000004</c:v>
                </c:pt>
                <c:pt idx="63" formatCode="General">
                  <c:v>0.70864300000000002</c:v>
                </c:pt>
                <c:pt idx="64" formatCode="General">
                  <c:v>0.63823200000000002</c:v>
                </c:pt>
                <c:pt idx="65" formatCode="General">
                  <c:v>0.56690300000000005</c:v>
                </c:pt>
                <c:pt idx="66" formatCode="General">
                  <c:v>0.496614</c:v>
                </c:pt>
                <c:pt idx="67" formatCode="General">
                  <c:v>0.42904999999999999</c:v>
                </c:pt>
                <c:pt idx="68" formatCode="General">
                  <c:v>0.36557499999999998</c:v>
                </c:pt>
                <c:pt idx="69" formatCode="General">
                  <c:v>0.307203</c:v>
                </c:pt>
                <c:pt idx="70" formatCode="General">
                  <c:v>0.25459599999999999</c:v>
                </c:pt>
                <c:pt idx="71" formatCode="General">
                  <c:v>0.208094</c:v>
                </c:pt>
                <c:pt idx="72" formatCode="General">
                  <c:v>0.167743</c:v>
                </c:pt>
                <c:pt idx="73" formatCode="General">
                  <c:v>0.133356</c:v>
                </c:pt>
                <c:pt idx="74" formatCode="General">
                  <c:v>0.104558</c:v>
                </c:pt>
                <c:pt idx="75" formatCode="General">
                  <c:v>8.0850099999999994E-2</c:v>
                </c:pt>
                <c:pt idx="76" formatCode="General">
                  <c:v>6.1657299999999998E-2</c:v>
                </c:pt>
                <c:pt idx="77" formatCode="General">
                  <c:v>4.6373299999999999E-2</c:v>
                </c:pt>
                <c:pt idx="78" formatCode="General">
                  <c:v>3.4397799999999999E-2</c:v>
                </c:pt>
                <c:pt idx="79" formatCode="General">
                  <c:v>2.5163600000000001E-2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sum</c:v>
                </c:pt>
              </c:strCache>
            </c:strRef>
          </c:tx>
          <c:spPr>
            <a:ln w="38100">
              <a:solidFill>
                <a:srgbClr val="0066CC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Sheet1!$E$2:$E$81</c:f>
              <c:numCache>
                <c:formatCode>General</c:formatCode>
                <c:ptCount val="80"/>
                <c:pt idx="0">
                  <c:v>1.8170200000000001E-2</c:v>
                </c:pt>
                <c:pt idx="1">
                  <c:v>2.5190000000000001E-2</c:v>
                </c:pt>
                <c:pt idx="2">
                  <c:v>3.4442800000000003E-2</c:v>
                </c:pt>
                <c:pt idx="3">
                  <c:v>4.6448999999999997E-2</c:v>
                </c:pt>
                <c:pt idx="4">
                  <c:v>6.1782799999999999E-2</c:v>
                </c:pt>
                <c:pt idx="5">
                  <c:v>8.1055500000000003E-2</c:v>
                </c:pt>
                <c:pt idx="6">
                  <c:v>0.104889</c:v>
                </c:pt>
                <c:pt idx="7">
                  <c:v>0.133883</c:v>
                </c:pt>
                <c:pt idx="8">
                  <c:v>0.16857</c:v>
                </c:pt>
                <c:pt idx="9">
                  <c:v>0.209374</c:v>
                </c:pt>
                <c:pt idx="10">
                  <c:v>0.25655</c:v>
                </c:pt>
                <c:pt idx="11">
                  <c:v>0.310143</c:v>
                </c:pt>
                <c:pt idx="12">
                  <c:v>0.36994100000000002</c:v>
                </c:pt>
                <c:pt idx="13">
                  <c:v>0.43544300000000002</c:v>
                </c:pt>
                <c:pt idx="14">
                  <c:v>0.50584499999999999</c:v>
                </c:pt>
                <c:pt idx="15">
                  <c:v>0.58005099999999998</c:v>
                </c:pt>
                <c:pt idx="16">
                  <c:v>0.65669999999999995</c:v>
                </c:pt>
                <c:pt idx="17">
                  <c:v>0.73422900000000002</c:v>
                </c:pt>
                <c:pt idx="18">
                  <c:v>0.81094999999999995</c:v>
                </c:pt>
                <c:pt idx="19">
                  <c:v>0.885154</c:v>
                </c:pt>
                <c:pt idx="20">
                  <c:v>0.95521500000000004</c:v>
                </c:pt>
                <c:pt idx="21">
                  <c:v>1.0197099999999999</c:v>
                </c:pt>
                <c:pt idx="22">
                  <c:v>1.0774999999999999</c:v>
                </c:pt>
                <c:pt idx="23">
                  <c:v>1.12785</c:v>
                </c:pt>
                <c:pt idx="24">
                  <c:v>1.1704000000000001</c:v>
                </c:pt>
                <c:pt idx="25">
                  <c:v>1.2052799999999999</c:v>
                </c:pt>
                <c:pt idx="26">
                  <c:v>1.23298</c:v>
                </c:pt>
                <c:pt idx="27">
                  <c:v>1.25434</c:v>
                </c:pt>
                <c:pt idx="28">
                  <c:v>1.2704599999999999</c:v>
                </c:pt>
                <c:pt idx="29">
                  <c:v>1.28251</c:v>
                </c:pt>
                <c:pt idx="30">
                  <c:v>1.29172</c:v>
                </c:pt>
                <c:pt idx="31">
                  <c:v>1.29915</c:v>
                </c:pt>
                <c:pt idx="32">
                  <c:v>1.30566</c:v>
                </c:pt>
                <c:pt idx="33">
                  <c:v>1.31185</c:v>
                </c:pt>
                <c:pt idx="34">
                  <c:v>1.3180000000000001</c:v>
                </c:pt>
                <c:pt idx="35">
                  <c:v>1.3241099999999999</c:v>
                </c:pt>
                <c:pt idx="36">
                  <c:v>1.32995</c:v>
                </c:pt>
                <c:pt idx="37">
                  <c:v>1.3351500000000001</c:v>
                </c:pt>
                <c:pt idx="38">
                  <c:v>1.33927</c:v>
                </c:pt>
                <c:pt idx="39">
                  <c:v>1.3419300000000001</c:v>
                </c:pt>
                <c:pt idx="40">
                  <c:v>1.34284</c:v>
                </c:pt>
                <c:pt idx="41">
                  <c:v>1.3419300000000001</c:v>
                </c:pt>
                <c:pt idx="42">
                  <c:v>1.33927</c:v>
                </c:pt>
                <c:pt idx="43">
                  <c:v>1.3351500000000001</c:v>
                </c:pt>
                <c:pt idx="44">
                  <c:v>1.32995</c:v>
                </c:pt>
                <c:pt idx="45">
                  <c:v>1.3241099999999999</c:v>
                </c:pt>
                <c:pt idx="46">
                  <c:v>1.3180000000000001</c:v>
                </c:pt>
                <c:pt idx="47">
                  <c:v>1.31185</c:v>
                </c:pt>
                <c:pt idx="48">
                  <c:v>1.30566</c:v>
                </c:pt>
                <c:pt idx="49">
                  <c:v>1.29915</c:v>
                </c:pt>
                <c:pt idx="50">
                  <c:v>1.29172</c:v>
                </c:pt>
                <c:pt idx="51">
                  <c:v>1.28251</c:v>
                </c:pt>
                <c:pt idx="52">
                  <c:v>1.2704599999999999</c:v>
                </c:pt>
                <c:pt idx="53">
                  <c:v>1.25434</c:v>
                </c:pt>
                <c:pt idx="54">
                  <c:v>1.23298</c:v>
                </c:pt>
                <c:pt idx="55">
                  <c:v>1.2052799999999999</c:v>
                </c:pt>
                <c:pt idx="56">
                  <c:v>1.1704000000000001</c:v>
                </c:pt>
                <c:pt idx="57">
                  <c:v>1.12785</c:v>
                </c:pt>
                <c:pt idx="58">
                  <c:v>1.0774999999999999</c:v>
                </c:pt>
                <c:pt idx="59">
                  <c:v>1.0197099999999999</c:v>
                </c:pt>
                <c:pt idx="60">
                  <c:v>0.95521500000000004</c:v>
                </c:pt>
                <c:pt idx="61">
                  <c:v>0.885154</c:v>
                </c:pt>
                <c:pt idx="62">
                  <c:v>0.81094999999999995</c:v>
                </c:pt>
                <c:pt idx="63">
                  <c:v>0.73422900000000002</c:v>
                </c:pt>
                <c:pt idx="64">
                  <c:v>0.65669999999999995</c:v>
                </c:pt>
                <c:pt idx="65">
                  <c:v>0.58005099999999998</c:v>
                </c:pt>
                <c:pt idx="66">
                  <c:v>0.50584499999999999</c:v>
                </c:pt>
                <c:pt idx="67">
                  <c:v>0.43544300000000002</c:v>
                </c:pt>
                <c:pt idx="68">
                  <c:v>0.36994100000000002</c:v>
                </c:pt>
                <c:pt idx="69">
                  <c:v>0.310143</c:v>
                </c:pt>
                <c:pt idx="70">
                  <c:v>0.25655</c:v>
                </c:pt>
                <c:pt idx="71">
                  <c:v>0.209374</c:v>
                </c:pt>
                <c:pt idx="72">
                  <c:v>0.16857</c:v>
                </c:pt>
                <c:pt idx="73">
                  <c:v>0.133883</c:v>
                </c:pt>
                <c:pt idx="74">
                  <c:v>0.104889</c:v>
                </c:pt>
                <c:pt idx="75">
                  <c:v>8.1055500000000003E-2</c:v>
                </c:pt>
                <c:pt idx="76">
                  <c:v>6.1782799999999999E-2</c:v>
                </c:pt>
                <c:pt idx="77">
                  <c:v>4.6448999999999997E-2</c:v>
                </c:pt>
                <c:pt idx="78">
                  <c:v>3.4442800000000003E-2</c:v>
                </c:pt>
                <c:pt idx="79">
                  <c:v>2.5190000000000001E-2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007360"/>
        <c:axId val="165008896"/>
      </c:scatterChart>
      <c:valAx>
        <c:axId val="165007360"/>
        <c:scaling>
          <c:orientation val="minMax"/>
          <c:max val="2"/>
          <c:min val="-2"/>
        </c:scaling>
        <c:delete val="0"/>
        <c:axPos val="b"/>
        <c:numFmt formatCode="General" sourceLinked="1"/>
        <c:majorTickMark val="cross"/>
        <c:minorTickMark val="cross"/>
        <c:tickLblPos val="low"/>
        <c:spPr>
          <a:ln w="2783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5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5008896"/>
        <c:crosses val="autoZero"/>
        <c:crossBetween val="midCat"/>
        <c:majorUnit val="0.5"/>
        <c:minorUnit val="0.5"/>
      </c:valAx>
      <c:valAx>
        <c:axId val="165008896"/>
        <c:scaling>
          <c:orientation val="minMax"/>
          <c:max val="1.4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2783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5007360"/>
        <c:crossesAt val="-2"/>
        <c:crossBetween val="midCat"/>
        <c:majorUnit val="0.2"/>
      </c:valAx>
      <c:spPr>
        <a:noFill/>
        <a:ln w="2783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8793754980949915"/>
          <c:y val="9.2165898617511521E-3"/>
          <c:w val="0.20442885520364606"/>
          <c:h val="0.3294930875576037"/>
        </c:manualLayout>
      </c:layout>
      <c:overlay val="0"/>
      <c:spPr>
        <a:solidFill>
          <a:schemeClr val="bg1"/>
        </a:solidFill>
        <a:ln w="6959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53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335877862595422E-2"/>
          <c:y val="5.2995391705069131E-2"/>
          <c:w val="0.89160305343511448"/>
          <c:h val="0.8594470046082950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shot1</c:v>
                </c:pt>
              </c:strCache>
            </c:strRef>
          </c:tx>
          <c:spPr>
            <a:ln w="38100">
              <a:solidFill>
                <a:srgbClr val="800000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Sheet1!$B$2:$B$81</c:f>
              <c:numCache>
                <c:formatCode>General</c:formatCode>
                <c:ptCount val="80"/>
                <c:pt idx="0">
                  <c:v>1.8253599999999998E-2</c:v>
                </c:pt>
                <c:pt idx="1">
                  <c:v>2.54103E-2</c:v>
                </c:pt>
                <c:pt idx="2">
                  <c:v>3.4885899999999997E-2</c:v>
                </c:pt>
                <c:pt idx="3">
                  <c:v>4.7235600000000003E-2</c:v>
                </c:pt>
                <c:pt idx="4">
                  <c:v>6.3076599999999997E-2</c:v>
                </c:pt>
                <c:pt idx="5">
                  <c:v>8.3070500000000005E-2</c:v>
                </c:pt>
                <c:pt idx="6">
                  <c:v>0.10789600000000001</c:v>
                </c:pt>
                <c:pt idx="7">
                  <c:v>0.138211</c:v>
                </c:pt>
                <c:pt idx="8">
                  <c:v>0.17460500000000001</c:v>
                </c:pt>
                <c:pt idx="9">
                  <c:v>0.21754699999999999</c:v>
                </c:pt>
                <c:pt idx="10">
                  <c:v>0.267318</c:v>
                </c:pt>
                <c:pt idx="11">
                  <c:v>0.32395400000000002</c:v>
                </c:pt>
                <c:pt idx="12">
                  <c:v>0.38718399999999997</c:v>
                </c:pt>
                <c:pt idx="13">
                  <c:v>0.45638499999999999</c:v>
                </c:pt>
                <c:pt idx="14">
                  <c:v>0.53054699999999999</c:v>
                </c:pt>
                <c:pt idx="15">
                  <c:v>0.60826999999999998</c:v>
                </c:pt>
                <c:pt idx="16">
                  <c:v>0.687778</c:v>
                </c:pt>
                <c:pt idx="17">
                  <c:v>0.76697099999999996</c:v>
                </c:pt>
                <c:pt idx="18">
                  <c:v>0.84350899999999995</c:v>
                </c:pt>
                <c:pt idx="19">
                  <c:v>0.91491199999999995</c:v>
                </c:pt>
                <c:pt idx="20">
                  <c:v>0.97869799999999996</c:v>
                </c:pt>
                <c:pt idx="21">
                  <c:v>1.0325200000000001</c:v>
                </c:pt>
                <c:pt idx="22">
                  <c:v>1.0743</c:v>
                </c:pt>
                <c:pt idx="23">
                  <c:v>1.1023799999999999</c:v>
                </c:pt>
                <c:pt idx="24">
                  <c:v>1.1156299999999999</c:v>
                </c:pt>
                <c:pt idx="25">
                  <c:v>1.1134900000000001</c:v>
                </c:pt>
                <c:pt idx="26">
                  <c:v>1.09605</c:v>
                </c:pt>
                <c:pt idx="27">
                  <c:v>1.0640400000000001</c:v>
                </c:pt>
                <c:pt idx="28">
                  <c:v>1.0187299999999999</c:v>
                </c:pt>
                <c:pt idx="29">
                  <c:v>0.96193399999999996</c:v>
                </c:pt>
                <c:pt idx="30">
                  <c:v>0.89579399999999998</c:v>
                </c:pt>
                <c:pt idx="31">
                  <c:v>0.82271799999999995</c:v>
                </c:pt>
                <c:pt idx="32">
                  <c:v>0.74519999999999997</c:v>
                </c:pt>
                <c:pt idx="33">
                  <c:v>0.66569400000000001</c:v>
                </c:pt>
                <c:pt idx="34">
                  <c:v>0.58648299999999998</c:v>
                </c:pt>
                <c:pt idx="35">
                  <c:v>0.50958400000000004</c:v>
                </c:pt>
                <c:pt idx="36">
                  <c:v>0.436672</c:v>
                </c:pt>
                <c:pt idx="37">
                  <c:v>0.36904100000000001</c:v>
                </c:pt>
                <c:pt idx="38">
                  <c:v>0.30758999999999997</c:v>
                </c:pt>
                <c:pt idx="39">
                  <c:v>0.25284299999999998</c:v>
                </c:pt>
                <c:pt idx="40">
                  <c:v>0.20497799999999999</c:v>
                </c:pt>
                <c:pt idx="41">
                  <c:v>0.163887</c:v>
                </c:pt>
                <c:pt idx="42">
                  <c:v>0.12922900000000001</c:v>
                </c:pt>
                <c:pt idx="43">
                  <c:v>0.100498</c:v>
                </c:pt>
                <c:pt idx="44">
                  <c:v>7.7078099999999997E-2</c:v>
                </c:pt>
                <c:pt idx="45">
                  <c:v>5.8302300000000001E-2</c:v>
                </c:pt>
                <c:pt idx="46">
                  <c:v>4.3492999999999997E-2</c:v>
                </c:pt>
                <c:pt idx="47">
                  <c:v>3.1998699999999998E-2</c:v>
                </c:pt>
                <c:pt idx="48">
                  <c:v>2.3217999999999999E-2</c:v>
                </c:pt>
                <c:pt idx="49">
                  <c:v>1.6614899999999998E-2</c:v>
                </c:pt>
                <c:pt idx="50">
                  <c:v>1.1725899999999999E-2</c:v>
                </c:pt>
                <c:pt idx="51">
                  <c:v>8.1616599999999994E-3</c:v>
                </c:pt>
                <c:pt idx="52">
                  <c:v>5.6025900000000002E-3</c:v>
                </c:pt>
                <c:pt idx="53">
                  <c:v>3.7929600000000002E-3</c:v>
                </c:pt>
                <c:pt idx="54">
                  <c:v>2.5324800000000001E-3</c:v>
                </c:pt>
                <c:pt idx="55">
                  <c:v>1.6676099999999999E-3</c:v>
                </c:pt>
                <c:pt idx="56">
                  <c:v>1.08299E-3</c:v>
                </c:pt>
                <c:pt idx="57">
                  <c:v>6.9363300000000003E-4</c:v>
                </c:pt>
                <c:pt idx="58">
                  <c:v>4.38143E-4</c:v>
                </c:pt>
                <c:pt idx="59">
                  <c:v>2.7294899999999998E-4</c:v>
                </c:pt>
                <c:pt idx="60">
                  <c:v>1.6769800000000001E-4</c:v>
                </c:pt>
                <c:pt idx="61" formatCode="0.00E+00">
                  <c:v>1.0161400000000001E-4</c:v>
                </c:pt>
                <c:pt idx="62" formatCode="0.00E+00">
                  <c:v>6.0723400000000002E-5</c:v>
                </c:pt>
                <c:pt idx="63" formatCode="0.00E+00">
                  <c:v>3.5788199999999997E-5</c:v>
                </c:pt>
                <c:pt idx="64" formatCode="0.00E+00">
                  <c:v>2.0801900000000002E-5</c:v>
                </c:pt>
                <c:pt idx="65" formatCode="0.00E+00">
                  <c:v>1.1924599999999999E-5</c:v>
                </c:pt>
                <c:pt idx="66" formatCode="0.00E+00">
                  <c:v>6.7416500000000001E-6</c:v>
                </c:pt>
                <c:pt idx="67" formatCode="0.00E+00">
                  <c:v>3.7589600000000001E-6</c:v>
                </c:pt>
                <c:pt idx="68" formatCode="0.00E+00">
                  <c:v>2.0670400000000001E-6</c:v>
                </c:pt>
                <c:pt idx="69" formatCode="0.00E+00">
                  <c:v>1.12101E-6</c:v>
                </c:pt>
                <c:pt idx="70" formatCode="0.00E+00">
                  <c:v>5.9958000000000003E-7</c:v>
                </c:pt>
                <c:pt idx="71" formatCode="0.00E+00">
                  <c:v>3.1627600000000002E-7</c:v>
                </c:pt>
                <c:pt idx="72" formatCode="0.00E+00">
                  <c:v>1.6453700000000001E-7</c:v>
                </c:pt>
                <c:pt idx="73" formatCode="0.00E+00">
                  <c:v>8.4419199999999994E-8</c:v>
                </c:pt>
                <c:pt idx="74" formatCode="0.00E+00">
                  <c:v>4.27168E-8</c:v>
                </c:pt>
                <c:pt idx="75" formatCode="0.00E+00">
                  <c:v>2.13174E-8</c:v>
                </c:pt>
                <c:pt idx="76" formatCode="0.00E+00">
                  <c:v>1.04918E-8</c:v>
                </c:pt>
                <c:pt idx="77" formatCode="0.00E+00">
                  <c:v>5.0926700000000004E-9</c:v>
                </c:pt>
                <c:pt idx="78" formatCode="0.00E+00">
                  <c:v>2.4379200000000002E-9</c:v>
                </c:pt>
                <c:pt idx="79" formatCode="0.00E+00">
                  <c:v>1.1510000000000001E-9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shot2</c:v>
                </c:pt>
              </c:strCache>
            </c:strRef>
          </c:tx>
          <c:spPr>
            <a:ln w="38100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Sheet1!$C$2:$C$81</c:f>
              <c:numCache>
                <c:formatCode>0.00E+00</c:formatCode>
                <c:ptCount val="80"/>
                <c:pt idx="0">
                  <c:v>1.52588E-5</c:v>
                </c:pt>
                <c:pt idx="1">
                  <c:v>2.6383599999999999E-5</c:v>
                </c:pt>
                <c:pt idx="2">
                  <c:v>4.4991099999999997E-5</c:v>
                </c:pt>
                <c:pt idx="3">
                  <c:v>7.5665800000000003E-5</c:v>
                </c:pt>
                <c:pt idx="4" formatCode="General">
                  <c:v>1.2550199999999999E-4</c:v>
                </c:pt>
                <c:pt idx="5" formatCode="General">
                  <c:v>2.0529700000000001E-4</c:v>
                </c:pt>
                <c:pt idx="6" formatCode="General">
                  <c:v>3.31202E-4</c:v>
                </c:pt>
                <c:pt idx="7" formatCode="General">
                  <c:v>5.2696700000000004E-4</c:v>
                </c:pt>
                <c:pt idx="8" formatCode="General">
                  <c:v>8.2689999999999999E-4</c:v>
                </c:pt>
                <c:pt idx="9" formatCode="General">
                  <c:v>1.2796800000000001E-3</c:v>
                </c:pt>
                <c:pt idx="10" formatCode="General">
                  <c:v>1.95313E-3</c:v>
                </c:pt>
                <c:pt idx="11" formatCode="General">
                  <c:v>2.9399399999999998E-3</c:v>
                </c:pt>
                <c:pt idx="12" formatCode="General">
                  <c:v>4.3644000000000001E-3</c:v>
                </c:pt>
                <c:pt idx="13" formatCode="General">
                  <c:v>6.3898599999999998E-3</c:v>
                </c:pt>
                <c:pt idx="14" formatCode="General">
                  <c:v>9.2265100000000003E-3</c:v>
                </c:pt>
                <c:pt idx="15" formatCode="General">
                  <c:v>1.3139E-2</c:v>
                </c:pt>
                <c:pt idx="16" formatCode="General">
                  <c:v>1.8453000000000001E-2</c:v>
                </c:pt>
                <c:pt idx="17" formatCode="General">
                  <c:v>2.5559399999999999E-2</c:v>
                </c:pt>
                <c:pt idx="18" formatCode="General">
                  <c:v>3.49152E-2</c:v>
                </c:pt>
                <c:pt idx="19" formatCode="General">
                  <c:v>4.7038999999999997E-2</c:v>
                </c:pt>
                <c:pt idx="20" formatCode="General">
                  <c:v>6.25E-2</c:v>
                </c:pt>
                <c:pt idx="21" formatCode="General">
                  <c:v>8.1899600000000003E-2</c:v>
                </c:pt>
                <c:pt idx="22" formatCode="General">
                  <c:v>0.10584300000000001</c:v>
                </c:pt>
                <c:pt idx="23" formatCode="General">
                  <c:v>0.134904</c:v>
                </c:pt>
                <c:pt idx="24" formatCode="General">
                  <c:v>0.169576</c:v>
                </c:pt>
                <c:pt idx="25" formatCode="General">
                  <c:v>0.21022399999999999</c:v>
                </c:pt>
                <c:pt idx="26" formatCode="General">
                  <c:v>0.25702799999999998</c:v>
                </c:pt>
                <c:pt idx="27" formatCode="General">
                  <c:v>0.30992700000000001</c:v>
                </c:pt>
                <c:pt idx="28" formatCode="General">
                  <c:v>0.36856699999999998</c:v>
                </c:pt>
                <c:pt idx="29" formatCode="General">
                  <c:v>0.43226900000000001</c:v>
                </c:pt>
                <c:pt idx="30" formatCode="General">
                  <c:v>0.5</c:v>
                </c:pt>
                <c:pt idx="31" formatCode="General">
                  <c:v>0.57038199999999994</c:v>
                </c:pt>
                <c:pt idx="32" formatCode="General">
                  <c:v>0.64171299999999998</c:v>
                </c:pt>
                <c:pt idx="33" formatCode="General">
                  <c:v>0.71202500000000002</c:v>
                </c:pt>
                <c:pt idx="34" formatCode="General">
                  <c:v>0.779165</c:v>
                </c:pt>
                <c:pt idx="35" formatCode="General">
                  <c:v>0.84089599999999998</c:v>
                </c:pt>
                <c:pt idx="36" formatCode="General">
                  <c:v>0.89502499999999996</c:v>
                </c:pt>
                <c:pt idx="37" formatCode="General">
                  <c:v>0.939523</c:v>
                </c:pt>
                <c:pt idx="38" formatCode="General">
                  <c:v>0.97265500000000005</c:v>
                </c:pt>
                <c:pt idx="39" formatCode="General">
                  <c:v>0.99309199999999997</c:v>
                </c:pt>
                <c:pt idx="40" formatCode="General">
                  <c:v>1</c:v>
                </c:pt>
                <c:pt idx="41" formatCode="General">
                  <c:v>0.99309199999999997</c:v>
                </c:pt>
                <c:pt idx="42" formatCode="General">
                  <c:v>0.97265500000000005</c:v>
                </c:pt>
                <c:pt idx="43" formatCode="General">
                  <c:v>0.939523</c:v>
                </c:pt>
                <c:pt idx="44" formatCode="General">
                  <c:v>0.89502499999999996</c:v>
                </c:pt>
                <c:pt idx="45" formatCode="General">
                  <c:v>0.84089599999999998</c:v>
                </c:pt>
                <c:pt idx="46" formatCode="General">
                  <c:v>0.779165</c:v>
                </c:pt>
                <c:pt idx="47" formatCode="General">
                  <c:v>0.71202500000000002</c:v>
                </c:pt>
                <c:pt idx="48" formatCode="General">
                  <c:v>0.64171299999999998</c:v>
                </c:pt>
                <c:pt idx="49" formatCode="General">
                  <c:v>0.57038199999999994</c:v>
                </c:pt>
                <c:pt idx="50" formatCode="General">
                  <c:v>0.5</c:v>
                </c:pt>
                <c:pt idx="51" formatCode="General">
                  <c:v>0.43226900000000001</c:v>
                </c:pt>
                <c:pt idx="52" formatCode="General">
                  <c:v>0.36856699999999998</c:v>
                </c:pt>
                <c:pt idx="53" formatCode="General">
                  <c:v>0.30992700000000001</c:v>
                </c:pt>
                <c:pt idx="54" formatCode="General">
                  <c:v>0.25702799999999998</c:v>
                </c:pt>
                <c:pt idx="55" formatCode="General">
                  <c:v>0.21022399999999999</c:v>
                </c:pt>
                <c:pt idx="56" formatCode="General">
                  <c:v>0.169576</c:v>
                </c:pt>
                <c:pt idx="57" formatCode="General">
                  <c:v>0.134904</c:v>
                </c:pt>
                <c:pt idx="58" formatCode="General">
                  <c:v>0.10584300000000001</c:v>
                </c:pt>
                <c:pt idx="59" formatCode="General">
                  <c:v>8.1899600000000003E-2</c:v>
                </c:pt>
                <c:pt idx="60" formatCode="General">
                  <c:v>6.25E-2</c:v>
                </c:pt>
                <c:pt idx="61" formatCode="General">
                  <c:v>4.7038999999999997E-2</c:v>
                </c:pt>
                <c:pt idx="62" formatCode="General">
                  <c:v>3.49152E-2</c:v>
                </c:pt>
                <c:pt idx="63" formatCode="General">
                  <c:v>2.5559399999999999E-2</c:v>
                </c:pt>
                <c:pt idx="64" formatCode="General">
                  <c:v>1.8453000000000001E-2</c:v>
                </c:pt>
                <c:pt idx="65" formatCode="General">
                  <c:v>1.3139E-2</c:v>
                </c:pt>
                <c:pt idx="66" formatCode="General">
                  <c:v>9.2265100000000003E-3</c:v>
                </c:pt>
                <c:pt idx="67" formatCode="General">
                  <c:v>6.3898599999999998E-3</c:v>
                </c:pt>
                <c:pt idx="68" formatCode="General">
                  <c:v>4.3644000000000001E-3</c:v>
                </c:pt>
                <c:pt idx="69" formatCode="General">
                  <c:v>2.9399399999999998E-3</c:v>
                </c:pt>
                <c:pt idx="70" formatCode="General">
                  <c:v>1.95312E-3</c:v>
                </c:pt>
                <c:pt idx="71" formatCode="General">
                  <c:v>1.2796800000000001E-3</c:v>
                </c:pt>
                <c:pt idx="72" formatCode="General">
                  <c:v>8.2689999999999999E-4</c:v>
                </c:pt>
                <c:pt idx="73" formatCode="General">
                  <c:v>5.2696700000000004E-4</c:v>
                </c:pt>
                <c:pt idx="74" formatCode="General">
                  <c:v>3.31202E-4</c:v>
                </c:pt>
                <c:pt idx="75" formatCode="General">
                  <c:v>2.0529700000000001E-4</c:v>
                </c:pt>
                <c:pt idx="76" formatCode="General">
                  <c:v>1.2550199999999999E-4</c:v>
                </c:pt>
                <c:pt idx="77">
                  <c:v>7.5665800000000003E-5</c:v>
                </c:pt>
                <c:pt idx="78">
                  <c:v>4.4991099999999997E-5</c:v>
                </c:pt>
                <c:pt idx="79">
                  <c:v>2.6383599999999999E-5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shot3</c:v>
                </c:pt>
              </c:strCache>
            </c:strRef>
          </c:tx>
          <c:spPr>
            <a:ln w="381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Sheet1!$D$2:$D$81</c:f>
              <c:numCache>
                <c:formatCode>0.00E+00</c:formatCode>
                <c:ptCount val="80"/>
                <c:pt idx="0">
                  <c:v>5.3592800000000001E-10</c:v>
                </c:pt>
                <c:pt idx="1">
                  <c:v>1.1510000000000001E-9</c:v>
                </c:pt>
                <c:pt idx="2">
                  <c:v>2.4379200000000002E-9</c:v>
                </c:pt>
                <c:pt idx="3">
                  <c:v>5.0926700000000004E-9</c:v>
                </c:pt>
                <c:pt idx="4">
                  <c:v>1.04918E-8</c:v>
                </c:pt>
                <c:pt idx="5">
                  <c:v>2.13174E-8</c:v>
                </c:pt>
                <c:pt idx="6">
                  <c:v>4.27168E-8</c:v>
                </c:pt>
                <c:pt idx="7">
                  <c:v>8.4419199999999994E-8</c:v>
                </c:pt>
                <c:pt idx="8">
                  <c:v>1.6453700000000001E-7</c:v>
                </c:pt>
                <c:pt idx="9">
                  <c:v>3.1627600000000002E-7</c:v>
                </c:pt>
                <c:pt idx="10">
                  <c:v>5.9958000000000003E-7</c:v>
                </c:pt>
                <c:pt idx="11">
                  <c:v>1.12101E-6</c:v>
                </c:pt>
                <c:pt idx="12">
                  <c:v>2.0670400000000001E-6</c:v>
                </c:pt>
                <c:pt idx="13">
                  <c:v>3.7589600000000001E-6</c:v>
                </c:pt>
                <c:pt idx="14">
                  <c:v>6.7416500000000001E-6</c:v>
                </c:pt>
                <c:pt idx="15">
                  <c:v>1.1924599999999999E-5</c:v>
                </c:pt>
                <c:pt idx="16">
                  <c:v>2.0801900000000002E-5</c:v>
                </c:pt>
                <c:pt idx="17">
                  <c:v>3.5788199999999997E-5</c:v>
                </c:pt>
                <c:pt idx="18">
                  <c:v>6.0723400000000002E-5</c:v>
                </c:pt>
                <c:pt idx="19">
                  <c:v>1.0161400000000001E-4</c:v>
                </c:pt>
                <c:pt idx="20" formatCode="General">
                  <c:v>1.6769800000000001E-4</c:v>
                </c:pt>
                <c:pt idx="21" formatCode="General">
                  <c:v>2.7294899999999998E-4</c:v>
                </c:pt>
                <c:pt idx="22" formatCode="General">
                  <c:v>4.38143E-4</c:v>
                </c:pt>
                <c:pt idx="23" formatCode="General">
                  <c:v>6.9363300000000003E-4</c:v>
                </c:pt>
                <c:pt idx="24" formatCode="General">
                  <c:v>1.08299E-3</c:v>
                </c:pt>
                <c:pt idx="25" formatCode="General">
                  <c:v>1.6676099999999999E-3</c:v>
                </c:pt>
                <c:pt idx="26" formatCode="General">
                  <c:v>2.5324800000000001E-3</c:v>
                </c:pt>
                <c:pt idx="27" formatCode="General">
                  <c:v>3.7929600000000002E-3</c:v>
                </c:pt>
                <c:pt idx="28" formatCode="General">
                  <c:v>5.6025900000000002E-3</c:v>
                </c:pt>
                <c:pt idx="29" formatCode="General">
                  <c:v>8.1616599999999994E-3</c:v>
                </c:pt>
                <c:pt idx="30" formatCode="General">
                  <c:v>1.1725899999999999E-2</c:v>
                </c:pt>
                <c:pt idx="31" formatCode="General">
                  <c:v>1.6614899999999998E-2</c:v>
                </c:pt>
                <c:pt idx="32" formatCode="General">
                  <c:v>2.3217999999999999E-2</c:v>
                </c:pt>
                <c:pt idx="33" formatCode="General">
                  <c:v>3.1998699999999998E-2</c:v>
                </c:pt>
                <c:pt idx="34" formatCode="General">
                  <c:v>4.3492999999999997E-2</c:v>
                </c:pt>
                <c:pt idx="35" formatCode="General">
                  <c:v>5.8302300000000001E-2</c:v>
                </c:pt>
                <c:pt idx="36" formatCode="General">
                  <c:v>7.7078099999999997E-2</c:v>
                </c:pt>
                <c:pt idx="37" formatCode="General">
                  <c:v>0.100498</c:v>
                </c:pt>
                <c:pt idx="38" formatCode="General">
                  <c:v>0.12922900000000001</c:v>
                </c:pt>
                <c:pt idx="39" formatCode="General">
                  <c:v>0.163887</c:v>
                </c:pt>
                <c:pt idx="40" formatCode="General">
                  <c:v>0.20497799999999999</c:v>
                </c:pt>
                <c:pt idx="41" formatCode="General">
                  <c:v>0.25284299999999998</c:v>
                </c:pt>
                <c:pt idx="42" formatCode="General">
                  <c:v>0.30758999999999997</c:v>
                </c:pt>
                <c:pt idx="43" formatCode="General">
                  <c:v>0.36904100000000001</c:v>
                </c:pt>
                <c:pt idx="44" formatCode="General">
                  <c:v>0.436672</c:v>
                </c:pt>
                <c:pt idx="45" formatCode="General">
                  <c:v>0.50958400000000004</c:v>
                </c:pt>
                <c:pt idx="46" formatCode="General">
                  <c:v>0.58648299999999998</c:v>
                </c:pt>
                <c:pt idx="47" formatCode="General">
                  <c:v>0.66569400000000001</c:v>
                </c:pt>
                <c:pt idx="48" formatCode="General">
                  <c:v>0.74519999999999997</c:v>
                </c:pt>
                <c:pt idx="49" formatCode="General">
                  <c:v>0.82271799999999995</c:v>
                </c:pt>
                <c:pt idx="50" formatCode="General">
                  <c:v>0.89579399999999998</c:v>
                </c:pt>
                <c:pt idx="51" formatCode="General">
                  <c:v>0.96193399999999996</c:v>
                </c:pt>
                <c:pt idx="52" formatCode="General">
                  <c:v>1.0187299999999999</c:v>
                </c:pt>
                <c:pt idx="53" formatCode="General">
                  <c:v>1.0640400000000001</c:v>
                </c:pt>
                <c:pt idx="54" formatCode="General">
                  <c:v>1.09605</c:v>
                </c:pt>
                <c:pt idx="55" formatCode="General">
                  <c:v>1.1134900000000001</c:v>
                </c:pt>
                <c:pt idx="56" formatCode="General">
                  <c:v>1.1156299999999999</c:v>
                </c:pt>
                <c:pt idx="57" formatCode="General">
                  <c:v>1.1023799999999999</c:v>
                </c:pt>
                <c:pt idx="58" formatCode="General">
                  <c:v>1.0743</c:v>
                </c:pt>
                <c:pt idx="59" formatCode="General">
                  <c:v>1.0325200000000001</c:v>
                </c:pt>
                <c:pt idx="60" formatCode="General">
                  <c:v>0.97869799999999996</c:v>
                </c:pt>
                <c:pt idx="61" formatCode="General">
                  <c:v>0.91491199999999995</c:v>
                </c:pt>
                <c:pt idx="62" formatCode="General">
                  <c:v>0.84350899999999995</c:v>
                </c:pt>
                <c:pt idx="63" formatCode="General">
                  <c:v>0.76697099999999996</c:v>
                </c:pt>
                <c:pt idx="64" formatCode="General">
                  <c:v>0.687778</c:v>
                </c:pt>
                <c:pt idx="65" formatCode="General">
                  <c:v>0.60826999999999998</c:v>
                </c:pt>
                <c:pt idx="66" formatCode="General">
                  <c:v>0.53054699999999999</c:v>
                </c:pt>
                <c:pt idx="67" formatCode="General">
                  <c:v>0.45638499999999999</c:v>
                </c:pt>
                <c:pt idx="68" formatCode="General">
                  <c:v>0.38718399999999997</c:v>
                </c:pt>
                <c:pt idx="69" formatCode="General">
                  <c:v>0.32395400000000002</c:v>
                </c:pt>
                <c:pt idx="70" formatCode="General">
                  <c:v>0.267318</c:v>
                </c:pt>
                <c:pt idx="71" formatCode="General">
                  <c:v>0.21754699999999999</c:v>
                </c:pt>
                <c:pt idx="72" formatCode="General">
                  <c:v>0.17460500000000001</c:v>
                </c:pt>
                <c:pt idx="73" formatCode="General">
                  <c:v>0.138211</c:v>
                </c:pt>
                <c:pt idx="74" formatCode="General">
                  <c:v>0.10789600000000001</c:v>
                </c:pt>
                <c:pt idx="75" formatCode="General">
                  <c:v>8.3070500000000005E-2</c:v>
                </c:pt>
                <c:pt idx="76" formatCode="General">
                  <c:v>6.3076599999999997E-2</c:v>
                </c:pt>
                <c:pt idx="77" formatCode="General">
                  <c:v>4.7235600000000003E-2</c:v>
                </c:pt>
                <c:pt idx="78" formatCode="General">
                  <c:v>3.4885899999999997E-2</c:v>
                </c:pt>
                <c:pt idx="79" formatCode="General">
                  <c:v>2.54103E-2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sum</c:v>
                </c:pt>
              </c:strCache>
            </c:strRef>
          </c:tx>
          <c:spPr>
            <a:ln w="38100">
              <a:solidFill>
                <a:srgbClr val="0066CC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Sheet1!$E$2:$E$81</c:f>
              <c:numCache>
                <c:formatCode>General</c:formatCode>
                <c:ptCount val="80"/>
                <c:pt idx="0">
                  <c:v>1.8268900000000001E-2</c:v>
                </c:pt>
                <c:pt idx="1">
                  <c:v>2.54367E-2</c:v>
                </c:pt>
                <c:pt idx="2">
                  <c:v>3.4930900000000001E-2</c:v>
                </c:pt>
                <c:pt idx="3">
                  <c:v>4.7311300000000001E-2</c:v>
                </c:pt>
                <c:pt idx="4">
                  <c:v>6.3202099999999997E-2</c:v>
                </c:pt>
                <c:pt idx="5">
                  <c:v>8.3275799999999997E-2</c:v>
                </c:pt>
                <c:pt idx="6">
                  <c:v>0.108227</c:v>
                </c:pt>
                <c:pt idx="7">
                  <c:v>0.138738</c:v>
                </c:pt>
                <c:pt idx="8">
                  <c:v>0.17543300000000001</c:v>
                </c:pt>
                <c:pt idx="9">
                  <c:v>0.21882699999999999</c:v>
                </c:pt>
                <c:pt idx="10">
                  <c:v>0.26927200000000001</c:v>
                </c:pt>
                <c:pt idx="11">
                  <c:v>0.32689499999999999</c:v>
                </c:pt>
                <c:pt idx="12">
                  <c:v>0.39155099999999998</c:v>
                </c:pt>
                <c:pt idx="13">
                  <c:v>0.46277800000000002</c:v>
                </c:pt>
                <c:pt idx="14">
                  <c:v>0.53978099999999996</c:v>
                </c:pt>
                <c:pt idx="15">
                  <c:v>0.621421</c:v>
                </c:pt>
                <c:pt idx="16">
                  <c:v>0.70625099999999996</c:v>
                </c:pt>
                <c:pt idx="17">
                  <c:v>0.79256599999999999</c:v>
                </c:pt>
                <c:pt idx="18">
                  <c:v>0.87848499999999996</c:v>
                </c:pt>
                <c:pt idx="19">
                  <c:v>0.96205300000000005</c:v>
                </c:pt>
                <c:pt idx="20">
                  <c:v>1.0413699999999999</c:v>
                </c:pt>
                <c:pt idx="21">
                  <c:v>1.11469</c:v>
                </c:pt>
                <c:pt idx="22">
                  <c:v>1.18058</c:v>
                </c:pt>
                <c:pt idx="23">
                  <c:v>1.2379800000000001</c:v>
                </c:pt>
                <c:pt idx="24">
                  <c:v>1.2862899999999999</c:v>
                </c:pt>
                <c:pt idx="25">
                  <c:v>1.32538</c:v>
                </c:pt>
                <c:pt idx="26">
                  <c:v>1.35561</c:v>
                </c:pt>
                <c:pt idx="27">
                  <c:v>1.3777600000000001</c:v>
                </c:pt>
                <c:pt idx="28">
                  <c:v>1.3929</c:v>
                </c:pt>
                <c:pt idx="29">
                  <c:v>1.4023600000000001</c:v>
                </c:pt>
                <c:pt idx="30">
                  <c:v>1.4075200000000001</c:v>
                </c:pt>
                <c:pt idx="31">
                  <c:v>1.40971</c:v>
                </c:pt>
                <c:pt idx="32">
                  <c:v>1.4101300000000001</c:v>
                </c:pt>
                <c:pt idx="33">
                  <c:v>1.4097200000000001</c:v>
                </c:pt>
                <c:pt idx="34">
                  <c:v>1.4091400000000001</c:v>
                </c:pt>
                <c:pt idx="35">
                  <c:v>1.4087799999999999</c:v>
                </c:pt>
                <c:pt idx="36">
                  <c:v>1.4087799999999999</c:v>
                </c:pt>
                <c:pt idx="37">
                  <c:v>1.40906</c:v>
                </c:pt>
                <c:pt idx="38">
                  <c:v>1.40947</c:v>
                </c:pt>
                <c:pt idx="39">
                  <c:v>1.4098200000000001</c:v>
                </c:pt>
                <c:pt idx="40">
                  <c:v>1.4099600000000001</c:v>
                </c:pt>
                <c:pt idx="41">
                  <c:v>1.4098200000000001</c:v>
                </c:pt>
                <c:pt idx="42">
                  <c:v>1.40947</c:v>
                </c:pt>
                <c:pt idx="43">
                  <c:v>1.40906</c:v>
                </c:pt>
                <c:pt idx="44">
                  <c:v>1.4087799999999999</c:v>
                </c:pt>
                <c:pt idx="45">
                  <c:v>1.4087799999999999</c:v>
                </c:pt>
                <c:pt idx="46">
                  <c:v>1.4091400000000001</c:v>
                </c:pt>
                <c:pt idx="47">
                  <c:v>1.4097200000000001</c:v>
                </c:pt>
                <c:pt idx="48">
                  <c:v>1.4101300000000001</c:v>
                </c:pt>
                <c:pt idx="49">
                  <c:v>1.40971</c:v>
                </c:pt>
                <c:pt idx="50">
                  <c:v>1.4075200000000001</c:v>
                </c:pt>
                <c:pt idx="51">
                  <c:v>1.4023600000000001</c:v>
                </c:pt>
                <c:pt idx="52">
                  <c:v>1.3929</c:v>
                </c:pt>
                <c:pt idx="53">
                  <c:v>1.3777600000000001</c:v>
                </c:pt>
                <c:pt idx="54">
                  <c:v>1.35561</c:v>
                </c:pt>
                <c:pt idx="55">
                  <c:v>1.32538</c:v>
                </c:pt>
                <c:pt idx="56">
                  <c:v>1.2862899999999999</c:v>
                </c:pt>
                <c:pt idx="57">
                  <c:v>1.2379800000000001</c:v>
                </c:pt>
                <c:pt idx="58">
                  <c:v>1.18058</c:v>
                </c:pt>
                <c:pt idx="59">
                  <c:v>1.11469</c:v>
                </c:pt>
                <c:pt idx="60">
                  <c:v>1.0413699999999999</c:v>
                </c:pt>
                <c:pt idx="61">
                  <c:v>0.96205300000000005</c:v>
                </c:pt>
                <c:pt idx="62">
                  <c:v>0.87848499999999996</c:v>
                </c:pt>
                <c:pt idx="63">
                  <c:v>0.79256599999999999</c:v>
                </c:pt>
                <c:pt idx="64">
                  <c:v>0.70625099999999996</c:v>
                </c:pt>
                <c:pt idx="65">
                  <c:v>0.621421</c:v>
                </c:pt>
                <c:pt idx="66">
                  <c:v>0.53978099999999996</c:v>
                </c:pt>
                <c:pt idx="67">
                  <c:v>0.46277800000000002</c:v>
                </c:pt>
                <c:pt idx="68">
                  <c:v>0.39155099999999998</c:v>
                </c:pt>
                <c:pt idx="69">
                  <c:v>0.32689499999999999</c:v>
                </c:pt>
                <c:pt idx="70">
                  <c:v>0.26927200000000001</c:v>
                </c:pt>
                <c:pt idx="71">
                  <c:v>0.21882699999999999</c:v>
                </c:pt>
                <c:pt idx="72">
                  <c:v>0.17543300000000001</c:v>
                </c:pt>
                <c:pt idx="73">
                  <c:v>0.138738</c:v>
                </c:pt>
                <c:pt idx="74">
                  <c:v>0.108227</c:v>
                </c:pt>
                <c:pt idx="75">
                  <c:v>8.3275799999999997E-2</c:v>
                </c:pt>
                <c:pt idx="76">
                  <c:v>6.3202099999999997E-2</c:v>
                </c:pt>
                <c:pt idx="77">
                  <c:v>4.7311300000000001E-2</c:v>
                </c:pt>
                <c:pt idx="78">
                  <c:v>3.4930900000000001E-2</c:v>
                </c:pt>
                <c:pt idx="79">
                  <c:v>2.54367E-2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557568"/>
        <c:axId val="166559104"/>
      </c:scatterChart>
      <c:valAx>
        <c:axId val="166557568"/>
        <c:scaling>
          <c:orientation val="minMax"/>
          <c:max val="2"/>
          <c:min val="-2"/>
        </c:scaling>
        <c:delete val="0"/>
        <c:axPos val="b"/>
        <c:numFmt formatCode="General" sourceLinked="1"/>
        <c:majorTickMark val="cross"/>
        <c:minorTickMark val="cross"/>
        <c:tickLblPos val="low"/>
        <c:spPr>
          <a:ln w="2783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5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6559104"/>
        <c:crosses val="autoZero"/>
        <c:crossBetween val="midCat"/>
        <c:majorUnit val="0.5"/>
        <c:minorUnit val="0.5"/>
      </c:valAx>
      <c:valAx>
        <c:axId val="166559104"/>
        <c:scaling>
          <c:orientation val="minMax"/>
          <c:max val="1.5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2783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6557568"/>
        <c:crossesAt val="-2"/>
        <c:crossBetween val="midCat"/>
        <c:majorUnit val="0.2"/>
      </c:valAx>
      <c:spPr>
        <a:noFill/>
        <a:ln w="2783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8793754980949915"/>
          <c:y val="9.2165898617511521E-3"/>
          <c:w val="0.20442885520364606"/>
          <c:h val="0.3294930875576037"/>
        </c:manualLayout>
      </c:layout>
      <c:overlay val="0"/>
      <c:spPr>
        <a:solidFill>
          <a:schemeClr val="bg1"/>
        </a:solidFill>
        <a:ln w="6959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53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98692810457513"/>
          <c:y val="6.5079365079365084E-2"/>
          <c:w val="0.83769063180827874"/>
          <c:h val="0.8079365079365078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CCright</c:v>
                </c:pt>
              </c:strCache>
            </c:strRef>
          </c:tx>
          <c:spPr>
            <a:ln w="36623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Sheet1!$A$2:$A$2022</c:f>
              <c:numCache>
                <c:formatCode>General</c:formatCode>
                <c:ptCount val="2021"/>
                <c:pt idx="0">
                  <c:v>2.2082700000000002</c:v>
                </c:pt>
                <c:pt idx="1">
                  <c:v>2.2084999999999999</c:v>
                </c:pt>
                <c:pt idx="2">
                  <c:v>2.20892</c:v>
                </c:pt>
                <c:pt idx="3">
                  <c:v>2.20946</c:v>
                </c:pt>
                <c:pt idx="4">
                  <c:v>2.2097600000000002</c:v>
                </c:pt>
                <c:pt idx="5">
                  <c:v>2.2101500000000001</c:v>
                </c:pt>
                <c:pt idx="6">
                  <c:v>2.2104400000000002</c:v>
                </c:pt>
                <c:pt idx="7">
                  <c:v>2.2107700000000001</c:v>
                </c:pt>
                <c:pt idx="8">
                  <c:v>2.2109999999999999</c:v>
                </c:pt>
                <c:pt idx="9">
                  <c:v>2.2111999999999998</c:v>
                </c:pt>
                <c:pt idx="10">
                  <c:v>2.21156</c:v>
                </c:pt>
                <c:pt idx="11">
                  <c:v>2.2121300000000002</c:v>
                </c:pt>
                <c:pt idx="12">
                  <c:v>2.2128399999999999</c:v>
                </c:pt>
                <c:pt idx="13">
                  <c:v>2.2130700000000001</c:v>
                </c:pt>
                <c:pt idx="14">
                  <c:v>2.2134</c:v>
                </c:pt>
                <c:pt idx="15">
                  <c:v>2.21366</c:v>
                </c:pt>
                <c:pt idx="16">
                  <c:v>2.2138</c:v>
                </c:pt>
                <c:pt idx="17">
                  <c:v>2.21407</c:v>
                </c:pt>
                <c:pt idx="18">
                  <c:v>2.2145600000000001</c:v>
                </c:pt>
                <c:pt idx="19">
                  <c:v>2.2147999999999999</c:v>
                </c:pt>
                <c:pt idx="20">
                  <c:v>2.21516</c:v>
                </c:pt>
                <c:pt idx="21">
                  <c:v>2.2153700000000001</c:v>
                </c:pt>
                <c:pt idx="22">
                  <c:v>2.21583</c:v>
                </c:pt>
                <c:pt idx="23">
                  <c:v>2.2161300000000002</c:v>
                </c:pt>
                <c:pt idx="24">
                  <c:v>2.21645</c:v>
                </c:pt>
                <c:pt idx="25">
                  <c:v>2.2168999999999999</c:v>
                </c:pt>
                <c:pt idx="26">
                  <c:v>2.21739</c:v>
                </c:pt>
                <c:pt idx="27">
                  <c:v>2.21794</c:v>
                </c:pt>
                <c:pt idx="28">
                  <c:v>2.2180900000000001</c:v>
                </c:pt>
                <c:pt idx="29">
                  <c:v>2.2183600000000001</c:v>
                </c:pt>
                <c:pt idx="30">
                  <c:v>2.21875</c:v>
                </c:pt>
                <c:pt idx="31">
                  <c:v>2.2190799999999999</c:v>
                </c:pt>
                <c:pt idx="32">
                  <c:v>2.2193800000000001</c:v>
                </c:pt>
                <c:pt idx="33">
                  <c:v>2.2201300000000002</c:v>
                </c:pt>
                <c:pt idx="34">
                  <c:v>2.22037</c:v>
                </c:pt>
                <c:pt idx="35">
                  <c:v>2.2206700000000001</c:v>
                </c:pt>
                <c:pt idx="36">
                  <c:v>2.22106</c:v>
                </c:pt>
                <c:pt idx="37">
                  <c:v>2.2212499999999999</c:v>
                </c:pt>
                <c:pt idx="38">
                  <c:v>2.2216399999999998</c:v>
                </c:pt>
                <c:pt idx="39">
                  <c:v>2.22194</c:v>
                </c:pt>
                <c:pt idx="40">
                  <c:v>2.2222900000000001</c:v>
                </c:pt>
                <c:pt idx="41">
                  <c:v>2.22248</c:v>
                </c:pt>
                <c:pt idx="42">
                  <c:v>2.22281</c:v>
                </c:pt>
                <c:pt idx="43">
                  <c:v>2.2231900000000002</c:v>
                </c:pt>
                <c:pt idx="44">
                  <c:v>2.2242199999999999</c:v>
                </c:pt>
                <c:pt idx="45">
                  <c:v>2.2249699999999999</c:v>
                </c:pt>
                <c:pt idx="46">
                  <c:v>2.2252000000000001</c:v>
                </c:pt>
                <c:pt idx="47">
                  <c:v>2.2255699999999998</c:v>
                </c:pt>
                <c:pt idx="48">
                  <c:v>2.2259699999999998</c:v>
                </c:pt>
                <c:pt idx="49">
                  <c:v>2.2263500000000001</c:v>
                </c:pt>
                <c:pt idx="50">
                  <c:v>2.2267299999999999</c:v>
                </c:pt>
                <c:pt idx="51">
                  <c:v>2.2270300000000001</c:v>
                </c:pt>
                <c:pt idx="52">
                  <c:v>2.2273700000000001</c:v>
                </c:pt>
                <c:pt idx="53">
                  <c:v>2.2277999999999998</c:v>
                </c:pt>
                <c:pt idx="54">
                  <c:v>2.2280799999999998</c:v>
                </c:pt>
                <c:pt idx="55">
                  <c:v>2.2285599999999999</c:v>
                </c:pt>
                <c:pt idx="56">
                  <c:v>2.2288800000000002</c:v>
                </c:pt>
                <c:pt idx="57">
                  <c:v>2.22912</c:v>
                </c:pt>
                <c:pt idx="58">
                  <c:v>2.2294499999999999</c:v>
                </c:pt>
                <c:pt idx="59">
                  <c:v>2.2299199999999999</c:v>
                </c:pt>
                <c:pt idx="60">
                  <c:v>2.2301299999999999</c:v>
                </c:pt>
                <c:pt idx="61">
                  <c:v>2.23034</c:v>
                </c:pt>
                <c:pt idx="62">
                  <c:v>2.2307999999999999</c:v>
                </c:pt>
                <c:pt idx="63">
                  <c:v>2.2313700000000001</c:v>
                </c:pt>
                <c:pt idx="64">
                  <c:v>2.2315900000000002</c:v>
                </c:pt>
                <c:pt idx="65">
                  <c:v>2.2318600000000002</c:v>
                </c:pt>
                <c:pt idx="66">
                  <c:v>2.23238</c:v>
                </c:pt>
                <c:pt idx="67">
                  <c:v>2.2325699999999999</c:v>
                </c:pt>
                <c:pt idx="68">
                  <c:v>2.2331400000000001</c:v>
                </c:pt>
                <c:pt idx="69">
                  <c:v>2.2332800000000002</c:v>
                </c:pt>
                <c:pt idx="70">
                  <c:v>2.2338100000000001</c:v>
                </c:pt>
                <c:pt idx="71">
                  <c:v>2.2340499999999999</c:v>
                </c:pt>
                <c:pt idx="72">
                  <c:v>2.2343199999999999</c:v>
                </c:pt>
                <c:pt idx="73">
                  <c:v>2.2345299999999999</c:v>
                </c:pt>
                <c:pt idx="74">
                  <c:v>2.2346699999999999</c:v>
                </c:pt>
                <c:pt idx="75">
                  <c:v>2.2351000000000001</c:v>
                </c:pt>
                <c:pt idx="76">
                  <c:v>2.2354699999999998</c:v>
                </c:pt>
                <c:pt idx="77">
                  <c:v>2.2363300000000002</c:v>
                </c:pt>
                <c:pt idx="78">
                  <c:v>2.23691</c:v>
                </c:pt>
                <c:pt idx="79">
                  <c:v>2.2374399999999999</c:v>
                </c:pt>
                <c:pt idx="80">
                  <c:v>2.23794</c:v>
                </c:pt>
                <c:pt idx="81">
                  <c:v>2.2384200000000001</c:v>
                </c:pt>
                <c:pt idx="82">
                  <c:v>2.2388599999999999</c:v>
                </c:pt>
                <c:pt idx="83">
                  <c:v>2.2392599999999998</c:v>
                </c:pt>
                <c:pt idx="84">
                  <c:v>2.2395999999999998</c:v>
                </c:pt>
                <c:pt idx="85">
                  <c:v>2.2400699999999998</c:v>
                </c:pt>
                <c:pt idx="86">
                  <c:v>2.2406700000000002</c:v>
                </c:pt>
                <c:pt idx="87">
                  <c:v>2.2411300000000001</c:v>
                </c:pt>
                <c:pt idx="88">
                  <c:v>2.2414499999999999</c:v>
                </c:pt>
                <c:pt idx="89">
                  <c:v>2.2418800000000001</c:v>
                </c:pt>
                <c:pt idx="90">
                  <c:v>2.2420499999999999</c:v>
                </c:pt>
                <c:pt idx="91">
                  <c:v>2.24247</c:v>
                </c:pt>
                <c:pt idx="92">
                  <c:v>2.2428900000000001</c:v>
                </c:pt>
                <c:pt idx="93">
                  <c:v>2.2429899999999998</c:v>
                </c:pt>
                <c:pt idx="94">
                  <c:v>2.2433299999999998</c:v>
                </c:pt>
                <c:pt idx="95">
                  <c:v>2.2437900000000002</c:v>
                </c:pt>
                <c:pt idx="96">
                  <c:v>2.2441</c:v>
                </c:pt>
                <c:pt idx="97">
                  <c:v>2.2446700000000002</c:v>
                </c:pt>
                <c:pt idx="98">
                  <c:v>2.2450700000000001</c:v>
                </c:pt>
                <c:pt idx="99">
                  <c:v>2.24532</c:v>
                </c:pt>
                <c:pt idx="100">
                  <c:v>2.2454800000000001</c:v>
                </c:pt>
                <c:pt idx="101">
                  <c:v>2.2461799999999998</c:v>
                </c:pt>
                <c:pt idx="102">
                  <c:v>2.2462499999999999</c:v>
                </c:pt>
                <c:pt idx="103">
                  <c:v>2.2468300000000001</c:v>
                </c:pt>
                <c:pt idx="104">
                  <c:v>2.2469299999999999</c:v>
                </c:pt>
                <c:pt idx="105">
                  <c:v>2.24716</c:v>
                </c:pt>
                <c:pt idx="106">
                  <c:v>2.24749</c:v>
                </c:pt>
                <c:pt idx="107">
                  <c:v>2.2475800000000001</c:v>
                </c:pt>
                <c:pt idx="108">
                  <c:v>2.2481200000000001</c:v>
                </c:pt>
                <c:pt idx="109">
                  <c:v>2.2484199999999999</c:v>
                </c:pt>
                <c:pt idx="110">
                  <c:v>2.2491599999999998</c:v>
                </c:pt>
                <c:pt idx="111">
                  <c:v>2.2495799999999999</c:v>
                </c:pt>
                <c:pt idx="112">
                  <c:v>2.25007</c:v>
                </c:pt>
                <c:pt idx="113">
                  <c:v>2.2505000000000002</c:v>
                </c:pt>
                <c:pt idx="114">
                  <c:v>2.25116</c:v>
                </c:pt>
                <c:pt idx="115">
                  <c:v>2.2515399999999999</c:v>
                </c:pt>
                <c:pt idx="116">
                  <c:v>2.25176</c:v>
                </c:pt>
                <c:pt idx="117">
                  <c:v>2.2521100000000001</c:v>
                </c:pt>
                <c:pt idx="118">
                  <c:v>2.2524600000000001</c:v>
                </c:pt>
                <c:pt idx="119">
                  <c:v>2.25298</c:v>
                </c:pt>
                <c:pt idx="120">
                  <c:v>2.25345</c:v>
                </c:pt>
                <c:pt idx="121">
                  <c:v>2.2538900000000002</c:v>
                </c:pt>
                <c:pt idx="122">
                  <c:v>2.2542800000000001</c:v>
                </c:pt>
                <c:pt idx="123">
                  <c:v>2.2545299999999999</c:v>
                </c:pt>
                <c:pt idx="124">
                  <c:v>2.2549199999999998</c:v>
                </c:pt>
                <c:pt idx="125">
                  <c:v>2.2555399999999999</c:v>
                </c:pt>
                <c:pt idx="126">
                  <c:v>2.2561599999999999</c:v>
                </c:pt>
                <c:pt idx="127">
                  <c:v>2.2566099999999998</c:v>
                </c:pt>
                <c:pt idx="128">
                  <c:v>2.2569599999999999</c:v>
                </c:pt>
                <c:pt idx="129">
                  <c:v>2.2572000000000001</c:v>
                </c:pt>
                <c:pt idx="130">
                  <c:v>2.2578200000000002</c:v>
                </c:pt>
                <c:pt idx="131">
                  <c:v>2.2582800000000001</c:v>
                </c:pt>
                <c:pt idx="132">
                  <c:v>2.25868</c:v>
                </c:pt>
                <c:pt idx="133">
                  <c:v>2.2590400000000002</c:v>
                </c:pt>
                <c:pt idx="134">
                  <c:v>2.25936</c:v>
                </c:pt>
                <c:pt idx="135">
                  <c:v>2.2596699999999998</c:v>
                </c:pt>
                <c:pt idx="136">
                  <c:v>2.26004</c:v>
                </c:pt>
                <c:pt idx="137">
                  <c:v>2.2602799999999998</c:v>
                </c:pt>
                <c:pt idx="138">
                  <c:v>2.2604799999999998</c:v>
                </c:pt>
                <c:pt idx="139">
                  <c:v>2.2609599999999999</c:v>
                </c:pt>
                <c:pt idx="140">
                  <c:v>2.2615599999999998</c:v>
                </c:pt>
                <c:pt idx="141">
                  <c:v>2.26214</c:v>
                </c:pt>
                <c:pt idx="142">
                  <c:v>2.2625999999999999</c:v>
                </c:pt>
                <c:pt idx="143">
                  <c:v>2.2633000000000001</c:v>
                </c:pt>
                <c:pt idx="144">
                  <c:v>2.2634400000000001</c:v>
                </c:pt>
                <c:pt idx="145">
                  <c:v>2.26363</c:v>
                </c:pt>
                <c:pt idx="146">
                  <c:v>2.26397</c:v>
                </c:pt>
                <c:pt idx="147">
                  <c:v>2.2645300000000002</c:v>
                </c:pt>
                <c:pt idx="148">
                  <c:v>2.2649400000000002</c:v>
                </c:pt>
                <c:pt idx="149">
                  <c:v>2.2651300000000001</c:v>
                </c:pt>
                <c:pt idx="150">
                  <c:v>2.2655099999999999</c:v>
                </c:pt>
                <c:pt idx="151">
                  <c:v>2.2658200000000002</c:v>
                </c:pt>
                <c:pt idx="152">
                  <c:v>2.2660900000000002</c:v>
                </c:pt>
                <c:pt idx="153">
                  <c:v>2.2665899999999999</c:v>
                </c:pt>
                <c:pt idx="154">
                  <c:v>2.26702</c:v>
                </c:pt>
                <c:pt idx="155">
                  <c:v>2.2673199999999998</c:v>
                </c:pt>
                <c:pt idx="156">
                  <c:v>2.2675299999999998</c:v>
                </c:pt>
                <c:pt idx="157">
                  <c:v>2.2681100000000001</c:v>
                </c:pt>
                <c:pt idx="158">
                  <c:v>2.2685399999999998</c:v>
                </c:pt>
                <c:pt idx="159">
                  <c:v>2.2692700000000001</c:v>
                </c:pt>
                <c:pt idx="160">
                  <c:v>2.2696399999999999</c:v>
                </c:pt>
                <c:pt idx="161">
                  <c:v>2.2705500000000001</c:v>
                </c:pt>
                <c:pt idx="162">
                  <c:v>2.2709199999999998</c:v>
                </c:pt>
                <c:pt idx="163">
                  <c:v>2.27136</c:v>
                </c:pt>
                <c:pt idx="164">
                  <c:v>2.2715999999999998</c:v>
                </c:pt>
                <c:pt idx="165">
                  <c:v>2.2720400000000001</c:v>
                </c:pt>
                <c:pt idx="166">
                  <c:v>2.27257</c:v>
                </c:pt>
                <c:pt idx="167">
                  <c:v>2.2727499999999998</c:v>
                </c:pt>
                <c:pt idx="168">
                  <c:v>2.2732399999999999</c:v>
                </c:pt>
                <c:pt idx="169">
                  <c:v>2.27379</c:v>
                </c:pt>
                <c:pt idx="170">
                  <c:v>2.2744</c:v>
                </c:pt>
                <c:pt idx="171">
                  <c:v>2.2745500000000001</c:v>
                </c:pt>
                <c:pt idx="172">
                  <c:v>2.2749999999999999</c:v>
                </c:pt>
                <c:pt idx="173">
                  <c:v>2.27583</c:v>
                </c:pt>
                <c:pt idx="174">
                  <c:v>2.2763200000000001</c:v>
                </c:pt>
                <c:pt idx="175">
                  <c:v>2.2766500000000001</c:v>
                </c:pt>
                <c:pt idx="176">
                  <c:v>2.2770000000000001</c:v>
                </c:pt>
                <c:pt idx="177">
                  <c:v>2.2772600000000001</c:v>
                </c:pt>
                <c:pt idx="178">
                  <c:v>2.2775099999999999</c:v>
                </c:pt>
                <c:pt idx="179">
                  <c:v>2.2778399999999999</c:v>
                </c:pt>
                <c:pt idx="180">
                  <c:v>2.27807</c:v>
                </c:pt>
                <c:pt idx="181">
                  <c:v>2.2786599999999999</c:v>
                </c:pt>
                <c:pt idx="182">
                  <c:v>2.27895</c:v>
                </c:pt>
                <c:pt idx="183">
                  <c:v>2.2791399999999999</c:v>
                </c:pt>
                <c:pt idx="184">
                  <c:v>2.2794300000000001</c:v>
                </c:pt>
                <c:pt idx="185">
                  <c:v>2.27963</c:v>
                </c:pt>
                <c:pt idx="186">
                  <c:v>2.2802199999999999</c:v>
                </c:pt>
                <c:pt idx="187">
                  <c:v>2.28044</c:v>
                </c:pt>
                <c:pt idx="188">
                  <c:v>2.2808299999999999</c:v>
                </c:pt>
                <c:pt idx="189">
                  <c:v>2.2810999999999999</c:v>
                </c:pt>
                <c:pt idx="190">
                  <c:v>2.28172</c:v>
                </c:pt>
                <c:pt idx="191">
                  <c:v>2.2821099999999999</c:v>
                </c:pt>
                <c:pt idx="192">
                  <c:v>2.2824599999999999</c:v>
                </c:pt>
                <c:pt idx="193">
                  <c:v>2.2827799999999998</c:v>
                </c:pt>
                <c:pt idx="194">
                  <c:v>2.28348</c:v>
                </c:pt>
                <c:pt idx="195">
                  <c:v>2.2839800000000001</c:v>
                </c:pt>
                <c:pt idx="196">
                  <c:v>2.2845800000000001</c:v>
                </c:pt>
                <c:pt idx="197">
                  <c:v>2.28491</c:v>
                </c:pt>
                <c:pt idx="198">
                  <c:v>2.2852399999999999</c:v>
                </c:pt>
                <c:pt idx="199">
                  <c:v>2.28559</c:v>
                </c:pt>
                <c:pt idx="200">
                  <c:v>2.2858700000000001</c:v>
                </c:pt>
                <c:pt idx="201">
                  <c:v>2.2862300000000002</c:v>
                </c:pt>
                <c:pt idx="202">
                  <c:v>2.2869700000000002</c:v>
                </c:pt>
                <c:pt idx="203">
                  <c:v>2.2876099999999999</c:v>
                </c:pt>
                <c:pt idx="204">
                  <c:v>2.2877800000000001</c:v>
                </c:pt>
                <c:pt idx="205">
                  <c:v>2.2881200000000002</c:v>
                </c:pt>
                <c:pt idx="206">
                  <c:v>2.2885300000000002</c:v>
                </c:pt>
                <c:pt idx="207">
                  <c:v>2.2888500000000001</c:v>
                </c:pt>
                <c:pt idx="208">
                  <c:v>2.2890600000000001</c:v>
                </c:pt>
                <c:pt idx="209">
                  <c:v>2.2894700000000001</c:v>
                </c:pt>
                <c:pt idx="210">
                  <c:v>2.2900800000000001</c:v>
                </c:pt>
                <c:pt idx="211">
                  <c:v>2.2902999999999998</c:v>
                </c:pt>
                <c:pt idx="212">
                  <c:v>2.2908300000000001</c:v>
                </c:pt>
                <c:pt idx="213">
                  <c:v>2.29101</c:v>
                </c:pt>
                <c:pt idx="214">
                  <c:v>2.2916099999999999</c:v>
                </c:pt>
                <c:pt idx="215">
                  <c:v>2.29176</c:v>
                </c:pt>
                <c:pt idx="216">
                  <c:v>2.2920799999999999</c:v>
                </c:pt>
                <c:pt idx="217">
                  <c:v>2.29264</c:v>
                </c:pt>
                <c:pt idx="218">
                  <c:v>2.2930899999999999</c:v>
                </c:pt>
                <c:pt idx="219">
                  <c:v>2.2935300000000001</c:v>
                </c:pt>
                <c:pt idx="220">
                  <c:v>2.2937799999999999</c:v>
                </c:pt>
                <c:pt idx="221">
                  <c:v>2.2941400000000001</c:v>
                </c:pt>
                <c:pt idx="222">
                  <c:v>2.29454</c:v>
                </c:pt>
                <c:pt idx="223">
                  <c:v>2.29495</c:v>
                </c:pt>
                <c:pt idx="224">
                  <c:v>2.29549</c:v>
                </c:pt>
                <c:pt idx="225">
                  <c:v>2.2960500000000001</c:v>
                </c:pt>
                <c:pt idx="226">
                  <c:v>2.2964799999999999</c:v>
                </c:pt>
                <c:pt idx="227">
                  <c:v>2.2966700000000002</c:v>
                </c:pt>
                <c:pt idx="228">
                  <c:v>2.2973300000000001</c:v>
                </c:pt>
                <c:pt idx="229">
                  <c:v>2.29772</c:v>
                </c:pt>
                <c:pt idx="230">
                  <c:v>2.2982100000000001</c:v>
                </c:pt>
                <c:pt idx="231">
                  <c:v>2.2986800000000001</c:v>
                </c:pt>
                <c:pt idx="232">
                  <c:v>2.29895</c:v>
                </c:pt>
                <c:pt idx="233">
                  <c:v>2.2993199999999998</c:v>
                </c:pt>
                <c:pt idx="234">
                  <c:v>2.2995899999999998</c:v>
                </c:pt>
                <c:pt idx="235">
                  <c:v>2.3003300000000002</c:v>
                </c:pt>
                <c:pt idx="236">
                  <c:v>2.3008600000000001</c:v>
                </c:pt>
                <c:pt idx="237">
                  <c:v>2.30152</c:v>
                </c:pt>
                <c:pt idx="238">
                  <c:v>2.3018700000000001</c:v>
                </c:pt>
                <c:pt idx="239">
                  <c:v>2.3021500000000001</c:v>
                </c:pt>
                <c:pt idx="240">
                  <c:v>2.3023600000000002</c:v>
                </c:pt>
                <c:pt idx="241">
                  <c:v>2.3026</c:v>
                </c:pt>
                <c:pt idx="242">
                  <c:v>2.3030300000000001</c:v>
                </c:pt>
                <c:pt idx="243">
                  <c:v>2.3036699999999999</c:v>
                </c:pt>
                <c:pt idx="244">
                  <c:v>2.30396</c:v>
                </c:pt>
                <c:pt idx="245">
                  <c:v>2.3044799999999999</c:v>
                </c:pt>
                <c:pt idx="246">
                  <c:v>2.3048299999999999</c:v>
                </c:pt>
                <c:pt idx="247">
                  <c:v>2.3053300000000001</c:v>
                </c:pt>
                <c:pt idx="248">
                  <c:v>2.3056299999999998</c:v>
                </c:pt>
                <c:pt idx="249">
                  <c:v>2.3060499999999999</c:v>
                </c:pt>
                <c:pt idx="250">
                  <c:v>2.3066800000000001</c:v>
                </c:pt>
                <c:pt idx="251">
                  <c:v>2.3072699999999999</c:v>
                </c:pt>
                <c:pt idx="252">
                  <c:v>2.3077399999999999</c:v>
                </c:pt>
                <c:pt idx="253">
                  <c:v>2.3080500000000002</c:v>
                </c:pt>
                <c:pt idx="254">
                  <c:v>2.3083499999999999</c:v>
                </c:pt>
                <c:pt idx="255">
                  <c:v>2.30897</c:v>
                </c:pt>
                <c:pt idx="256">
                  <c:v>2.3093300000000001</c:v>
                </c:pt>
                <c:pt idx="257">
                  <c:v>2.3100200000000002</c:v>
                </c:pt>
                <c:pt idx="258">
                  <c:v>2.31054</c:v>
                </c:pt>
                <c:pt idx="259">
                  <c:v>2.3109700000000002</c:v>
                </c:pt>
                <c:pt idx="260">
                  <c:v>2.3111700000000002</c:v>
                </c:pt>
                <c:pt idx="261">
                  <c:v>2.31169</c:v>
                </c:pt>
                <c:pt idx="262">
                  <c:v>2.3119800000000001</c:v>
                </c:pt>
                <c:pt idx="263">
                  <c:v>2.3125499999999999</c:v>
                </c:pt>
                <c:pt idx="264">
                  <c:v>2.31311</c:v>
                </c:pt>
                <c:pt idx="265">
                  <c:v>2.31332</c:v>
                </c:pt>
                <c:pt idx="266">
                  <c:v>2.31406</c:v>
                </c:pt>
                <c:pt idx="267">
                  <c:v>2.3145899999999999</c:v>
                </c:pt>
                <c:pt idx="268">
                  <c:v>2.31548</c:v>
                </c:pt>
                <c:pt idx="269">
                  <c:v>2.3159700000000001</c:v>
                </c:pt>
                <c:pt idx="270">
                  <c:v>2.3167200000000001</c:v>
                </c:pt>
                <c:pt idx="271">
                  <c:v>2.3171200000000001</c:v>
                </c:pt>
                <c:pt idx="272">
                  <c:v>2.3174700000000001</c:v>
                </c:pt>
                <c:pt idx="273">
                  <c:v>2.3176999999999999</c:v>
                </c:pt>
                <c:pt idx="274">
                  <c:v>2.31799</c:v>
                </c:pt>
                <c:pt idx="275">
                  <c:v>2.31826</c:v>
                </c:pt>
                <c:pt idx="276">
                  <c:v>2.31867</c:v>
                </c:pt>
                <c:pt idx="277">
                  <c:v>2.3192599999999999</c:v>
                </c:pt>
                <c:pt idx="278">
                  <c:v>2.3195899999999998</c:v>
                </c:pt>
                <c:pt idx="279">
                  <c:v>2.3203800000000001</c:v>
                </c:pt>
                <c:pt idx="280">
                  <c:v>2.3209200000000001</c:v>
                </c:pt>
                <c:pt idx="281">
                  <c:v>2.32125</c:v>
                </c:pt>
                <c:pt idx="282">
                  <c:v>2.32158</c:v>
                </c:pt>
                <c:pt idx="283">
                  <c:v>2.3217699999999999</c:v>
                </c:pt>
                <c:pt idx="284">
                  <c:v>2.3222499999999999</c:v>
                </c:pt>
                <c:pt idx="285">
                  <c:v>2.3227899999999999</c:v>
                </c:pt>
                <c:pt idx="286">
                  <c:v>2.3231700000000002</c:v>
                </c:pt>
                <c:pt idx="287">
                  <c:v>2.32362</c:v>
                </c:pt>
                <c:pt idx="288">
                  <c:v>2.3241000000000001</c:v>
                </c:pt>
                <c:pt idx="289">
                  <c:v>2.3247900000000001</c:v>
                </c:pt>
                <c:pt idx="290">
                  <c:v>2.32552</c:v>
                </c:pt>
                <c:pt idx="291">
                  <c:v>2.3258399999999999</c:v>
                </c:pt>
                <c:pt idx="292">
                  <c:v>2.3260999999999998</c:v>
                </c:pt>
                <c:pt idx="293">
                  <c:v>2.3264100000000001</c:v>
                </c:pt>
                <c:pt idx="294">
                  <c:v>2.3267699999999998</c:v>
                </c:pt>
                <c:pt idx="295">
                  <c:v>2.32714</c:v>
                </c:pt>
                <c:pt idx="296">
                  <c:v>2.3279700000000001</c:v>
                </c:pt>
                <c:pt idx="297">
                  <c:v>2.3284099999999999</c:v>
                </c:pt>
                <c:pt idx="298">
                  <c:v>2.3286199999999999</c:v>
                </c:pt>
                <c:pt idx="299">
                  <c:v>2.3293400000000002</c:v>
                </c:pt>
                <c:pt idx="300">
                  <c:v>2.3297500000000002</c:v>
                </c:pt>
                <c:pt idx="301">
                  <c:v>2.3304999999999998</c:v>
                </c:pt>
                <c:pt idx="302">
                  <c:v>2.3310399999999998</c:v>
                </c:pt>
                <c:pt idx="303">
                  <c:v>2.3316300000000001</c:v>
                </c:pt>
                <c:pt idx="304">
                  <c:v>2.3321299999999998</c:v>
                </c:pt>
                <c:pt idx="305">
                  <c:v>2.33263</c:v>
                </c:pt>
                <c:pt idx="306">
                  <c:v>2.33297</c:v>
                </c:pt>
                <c:pt idx="307">
                  <c:v>2.3332700000000002</c:v>
                </c:pt>
                <c:pt idx="308">
                  <c:v>2.3335300000000001</c:v>
                </c:pt>
                <c:pt idx="309">
                  <c:v>2.3340399999999999</c:v>
                </c:pt>
                <c:pt idx="310">
                  <c:v>2.3346200000000001</c:v>
                </c:pt>
                <c:pt idx="311">
                  <c:v>2.3347799999999999</c:v>
                </c:pt>
                <c:pt idx="312">
                  <c:v>2.3355299999999999</c:v>
                </c:pt>
                <c:pt idx="313">
                  <c:v>2.33575</c:v>
                </c:pt>
                <c:pt idx="314">
                  <c:v>2.3359899999999998</c:v>
                </c:pt>
                <c:pt idx="315">
                  <c:v>2.3363499999999999</c:v>
                </c:pt>
                <c:pt idx="316">
                  <c:v>2.3367100000000001</c:v>
                </c:pt>
                <c:pt idx="317">
                  <c:v>2.3372899999999999</c:v>
                </c:pt>
                <c:pt idx="318">
                  <c:v>2.3377699999999999</c:v>
                </c:pt>
                <c:pt idx="319">
                  <c:v>2.3384</c:v>
                </c:pt>
                <c:pt idx="320">
                  <c:v>2.3388800000000001</c:v>
                </c:pt>
                <c:pt idx="321">
                  <c:v>2.3390200000000001</c:v>
                </c:pt>
                <c:pt idx="322">
                  <c:v>2.3395600000000001</c:v>
                </c:pt>
                <c:pt idx="323">
                  <c:v>2.3399700000000001</c:v>
                </c:pt>
                <c:pt idx="324">
                  <c:v>2.34049</c:v>
                </c:pt>
                <c:pt idx="325">
                  <c:v>2.34118</c:v>
                </c:pt>
                <c:pt idx="326">
                  <c:v>2.3415900000000001</c:v>
                </c:pt>
                <c:pt idx="327">
                  <c:v>2.3421799999999999</c:v>
                </c:pt>
                <c:pt idx="328">
                  <c:v>2.3424100000000001</c:v>
                </c:pt>
                <c:pt idx="329">
                  <c:v>2.343</c:v>
                </c:pt>
                <c:pt idx="330">
                  <c:v>2.34328</c:v>
                </c:pt>
                <c:pt idx="331">
                  <c:v>2.3438099999999999</c:v>
                </c:pt>
                <c:pt idx="332">
                  <c:v>2.34409</c:v>
                </c:pt>
                <c:pt idx="333">
                  <c:v>2.34416</c:v>
                </c:pt>
                <c:pt idx="334">
                  <c:v>2.3448899999999999</c:v>
                </c:pt>
                <c:pt idx="335">
                  <c:v>2.3455599999999999</c:v>
                </c:pt>
                <c:pt idx="336">
                  <c:v>2.3460000000000001</c:v>
                </c:pt>
                <c:pt idx="337">
                  <c:v>2.3465400000000001</c:v>
                </c:pt>
                <c:pt idx="338">
                  <c:v>2.3473000000000002</c:v>
                </c:pt>
                <c:pt idx="339">
                  <c:v>2.34795</c:v>
                </c:pt>
                <c:pt idx="340">
                  <c:v>2.3487499999999999</c:v>
                </c:pt>
                <c:pt idx="341">
                  <c:v>2.3492299999999999</c:v>
                </c:pt>
                <c:pt idx="342">
                  <c:v>2.3498299999999999</c:v>
                </c:pt>
                <c:pt idx="343">
                  <c:v>2.35025</c:v>
                </c:pt>
                <c:pt idx="344">
                  <c:v>2.3507400000000001</c:v>
                </c:pt>
                <c:pt idx="345">
                  <c:v>2.35128</c:v>
                </c:pt>
                <c:pt idx="346">
                  <c:v>2.35154</c:v>
                </c:pt>
                <c:pt idx="347">
                  <c:v>2.3521899999999998</c:v>
                </c:pt>
                <c:pt idx="348">
                  <c:v>2.3525499999999999</c:v>
                </c:pt>
                <c:pt idx="349">
                  <c:v>2.35303</c:v>
                </c:pt>
                <c:pt idx="350">
                  <c:v>2.3534199999999998</c:v>
                </c:pt>
                <c:pt idx="351">
                  <c:v>2.3538199999999998</c:v>
                </c:pt>
                <c:pt idx="352">
                  <c:v>2.3543500000000002</c:v>
                </c:pt>
                <c:pt idx="353">
                  <c:v>2.3546399999999998</c:v>
                </c:pt>
                <c:pt idx="354">
                  <c:v>2.3549199999999999</c:v>
                </c:pt>
                <c:pt idx="355">
                  <c:v>2.3552900000000001</c:v>
                </c:pt>
                <c:pt idx="356">
                  <c:v>2.3557399999999999</c:v>
                </c:pt>
                <c:pt idx="357">
                  <c:v>2.3563399999999999</c:v>
                </c:pt>
                <c:pt idx="358">
                  <c:v>2.3570799999999998</c:v>
                </c:pt>
                <c:pt idx="359">
                  <c:v>2.3579500000000002</c:v>
                </c:pt>
                <c:pt idx="360">
                  <c:v>2.3584399999999999</c:v>
                </c:pt>
                <c:pt idx="361">
                  <c:v>2.3588800000000001</c:v>
                </c:pt>
                <c:pt idx="362">
                  <c:v>2.3589699999999998</c:v>
                </c:pt>
                <c:pt idx="363">
                  <c:v>2.3591299999999999</c:v>
                </c:pt>
                <c:pt idx="364">
                  <c:v>2.3597899999999998</c:v>
                </c:pt>
                <c:pt idx="365">
                  <c:v>2.3602300000000001</c:v>
                </c:pt>
                <c:pt idx="366">
                  <c:v>2.3606799999999999</c:v>
                </c:pt>
                <c:pt idx="367">
                  <c:v>2.3613499999999998</c:v>
                </c:pt>
                <c:pt idx="368">
                  <c:v>2.3618899999999998</c:v>
                </c:pt>
                <c:pt idx="369">
                  <c:v>2.36219</c:v>
                </c:pt>
                <c:pt idx="370">
                  <c:v>2.36253</c:v>
                </c:pt>
                <c:pt idx="371">
                  <c:v>2.3635199999999998</c:v>
                </c:pt>
                <c:pt idx="372">
                  <c:v>2.3640599999999998</c:v>
                </c:pt>
                <c:pt idx="373">
                  <c:v>2.3648500000000001</c:v>
                </c:pt>
                <c:pt idx="374">
                  <c:v>2.36571</c:v>
                </c:pt>
                <c:pt idx="375">
                  <c:v>2.3665400000000001</c:v>
                </c:pt>
                <c:pt idx="376">
                  <c:v>2.367</c:v>
                </c:pt>
                <c:pt idx="377">
                  <c:v>2.3675299999999999</c:v>
                </c:pt>
                <c:pt idx="378">
                  <c:v>2.3678900000000001</c:v>
                </c:pt>
                <c:pt idx="379">
                  <c:v>2.3683000000000001</c:v>
                </c:pt>
                <c:pt idx="380">
                  <c:v>2.3689200000000001</c:v>
                </c:pt>
                <c:pt idx="381">
                  <c:v>2.3691800000000001</c:v>
                </c:pt>
                <c:pt idx="382">
                  <c:v>2.3695599999999999</c:v>
                </c:pt>
                <c:pt idx="383">
                  <c:v>2.3696299999999999</c:v>
                </c:pt>
                <c:pt idx="384">
                  <c:v>2.37</c:v>
                </c:pt>
                <c:pt idx="385">
                  <c:v>2.3704800000000001</c:v>
                </c:pt>
                <c:pt idx="386">
                  <c:v>2.37087</c:v>
                </c:pt>
                <c:pt idx="387">
                  <c:v>2.3715299999999999</c:v>
                </c:pt>
                <c:pt idx="388">
                  <c:v>2.3719399999999999</c:v>
                </c:pt>
                <c:pt idx="389">
                  <c:v>2.37242</c:v>
                </c:pt>
                <c:pt idx="390">
                  <c:v>2.37283</c:v>
                </c:pt>
                <c:pt idx="391">
                  <c:v>2.3731100000000001</c:v>
                </c:pt>
                <c:pt idx="392">
                  <c:v>2.3738999999999999</c:v>
                </c:pt>
                <c:pt idx="393">
                  <c:v>2.3742399999999999</c:v>
                </c:pt>
                <c:pt idx="394">
                  <c:v>2.37493</c:v>
                </c:pt>
                <c:pt idx="395">
                  <c:v>2.37548</c:v>
                </c:pt>
                <c:pt idx="396">
                  <c:v>2.3756400000000002</c:v>
                </c:pt>
                <c:pt idx="397">
                  <c:v>2.3761100000000002</c:v>
                </c:pt>
                <c:pt idx="398">
                  <c:v>2.37656</c:v>
                </c:pt>
                <c:pt idx="399">
                  <c:v>2.3770799999999999</c:v>
                </c:pt>
                <c:pt idx="400">
                  <c:v>2.37738</c:v>
                </c:pt>
                <c:pt idx="401">
                  <c:v>2.3778000000000001</c:v>
                </c:pt>
                <c:pt idx="402">
                  <c:v>2.3785599999999998</c:v>
                </c:pt>
                <c:pt idx="403">
                  <c:v>2.3790900000000001</c:v>
                </c:pt>
                <c:pt idx="404">
                  <c:v>2.3798499999999998</c:v>
                </c:pt>
                <c:pt idx="405">
                  <c:v>2.3802699999999999</c:v>
                </c:pt>
                <c:pt idx="406">
                  <c:v>2.38063</c:v>
                </c:pt>
                <c:pt idx="407">
                  <c:v>2.38117</c:v>
                </c:pt>
                <c:pt idx="408">
                  <c:v>2.3818999999999999</c:v>
                </c:pt>
                <c:pt idx="409">
                  <c:v>2.3826000000000001</c:v>
                </c:pt>
                <c:pt idx="410">
                  <c:v>2.3829600000000002</c:v>
                </c:pt>
                <c:pt idx="411">
                  <c:v>2.3835899999999999</c:v>
                </c:pt>
                <c:pt idx="412">
                  <c:v>2.3840599999999998</c:v>
                </c:pt>
                <c:pt idx="413">
                  <c:v>2.3843800000000002</c:v>
                </c:pt>
                <c:pt idx="414">
                  <c:v>2.38462</c:v>
                </c:pt>
                <c:pt idx="415">
                  <c:v>2.3850899999999999</c:v>
                </c:pt>
                <c:pt idx="416">
                  <c:v>2.3852500000000001</c:v>
                </c:pt>
                <c:pt idx="417">
                  <c:v>2.3856899999999999</c:v>
                </c:pt>
                <c:pt idx="418">
                  <c:v>2.3863099999999999</c:v>
                </c:pt>
                <c:pt idx="419">
                  <c:v>2.3867500000000001</c:v>
                </c:pt>
                <c:pt idx="420">
                  <c:v>2.3873899999999999</c:v>
                </c:pt>
                <c:pt idx="421">
                  <c:v>2.3879800000000002</c:v>
                </c:pt>
                <c:pt idx="422">
                  <c:v>2.3883700000000001</c:v>
                </c:pt>
                <c:pt idx="423">
                  <c:v>2.3887700000000001</c:v>
                </c:pt>
                <c:pt idx="424">
                  <c:v>2.38924</c:v>
                </c:pt>
                <c:pt idx="425">
                  <c:v>2.3895300000000002</c:v>
                </c:pt>
                <c:pt idx="426">
                  <c:v>2.3899699999999999</c:v>
                </c:pt>
                <c:pt idx="427">
                  <c:v>2.3905699999999999</c:v>
                </c:pt>
                <c:pt idx="428">
                  <c:v>2.3916499999999998</c:v>
                </c:pt>
                <c:pt idx="429">
                  <c:v>2.39222</c:v>
                </c:pt>
                <c:pt idx="430">
                  <c:v>2.3925100000000001</c:v>
                </c:pt>
                <c:pt idx="431">
                  <c:v>2.3929200000000002</c:v>
                </c:pt>
                <c:pt idx="432">
                  <c:v>2.3930899999999999</c:v>
                </c:pt>
                <c:pt idx="433">
                  <c:v>2.3933200000000001</c:v>
                </c:pt>
                <c:pt idx="434">
                  <c:v>2.3937900000000001</c:v>
                </c:pt>
                <c:pt idx="435">
                  <c:v>2.39472</c:v>
                </c:pt>
                <c:pt idx="436">
                  <c:v>2.3955199999999999</c:v>
                </c:pt>
                <c:pt idx="437">
                  <c:v>2.39595</c:v>
                </c:pt>
                <c:pt idx="438">
                  <c:v>2.3965900000000002</c:v>
                </c:pt>
                <c:pt idx="439">
                  <c:v>2.3972500000000001</c:v>
                </c:pt>
                <c:pt idx="440">
                  <c:v>2.39764</c:v>
                </c:pt>
                <c:pt idx="441">
                  <c:v>2.3980299999999999</c:v>
                </c:pt>
                <c:pt idx="442">
                  <c:v>2.39879</c:v>
                </c:pt>
                <c:pt idx="443">
                  <c:v>2.3992800000000001</c:v>
                </c:pt>
                <c:pt idx="444">
                  <c:v>2.4002599999999998</c:v>
                </c:pt>
                <c:pt idx="445">
                  <c:v>2.4009</c:v>
                </c:pt>
                <c:pt idx="446">
                  <c:v>2.40124</c:v>
                </c:pt>
                <c:pt idx="447">
                  <c:v>2.40158</c:v>
                </c:pt>
                <c:pt idx="448">
                  <c:v>2.4019599999999999</c:v>
                </c:pt>
                <c:pt idx="449">
                  <c:v>2.4021599999999999</c:v>
                </c:pt>
                <c:pt idx="450">
                  <c:v>2.4024700000000001</c:v>
                </c:pt>
                <c:pt idx="451">
                  <c:v>2.40293</c:v>
                </c:pt>
                <c:pt idx="452">
                  <c:v>2.40327</c:v>
                </c:pt>
                <c:pt idx="453">
                  <c:v>2.40354</c:v>
                </c:pt>
                <c:pt idx="454">
                  <c:v>2.4042599999999998</c:v>
                </c:pt>
                <c:pt idx="455">
                  <c:v>2.40496</c:v>
                </c:pt>
                <c:pt idx="456">
                  <c:v>2.4055900000000001</c:v>
                </c:pt>
                <c:pt idx="457">
                  <c:v>2.4061499999999998</c:v>
                </c:pt>
                <c:pt idx="458">
                  <c:v>2.4066000000000001</c:v>
                </c:pt>
                <c:pt idx="459">
                  <c:v>2.4069099999999999</c:v>
                </c:pt>
                <c:pt idx="460">
                  <c:v>2.4072100000000001</c:v>
                </c:pt>
                <c:pt idx="461">
                  <c:v>2.4079199999999998</c:v>
                </c:pt>
                <c:pt idx="462">
                  <c:v>2.40848</c:v>
                </c:pt>
                <c:pt idx="463">
                  <c:v>2.40876</c:v>
                </c:pt>
                <c:pt idx="464">
                  <c:v>2.4093800000000001</c:v>
                </c:pt>
                <c:pt idx="465">
                  <c:v>2.4095300000000002</c:v>
                </c:pt>
                <c:pt idx="466">
                  <c:v>2.41</c:v>
                </c:pt>
                <c:pt idx="467">
                  <c:v>2.41073</c:v>
                </c:pt>
                <c:pt idx="468">
                  <c:v>2.4114399999999998</c:v>
                </c:pt>
                <c:pt idx="469">
                  <c:v>2.41228</c:v>
                </c:pt>
                <c:pt idx="470">
                  <c:v>2.41275</c:v>
                </c:pt>
                <c:pt idx="471">
                  <c:v>2.4133</c:v>
                </c:pt>
                <c:pt idx="472">
                  <c:v>2.4140700000000002</c:v>
                </c:pt>
                <c:pt idx="473">
                  <c:v>2.4146200000000002</c:v>
                </c:pt>
                <c:pt idx="474">
                  <c:v>2.4151799999999999</c:v>
                </c:pt>
                <c:pt idx="475">
                  <c:v>2.4155899999999999</c:v>
                </c:pt>
                <c:pt idx="476">
                  <c:v>2.41615</c:v>
                </c:pt>
                <c:pt idx="477">
                  <c:v>2.4166699999999999</c:v>
                </c:pt>
                <c:pt idx="478">
                  <c:v>2.4172799999999999</c:v>
                </c:pt>
                <c:pt idx="479">
                  <c:v>2.4176799999999998</c:v>
                </c:pt>
                <c:pt idx="480">
                  <c:v>2.4180899999999999</c:v>
                </c:pt>
                <c:pt idx="481">
                  <c:v>2.4189799999999999</c:v>
                </c:pt>
                <c:pt idx="482">
                  <c:v>2.41927</c:v>
                </c:pt>
                <c:pt idx="483">
                  <c:v>2.4193600000000002</c:v>
                </c:pt>
                <c:pt idx="484">
                  <c:v>2.42015</c:v>
                </c:pt>
                <c:pt idx="485">
                  <c:v>2.4206099999999999</c:v>
                </c:pt>
                <c:pt idx="486">
                  <c:v>2.4208699999999999</c:v>
                </c:pt>
                <c:pt idx="487">
                  <c:v>2.4217200000000001</c:v>
                </c:pt>
                <c:pt idx="488">
                  <c:v>2.4224700000000001</c:v>
                </c:pt>
                <c:pt idx="489">
                  <c:v>2.4233500000000001</c:v>
                </c:pt>
                <c:pt idx="490">
                  <c:v>2.4236900000000001</c:v>
                </c:pt>
                <c:pt idx="491">
                  <c:v>2.4241000000000001</c:v>
                </c:pt>
                <c:pt idx="492">
                  <c:v>2.42448</c:v>
                </c:pt>
                <c:pt idx="493">
                  <c:v>2.4247999999999998</c:v>
                </c:pt>
                <c:pt idx="494">
                  <c:v>2.4251900000000002</c:v>
                </c:pt>
                <c:pt idx="495">
                  <c:v>2.4255300000000002</c:v>
                </c:pt>
                <c:pt idx="496">
                  <c:v>2.4258799999999998</c:v>
                </c:pt>
                <c:pt idx="497">
                  <c:v>2.4264899999999998</c:v>
                </c:pt>
                <c:pt idx="498">
                  <c:v>2.42685</c:v>
                </c:pt>
                <c:pt idx="499">
                  <c:v>2.4277899999999999</c:v>
                </c:pt>
                <c:pt idx="500">
                  <c:v>2.4284699999999999</c:v>
                </c:pt>
                <c:pt idx="501">
                  <c:v>2.4289399999999999</c:v>
                </c:pt>
                <c:pt idx="502">
                  <c:v>2.4295499999999999</c:v>
                </c:pt>
                <c:pt idx="503">
                  <c:v>2.4302199999999998</c:v>
                </c:pt>
                <c:pt idx="504">
                  <c:v>2.4306399999999999</c:v>
                </c:pt>
                <c:pt idx="505">
                  <c:v>2.4311500000000001</c:v>
                </c:pt>
                <c:pt idx="506">
                  <c:v>2.4316300000000002</c:v>
                </c:pt>
                <c:pt idx="507">
                  <c:v>2.4322900000000001</c:v>
                </c:pt>
                <c:pt idx="508">
                  <c:v>2.43255</c:v>
                </c:pt>
                <c:pt idx="509">
                  <c:v>2.4330099999999999</c:v>
                </c:pt>
                <c:pt idx="510">
                  <c:v>2.4335399999999998</c:v>
                </c:pt>
                <c:pt idx="511">
                  <c:v>2.4340299999999999</c:v>
                </c:pt>
                <c:pt idx="512">
                  <c:v>2.4344999999999999</c:v>
                </c:pt>
                <c:pt idx="513">
                  <c:v>2.43485</c:v>
                </c:pt>
                <c:pt idx="514">
                  <c:v>2.43573</c:v>
                </c:pt>
                <c:pt idx="515">
                  <c:v>2.4366699999999999</c:v>
                </c:pt>
                <c:pt idx="516">
                  <c:v>2.43676</c:v>
                </c:pt>
                <c:pt idx="517">
                  <c:v>2.4375100000000001</c:v>
                </c:pt>
                <c:pt idx="518">
                  <c:v>2.4380600000000001</c:v>
                </c:pt>
                <c:pt idx="519">
                  <c:v>2.4384000000000001</c:v>
                </c:pt>
                <c:pt idx="520">
                  <c:v>2.4392</c:v>
                </c:pt>
                <c:pt idx="521">
                  <c:v>2.4396300000000002</c:v>
                </c:pt>
                <c:pt idx="522">
                  <c:v>2.4403299999999999</c:v>
                </c:pt>
                <c:pt idx="523">
                  <c:v>2.44055</c:v>
                </c:pt>
                <c:pt idx="524">
                  <c:v>2.4409900000000002</c:v>
                </c:pt>
                <c:pt idx="525">
                  <c:v>2.44137</c:v>
                </c:pt>
                <c:pt idx="526">
                  <c:v>2.4417900000000001</c:v>
                </c:pt>
                <c:pt idx="527">
                  <c:v>2.4422600000000001</c:v>
                </c:pt>
                <c:pt idx="528">
                  <c:v>2.44293</c:v>
                </c:pt>
                <c:pt idx="529">
                  <c:v>2.4433400000000001</c:v>
                </c:pt>
                <c:pt idx="530">
                  <c:v>2.4440200000000001</c:v>
                </c:pt>
                <c:pt idx="531">
                  <c:v>2.4444900000000001</c:v>
                </c:pt>
                <c:pt idx="532">
                  <c:v>2.4456199999999999</c:v>
                </c:pt>
                <c:pt idx="533">
                  <c:v>2.4461400000000002</c:v>
                </c:pt>
                <c:pt idx="534">
                  <c:v>2.4468200000000002</c:v>
                </c:pt>
                <c:pt idx="535">
                  <c:v>2.4473099999999999</c:v>
                </c:pt>
                <c:pt idx="536">
                  <c:v>2.44794</c:v>
                </c:pt>
                <c:pt idx="537">
                  <c:v>2.4484400000000002</c:v>
                </c:pt>
                <c:pt idx="538">
                  <c:v>2.4491200000000002</c:v>
                </c:pt>
                <c:pt idx="539">
                  <c:v>2.4498099999999998</c:v>
                </c:pt>
                <c:pt idx="540">
                  <c:v>2.4504100000000002</c:v>
                </c:pt>
                <c:pt idx="541">
                  <c:v>2.45078</c:v>
                </c:pt>
                <c:pt idx="542">
                  <c:v>2.45126</c:v>
                </c:pt>
                <c:pt idx="543">
                  <c:v>2.4518200000000001</c:v>
                </c:pt>
                <c:pt idx="544">
                  <c:v>2.4523299999999999</c:v>
                </c:pt>
                <c:pt idx="545">
                  <c:v>2.4528099999999999</c:v>
                </c:pt>
                <c:pt idx="546">
                  <c:v>2.4532400000000001</c:v>
                </c:pt>
                <c:pt idx="547">
                  <c:v>2.4537100000000001</c:v>
                </c:pt>
                <c:pt idx="548">
                  <c:v>2.4545699999999999</c:v>
                </c:pt>
                <c:pt idx="549">
                  <c:v>2.4548399999999999</c:v>
                </c:pt>
                <c:pt idx="550">
                  <c:v>2.4552900000000002</c:v>
                </c:pt>
                <c:pt idx="551">
                  <c:v>2.4557199999999999</c:v>
                </c:pt>
                <c:pt idx="552">
                  <c:v>2.4565100000000002</c:v>
                </c:pt>
                <c:pt idx="553">
                  <c:v>2.45695</c:v>
                </c:pt>
                <c:pt idx="554">
                  <c:v>2.45723</c:v>
                </c:pt>
                <c:pt idx="555">
                  <c:v>2.4575</c:v>
                </c:pt>
                <c:pt idx="556">
                  <c:v>2.4578600000000002</c:v>
                </c:pt>
                <c:pt idx="557">
                  <c:v>2.4582700000000002</c:v>
                </c:pt>
                <c:pt idx="558">
                  <c:v>2.4587500000000002</c:v>
                </c:pt>
                <c:pt idx="559">
                  <c:v>2.45939</c:v>
                </c:pt>
                <c:pt idx="560">
                  <c:v>2.4601899999999999</c:v>
                </c:pt>
                <c:pt idx="561">
                  <c:v>2.4607199999999998</c:v>
                </c:pt>
                <c:pt idx="562">
                  <c:v>2.4613299999999998</c:v>
                </c:pt>
                <c:pt idx="563">
                  <c:v>2.4618000000000002</c:v>
                </c:pt>
                <c:pt idx="564">
                  <c:v>2.4621400000000002</c:v>
                </c:pt>
                <c:pt idx="565">
                  <c:v>2.4628800000000002</c:v>
                </c:pt>
                <c:pt idx="566">
                  <c:v>2.4634499999999999</c:v>
                </c:pt>
                <c:pt idx="567">
                  <c:v>2.4642900000000001</c:v>
                </c:pt>
                <c:pt idx="568">
                  <c:v>2.46516</c:v>
                </c:pt>
                <c:pt idx="569">
                  <c:v>2.4657399999999998</c:v>
                </c:pt>
                <c:pt idx="570">
                  <c:v>2.4663200000000001</c:v>
                </c:pt>
                <c:pt idx="571">
                  <c:v>2.4670299999999998</c:v>
                </c:pt>
                <c:pt idx="572">
                  <c:v>2.4677199999999999</c:v>
                </c:pt>
                <c:pt idx="573">
                  <c:v>2.46834</c:v>
                </c:pt>
                <c:pt idx="574">
                  <c:v>2.4687700000000001</c:v>
                </c:pt>
                <c:pt idx="575">
                  <c:v>2.4693399999999999</c:v>
                </c:pt>
                <c:pt idx="576">
                  <c:v>2.4704600000000001</c:v>
                </c:pt>
                <c:pt idx="577">
                  <c:v>2.47105</c:v>
                </c:pt>
                <c:pt idx="578">
                  <c:v>2.4714900000000002</c:v>
                </c:pt>
                <c:pt idx="579">
                  <c:v>2.47194</c:v>
                </c:pt>
                <c:pt idx="580">
                  <c:v>2.4724900000000001</c:v>
                </c:pt>
                <c:pt idx="581">
                  <c:v>2.4729800000000002</c:v>
                </c:pt>
                <c:pt idx="582">
                  <c:v>2.4734400000000001</c:v>
                </c:pt>
                <c:pt idx="583">
                  <c:v>2.47424</c:v>
                </c:pt>
                <c:pt idx="584">
                  <c:v>2.4748100000000002</c:v>
                </c:pt>
                <c:pt idx="585">
                  <c:v>2.4760499999999999</c:v>
                </c:pt>
                <c:pt idx="586">
                  <c:v>2.4763500000000001</c:v>
                </c:pt>
                <c:pt idx="587">
                  <c:v>2.47655</c:v>
                </c:pt>
                <c:pt idx="588">
                  <c:v>2.4770799999999999</c:v>
                </c:pt>
                <c:pt idx="589">
                  <c:v>2.4776199999999999</c:v>
                </c:pt>
                <c:pt idx="590">
                  <c:v>2.4779300000000002</c:v>
                </c:pt>
                <c:pt idx="591">
                  <c:v>2.4784700000000002</c:v>
                </c:pt>
                <c:pt idx="592">
                  <c:v>2.4796</c:v>
                </c:pt>
                <c:pt idx="593">
                  <c:v>2.4801799999999998</c:v>
                </c:pt>
                <c:pt idx="594">
                  <c:v>2.4805799999999998</c:v>
                </c:pt>
                <c:pt idx="595">
                  <c:v>2.48156</c:v>
                </c:pt>
                <c:pt idx="596">
                  <c:v>2.4816799999999999</c:v>
                </c:pt>
                <c:pt idx="597">
                  <c:v>2.4819599999999999</c:v>
                </c:pt>
                <c:pt idx="598">
                  <c:v>2.4823300000000001</c:v>
                </c:pt>
                <c:pt idx="599">
                  <c:v>2.48285</c:v>
                </c:pt>
                <c:pt idx="600">
                  <c:v>2.4835099999999999</c:v>
                </c:pt>
                <c:pt idx="601">
                  <c:v>2.48428</c:v>
                </c:pt>
                <c:pt idx="602">
                  <c:v>2.4849399999999999</c:v>
                </c:pt>
                <c:pt idx="603">
                  <c:v>2.4855900000000002</c:v>
                </c:pt>
                <c:pt idx="604">
                  <c:v>2.4859900000000001</c:v>
                </c:pt>
                <c:pt idx="605">
                  <c:v>2.4863599999999999</c:v>
                </c:pt>
                <c:pt idx="606">
                  <c:v>2.4868199999999998</c:v>
                </c:pt>
                <c:pt idx="607">
                  <c:v>2.48726</c:v>
                </c:pt>
                <c:pt idx="608">
                  <c:v>2.4876399999999999</c:v>
                </c:pt>
                <c:pt idx="609">
                  <c:v>2.48874</c:v>
                </c:pt>
                <c:pt idx="610">
                  <c:v>2.4893000000000001</c:v>
                </c:pt>
                <c:pt idx="611">
                  <c:v>2.4904000000000002</c:v>
                </c:pt>
                <c:pt idx="612">
                  <c:v>2.4907900000000001</c:v>
                </c:pt>
                <c:pt idx="613">
                  <c:v>2.4914399999999999</c:v>
                </c:pt>
                <c:pt idx="614">
                  <c:v>2.4919099999999998</c:v>
                </c:pt>
                <c:pt idx="615">
                  <c:v>2.49343</c:v>
                </c:pt>
                <c:pt idx="616">
                  <c:v>2.49458</c:v>
                </c:pt>
                <c:pt idx="617">
                  <c:v>2.4953699999999999</c:v>
                </c:pt>
                <c:pt idx="618">
                  <c:v>2.49613</c:v>
                </c:pt>
                <c:pt idx="619">
                  <c:v>2.49654</c:v>
                </c:pt>
                <c:pt idx="620">
                  <c:v>2.4967899999999998</c:v>
                </c:pt>
                <c:pt idx="621">
                  <c:v>2.4973299999999998</c:v>
                </c:pt>
                <c:pt idx="622">
                  <c:v>2.4981</c:v>
                </c:pt>
                <c:pt idx="623">
                  <c:v>2.4985200000000001</c:v>
                </c:pt>
                <c:pt idx="624">
                  <c:v>2.4996100000000001</c:v>
                </c:pt>
                <c:pt idx="625">
                  <c:v>2.5002499999999999</c:v>
                </c:pt>
                <c:pt idx="626">
                  <c:v>2.50068</c:v>
                </c:pt>
                <c:pt idx="627">
                  <c:v>2.5011800000000002</c:v>
                </c:pt>
                <c:pt idx="628">
                  <c:v>2.50183</c:v>
                </c:pt>
                <c:pt idx="629">
                  <c:v>2.5021399999999998</c:v>
                </c:pt>
                <c:pt idx="630">
                  <c:v>2.5025900000000001</c:v>
                </c:pt>
                <c:pt idx="631">
                  <c:v>2.5032399999999999</c:v>
                </c:pt>
                <c:pt idx="632">
                  <c:v>2.5040300000000002</c:v>
                </c:pt>
                <c:pt idx="633">
                  <c:v>2.5047100000000002</c:v>
                </c:pt>
                <c:pt idx="634">
                  <c:v>2.5052300000000001</c:v>
                </c:pt>
                <c:pt idx="635">
                  <c:v>2.5057100000000001</c:v>
                </c:pt>
                <c:pt idx="636">
                  <c:v>2.5063</c:v>
                </c:pt>
                <c:pt idx="637">
                  <c:v>2.50664</c:v>
                </c:pt>
                <c:pt idx="638">
                  <c:v>2.5070100000000002</c:v>
                </c:pt>
                <c:pt idx="639">
                  <c:v>2.5073300000000001</c:v>
                </c:pt>
                <c:pt idx="640">
                  <c:v>2.5078800000000001</c:v>
                </c:pt>
                <c:pt idx="641">
                  <c:v>2.5083299999999999</c:v>
                </c:pt>
                <c:pt idx="642">
                  <c:v>2.50867</c:v>
                </c:pt>
                <c:pt idx="643">
                  <c:v>2.5091299999999999</c:v>
                </c:pt>
                <c:pt idx="644">
                  <c:v>2.5100799999999999</c:v>
                </c:pt>
                <c:pt idx="645">
                  <c:v>2.5107200000000001</c:v>
                </c:pt>
                <c:pt idx="646">
                  <c:v>2.5118</c:v>
                </c:pt>
                <c:pt idx="647">
                  <c:v>2.5122</c:v>
                </c:pt>
                <c:pt idx="648">
                  <c:v>2.5137399999999999</c:v>
                </c:pt>
                <c:pt idx="649">
                  <c:v>2.5152199999999998</c:v>
                </c:pt>
                <c:pt idx="650">
                  <c:v>2.51614</c:v>
                </c:pt>
                <c:pt idx="651">
                  <c:v>2.51633</c:v>
                </c:pt>
                <c:pt idx="652">
                  <c:v>2.5168699999999999</c:v>
                </c:pt>
                <c:pt idx="653">
                  <c:v>2.5173700000000001</c:v>
                </c:pt>
                <c:pt idx="654">
                  <c:v>2.5175399999999999</c:v>
                </c:pt>
                <c:pt idx="655">
                  <c:v>2.5184099999999998</c:v>
                </c:pt>
                <c:pt idx="656">
                  <c:v>2.51898</c:v>
                </c:pt>
                <c:pt idx="657">
                  <c:v>2.52041</c:v>
                </c:pt>
                <c:pt idx="658">
                  <c:v>2.5206900000000001</c:v>
                </c:pt>
                <c:pt idx="659">
                  <c:v>2.5216699999999999</c:v>
                </c:pt>
                <c:pt idx="660">
                  <c:v>2.5219399999999998</c:v>
                </c:pt>
                <c:pt idx="661">
                  <c:v>2.5221300000000002</c:v>
                </c:pt>
                <c:pt idx="662">
                  <c:v>2.5226500000000001</c:v>
                </c:pt>
                <c:pt idx="663">
                  <c:v>2.5235799999999999</c:v>
                </c:pt>
                <c:pt idx="664">
                  <c:v>2.52433</c:v>
                </c:pt>
                <c:pt idx="665">
                  <c:v>2.5251100000000002</c:v>
                </c:pt>
                <c:pt idx="666">
                  <c:v>2.5257399999999999</c:v>
                </c:pt>
                <c:pt idx="667">
                  <c:v>2.5264199999999999</c:v>
                </c:pt>
                <c:pt idx="668">
                  <c:v>2.52677</c:v>
                </c:pt>
                <c:pt idx="669">
                  <c:v>2.52712</c:v>
                </c:pt>
                <c:pt idx="670">
                  <c:v>2.5275599999999998</c:v>
                </c:pt>
                <c:pt idx="671">
                  <c:v>2.5281099999999999</c:v>
                </c:pt>
                <c:pt idx="672">
                  <c:v>2.5284599999999999</c:v>
                </c:pt>
                <c:pt idx="673">
                  <c:v>2.5289199999999998</c:v>
                </c:pt>
                <c:pt idx="674">
                  <c:v>2.5292300000000001</c:v>
                </c:pt>
                <c:pt idx="675">
                  <c:v>2.5296400000000001</c:v>
                </c:pt>
                <c:pt idx="676">
                  <c:v>2.5303200000000001</c:v>
                </c:pt>
                <c:pt idx="677">
                  <c:v>2.53078</c:v>
                </c:pt>
                <c:pt idx="678">
                  <c:v>2.5317699999999999</c:v>
                </c:pt>
                <c:pt idx="679">
                  <c:v>2.5327999999999999</c:v>
                </c:pt>
                <c:pt idx="680">
                  <c:v>2.5335299999999998</c:v>
                </c:pt>
                <c:pt idx="681">
                  <c:v>2.5346000000000002</c:v>
                </c:pt>
                <c:pt idx="682">
                  <c:v>2.5354700000000001</c:v>
                </c:pt>
                <c:pt idx="683">
                  <c:v>2.5363000000000002</c:v>
                </c:pt>
                <c:pt idx="684">
                  <c:v>2.5369199999999998</c:v>
                </c:pt>
                <c:pt idx="685">
                  <c:v>2.53735</c:v>
                </c:pt>
                <c:pt idx="686">
                  <c:v>2.5380500000000001</c:v>
                </c:pt>
                <c:pt idx="687">
                  <c:v>2.5383100000000001</c:v>
                </c:pt>
                <c:pt idx="688">
                  <c:v>2.5388500000000001</c:v>
                </c:pt>
                <c:pt idx="689">
                  <c:v>2.5395300000000001</c:v>
                </c:pt>
                <c:pt idx="690">
                  <c:v>2.5404300000000002</c:v>
                </c:pt>
                <c:pt idx="691">
                  <c:v>2.5411100000000002</c:v>
                </c:pt>
                <c:pt idx="692">
                  <c:v>2.5418799999999999</c:v>
                </c:pt>
                <c:pt idx="693">
                  <c:v>2.5422500000000001</c:v>
                </c:pt>
                <c:pt idx="694">
                  <c:v>2.5426799999999998</c:v>
                </c:pt>
                <c:pt idx="695">
                  <c:v>2.5432800000000002</c:v>
                </c:pt>
                <c:pt idx="696">
                  <c:v>2.5440999999999998</c:v>
                </c:pt>
                <c:pt idx="697">
                  <c:v>2.54481</c:v>
                </c:pt>
                <c:pt idx="698">
                  <c:v>2.5452400000000002</c:v>
                </c:pt>
                <c:pt idx="699">
                  <c:v>2.5460699999999998</c:v>
                </c:pt>
                <c:pt idx="700">
                  <c:v>2.5470799999999998</c:v>
                </c:pt>
                <c:pt idx="701">
                  <c:v>2.5473499999999998</c:v>
                </c:pt>
                <c:pt idx="702">
                  <c:v>2.5476800000000002</c:v>
                </c:pt>
                <c:pt idx="703">
                  <c:v>2.5481199999999999</c:v>
                </c:pt>
                <c:pt idx="704">
                  <c:v>2.5484399999999998</c:v>
                </c:pt>
                <c:pt idx="705">
                  <c:v>2.5486499999999999</c:v>
                </c:pt>
                <c:pt idx="706">
                  <c:v>2.5490499999999998</c:v>
                </c:pt>
                <c:pt idx="707">
                  <c:v>2.5494300000000001</c:v>
                </c:pt>
                <c:pt idx="708">
                  <c:v>2.5498099999999999</c:v>
                </c:pt>
                <c:pt idx="709">
                  <c:v>2.55097</c:v>
                </c:pt>
                <c:pt idx="710">
                  <c:v>2.55185</c:v>
                </c:pt>
                <c:pt idx="711">
                  <c:v>2.55274</c:v>
                </c:pt>
                <c:pt idx="712">
                  <c:v>2.5533999999999999</c:v>
                </c:pt>
                <c:pt idx="713">
                  <c:v>2.5542199999999999</c:v>
                </c:pt>
                <c:pt idx="714">
                  <c:v>2.55524</c:v>
                </c:pt>
                <c:pt idx="715">
                  <c:v>2.5555099999999999</c:v>
                </c:pt>
                <c:pt idx="716">
                  <c:v>2.5561799999999999</c:v>
                </c:pt>
                <c:pt idx="717">
                  <c:v>2.55708</c:v>
                </c:pt>
                <c:pt idx="718">
                  <c:v>2.5576300000000001</c:v>
                </c:pt>
                <c:pt idx="719">
                  <c:v>2.55816</c:v>
                </c:pt>
                <c:pt idx="720">
                  <c:v>2.5590000000000002</c:v>
                </c:pt>
                <c:pt idx="721">
                  <c:v>2.55931</c:v>
                </c:pt>
                <c:pt idx="722">
                  <c:v>2.5600399999999999</c:v>
                </c:pt>
                <c:pt idx="723">
                  <c:v>2.5606100000000001</c:v>
                </c:pt>
                <c:pt idx="724">
                  <c:v>2.56135</c:v>
                </c:pt>
                <c:pt idx="725">
                  <c:v>2.5617399999999999</c:v>
                </c:pt>
                <c:pt idx="726">
                  <c:v>2.56271</c:v>
                </c:pt>
                <c:pt idx="727">
                  <c:v>2.5635599999999998</c:v>
                </c:pt>
                <c:pt idx="728">
                  <c:v>2.5641099999999999</c:v>
                </c:pt>
                <c:pt idx="729">
                  <c:v>2.5651000000000002</c:v>
                </c:pt>
                <c:pt idx="730">
                  <c:v>2.5657100000000002</c:v>
                </c:pt>
                <c:pt idx="731">
                  <c:v>2.5662099999999999</c:v>
                </c:pt>
                <c:pt idx="732">
                  <c:v>2.5672199999999998</c:v>
                </c:pt>
                <c:pt idx="733">
                  <c:v>2.5685799999999999</c:v>
                </c:pt>
                <c:pt idx="734">
                  <c:v>2.5688800000000001</c:v>
                </c:pt>
                <c:pt idx="735">
                  <c:v>2.5693299999999999</c:v>
                </c:pt>
                <c:pt idx="736">
                  <c:v>2.5697399999999999</c:v>
                </c:pt>
                <c:pt idx="737">
                  <c:v>2.5702199999999999</c:v>
                </c:pt>
                <c:pt idx="738">
                  <c:v>2.5706600000000002</c:v>
                </c:pt>
                <c:pt idx="739">
                  <c:v>2.5717699999999999</c:v>
                </c:pt>
                <c:pt idx="740">
                  <c:v>2.5722299999999998</c:v>
                </c:pt>
                <c:pt idx="741">
                  <c:v>2.5729199999999999</c:v>
                </c:pt>
                <c:pt idx="742">
                  <c:v>2.5741200000000002</c:v>
                </c:pt>
                <c:pt idx="743">
                  <c:v>2.5747200000000001</c:v>
                </c:pt>
                <c:pt idx="744">
                  <c:v>2.5754299999999999</c:v>
                </c:pt>
                <c:pt idx="745">
                  <c:v>2.5766499999999999</c:v>
                </c:pt>
                <c:pt idx="746">
                  <c:v>2.5775299999999999</c:v>
                </c:pt>
                <c:pt idx="747">
                  <c:v>2.57795</c:v>
                </c:pt>
                <c:pt idx="748">
                  <c:v>2.57843</c:v>
                </c:pt>
                <c:pt idx="749">
                  <c:v>2.5790700000000002</c:v>
                </c:pt>
                <c:pt idx="750">
                  <c:v>2.5795599999999999</c:v>
                </c:pt>
                <c:pt idx="751">
                  <c:v>2.58026</c:v>
                </c:pt>
                <c:pt idx="752">
                  <c:v>2.5805400000000001</c:v>
                </c:pt>
                <c:pt idx="753">
                  <c:v>2.5819899999999998</c:v>
                </c:pt>
                <c:pt idx="754">
                  <c:v>2.5823900000000002</c:v>
                </c:pt>
                <c:pt idx="755">
                  <c:v>2.5828899999999999</c:v>
                </c:pt>
                <c:pt idx="756">
                  <c:v>2.5832000000000002</c:v>
                </c:pt>
                <c:pt idx="757">
                  <c:v>2.5837300000000001</c:v>
                </c:pt>
                <c:pt idx="758">
                  <c:v>2.5842499999999999</c:v>
                </c:pt>
                <c:pt idx="759">
                  <c:v>2.5851099999999998</c:v>
                </c:pt>
                <c:pt idx="760">
                  <c:v>2.58588</c:v>
                </c:pt>
                <c:pt idx="761">
                  <c:v>2.5861499999999999</c:v>
                </c:pt>
                <c:pt idx="762">
                  <c:v>2.5873900000000001</c:v>
                </c:pt>
                <c:pt idx="763">
                  <c:v>2.5878700000000001</c:v>
                </c:pt>
                <c:pt idx="764">
                  <c:v>2.5884499999999999</c:v>
                </c:pt>
                <c:pt idx="765">
                  <c:v>2.58955</c:v>
                </c:pt>
                <c:pt idx="766">
                  <c:v>2.5904500000000001</c:v>
                </c:pt>
                <c:pt idx="767">
                  <c:v>2.5909599999999999</c:v>
                </c:pt>
                <c:pt idx="768">
                  <c:v>2.5913599999999999</c:v>
                </c:pt>
                <c:pt idx="769">
                  <c:v>2.59178</c:v>
                </c:pt>
                <c:pt idx="770">
                  <c:v>2.5923699999999998</c:v>
                </c:pt>
                <c:pt idx="771">
                  <c:v>2.59314</c:v>
                </c:pt>
                <c:pt idx="772">
                  <c:v>2.5942799999999999</c:v>
                </c:pt>
                <c:pt idx="773">
                  <c:v>2.5946600000000002</c:v>
                </c:pt>
                <c:pt idx="774">
                  <c:v>2.5955599999999999</c:v>
                </c:pt>
                <c:pt idx="775">
                  <c:v>2.5963099999999999</c:v>
                </c:pt>
                <c:pt idx="776">
                  <c:v>2.5971500000000001</c:v>
                </c:pt>
                <c:pt idx="777">
                  <c:v>2.59795</c:v>
                </c:pt>
                <c:pt idx="778">
                  <c:v>2.59917</c:v>
                </c:pt>
                <c:pt idx="779">
                  <c:v>2.59999</c:v>
                </c:pt>
                <c:pt idx="780">
                  <c:v>2.6008</c:v>
                </c:pt>
                <c:pt idx="781">
                  <c:v>2.60168</c:v>
                </c:pt>
                <c:pt idx="782">
                  <c:v>2.6022099999999999</c:v>
                </c:pt>
                <c:pt idx="783">
                  <c:v>2.6030899999999999</c:v>
                </c:pt>
                <c:pt idx="784">
                  <c:v>2.6036000000000001</c:v>
                </c:pt>
                <c:pt idx="785">
                  <c:v>2.6041400000000001</c:v>
                </c:pt>
                <c:pt idx="786">
                  <c:v>2.60493</c:v>
                </c:pt>
                <c:pt idx="787">
                  <c:v>2.60568</c:v>
                </c:pt>
                <c:pt idx="788">
                  <c:v>2.60602</c:v>
                </c:pt>
                <c:pt idx="789">
                  <c:v>2.6066699999999998</c:v>
                </c:pt>
                <c:pt idx="790">
                  <c:v>2.6074099999999998</c:v>
                </c:pt>
                <c:pt idx="791">
                  <c:v>2.6080299999999998</c:v>
                </c:pt>
                <c:pt idx="792">
                  <c:v>2.6084399999999999</c:v>
                </c:pt>
                <c:pt idx="793">
                  <c:v>2.6090499999999999</c:v>
                </c:pt>
                <c:pt idx="794">
                  <c:v>2.6093500000000001</c:v>
                </c:pt>
                <c:pt idx="795">
                  <c:v>2.6099600000000001</c:v>
                </c:pt>
                <c:pt idx="796">
                  <c:v>2.61029</c:v>
                </c:pt>
                <c:pt idx="797">
                  <c:v>2.6107800000000001</c:v>
                </c:pt>
                <c:pt idx="798">
                  <c:v>2.61164</c:v>
                </c:pt>
                <c:pt idx="799">
                  <c:v>2.6118800000000002</c:v>
                </c:pt>
                <c:pt idx="800">
                  <c:v>2.61252</c:v>
                </c:pt>
                <c:pt idx="801">
                  <c:v>2.61355</c:v>
                </c:pt>
                <c:pt idx="802">
                  <c:v>2.61388</c:v>
                </c:pt>
                <c:pt idx="803">
                  <c:v>2.6141999999999999</c:v>
                </c:pt>
                <c:pt idx="804">
                  <c:v>2.61469</c:v>
                </c:pt>
                <c:pt idx="805">
                  <c:v>2.6153</c:v>
                </c:pt>
                <c:pt idx="806">
                  <c:v>2.6156600000000001</c:v>
                </c:pt>
                <c:pt idx="807">
                  <c:v>2.6163699999999999</c:v>
                </c:pt>
                <c:pt idx="808">
                  <c:v>2.61707</c:v>
                </c:pt>
                <c:pt idx="809">
                  <c:v>2.6182400000000001</c:v>
                </c:pt>
                <c:pt idx="810">
                  <c:v>2.6190799999999999</c:v>
                </c:pt>
                <c:pt idx="811">
                  <c:v>2.6196999999999999</c:v>
                </c:pt>
                <c:pt idx="812">
                  <c:v>2.6203799999999999</c:v>
                </c:pt>
                <c:pt idx="813">
                  <c:v>2.6213899999999999</c:v>
                </c:pt>
                <c:pt idx="814">
                  <c:v>2.62344</c:v>
                </c:pt>
                <c:pt idx="815">
                  <c:v>2.6240299999999999</c:v>
                </c:pt>
                <c:pt idx="816">
                  <c:v>2.6251799999999998</c:v>
                </c:pt>
                <c:pt idx="817">
                  <c:v>2.62561</c:v>
                </c:pt>
                <c:pt idx="818">
                  <c:v>2.6261999999999999</c:v>
                </c:pt>
                <c:pt idx="819">
                  <c:v>2.6265499999999999</c:v>
                </c:pt>
                <c:pt idx="820">
                  <c:v>2.6272799999999998</c:v>
                </c:pt>
                <c:pt idx="821">
                  <c:v>2.62798</c:v>
                </c:pt>
                <c:pt idx="822">
                  <c:v>2.6289199999999999</c:v>
                </c:pt>
                <c:pt idx="823">
                  <c:v>2.6301399999999999</c:v>
                </c:pt>
                <c:pt idx="824">
                  <c:v>2.63042</c:v>
                </c:pt>
                <c:pt idx="825">
                  <c:v>2.6310899999999999</c:v>
                </c:pt>
                <c:pt idx="826">
                  <c:v>2.6317499999999998</c:v>
                </c:pt>
                <c:pt idx="827">
                  <c:v>2.6323400000000001</c:v>
                </c:pt>
                <c:pt idx="828">
                  <c:v>2.6329099999999999</c:v>
                </c:pt>
                <c:pt idx="829">
                  <c:v>2.63361</c:v>
                </c:pt>
                <c:pt idx="830">
                  <c:v>2.6343100000000002</c:v>
                </c:pt>
                <c:pt idx="831">
                  <c:v>2.6353</c:v>
                </c:pt>
                <c:pt idx="832">
                  <c:v>2.6355599999999999</c:v>
                </c:pt>
                <c:pt idx="833">
                  <c:v>2.6361599999999998</c:v>
                </c:pt>
                <c:pt idx="834">
                  <c:v>2.6371000000000002</c:v>
                </c:pt>
                <c:pt idx="835">
                  <c:v>2.6378599999999999</c:v>
                </c:pt>
                <c:pt idx="836">
                  <c:v>2.63863</c:v>
                </c:pt>
                <c:pt idx="837">
                  <c:v>2.6391</c:v>
                </c:pt>
                <c:pt idx="838">
                  <c:v>2.6396099999999998</c:v>
                </c:pt>
                <c:pt idx="839">
                  <c:v>2.64011</c:v>
                </c:pt>
                <c:pt idx="840">
                  <c:v>2.6408</c:v>
                </c:pt>
                <c:pt idx="841">
                  <c:v>2.6414800000000001</c:v>
                </c:pt>
                <c:pt idx="842">
                  <c:v>2.6421800000000002</c:v>
                </c:pt>
                <c:pt idx="843">
                  <c:v>2.6431399999999998</c:v>
                </c:pt>
                <c:pt idx="844">
                  <c:v>2.64378</c:v>
                </c:pt>
                <c:pt idx="845">
                  <c:v>2.6442999999999999</c:v>
                </c:pt>
                <c:pt idx="846">
                  <c:v>2.6453500000000001</c:v>
                </c:pt>
                <c:pt idx="847">
                  <c:v>2.6469499999999999</c:v>
                </c:pt>
                <c:pt idx="848">
                  <c:v>2.6478000000000002</c:v>
                </c:pt>
                <c:pt idx="849">
                  <c:v>2.6492900000000001</c:v>
                </c:pt>
                <c:pt idx="850">
                  <c:v>2.6499000000000001</c:v>
                </c:pt>
                <c:pt idx="851">
                  <c:v>2.6504699999999999</c:v>
                </c:pt>
                <c:pt idx="852">
                  <c:v>2.6512600000000002</c:v>
                </c:pt>
                <c:pt idx="853">
                  <c:v>2.65198</c:v>
                </c:pt>
                <c:pt idx="854">
                  <c:v>2.6526900000000002</c:v>
                </c:pt>
                <c:pt idx="855">
                  <c:v>2.6536599999999999</c:v>
                </c:pt>
                <c:pt idx="856">
                  <c:v>2.65462</c:v>
                </c:pt>
                <c:pt idx="857">
                  <c:v>2.6549200000000002</c:v>
                </c:pt>
                <c:pt idx="858">
                  <c:v>2.6556000000000002</c:v>
                </c:pt>
                <c:pt idx="859">
                  <c:v>2.6561900000000001</c:v>
                </c:pt>
                <c:pt idx="860">
                  <c:v>2.6571799999999999</c:v>
                </c:pt>
                <c:pt idx="861">
                  <c:v>2.6577700000000002</c:v>
                </c:pt>
                <c:pt idx="862">
                  <c:v>2.6589800000000001</c:v>
                </c:pt>
                <c:pt idx="863">
                  <c:v>2.6601400000000002</c:v>
                </c:pt>
                <c:pt idx="864">
                  <c:v>2.6612399999999998</c:v>
                </c:pt>
                <c:pt idx="865">
                  <c:v>2.66168</c:v>
                </c:pt>
                <c:pt idx="866">
                  <c:v>2.6623800000000002</c:v>
                </c:pt>
                <c:pt idx="867">
                  <c:v>2.6629399999999999</c:v>
                </c:pt>
                <c:pt idx="868">
                  <c:v>2.66411</c:v>
                </c:pt>
                <c:pt idx="869">
                  <c:v>2.66533</c:v>
                </c:pt>
                <c:pt idx="870">
                  <c:v>2.6659199999999998</c:v>
                </c:pt>
                <c:pt idx="871">
                  <c:v>2.6664699999999999</c:v>
                </c:pt>
                <c:pt idx="872">
                  <c:v>2.6674000000000002</c:v>
                </c:pt>
                <c:pt idx="873">
                  <c:v>2.6680199999999998</c:v>
                </c:pt>
                <c:pt idx="874">
                  <c:v>2.66933</c:v>
                </c:pt>
                <c:pt idx="875">
                  <c:v>2.6697600000000001</c:v>
                </c:pt>
                <c:pt idx="876">
                  <c:v>2.6709800000000001</c:v>
                </c:pt>
                <c:pt idx="877">
                  <c:v>2.6714099999999998</c:v>
                </c:pt>
                <c:pt idx="878">
                  <c:v>2.6718600000000001</c:v>
                </c:pt>
                <c:pt idx="879">
                  <c:v>2.6725599999999998</c:v>
                </c:pt>
                <c:pt idx="880">
                  <c:v>2.6730800000000001</c:v>
                </c:pt>
                <c:pt idx="881">
                  <c:v>2.6738</c:v>
                </c:pt>
                <c:pt idx="882">
                  <c:v>2.6754500000000001</c:v>
                </c:pt>
                <c:pt idx="883">
                  <c:v>2.6761900000000001</c:v>
                </c:pt>
                <c:pt idx="884">
                  <c:v>2.67699</c:v>
                </c:pt>
                <c:pt idx="885">
                  <c:v>2.6776</c:v>
                </c:pt>
                <c:pt idx="886">
                  <c:v>2.6783399999999999</c:v>
                </c:pt>
                <c:pt idx="887">
                  <c:v>2.6788400000000001</c:v>
                </c:pt>
                <c:pt idx="888">
                  <c:v>2.6800999999999999</c:v>
                </c:pt>
                <c:pt idx="889">
                  <c:v>2.6806199999999998</c:v>
                </c:pt>
                <c:pt idx="890">
                  <c:v>2.6813199999999999</c:v>
                </c:pt>
                <c:pt idx="891">
                  <c:v>2.6821199999999998</c:v>
                </c:pt>
                <c:pt idx="892">
                  <c:v>2.6833900000000002</c:v>
                </c:pt>
                <c:pt idx="893">
                  <c:v>2.6842700000000002</c:v>
                </c:pt>
                <c:pt idx="894">
                  <c:v>2.68458</c:v>
                </c:pt>
                <c:pt idx="895">
                  <c:v>2.6853400000000001</c:v>
                </c:pt>
                <c:pt idx="896">
                  <c:v>2.68668</c:v>
                </c:pt>
                <c:pt idx="897">
                  <c:v>2.6873</c:v>
                </c:pt>
                <c:pt idx="898">
                  <c:v>2.68818</c:v>
                </c:pt>
                <c:pt idx="899">
                  <c:v>2.6893199999999999</c:v>
                </c:pt>
                <c:pt idx="900">
                  <c:v>2.6899000000000002</c:v>
                </c:pt>
                <c:pt idx="901">
                  <c:v>2.6911</c:v>
                </c:pt>
                <c:pt idx="902">
                  <c:v>2.6918899999999999</c:v>
                </c:pt>
                <c:pt idx="903">
                  <c:v>2.69231</c:v>
                </c:pt>
                <c:pt idx="904">
                  <c:v>2.6928399999999999</c:v>
                </c:pt>
                <c:pt idx="905">
                  <c:v>2.69353</c:v>
                </c:pt>
                <c:pt idx="906">
                  <c:v>2.694</c:v>
                </c:pt>
                <c:pt idx="907">
                  <c:v>2.6955900000000002</c:v>
                </c:pt>
                <c:pt idx="908">
                  <c:v>2.6962899999999999</c:v>
                </c:pt>
                <c:pt idx="909">
                  <c:v>2.6974900000000002</c:v>
                </c:pt>
                <c:pt idx="910">
                  <c:v>2.6982499999999998</c:v>
                </c:pt>
                <c:pt idx="911">
                  <c:v>2.6989399999999999</c:v>
                </c:pt>
                <c:pt idx="912">
                  <c:v>2.6994600000000002</c:v>
                </c:pt>
                <c:pt idx="913">
                  <c:v>2.6998899999999999</c:v>
                </c:pt>
                <c:pt idx="914">
                  <c:v>2.7004299999999999</c:v>
                </c:pt>
                <c:pt idx="915">
                  <c:v>2.7010999999999998</c:v>
                </c:pt>
                <c:pt idx="916">
                  <c:v>2.70208</c:v>
                </c:pt>
                <c:pt idx="917">
                  <c:v>2.70329</c:v>
                </c:pt>
                <c:pt idx="918">
                  <c:v>2.70397</c:v>
                </c:pt>
                <c:pt idx="919">
                  <c:v>2.7044899999999998</c:v>
                </c:pt>
                <c:pt idx="920">
                  <c:v>2.7050700000000001</c:v>
                </c:pt>
                <c:pt idx="921">
                  <c:v>2.7060599999999999</c:v>
                </c:pt>
                <c:pt idx="922">
                  <c:v>2.7066699999999999</c:v>
                </c:pt>
                <c:pt idx="923">
                  <c:v>2.7079599999999999</c:v>
                </c:pt>
                <c:pt idx="924">
                  <c:v>2.7084700000000002</c:v>
                </c:pt>
                <c:pt idx="925">
                  <c:v>2.7100300000000002</c:v>
                </c:pt>
                <c:pt idx="926">
                  <c:v>2.7107899999999998</c:v>
                </c:pt>
                <c:pt idx="927">
                  <c:v>2.7110099999999999</c:v>
                </c:pt>
                <c:pt idx="928">
                  <c:v>2.7112799999999999</c:v>
                </c:pt>
                <c:pt idx="929">
                  <c:v>2.7124299999999999</c:v>
                </c:pt>
                <c:pt idx="930">
                  <c:v>2.7131799999999999</c:v>
                </c:pt>
                <c:pt idx="931">
                  <c:v>2.71427</c:v>
                </c:pt>
                <c:pt idx="932">
                  <c:v>2.71515</c:v>
                </c:pt>
                <c:pt idx="933">
                  <c:v>2.7162099999999998</c:v>
                </c:pt>
                <c:pt idx="934">
                  <c:v>2.71705</c:v>
                </c:pt>
                <c:pt idx="935">
                  <c:v>2.71766</c:v>
                </c:pt>
                <c:pt idx="936">
                  <c:v>2.7187000000000001</c:v>
                </c:pt>
                <c:pt idx="937">
                  <c:v>2.71943</c:v>
                </c:pt>
                <c:pt idx="938">
                  <c:v>2.7202000000000002</c:v>
                </c:pt>
                <c:pt idx="939">
                  <c:v>2.72126</c:v>
                </c:pt>
                <c:pt idx="940">
                  <c:v>2.7222599999999999</c:v>
                </c:pt>
                <c:pt idx="941">
                  <c:v>2.7231999999999998</c:v>
                </c:pt>
                <c:pt idx="942">
                  <c:v>2.72403</c:v>
                </c:pt>
                <c:pt idx="943">
                  <c:v>2.7251400000000001</c:v>
                </c:pt>
                <c:pt idx="944">
                  <c:v>2.72601</c:v>
                </c:pt>
                <c:pt idx="945">
                  <c:v>2.7271000000000001</c:v>
                </c:pt>
                <c:pt idx="946">
                  <c:v>2.7275900000000002</c:v>
                </c:pt>
                <c:pt idx="947">
                  <c:v>2.7283300000000001</c:v>
                </c:pt>
                <c:pt idx="948">
                  <c:v>2.7284999999999999</c:v>
                </c:pt>
                <c:pt idx="949">
                  <c:v>2.72959</c:v>
                </c:pt>
                <c:pt idx="950">
                  <c:v>2.7309000000000001</c:v>
                </c:pt>
                <c:pt idx="951">
                  <c:v>2.7319300000000002</c:v>
                </c:pt>
                <c:pt idx="952">
                  <c:v>2.7325300000000001</c:v>
                </c:pt>
                <c:pt idx="953">
                  <c:v>2.7330899999999998</c:v>
                </c:pt>
                <c:pt idx="954">
                  <c:v>2.7345100000000002</c:v>
                </c:pt>
                <c:pt idx="955">
                  <c:v>2.7353900000000002</c:v>
                </c:pt>
                <c:pt idx="956">
                  <c:v>2.7366100000000002</c:v>
                </c:pt>
                <c:pt idx="957">
                  <c:v>2.7368999999999999</c:v>
                </c:pt>
                <c:pt idx="958">
                  <c:v>2.7376800000000001</c:v>
                </c:pt>
                <c:pt idx="959">
                  <c:v>2.73895</c:v>
                </c:pt>
                <c:pt idx="960">
                  <c:v>2.7394599999999998</c:v>
                </c:pt>
                <c:pt idx="961">
                  <c:v>2.7401</c:v>
                </c:pt>
                <c:pt idx="962">
                  <c:v>2.7408600000000001</c:v>
                </c:pt>
                <c:pt idx="963">
                  <c:v>2.7415699999999998</c:v>
                </c:pt>
                <c:pt idx="964">
                  <c:v>2.7427199999999998</c:v>
                </c:pt>
                <c:pt idx="965">
                  <c:v>2.7431100000000002</c:v>
                </c:pt>
                <c:pt idx="966">
                  <c:v>2.7448899999999998</c:v>
                </c:pt>
                <c:pt idx="967">
                  <c:v>2.74539</c:v>
                </c:pt>
                <c:pt idx="968">
                  <c:v>2.7461700000000002</c:v>
                </c:pt>
                <c:pt idx="969">
                  <c:v>2.7473000000000001</c:v>
                </c:pt>
                <c:pt idx="970">
                  <c:v>2.7485300000000001</c:v>
                </c:pt>
                <c:pt idx="971">
                  <c:v>2.74932</c:v>
                </c:pt>
                <c:pt idx="972">
                  <c:v>2.7506300000000001</c:v>
                </c:pt>
                <c:pt idx="973">
                  <c:v>2.7512099999999999</c:v>
                </c:pt>
                <c:pt idx="974">
                  <c:v>2.7519</c:v>
                </c:pt>
                <c:pt idx="975">
                  <c:v>2.7526899999999999</c:v>
                </c:pt>
                <c:pt idx="976">
                  <c:v>2.7535799999999999</c:v>
                </c:pt>
                <c:pt idx="977">
                  <c:v>2.7546200000000001</c:v>
                </c:pt>
                <c:pt idx="978">
                  <c:v>2.7555299999999998</c:v>
                </c:pt>
                <c:pt idx="979">
                  <c:v>2.75665</c:v>
                </c:pt>
                <c:pt idx="980">
                  <c:v>2.7573300000000001</c:v>
                </c:pt>
                <c:pt idx="981">
                  <c:v>2.7582800000000001</c:v>
                </c:pt>
                <c:pt idx="982">
                  <c:v>2.75936</c:v>
                </c:pt>
                <c:pt idx="983">
                  <c:v>2.7602500000000001</c:v>
                </c:pt>
                <c:pt idx="984">
                  <c:v>2.7615799999999999</c:v>
                </c:pt>
                <c:pt idx="985">
                  <c:v>2.7622800000000001</c:v>
                </c:pt>
                <c:pt idx="986">
                  <c:v>2.7626200000000001</c:v>
                </c:pt>
                <c:pt idx="987">
                  <c:v>2.76396</c:v>
                </c:pt>
                <c:pt idx="988">
                  <c:v>2.76491</c:v>
                </c:pt>
                <c:pt idx="989">
                  <c:v>2.7655400000000001</c:v>
                </c:pt>
                <c:pt idx="990">
                  <c:v>2.76641</c:v>
                </c:pt>
                <c:pt idx="991">
                  <c:v>2.76722</c:v>
                </c:pt>
                <c:pt idx="992">
                  <c:v>2.7684199999999999</c:v>
                </c:pt>
                <c:pt idx="993">
                  <c:v>2.7689599999999999</c:v>
                </c:pt>
                <c:pt idx="994">
                  <c:v>2.7701099999999999</c:v>
                </c:pt>
                <c:pt idx="995">
                  <c:v>2.7706</c:v>
                </c:pt>
                <c:pt idx="996">
                  <c:v>2.7713100000000002</c:v>
                </c:pt>
                <c:pt idx="997">
                  <c:v>2.7725200000000001</c:v>
                </c:pt>
                <c:pt idx="998">
                  <c:v>2.7735699999999999</c:v>
                </c:pt>
                <c:pt idx="999">
                  <c:v>2.77468</c:v>
                </c:pt>
                <c:pt idx="1000">
                  <c:v>2.7751399999999999</c:v>
                </c:pt>
                <c:pt idx="1001">
                  <c:v>2.7759100000000001</c:v>
                </c:pt>
                <c:pt idx="1002">
                  <c:v>2.7767200000000001</c:v>
                </c:pt>
                <c:pt idx="1003">
                  <c:v>2.7775500000000002</c:v>
                </c:pt>
                <c:pt idx="1004">
                  <c:v>2.7783600000000002</c:v>
                </c:pt>
                <c:pt idx="1005">
                  <c:v>2.77888</c:v>
                </c:pt>
                <c:pt idx="1006">
                  <c:v>2.7792400000000002</c:v>
                </c:pt>
                <c:pt idx="1007">
                  <c:v>2.7797700000000001</c:v>
                </c:pt>
                <c:pt idx="1008">
                  <c:v>2.7807599999999999</c:v>
                </c:pt>
                <c:pt idx="1009">
                  <c:v>2.78206</c:v>
                </c:pt>
                <c:pt idx="1010">
                  <c:v>2.7829899999999999</c:v>
                </c:pt>
                <c:pt idx="1011">
                  <c:v>2.7836400000000001</c:v>
                </c:pt>
                <c:pt idx="1012">
                  <c:v>2.78464</c:v>
                </c:pt>
                <c:pt idx="1013">
                  <c:v>2.7852999999999999</c:v>
                </c:pt>
                <c:pt idx="1014">
                  <c:v>2.7865700000000002</c:v>
                </c:pt>
                <c:pt idx="1015">
                  <c:v>2.7876300000000001</c:v>
                </c:pt>
                <c:pt idx="1016">
                  <c:v>2.78878</c:v>
                </c:pt>
                <c:pt idx="1017">
                  <c:v>2.7900200000000002</c:v>
                </c:pt>
                <c:pt idx="1018">
                  <c:v>2.79087</c:v>
                </c:pt>
                <c:pt idx="1019">
                  <c:v>2.7913399999999999</c:v>
                </c:pt>
                <c:pt idx="1020">
                  <c:v>2.79175</c:v>
                </c:pt>
                <c:pt idx="1021">
                  <c:v>2.7925800000000001</c:v>
                </c:pt>
                <c:pt idx="1022">
                  <c:v>2.7934299999999999</c:v>
                </c:pt>
                <c:pt idx="1023">
                  <c:v>2.7947899999999999</c:v>
                </c:pt>
                <c:pt idx="1024">
                  <c:v>2.7957399999999999</c:v>
                </c:pt>
                <c:pt idx="1025">
                  <c:v>2.7966799999999998</c:v>
                </c:pt>
                <c:pt idx="1026">
                  <c:v>2.7970000000000002</c:v>
                </c:pt>
                <c:pt idx="1027">
                  <c:v>2.79793</c:v>
                </c:pt>
                <c:pt idx="1028">
                  <c:v>2.7989700000000002</c:v>
                </c:pt>
                <c:pt idx="1029">
                  <c:v>2.8001800000000001</c:v>
                </c:pt>
                <c:pt idx="1030">
                  <c:v>2.8010000000000002</c:v>
                </c:pt>
                <c:pt idx="1031">
                  <c:v>2.8023400000000001</c:v>
                </c:pt>
                <c:pt idx="1032">
                  <c:v>2.8030300000000001</c:v>
                </c:pt>
                <c:pt idx="1033">
                  <c:v>2.80396</c:v>
                </c:pt>
                <c:pt idx="1034">
                  <c:v>2.8047300000000002</c:v>
                </c:pt>
                <c:pt idx="1035">
                  <c:v>2.8055099999999999</c:v>
                </c:pt>
                <c:pt idx="1036">
                  <c:v>2.8060499999999999</c:v>
                </c:pt>
                <c:pt idx="1037">
                  <c:v>2.8071299999999999</c:v>
                </c:pt>
                <c:pt idx="1038">
                  <c:v>2.8075199999999998</c:v>
                </c:pt>
                <c:pt idx="1039">
                  <c:v>2.8089300000000001</c:v>
                </c:pt>
                <c:pt idx="1040">
                  <c:v>2.8094299999999999</c:v>
                </c:pt>
                <c:pt idx="1041">
                  <c:v>2.8101500000000001</c:v>
                </c:pt>
                <c:pt idx="1042">
                  <c:v>2.81168</c:v>
                </c:pt>
                <c:pt idx="1043">
                  <c:v>2.8126199999999999</c:v>
                </c:pt>
                <c:pt idx="1044">
                  <c:v>2.81338</c:v>
                </c:pt>
                <c:pt idx="1045">
                  <c:v>2.81393</c:v>
                </c:pt>
                <c:pt idx="1046">
                  <c:v>2.8150499999999998</c:v>
                </c:pt>
                <c:pt idx="1047">
                  <c:v>2.8158300000000001</c:v>
                </c:pt>
                <c:pt idx="1048">
                  <c:v>2.81677</c:v>
                </c:pt>
                <c:pt idx="1049">
                  <c:v>2.8180100000000001</c:v>
                </c:pt>
                <c:pt idx="1050">
                  <c:v>2.819</c:v>
                </c:pt>
                <c:pt idx="1051">
                  <c:v>2.8200599999999998</c:v>
                </c:pt>
                <c:pt idx="1052">
                  <c:v>2.8210000000000002</c:v>
                </c:pt>
                <c:pt idx="1053">
                  <c:v>2.82179</c:v>
                </c:pt>
                <c:pt idx="1054">
                  <c:v>2.8225199999999999</c:v>
                </c:pt>
                <c:pt idx="1055">
                  <c:v>2.8236699999999999</c:v>
                </c:pt>
                <c:pt idx="1056">
                  <c:v>2.82484</c:v>
                </c:pt>
                <c:pt idx="1057">
                  <c:v>2.8255300000000001</c:v>
                </c:pt>
                <c:pt idx="1058">
                  <c:v>2.8263199999999999</c:v>
                </c:pt>
                <c:pt idx="1059">
                  <c:v>2.82707</c:v>
                </c:pt>
                <c:pt idx="1060">
                  <c:v>2.82796</c:v>
                </c:pt>
                <c:pt idx="1061">
                  <c:v>2.8298999999999999</c:v>
                </c:pt>
                <c:pt idx="1062">
                  <c:v>2.8319999999999999</c:v>
                </c:pt>
                <c:pt idx="1063">
                  <c:v>2.8324699999999998</c:v>
                </c:pt>
                <c:pt idx="1064">
                  <c:v>2.8334600000000001</c:v>
                </c:pt>
                <c:pt idx="1065">
                  <c:v>2.8344900000000002</c:v>
                </c:pt>
                <c:pt idx="1066">
                  <c:v>2.8352599999999999</c:v>
                </c:pt>
                <c:pt idx="1067">
                  <c:v>2.83589</c:v>
                </c:pt>
                <c:pt idx="1068">
                  <c:v>2.83656</c:v>
                </c:pt>
                <c:pt idx="1069">
                  <c:v>2.8376899999999998</c:v>
                </c:pt>
                <c:pt idx="1070">
                  <c:v>2.8385899999999999</c:v>
                </c:pt>
                <c:pt idx="1071">
                  <c:v>2.83961</c:v>
                </c:pt>
                <c:pt idx="1072">
                  <c:v>2.8412899999999999</c:v>
                </c:pt>
                <c:pt idx="1073">
                  <c:v>2.8418100000000002</c:v>
                </c:pt>
                <c:pt idx="1074">
                  <c:v>2.8422700000000001</c:v>
                </c:pt>
                <c:pt idx="1075">
                  <c:v>2.8439700000000001</c:v>
                </c:pt>
                <c:pt idx="1076">
                  <c:v>2.84571</c:v>
                </c:pt>
                <c:pt idx="1077">
                  <c:v>2.84619</c:v>
                </c:pt>
                <c:pt idx="1078">
                  <c:v>2.8466399999999998</c:v>
                </c:pt>
                <c:pt idx="1079">
                  <c:v>2.84755</c:v>
                </c:pt>
                <c:pt idx="1080">
                  <c:v>2.84856</c:v>
                </c:pt>
                <c:pt idx="1081">
                  <c:v>2.8502900000000002</c:v>
                </c:pt>
                <c:pt idx="1082">
                  <c:v>2.8512499999999998</c:v>
                </c:pt>
                <c:pt idx="1083">
                  <c:v>2.85229</c:v>
                </c:pt>
                <c:pt idx="1084">
                  <c:v>2.8539699999999999</c:v>
                </c:pt>
                <c:pt idx="1085">
                  <c:v>2.8549500000000001</c:v>
                </c:pt>
                <c:pt idx="1086">
                  <c:v>2.8563800000000001</c:v>
                </c:pt>
                <c:pt idx="1087">
                  <c:v>2.8574299999999999</c:v>
                </c:pt>
                <c:pt idx="1088">
                  <c:v>2.8584399999999999</c:v>
                </c:pt>
                <c:pt idx="1089">
                  <c:v>2.8594200000000001</c:v>
                </c:pt>
                <c:pt idx="1090">
                  <c:v>2.86015</c:v>
                </c:pt>
                <c:pt idx="1091">
                  <c:v>2.8607499999999999</c:v>
                </c:pt>
                <c:pt idx="1092">
                  <c:v>2.8618600000000001</c:v>
                </c:pt>
                <c:pt idx="1093">
                  <c:v>2.8624700000000001</c:v>
                </c:pt>
                <c:pt idx="1094">
                  <c:v>2.86374</c:v>
                </c:pt>
                <c:pt idx="1095">
                  <c:v>2.86578</c:v>
                </c:pt>
                <c:pt idx="1096">
                  <c:v>2.8661599999999998</c:v>
                </c:pt>
                <c:pt idx="1097">
                  <c:v>2.8677000000000001</c:v>
                </c:pt>
                <c:pt idx="1098">
                  <c:v>2.8687499999999999</c:v>
                </c:pt>
                <c:pt idx="1099">
                  <c:v>2.8694600000000001</c:v>
                </c:pt>
                <c:pt idx="1100">
                  <c:v>2.8704499999999999</c:v>
                </c:pt>
                <c:pt idx="1101">
                  <c:v>2.87113</c:v>
                </c:pt>
                <c:pt idx="1102">
                  <c:v>2.87209</c:v>
                </c:pt>
                <c:pt idx="1103">
                  <c:v>2.8733599999999999</c:v>
                </c:pt>
                <c:pt idx="1104">
                  <c:v>2.8742700000000001</c:v>
                </c:pt>
                <c:pt idx="1105">
                  <c:v>2.8752300000000002</c:v>
                </c:pt>
                <c:pt idx="1106">
                  <c:v>2.8755899999999999</c:v>
                </c:pt>
                <c:pt idx="1107">
                  <c:v>2.8763700000000001</c:v>
                </c:pt>
                <c:pt idx="1108">
                  <c:v>2.87791</c:v>
                </c:pt>
                <c:pt idx="1109">
                  <c:v>2.8791899999999999</c:v>
                </c:pt>
                <c:pt idx="1110">
                  <c:v>2.88028</c:v>
                </c:pt>
                <c:pt idx="1111">
                  <c:v>2.88083</c:v>
                </c:pt>
                <c:pt idx="1112">
                  <c:v>2.88185</c:v>
                </c:pt>
                <c:pt idx="1113">
                  <c:v>2.8826000000000001</c:v>
                </c:pt>
                <c:pt idx="1114">
                  <c:v>2.8843700000000001</c:v>
                </c:pt>
                <c:pt idx="1115">
                  <c:v>2.8850600000000002</c:v>
                </c:pt>
                <c:pt idx="1116">
                  <c:v>2.8862899999999998</c:v>
                </c:pt>
                <c:pt idx="1117">
                  <c:v>2.8884500000000002</c:v>
                </c:pt>
                <c:pt idx="1118">
                  <c:v>2.88903</c:v>
                </c:pt>
                <c:pt idx="1119">
                  <c:v>2.8908700000000001</c:v>
                </c:pt>
                <c:pt idx="1120">
                  <c:v>2.89255</c:v>
                </c:pt>
                <c:pt idx="1121">
                  <c:v>2.8935300000000002</c:v>
                </c:pt>
                <c:pt idx="1122">
                  <c:v>2.8944000000000001</c:v>
                </c:pt>
                <c:pt idx="1123">
                  <c:v>2.8952200000000001</c:v>
                </c:pt>
                <c:pt idx="1124">
                  <c:v>2.89602</c:v>
                </c:pt>
                <c:pt idx="1125">
                  <c:v>2.8976099999999998</c:v>
                </c:pt>
                <c:pt idx="1126">
                  <c:v>2.8994200000000001</c:v>
                </c:pt>
                <c:pt idx="1127">
                  <c:v>2.8997999999999999</c:v>
                </c:pt>
                <c:pt idx="1128">
                  <c:v>2.9006099999999999</c:v>
                </c:pt>
                <c:pt idx="1129">
                  <c:v>2.9010699999999998</c:v>
                </c:pt>
                <c:pt idx="1130">
                  <c:v>2.9024399999999999</c:v>
                </c:pt>
                <c:pt idx="1131">
                  <c:v>2.90299</c:v>
                </c:pt>
                <c:pt idx="1132">
                  <c:v>2.90456</c:v>
                </c:pt>
                <c:pt idx="1133">
                  <c:v>2.9064299999999998</c:v>
                </c:pt>
                <c:pt idx="1134">
                  <c:v>2.9072300000000002</c:v>
                </c:pt>
                <c:pt idx="1135">
                  <c:v>2.9077500000000001</c:v>
                </c:pt>
                <c:pt idx="1136">
                  <c:v>2.9087999999999998</c:v>
                </c:pt>
                <c:pt idx="1137">
                  <c:v>2.9095499999999999</c:v>
                </c:pt>
                <c:pt idx="1138">
                  <c:v>2.9106299999999998</c:v>
                </c:pt>
                <c:pt idx="1139">
                  <c:v>2.9109400000000001</c:v>
                </c:pt>
                <c:pt idx="1140">
                  <c:v>2.91153</c:v>
                </c:pt>
                <c:pt idx="1141">
                  <c:v>2.91228</c:v>
                </c:pt>
                <c:pt idx="1142">
                  <c:v>2.9129999999999998</c:v>
                </c:pt>
                <c:pt idx="1143">
                  <c:v>2.9144399999999999</c:v>
                </c:pt>
                <c:pt idx="1144">
                  <c:v>2.9163899999999998</c:v>
                </c:pt>
                <c:pt idx="1145">
                  <c:v>2.9179200000000001</c:v>
                </c:pt>
                <c:pt idx="1146">
                  <c:v>2.9192499999999999</c:v>
                </c:pt>
                <c:pt idx="1147">
                  <c:v>2.9200699999999999</c:v>
                </c:pt>
                <c:pt idx="1148">
                  <c:v>2.9206799999999999</c:v>
                </c:pt>
                <c:pt idx="1149">
                  <c:v>2.92177</c:v>
                </c:pt>
                <c:pt idx="1150">
                  <c:v>2.9237000000000002</c:v>
                </c:pt>
                <c:pt idx="1151">
                  <c:v>2.9239899999999999</c:v>
                </c:pt>
                <c:pt idx="1152">
                  <c:v>2.92578</c:v>
                </c:pt>
                <c:pt idx="1153">
                  <c:v>2.9277799999999998</c:v>
                </c:pt>
                <c:pt idx="1154">
                  <c:v>2.9291100000000001</c:v>
                </c:pt>
                <c:pt idx="1155">
                  <c:v>2.9296799999999998</c:v>
                </c:pt>
                <c:pt idx="1156">
                  <c:v>2.9306199999999998</c:v>
                </c:pt>
                <c:pt idx="1157">
                  <c:v>2.9316399999999998</c:v>
                </c:pt>
                <c:pt idx="1158">
                  <c:v>2.9335499999999999</c:v>
                </c:pt>
                <c:pt idx="1159">
                  <c:v>2.9357099999999998</c:v>
                </c:pt>
                <c:pt idx="1160">
                  <c:v>2.9370599999999998</c:v>
                </c:pt>
                <c:pt idx="1161">
                  <c:v>2.9383599999999999</c:v>
                </c:pt>
                <c:pt idx="1162">
                  <c:v>2.9389599999999998</c:v>
                </c:pt>
                <c:pt idx="1163">
                  <c:v>2.93953</c:v>
                </c:pt>
                <c:pt idx="1164">
                  <c:v>2.9397500000000001</c:v>
                </c:pt>
                <c:pt idx="1165">
                  <c:v>2.9413100000000001</c:v>
                </c:pt>
                <c:pt idx="1166">
                  <c:v>2.94279</c:v>
                </c:pt>
                <c:pt idx="1167">
                  <c:v>2.94367</c:v>
                </c:pt>
                <c:pt idx="1168">
                  <c:v>2.9456699999999998</c:v>
                </c:pt>
                <c:pt idx="1169">
                  <c:v>2.9460700000000002</c:v>
                </c:pt>
                <c:pt idx="1170">
                  <c:v>2.9473699999999998</c:v>
                </c:pt>
                <c:pt idx="1171">
                  <c:v>2.9485100000000002</c:v>
                </c:pt>
                <c:pt idx="1172">
                  <c:v>2.94963</c:v>
                </c:pt>
                <c:pt idx="1173">
                  <c:v>2.9507599999999998</c:v>
                </c:pt>
                <c:pt idx="1174">
                  <c:v>2.9517799999999998</c:v>
                </c:pt>
                <c:pt idx="1175">
                  <c:v>2.9527299999999999</c:v>
                </c:pt>
                <c:pt idx="1176">
                  <c:v>2.9538600000000002</c:v>
                </c:pt>
                <c:pt idx="1177">
                  <c:v>2.9557600000000002</c:v>
                </c:pt>
                <c:pt idx="1178">
                  <c:v>2.95703</c:v>
                </c:pt>
                <c:pt idx="1179">
                  <c:v>2.9583599999999999</c:v>
                </c:pt>
                <c:pt idx="1180">
                  <c:v>2.9592200000000002</c:v>
                </c:pt>
                <c:pt idx="1181">
                  <c:v>2.9603799999999998</c:v>
                </c:pt>
                <c:pt idx="1182">
                  <c:v>2.9611100000000001</c:v>
                </c:pt>
                <c:pt idx="1183">
                  <c:v>2.96305</c:v>
                </c:pt>
                <c:pt idx="1184">
                  <c:v>2.9635899999999999</c:v>
                </c:pt>
                <c:pt idx="1185">
                  <c:v>2.96448</c:v>
                </c:pt>
                <c:pt idx="1186">
                  <c:v>2.9656099999999999</c:v>
                </c:pt>
                <c:pt idx="1187">
                  <c:v>2.9669099999999999</c:v>
                </c:pt>
                <c:pt idx="1188">
                  <c:v>2.9677899999999999</c:v>
                </c:pt>
                <c:pt idx="1189">
                  <c:v>2.9686300000000001</c:v>
                </c:pt>
                <c:pt idx="1190">
                  <c:v>2.9703599999999999</c:v>
                </c:pt>
                <c:pt idx="1191">
                  <c:v>2.97173</c:v>
                </c:pt>
                <c:pt idx="1192">
                  <c:v>2.9726400000000002</c:v>
                </c:pt>
                <c:pt idx="1193">
                  <c:v>2.9744000000000002</c:v>
                </c:pt>
                <c:pt idx="1194">
                  <c:v>2.9757799999999999</c:v>
                </c:pt>
                <c:pt idx="1195">
                  <c:v>2.9767700000000001</c:v>
                </c:pt>
                <c:pt idx="1196">
                  <c:v>2.97742</c:v>
                </c:pt>
                <c:pt idx="1197">
                  <c:v>2.9781499999999999</c:v>
                </c:pt>
                <c:pt idx="1198">
                  <c:v>2.9792800000000002</c:v>
                </c:pt>
                <c:pt idx="1199">
                  <c:v>2.9801899999999999</c:v>
                </c:pt>
                <c:pt idx="1200">
                  <c:v>2.9807899999999998</c:v>
                </c:pt>
                <c:pt idx="1201">
                  <c:v>2.9826999999999999</c:v>
                </c:pt>
                <c:pt idx="1202">
                  <c:v>2.9835500000000001</c:v>
                </c:pt>
                <c:pt idx="1203">
                  <c:v>2.9856199999999999</c:v>
                </c:pt>
                <c:pt idx="1204">
                  <c:v>2.98651</c:v>
                </c:pt>
                <c:pt idx="1205">
                  <c:v>2.9883099999999998</c:v>
                </c:pt>
                <c:pt idx="1206">
                  <c:v>2.9907699999999999</c:v>
                </c:pt>
                <c:pt idx="1207">
                  <c:v>2.9919500000000001</c:v>
                </c:pt>
                <c:pt idx="1208">
                  <c:v>2.9925999999999999</c:v>
                </c:pt>
                <c:pt idx="1209">
                  <c:v>2.9938500000000001</c:v>
                </c:pt>
                <c:pt idx="1210">
                  <c:v>2.99437</c:v>
                </c:pt>
                <c:pt idx="1211">
                  <c:v>2.9954999999999998</c:v>
                </c:pt>
                <c:pt idx="1212">
                  <c:v>2.9960499999999999</c:v>
                </c:pt>
                <c:pt idx="1213">
                  <c:v>2.9971100000000002</c:v>
                </c:pt>
                <c:pt idx="1214">
                  <c:v>2.9985200000000001</c:v>
                </c:pt>
                <c:pt idx="1215">
                  <c:v>3.0002399999999998</c:v>
                </c:pt>
                <c:pt idx="1216">
                  <c:v>3.0018500000000001</c:v>
                </c:pt>
                <c:pt idx="1217">
                  <c:v>3.0030399999999999</c:v>
                </c:pt>
                <c:pt idx="1218">
                  <c:v>3.0036999999999998</c:v>
                </c:pt>
                <c:pt idx="1219">
                  <c:v>3.0043299999999999</c:v>
                </c:pt>
                <c:pt idx="1220">
                  <c:v>3.0051399999999999</c:v>
                </c:pt>
                <c:pt idx="1221">
                  <c:v>3.00624</c:v>
                </c:pt>
                <c:pt idx="1222">
                  <c:v>3.00753</c:v>
                </c:pt>
                <c:pt idx="1223">
                  <c:v>3.00908</c:v>
                </c:pt>
                <c:pt idx="1224">
                  <c:v>3.0103399999999998</c:v>
                </c:pt>
                <c:pt idx="1225">
                  <c:v>3.0112199999999998</c:v>
                </c:pt>
                <c:pt idx="1226">
                  <c:v>3.0119500000000001</c:v>
                </c:pt>
                <c:pt idx="1227">
                  <c:v>3.01349</c:v>
                </c:pt>
                <c:pt idx="1228">
                  <c:v>3.0148100000000002</c:v>
                </c:pt>
                <c:pt idx="1229">
                  <c:v>3.0158499999999999</c:v>
                </c:pt>
                <c:pt idx="1230">
                  <c:v>3.0169600000000001</c:v>
                </c:pt>
                <c:pt idx="1231">
                  <c:v>3.0188600000000001</c:v>
                </c:pt>
                <c:pt idx="1232">
                  <c:v>3.0208300000000001</c:v>
                </c:pt>
                <c:pt idx="1233">
                  <c:v>3.0217100000000001</c:v>
                </c:pt>
                <c:pt idx="1234">
                  <c:v>3.0225200000000001</c:v>
                </c:pt>
                <c:pt idx="1235">
                  <c:v>3.0236499999999999</c:v>
                </c:pt>
                <c:pt idx="1236">
                  <c:v>3.0251199999999998</c:v>
                </c:pt>
                <c:pt idx="1237">
                  <c:v>3.0260099999999999</c:v>
                </c:pt>
                <c:pt idx="1238">
                  <c:v>3.02773</c:v>
                </c:pt>
                <c:pt idx="1239">
                  <c:v>3.03003</c:v>
                </c:pt>
                <c:pt idx="1240">
                  <c:v>3.03132</c:v>
                </c:pt>
                <c:pt idx="1241">
                  <c:v>3.03213</c:v>
                </c:pt>
                <c:pt idx="1242">
                  <c:v>3.0335000000000001</c:v>
                </c:pt>
                <c:pt idx="1243">
                  <c:v>3.0338799999999999</c:v>
                </c:pt>
                <c:pt idx="1244">
                  <c:v>3.0348099999999998</c:v>
                </c:pt>
                <c:pt idx="1245">
                  <c:v>3.0357799999999999</c:v>
                </c:pt>
                <c:pt idx="1246">
                  <c:v>3.03654</c:v>
                </c:pt>
                <c:pt idx="1247">
                  <c:v>3.0379800000000001</c:v>
                </c:pt>
                <c:pt idx="1248">
                  <c:v>3.0398200000000002</c:v>
                </c:pt>
                <c:pt idx="1249">
                  <c:v>3.0415299999999998</c:v>
                </c:pt>
                <c:pt idx="1250">
                  <c:v>3.04331</c:v>
                </c:pt>
                <c:pt idx="1251">
                  <c:v>3.0443899999999999</c:v>
                </c:pt>
                <c:pt idx="1252">
                  <c:v>3.0455800000000002</c:v>
                </c:pt>
                <c:pt idx="1253">
                  <c:v>3.0462099999999999</c:v>
                </c:pt>
                <c:pt idx="1254">
                  <c:v>3.0476800000000002</c:v>
                </c:pt>
                <c:pt idx="1255">
                  <c:v>3.0492599999999999</c:v>
                </c:pt>
                <c:pt idx="1256">
                  <c:v>3.0498799999999999</c:v>
                </c:pt>
                <c:pt idx="1257">
                  <c:v>3.0511699999999999</c:v>
                </c:pt>
                <c:pt idx="1258">
                  <c:v>3.05206</c:v>
                </c:pt>
                <c:pt idx="1259">
                  <c:v>3.0523400000000001</c:v>
                </c:pt>
                <c:pt idx="1260">
                  <c:v>3.0546099999999998</c:v>
                </c:pt>
                <c:pt idx="1261">
                  <c:v>3.0563799999999999</c:v>
                </c:pt>
                <c:pt idx="1262">
                  <c:v>3.0575000000000001</c:v>
                </c:pt>
                <c:pt idx="1263">
                  <c:v>3.0586500000000001</c:v>
                </c:pt>
                <c:pt idx="1264">
                  <c:v>3.0605899999999999</c:v>
                </c:pt>
                <c:pt idx="1265">
                  <c:v>3.0626699999999998</c:v>
                </c:pt>
                <c:pt idx="1266">
                  <c:v>3.0637799999999999</c:v>
                </c:pt>
                <c:pt idx="1267">
                  <c:v>3.06508</c:v>
                </c:pt>
                <c:pt idx="1268">
                  <c:v>3.0658300000000001</c:v>
                </c:pt>
                <c:pt idx="1269">
                  <c:v>3.0664899999999999</c:v>
                </c:pt>
                <c:pt idx="1270">
                  <c:v>3.06759</c:v>
                </c:pt>
                <c:pt idx="1271">
                  <c:v>3.0696099999999999</c:v>
                </c:pt>
                <c:pt idx="1272">
                  <c:v>3.0715599999999998</c:v>
                </c:pt>
                <c:pt idx="1273">
                  <c:v>3.0727099999999998</c:v>
                </c:pt>
                <c:pt idx="1274">
                  <c:v>3.0734400000000002</c:v>
                </c:pt>
                <c:pt idx="1275">
                  <c:v>3.07477</c:v>
                </c:pt>
                <c:pt idx="1276">
                  <c:v>3.0753499999999998</c:v>
                </c:pt>
                <c:pt idx="1277">
                  <c:v>3.07734</c:v>
                </c:pt>
                <c:pt idx="1278">
                  <c:v>3.0784899999999999</c:v>
                </c:pt>
                <c:pt idx="1279">
                  <c:v>3.07986</c:v>
                </c:pt>
                <c:pt idx="1280">
                  <c:v>3.0808300000000002</c:v>
                </c:pt>
                <c:pt idx="1281">
                  <c:v>3.08222</c:v>
                </c:pt>
                <c:pt idx="1282">
                  <c:v>3.0842000000000001</c:v>
                </c:pt>
                <c:pt idx="1283">
                  <c:v>3.0855700000000001</c:v>
                </c:pt>
                <c:pt idx="1284">
                  <c:v>3.0869</c:v>
                </c:pt>
                <c:pt idx="1285">
                  <c:v>3.08819</c:v>
                </c:pt>
                <c:pt idx="1286">
                  <c:v>3.0896499999999998</c:v>
                </c:pt>
                <c:pt idx="1287">
                  <c:v>3.09205</c:v>
                </c:pt>
                <c:pt idx="1288">
                  <c:v>3.0928300000000002</c:v>
                </c:pt>
                <c:pt idx="1289">
                  <c:v>3.0943200000000002</c:v>
                </c:pt>
                <c:pt idx="1290">
                  <c:v>3.0968</c:v>
                </c:pt>
                <c:pt idx="1291">
                  <c:v>3.0978500000000002</c:v>
                </c:pt>
                <c:pt idx="1292">
                  <c:v>3.0990099999999998</c:v>
                </c:pt>
                <c:pt idx="1293">
                  <c:v>3.1003400000000001</c:v>
                </c:pt>
                <c:pt idx="1294">
                  <c:v>3.1027399999999998</c:v>
                </c:pt>
                <c:pt idx="1295">
                  <c:v>3.1041500000000002</c:v>
                </c:pt>
                <c:pt idx="1296">
                  <c:v>3.1051500000000001</c:v>
                </c:pt>
                <c:pt idx="1297">
                  <c:v>3.1066199999999999</c:v>
                </c:pt>
                <c:pt idx="1298">
                  <c:v>3.10799</c:v>
                </c:pt>
                <c:pt idx="1299">
                  <c:v>3.1087899999999999</c:v>
                </c:pt>
                <c:pt idx="1300">
                  <c:v>3.1104699999999998</c:v>
                </c:pt>
                <c:pt idx="1301">
                  <c:v>3.1112899999999999</c:v>
                </c:pt>
                <c:pt idx="1302">
                  <c:v>3.11273</c:v>
                </c:pt>
                <c:pt idx="1303">
                  <c:v>3.1143900000000002</c:v>
                </c:pt>
                <c:pt idx="1304">
                  <c:v>3.1160800000000002</c:v>
                </c:pt>
                <c:pt idx="1305">
                  <c:v>3.1178400000000002</c:v>
                </c:pt>
                <c:pt idx="1306">
                  <c:v>3.11829</c:v>
                </c:pt>
                <c:pt idx="1307">
                  <c:v>3.1189499999999999</c:v>
                </c:pt>
                <c:pt idx="1308">
                  <c:v>3.1198000000000001</c:v>
                </c:pt>
                <c:pt idx="1309">
                  <c:v>3.1208399999999998</c:v>
                </c:pt>
                <c:pt idx="1310">
                  <c:v>3.1227</c:v>
                </c:pt>
                <c:pt idx="1311">
                  <c:v>3.1243099999999999</c:v>
                </c:pt>
                <c:pt idx="1312">
                  <c:v>3.1265399999999999</c:v>
                </c:pt>
                <c:pt idx="1313">
                  <c:v>3.12704</c:v>
                </c:pt>
                <c:pt idx="1314">
                  <c:v>3.1291500000000001</c:v>
                </c:pt>
                <c:pt idx="1315">
                  <c:v>3.1302599999999998</c:v>
                </c:pt>
                <c:pt idx="1316">
                  <c:v>3.1323699999999999</c:v>
                </c:pt>
                <c:pt idx="1317">
                  <c:v>3.1345700000000001</c:v>
                </c:pt>
                <c:pt idx="1318">
                  <c:v>3.13551</c:v>
                </c:pt>
                <c:pt idx="1319">
                  <c:v>3.13748</c:v>
                </c:pt>
                <c:pt idx="1320">
                  <c:v>3.13923</c:v>
                </c:pt>
                <c:pt idx="1321">
                  <c:v>3.1396700000000002</c:v>
                </c:pt>
                <c:pt idx="1322">
                  <c:v>3.1424699999999999</c:v>
                </c:pt>
                <c:pt idx="1323">
                  <c:v>3.14507</c:v>
                </c:pt>
                <c:pt idx="1324">
                  <c:v>3.1458699999999999</c:v>
                </c:pt>
                <c:pt idx="1325">
                  <c:v>3.14771</c:v>
                </c:pt>
                <c:pt idx="1326">
                  <c:v>3.1485699999999999</c:v>
                </c:pt>
                <c:pt idx="1327">
                  <c:v>3.1507999999999998</c:v>
                </c:pt>
                <c:pt idx="1328">
                  <c:v>3.1519699999999999</c:v>
                </c:pt>
                <c:pt idx="1329">
                  <c:v>3.1531099999999999</c:v>
                </c:pt>
                <c:pt idx="1330">
                  <c:v>3.1555300000000002</c:v>
                </c:pt>
                <c:pt idx="1331">
                  <c:v>3.1569500000000001</c:v>
                </c:pt>
                <c:pt idx="1332">
                  <c:v>3.1577099999999998</c:v>
                </c:pt>
                <c:pt idx="1333">
                  <c:v>3.1589700000000001</c:v>
                </c:pt>
                <c:pt idx="1334">
                  <c:v>3.1597</c:v>
                </c:pt>
                <c:pt idx="1335">
                  <c:v>3.1621700000000001</c:v>
                </c:pt>
                <c:pt idx="1336">
                  <c:v>3.1651199999999999</c:v>
                </c:pt>
                <c:pt idx="1337">
                  <c:v>3.1660900000000001</c:v>
                </c:pt>
                <c:pt idx="1338">
                  <c:v>3.1678000000000002</c:v>
                </c:pt>
                <c:pt idx="1339">
                  <c:v>3.1684700000000001</c:v>
                </c:pt>
                <c:pt idx="1340">
                  <c:v>3.1706500000000002</c:v>
                </c:pt>
                <c:pt idx="1341">
                  <c:v>3.17191</c:v>
                </c:pt>
                <c:pt idx="1342">
                  <c:v>3.1731400000000001</c:v>
                </c:pt>
                <c:pt idx="1343">
                  <c:v>3.1746500000000002</c:v>
                </c:pt>
                <c:pt idx="1344">
                  <c:v>3.1758700000000002</c:v>
                </c:pt>
                <c:pt idx="1345">
                  <c:v>3.1772800000000001</c:v>
                </c:pt>
                <c:pt idx="1346">
                  <c:v>3.1783299999999999</c:v>
                </c:pt>
                <c:pt idx="1347">
                  <c:v>3.18038</c:v>
                </c:pt>
                <c:pt idx="1348">
                  <c:v>3.1811400000000001</c:v>
                </c:pt>
                <c:pt idx="1349">
                  <c:v>3.1842000000000001</c:v>
                </c:pt>
                <c:pt idx="1350">
                  <c:v>3.1859199999999999</c:v>
                </c:pt>
                <c:pt idx="1351">
                  <c:v>3.1868500000000002</c:v>
                </c:pt>
                <c:pt idx="1352">
                  <c:v>3.1886199999999998</c:v>
                </c:pt>
                <c:pt idx="1353">
                  <c:v>3.1901899999999999</c:v>
                </c:pt>
                <c:pt idx="1354">
                  <c:v>3.1914099999999999</c:v>
                </c:pt>
                <c:pt idx="1355">
                  <c:v>3.1939199999999999</c:v>
                </c:pt>
                <c:pt idx="1356">
                  <c:v>3.1959499999999998</c:v>
                </c:pt>
                <c:pt idx="1357">
                  <c:v>3.19692</c:v>
                </c:pt>
                <c:pt idx="1358">
                  <c:v>3.19794</c:v>
                </c:pt>
                <c:pt idx="1359">
                  <c:v>3.1996500000000001</c:v>
                </c:pt>
                <c:pt idx="1360">
                  <c:v>3.20146</c:v>
                </c:pt>
                <c:pt idx="1361">
                  <c:v>3.2021099999999998</c:v>
                </c:pt>
                <c:pt idx="1362">
                  <c:v>3.2035100000000001</c:v>
                </c:pt>
                <c:pt idx="1363">
                  <c:v>3.2055199999999999</c:v>
                </c:pt>
                <c:pt idx="1364">
                  <c:v>3.2066699999999999</c:v>
                </c:pt>
                <c:pt idx="1365">
                  <c:v>3.2082799999999998</c:v>
                </c:pt>
                <c:pt idx="1366">
                  <c:v>3.20974</c:v>
                </c:pt>
                <c:pt idx="1367">
                  <c:v>3.2104499999999998</c:v>
                </c:pt>
                <c:pt idx="1368">
                  <c:v>3.21332</c:v>
                </c:pt>
                <c:pt idx="1369">
                  <c:v>3.2173600000000002</c:v>
                </c:pt>
                <c:pt idx="1370">
                  <c:v>3.2180200000000001</c:v>
                </c:pt>
                <c:pt idx="1371">
                  <c:v>3.2193800000000001</c:v>
                </c:pt>
                <c:pt idx="1372">
                  <c:v>3.21997</c:v>
                </c:pt>
                <c:pt idx="1373">
                  <c:v>3.22254</c:v>
                </c:pt>
                <c:pt idx="1374">
                  <c:v>3.2238099999999998</c:v>
                </c:pt>
                <c:pt idx="1375">
                  <c:v>3.2267800000000002</c:v>
                </c:pt>
                <c:pt idx="1376">
                  <c:v>3.2285699999999999</c:v>
                </c:pt>
                <c:pt idx="1377">
                  <c:v>3.2299899999999999</c:v>
                </c:pt>
                <c:pt idx="1378">
                  <c:v>3.23055</c:v>
                </c:pt>
                <c:pt idx="1379">
                  <c:v>3.2324000000000002</c:v>
                </c:pt>
                <c:pt idx="1380">
                  <c:v>3.2336900000000002</c:v>
                </c:pt>
                <c:pt idx="1381">
                  <c:v>3.2346900000000001</c:v>
                </c:pt>
                <c:pt idx="1382">
                  <c:v>3.2364899999999999</c:v>
                </c:pt>
                <c:pt idx="1383">
                  <c:v>3.2372399999999999</c:v>
                </c:pt>
                <c:pt idx="1384">
                  <c:v>3.2390400000000001</c:v>
                </c:pt>
                <c:pt idx="1385">
                  <c:v>3.2407499999999998</c:v>
                </c:pt>
                <c:pt idx="1386">
                  <c:v>3.2423000000000002</c:v>
                </c:pt>
                <c:pt idx="1387">
                  <c:v>3.2442799999999998</c:v>
                </c:pt>
                <c:pt idx="1388">
                  <c:v>3.2457799999999999</c:v>
                </c:pt>
                <c:pt idx="1389">
                  <c:v>3.24756</c:v>
                </c:pt>
                <c:pt idx="1390">
                  <c:v>3.2490100000000002</c:v>
                </c:pt>
                <c:pt idx="1391">
                  <c:v>3.2497699999999998</c:v>
                </c:pt>
                <c:pt idx="1392">
                  <c:v>3.2530700000000001</c:v>
                </c:pt>
                <c:pt idx="1393">
                  <c:v>3.25474</c:v>
                </c:pt>
                <c:pt idx="1394">
                  <c:v>3.2560699999999998</c:v>
                </c:pt>
                <c:pt idx="1395">
                  <c:v>3.2583500000000001</c:v>
                </c:pt>
                <c:pt idx="1396">
                  <c:v>3.2595999999999998</c:v>
                </c:pt>
                <c:pt idx="1397">
                  <c:v>3.2603800000000001</c:v>
                </c:pt>
                <c:pt idx="1398">
                  <c:v>3.2629700000000001</c:v>
                </c:pt>
                <c:pt idx="1399">
                  <c:v>3.2643300000000002</c:v>
                </c:pt>
                <c:pt idx="1400">
                  <c:v>3.2658399999999999</c:v>
                </c:pt>
                <c:pt idx="1401">
                  <c:v>3.2681100000000001</c:v>
                </c:pt>
                <c:pt idx="1402">
                  <c:v>3.2711199999999998</c:v>
                </c:pt>
                <c:pt idx="1403">
                  <c:v>3.2718699999999998</c:v>
                </c:pt>
                <c:pt idx="1404">
                  <c:v>3.2732000000000001</c:v>
                </c:pt>
                <c:pt idx="1405">
                  <c:v>3.2745199999999999</c:v>
                </c:pt>
                <c:pt idx="1406">
                  <c:v>3.2765900000000001</c:v>
                </c:pt>
                <c:pt idx="1407">
                  <c:v>3.27759</c:v>
                </c:pt>
                <c:pt idx="1408">
                  <c:v>3.2811900000000001</c:v>
                </c:pt>
                <c:pt idx="1409">
                  <c:v>3.2840600000000002</c:v>
                </c:pt>
                <c:pt idx="1410">
                  <c:v>3.2854299999999999</c:v>
                </c:pt>
                <c:pt idx="1411">
                  <c:v>3.2861500000000001</c:v>
                </c:pt>
                <c:pt idx="1412">
                  <c:v>3.2882799999999999</c:v>
                </c:pt>
                <c:pt idx="1413">
                  <c:v>3.2891599999999999</c:v>
                </c:pt>
                <c:pt idx="1414">
                  <c:v>3.29</c:v>
                </c:pt>
                <c:pt idx="1415">
                  <c:v>3.2905899999999999</c:v>
                </c:pt>
                <c:pt idx="1416">
                  <c:v>3.2928899999999999</c:v>
                </c:pt>
                <c:pt idx="1417">
                  <c:v>3.2944200000000001</c:v>
                </c:pt>
                <c:pt idx="1418">
                  <c:v>3.2954599999999998</c:v>
                </c:pt>
                <c:pt idx="1419">
                  <c:v>3.2970199999999998</c:v>
                </c:pt>
                <c:pt idx="1420">
                  <c:v>3.29861</c:v>
                </c:pt>
                <c:pt idx="1421">
                  <c:v>3.3001399999999999</c:v>
                </c:pt>
                <c:pt idx="1422">
                  <c:v>3.30166</c:v>
                </c:pt>
                <c:pt idx="1423">
                  <c:v>3.30348</c:v>
                </c:pt>
                <c:pt idx="1424">
                  <c:v>3.3046799999999998</c:v>
                </c:pt>
                <c:pt idx="1425">
                  <c:v>3.3071899999999999</c:v>
                </c:pt>
                <c:pt idx="1426">
                  <c:v>3.3088899999999999</c:v>
                </c:pt>
                <c:pt idx="1427">
                  <c:v>3.3112300000000001</c:v>
                </c:pt>
                <c:pt idx="1428">
                  <c:v>3.3133599999999999</c:v>
                </c:pt>
                <c:pt idx="1429">
                  <c:v>3.3145600000000002</c:v>
                </c:pt>
                <c:pt idx="1430">
                  <c:v>3.3154599999999999</c:v>
                </c:pt>
                <c:pt idx="1431">
                  <c:v>3.3185600000000002</c:v>
                </c:pt>
                <c:pt idx="1432">
                  <c:v>3.32029</c:v>
                </c:pt>
                <c:pt idx="1433">
                  <c:v>3.3218200000000002</c:v>
                </c:pt>
                <c:pt idx="1434">
                  <c:v>3.3235999999999999</c:v>
                </c:pt>
                <c:pt idx="1435">
                  <c:v>3.32491</c:v>
                </c:pt>
                <c:pt idx="1436">
                  <c:v>3.327</c:v>
                </c:pt>
                <c:pt idx="1437">
                  <c:v>3.3293900000000001</c:v>
                </c:pt>
                <c:pt idx="1438">
                  <c:v>3.3319000000000001</c:v>
                </c:pt>
                <c:pt idx="1439">
                  <c:v>3.3336999999999999</c:v>
                </c:pt>
                <c:pt idx="1440">
                  <c:v>3.33446</c:v>
                </c:pt>
                <c:pt idx="1441">
                  <c:v>3.3365499999999999</c:v>
                </c:pt>
                <c:pt idx="1442">
                  <c:v>3.3403200000000002</c:v>
                </c:pt>
                <c:pt idx="1443">
                  <c:v>3.3408799999999998</c:v>
                </c:pt>
                <c:pt idx="1444">
                  <c:v>3.3428599999999999</c:v>
                </c:pt>
                <c:pt idx="1445">
                  <c:v>3.3466399999999998</c:v>
                </c:pt>
                <c:pt idx="1446">
                  <c:v>3.3479299999999999</c:v>
                </c:pt>
                <c:pt idx="1447">
                  <c:v>3.34883</c:v>
                </c:pt>
                <c:pt idx="1448">
                  <c:v>3.3499400000000001</c:v>
                </c:pt>
                <c:pt idx="1449">
                  <c:v>3.3542000000000001</c:v>
                </c:pt>
                <c:pt idx="1450">
                  <c:v>3.3549500000000001</c:v>
                </c:pt>
                <c:pt idx="1451">
                  <c:v>3.3565299999999998</c:v>
                </c:pt>
                <c:pt idx="1452">
                  <c:v>3.3578700000000001</c:v>
                </c:pt>
                <c:pt idx="1453">
                  <c:v>3.3598699999999999</c:v>
                </c:pt>
                <c:pt idx="1454">
                  <c:v>3.3615599999999999</c:v>
                </c:pt>
                <c:pt idx="1455">
                  <c:v>3.36347</c:v>
                </c:pt>
                <c:pt idx="1456">
                  <c:v>3.3653</c:v>
                </c:pt>
                <c:pt idx="1457">
                  <c:v>3.3667799999999999</c:v>
                </c:pt>
                <c:pt idx="1458">
                  <c:v>3.3678400000000002</c:v>
                </c:pt>
                <c:pt idx="1459">
                  <c:v>3.3694999999999999</c:v>
                </c:pt>
                <c:pt idx="1460">
                  <c:v>3.3734500000000001</c:v>
                </c:pt>
                <c:pt idx="1461">
                  <c:v>3.3751199999999999</c:v>
                </c:pt>
                <c:pt idx="1462">
                  <c:v>3.3765700000000001</c:v>
                </c:pt>
                <c:pt idx="1463">
                  <c:v>3.3774000000000002</c:v>
                </c:pt>
                <c:pt idx="1464">
                  <c:v>3.3802699999999999</c:v>
                </c:pt>
                <c:pt idx="1465">
                  <c:v>3.3833199999999999</c:v>
                </c:pt>
                <c:pt idx="1466">
                  <c:v>3.3854899999999999</c:v>
                </c:pt>
                <c:pt idx="1467">
                  <c:v>3.3870200000000001</c:v>
                </c:pt>
                <c:pt idx="1468">
                  <c:v>3.3886799999999999</c:v>
                </c:pt>
                <c:pt idx="1469">
                  <c:v>3.3906000000000001</c:v>
                </c:pt>
                <c:pt idx="1470">
                  <c:v>3.3923399999999999</c:v>
                </c:pt>
                <c:pt idx="1471">
                  <c:v>3.3966099999999999</c:v>
                </c:pt>
                <c:pt idx="1472">
                  <c:v>3.3983699999999999</c:v>
                </c:pt>
                <c:pt idx="1473">
                  <c:v>3.39994</c:v>
                </c:pt>
                <c:pt idx="1474">
                  <c:v>3.4013100000000001</c:v>
                </c:pt>
                <c:pt idx="1475">
                  <c:v>3.4039299999999999</c:v>
                </c:pt>
                <c:pt idx="1476">
                  <c:v>3.40523</c:v>
                </c:pt>
                <c:pt idx="1477">
                  <c:v>3.4072100000000001</c:v>
                </c:pt>
                <c:pt idx="1478">
                  <c:v>3.4111600000000002</c:v>
                </c:pt>
                <c:pt idx="1479">
                  <c:v>3.41269</c:v>
                </c:pt>
                <c:pt idx="1480">
                  <c:v>3.4135499999999999</c:v>
                </c:pt>
                <c:pt idx="1481">
                  <c:v>3.4158900000000001</c:v>
                </c:pt>
                <c:pt idx="1482">
                  <c:v>3.4191799999999999</c:v>
                </c:pt>
                <c:pt idx="1483">
                  <c:v>3.4208500000000002</c:v>
                </c:pt>
                <c:pt idx="1484">
                  <c:v>3.4237000000000002</c:v>
                </c:pt>
                <c:pt idx="1485">
                  <c:v>3.4243100000000002</c:v>
                </c:pt>
                <c:pt idx="1486">
                  <c:v>3.42713</c:v>
                </c:pt>
                <c:pt idx="1487">
                  <c:v>3.4289299999999998</c:v>
                </c:pt>
                <c:pt idx="1488">
                  <c:v>3.4300099999999998</c:v>
                </c:pt>
                <c:pt idx="1489">
                  <c:v>3.4308999999999998</c:v>
                </c:pt>
                <c:pt idx="1490">
                  <c:v>3.4333900000000002</c:v>
                </c:pt>
                <c:pt idx="1491">
                  <c:v>3.43519</c:v>
                </c:pt>
                <c:pt idx="1492">
                  <c:v>3.4376899999999999</c:v>
                </c:pt>
                <c:pt idx="1493">
                  <c:v>3.44082</c:v>
                </c:pt>
                <c:pt idx="1494">
                  <c:v>3.4425300000000001</c:v>
                </c:pt>
                <c:pt idx="1495">
                  <c:v>3.4442699999999999</c:v>
                </c:pt>
                <c:pt idx="1496">
                  <c:v>3.4453399999999998</c:v>
                </c:pt>
                <c:pt idx="1497">
                  <c:v>3.4488799999999999</c:v>
                </c:pt>
                <c:pt idx="1498">
                  <c:v>3.45166</c:v>
                </c:pt>
                <c:pt idx="1499">
                  <c:v>3.4541599999999999</c:v>
                </c:pt>
                <c:pt idx="1500">
                  <c:v>3.4578199999999999</c:v>
                </c:pt>
                <c:pt idx="1501">
                  <c:v>3.45919</c:v>
                </c:pt>
                <c:pt idx="1502">
                  <c:v>3.4605199999999998</c:v>
                </c:pt>
                <c:pt idx="1503">
                  <c:v>3.4619200000000001</c:v>
                </c:pt>
                <c:pt idx="1504">
                  <c:v>3.4674499999999999</c:v>
                </c:pt>
                <c:pt idx="1505">
                  <c:v>3.46991</c:v>
                </c:pt>
                <c:pt idx="1506">
                  <c:v>3.4727000000000001</c:v>
                </c:pt>
                <c:pt idx="1507">
                  <c:v>3.4740099999999998</c:v>
                </c:pt>
                <c:pt idx="1508">
                  <c:v>3.4758599999999999</c:v>
                </c:pt>
                <c:pt idx="1509">
                  <c:v>3.4787400000000002</c:v>
                </c:pt>
                <c:pt idx="1510">
                  <c:v>3.4801600000000001</c:v>
                </c:pt>
                <c:pt idx="1511">
                  <c:v>3.4823</c:v>
                </c:pt>
                <c:pt idx="1512">
                  <c:v>3.4831599999999998</c:v>
                </c:pt>
                <c:pt idx="1513">
                  <c:v>3.48624</c:v>
                </c:pt>
                <c:pt idx="1514">
                  <c:v>3.4887199999999998</c:v>
                </c:pt>
                <c:pt idx="1515">
                  <c:v>3.4906899999999998</c:v>
                </c:pt>
                <c:pt idx="1516">
                  <c:v>3.4922800000000001</c:v>
                </c:pt>
                <c:pt idx="1517">
                  <c:v>3.4950000000000001</c:v>
                </c:pt>
                <c:pt idx="1518">
                  <c:v>3.4956399999999999</c:v>
                </c:pt>
                <c:pt idx="1519">
                  <c:v>3.49857</c:v>
                </c:pt>
                <c:pt idx="1520">
                  <c:v>3.50014</c:v>
                </c:pt>
                <c:pt idx="1521">
                  <c:v>3.5024199999999999</c:v>
                </c:pt>
                <c:pt idx="1522">
                  <c:v>3.5053700000000001</c:v>
                </c:pt>
                <c:pt idx="1523">
                  <c:v>3.5077099999999999</c:v>
                </c:pt>
                <c:pt idx="1524">
                  <c:v>3.5099499999999999</c:v>
                </c:pt>
                <c:pt idx="1525">
                  <c:v>3.5123199999999999</c:v>
                </c:pt>
                <c:pt idx="1526">
                  <c:v>3.5141300000000002</c:v>
                </c:pt>
                <c:pt idx="1527">
                  <c:v>3.5164</c:v>
                </c:pt>
                <c:pt idx="1528">
                  <c:v>3.5179900000000002</c:v>
                </c:pt>
                <c:pt idx="1529">
                  <c:v>3.5200499999999999</c:v>
                </c:pt>
                <c:pt idx="1530">
                  <c:v>3.5228100000000002</c:v>
                </c:pt>
                <c:pt idx="1531">
                  <c:v>3.5251800000000002</c:v>
                </c:pt>
                <c:pt idx="1532">
                  <c:v>3.5263</c:v>
                </c:pt>
                <c:pt idx="1533">
                  <c:v>3.5308899999999999</c:v>
                </c:pt>
                <c:pt idx="1534">
                  <c:v>3.5321400000000001</c:v>
                </c:pt>
                <c:pt idx="1535">
                  <c:v>3.5356399999999999</c:v>
                </c:pt>
                <c:pt idx="1536">
                  <c:v>3.5371199999999998</c:v>
                </c:pt>
                <c:pt idx="1537">
                  <c:v>3.54108</c:v>
                </c:pt>
                <c:pt idx="1538">
                  <c:v>3.5428099999999998</c:v>
                </c:pt>
                <c:pt idx="1539">
                  <c:v>3.54467</c:v>
                </c:pt>
                <c:pt idx="1540">
                  <c:v>3.5456599999999998</c:v>
                </c:pt>
                <c:pt idx="1541">
                  <c:v>3.54732</c:v>
                </c:pt>
                <c:pt idx="1542">
                  <c:v>3.5508500000000001</c:v>
                </c:pt>
                <c:pt idx="1543">
                  <c:v>3.5521500000000001</c:v>
                </c:pt>
                <c:pt idx="1544">
                  <c:v>3.5549200000000001</c:v>
                </c:pt>
                <c:pt idx="1545">
                  <c:v>3.5558999999999998</c:v>
                </c:pt>
                <c:pt idx="1546">
                  <c:v>3.5601400000000001</c:v>
                </c:pt>
                <c:pt idx="1547">
                  <c:v>3.5637099999999999</c:v>
                </c:pt>
                <c:pt idx="1548">
                  <c:v>3.56562</c:v>
                </c:pt>
                <c:pt idx="1549">
                  <c:v>3.5664899999999999</c:v>
                </c:pt>
                <c:pt idx="1550">
                  <c:v>3.5693100000000002</c:v>
                </c:pt>
                <c:pt idx="1551">
                  <c:v>3.5712000000000002</c:v>
                </c:pt>
                <c:pt idx="1552">
                  <c:v>3.5741399999999999</c:v>
                </c:pt>
                <c:pt idx="1553">
                  <c:v>3.5760399999999999</c:v>
                </c:pt>
                <c:pt idx="1554">
                  <c:v>3.5793699999999999</c:v>
                </c:pt>
                <c:pt idx="1555">
                  <c:v>3.58277</c:v>
                </c:pt>
                <c:pt idx="1556">
                  <c:v>3.5848599999999999</c:v>
                </c:pt>
                <c:pt idx="1557">
                  <c:v>3.5875699999999999</c:v>
                </c:pt>
                <c:pt idx="1558">
                  <c:v>3.5900699999999999</c:v>
                </c:pt>
                <c:pt idx="1559">
                  <c:v>3.5929500000000001</c:v>
                </c:pt>
                <c:pt idx="1560">
                  <c:v>3.5964800000000001</c:v>
                </c:pt>
                <c:pt idx="1561">
                  <c:v>3.5976300000000001</c:v>
                </c:pt>
                <c:pt idx="1562">
                  <c:v>3.6003500000000002</c:v>
                </c:pt>
                <c:pt idx="1563">
                  <c:v>3.6027399999999998</c:v>
                </c:pt>
                <c:pt idx="1564">
                  <c:v>3.6043599999999998</c:v>
                </c:pt>
                <c:pt idx="1565">
                  <c:v>3.6060599999999998</c:v>
                </c:pt>
                <c:pt idx="1566">
                  <c:v>3.60846</c:v>
                </c:pt>
                <c:pt idx="1567">
                  <c:v>3.6112099999999998</c:v>
                </c:pt>
                <c:pt idx="1568">
                  <c:v>3.6145</c:v>
                </c:pt>
                <c:pt idx="1569">
                  <c:v>3.6161699999999999</c:v>
                </c:pt>
                <c:pt idx="1570">
                  <c:v>3.6199499999999998</c:v>
                </c:pt>
                <c:pt idx="1571">
                  <c:v>3.62154</c:v>
                </c:pt>
                <c:pt idx="1572">
                  <c:v>3.6225900000000002</c:v>
                </c:pt>
                <c:pt idx="1573">
                  <c:v>3.62432</c:v>
                </c:pt>
                <c:pt idx="1574">
                  <c:v>3.6258699999999999</c:v>
                </c:pt>
                <c:pt idx="1575">
                  <c:v>3.6289400000000001</c:v>
                </c:pt>
                <c:pt idx="1576">
                  <c:v>3.63035</c:v>
                </c:pt>
                <c:pt idx="1577">
                  <c:v>3.6333899999999999</c:v>
                </c:pt>
                <c:pt idx="1578">
                  <c:v>3.63611</c:v>
                </c:pt>
                <c:pt idx="1579">
                  <c:v>3.63991</c:v>
                </c:pt>
                <c:pt idx="1580">
                  <c:v>3.6438700000000002</c:v>
                </c:pt>
                <c:pt idx="1581">
                  <c:v>3.6450300000000002</c:v>
                </c:pt>
                <c:pt idx="1582">
                  <c:v>3.64703</c:v>
                </c:pt>
                <c:pt idx="1583">
                  <c:v>3.6509399999999999</c:v>
                </c:pt>
                <c:pt idx="1584">
                  <c:v>3.6544699999999999</c:v>
                </c:pt>
                <c:pt idx="1585">
                  <c:v>3.6561300000000001</c:v>
                </c:pt>
                <c:pt idx="1586">
                  <c:v>3.6579999999999999</c:v>
                </c:pt>
                <c:pt idx="1587">
                  <c:v>3.6608499999999999</c:v>
                </c:pt>
                <c:pt idx="1588">
                  <c:v>3.6625800000000002</c:v>
                </c:pt>
                <c:pt idx="1589">
                  <c:v>3.6660499999999998</c:v>
                </c:pt>
                <c:pt idx="1590">
                  <c:v>3.6688100000000001</c:v>
                </c:pt>
                <c:pt idx="1591">
                  <c:v>3.6724299999999999</c:v>
                </c:pt>
                <c:pt idx="1592">
                  <c:v>3.67469</c:v>
                </c:pt>
                <c:pt idx="1593">
                  <c:v>3.6769400000000001</c:v>
                </c:pt>
                <c:pt idx="1594">
                  <c:v>3.6793100000000001</c:v>
                </c:pt>
                <c:pt idx="1595">
                  <c:v>3.6857600000000001</c:v>
                </c:pt>
                <c:pt idx="1596">
                  <c:v>3.68797</c:v>
                </c:pt>
                <c:pt idx="1597">
                  <c:v>3.6889799999999999</c:v>
                </c:pt>
                <c:pt idx="1598">
                  <c:v>3.6922299999999999</c:v>
                </c:pt>
                <c:pt idx="1599">
                  <c:v>3.69381</c:v>
                </c:pt>
                <c:pt idx="1600">
                  <c:v>3.6985399999999999</c:v>
                </c:pt>
                <c:pt idx="1601">
                  <c:v>3.6995900000000002</c:v>
                </c:pt>
                <c:pt idx="1602">
                  <c:v>3.7018399999999998</c:v>
                </c:pt>
                <c:pt idx="1603">
                  <c:v>3.7053199999999999</c:v>
                </c:pt>
                <c:pt idx="1604">
                  <c:v>3.7071800000000001</c:v>
                </c:pt>
                <c:pt idx="1605">
                  <c:v>3.7090100000000001</c:v>
                </c:pt>
                <c:pt idx="1606">
                  <c:v>3.71313</c:v>
                </c:pt>
                <c:pt idx="1607">
                  <c:v>3.71427</c:v>
                </c:pt>
                <c:pt idx="1608">
                  <c:v>3.7173699999999998</c:v>
                </c:pt>
                <c:pt idx="1609">
                  <c:v>3.7197800000000001</c:v>
                </c:pt>
                <c:pt idx="1610">
                  <c:v>3.7218200000000001</c:v>
                </c:pt>
                <c:pt idx="1611">
                  <c:v>3.72567</c:v>
                </c:pt>
                <c:pt idx="1612">
                  <c:v>3.7301799999999998</c:v>
                </c:pt>
                <c:pt idx="1613">
                  <c:v>3.7337099999999999</c:v>
                </c:pt>
                <c:pt idx="1614">
                  <c:v>3.7360000000000002</c:v>
                </c:pt>
                <c:pt idx="1615">
                  <c:v>3.73983</c:v>
                </c:pt>
                <c:pt idx="1616">
                  <c:v>3.7429100000000002</c:v>
                </c:pt>
                <c:pt idx="1617">
                  <c:v>3.7502499999999999</c:v>
                </c:pt>
                <c:pt idx="1618">
                  <c:v>3.75088</c:v>
                </c:pt>
                <c:pt idx="1619">
                  <c:v>3.75169</c:v>
                </c:pt>
                <c:pt idx="1620">
                  <c:v>3.75448</c:v>
                </c:pt>
                <c:pt idx="1621">
                  <c:v>3.7571500000000002</c:v>
                </c:pt>
                <c:pt idx="1622">
                  <c:v>3.7603599999999999</c:v>
                </c:pt>
                <c:pt idx="1623">
                  <c:v>3.7637399999999999</c:v>
                </c:pt>
                <c:pt idx="1624">
                  <c:v>3.7674500000000002</c:v>
                </c:pt>
                <c:pt idx="1625">
                  <c:v>3.7703600000000002</c:v>
                </c:pt>
                <c:pt idx="1626">
                  <c:v>3.7713700000000001</c:v>
                </c:pt>
                <c:pt idx="1627">
                  <c:v>3.77393</c:v>
                </c:pt>
                <c:pt idx="1628">
                  <c:v>3.7808199999999998</c:v>
                </c:pt>
                <c:pt idx="1629">
                  <c:v>3.7847599999999999</c:v>
                </c:pt>
                <c:pt idx="1630">
                  <c:v>3.7858200000000002</c:v>
                </c:pt>
                <c:pt idx="1631">
                  <c:v>3.7879200000000002</c:v>
                </c:pt>
                <c:pt idx="1632">
                  <c:v>3.7908400000000002</c:v>
                </c:pt>
                <c:pt idx="1633">
                  <c:v>3.7953399999999999</c:v>
                </c:pt>
                <c:pt idx="1634">
                  <c:v>3.7980800000000001</c:v>
                </c:pt>
                <c:pt idx="1635">
                  <c:v>3.7999499999999999</c:v>
                </c:pt>
                <c:pt idx="1636">
                  <c:v>3.8028599999999999</c:v>
                </c:pt>
                <c:pt idx="1637">
                  <c:v>3.8040500000000002</c:v>
                </c:pt>
                <c:pt idx="1638">
                  <c:v>3.81053</c:v>
                </c:pt>
                <c:pt idx="1639">
                  <c:v>3.8145199999999999</c:v>
                </c:pt>
                <c:pt idx="1640">
                  <c:v>3.81691</c:v>
                </c:pt>
                <c:pt idx="1641">
                  <c:v>3.82097</c:v>
                </c:pt>
                <c:pt idx="1642">
                  <c:v>3.8237999999999999</c:v>
                </c:pt>
                <c:pt idx="1643">
                  <c:v>3.82782</c:v>
                </c:pt>
                <c:pt idx="1644">
                  <c:v>3.8300999999999998</c:v>
                </c:pt>
                <c:pt idx="1645">
                  <c:v>3.8342100000000001</c:v>
                </c:pt>
                <c:pt idx="1646">
                  <c:v>3.8366500000000001</c:v>
                </c:pt>
                <c:pt idx="1647">
                  <c:v>3.83908</c:v>
                </c:pt>
                <c:pt idx="1648">
                  <c:v>3.8428399999999998</c:v>
                </c:pt>
                <c:pt idx="1649">
                  <c:v>3.8450600000000001</c:v>
                </c:pt>
                <c:pt idx="1650">
                  <c:v>3.8532299999999999</c:v>
                </c:pt>
                <c:pt idx="1651">
                  <c:v>3.8553799999999998</c:v>
                </c:pt>
                <c:pt idx="1652">
                  <c:v>3.8573599999999999</c:v>
                </c:pt>
                <c:pt idx="1653">
                  <c:v>3.85886</c:v>
                </c:pt>
                <c:pt idx="1654">
                  <c:v>3.8622399999999999</c:v>
                </c:pt>
                <c:pt idx="1655">
                  <c:v>3.8650699999999998</c:v>
                </c:pt>
                <c:pt idx="1656">
                  <c:v>3.8681000000000001</c:v>
                </c:pt>
                <c:pt idx="1657">
                  <c:v>3.87155</c:v>
                </c:pt>
                <c:pt idx="1658">
                  <c:v>3.8753299999999999</c:v>
                </c:pt>
                <c:pt idx="1659">
                  <c:v>3.8770099999999998</c:v>
                </c:pt>
                <c:pt idx="1660">
                  <c:v>3.8808400000000001</c:v>
                </c:pt>
                <c:pt idx="1661">
                  <c:v>3.8840499999999998</c:v>
                </c:pt>
                <c:pt idx="1662">
                  <c:v>3.89018</c:v>
                </c:pt>
                <c:pt idx="1663">
                  <c:v>3.8943300000000001</c:v>
                </c:pt>
                <c:pt idx="1664">
                  <c:v>3.8948200000000002</c:v>
                </c:pt>
                <c:pt idx="1665">
                  <c:v>3.8977300000000001</c:v>
                </c:pt>
                <c:pt idx="1666">
                  <c:v>3.9011399999999998</c:v>
                </c:pt>
                <c:pt idx="1667">
                  <c:v>3.9044699999999999</c:v>
                </c:pt>
                <c:pt idx="1668">
                  <c:v>3.90937</c:v>
                </c:pt>
                <c:pt idx="1669">
                  <c:v>3.9115799999999998</c:v>
                </c:pt>
                <c:pt idx="1670">
                  <c:v>3.9140999999999999</c:v>
                </c:pt>
                <c:pt idx="1671">
                  <c:v>3.9197500000000001</c:v>
                </c:pt>
                <c:pt idx="1672">
                  <c:v>3.9226100000000002</c:v>
                </c:pt>
                <c:pt idx="1673">
                  <c:v>3.9277299999999999</c:v>
                </c:pt>
                <c:pt idx="1674">
                  <c:v>3.9312</c:v>
                </c:pt>
                <c:pt idx="1675">
                  <c:v>3.9345699999999999</c:v>
                </c:pt>
                <c:pt idx="1676">
                  <c:v>3.9395799999999999</c:v>
                </c:pt>
                <c:pt idx="1677">
                  <c:v>3.94041</c:v>
                </c:pt>
                <c:pt idx="1678">
                  <c:v>3.9457100000000001</c:v>
                </c:pt>
                <c:pt idx="1679">
                  <c:v>3.9477000000000002</c:v>
                </c:pt>
                <c:pt idx="1680">
                  <c:v>3.9503599999999999</c:v>
                </c:pt>
                <c:pt idx="1681">
                  <c:v>3.9525399999999999</c:v>
                </c:pt>
                <c:pt idx="1682">
                  <c:v>3.9559099999999998</c:v>
                </c:pt>
                <c:pt idx="1683">
                  <c:v>3.9615499999999999</c:v>
                </c:pt>
                <c:pt idx="1684">
                  <c:v>3.9669699999999999</c:v>
                </c:pt>
                <c:pt idx="1685">
                  <c:v>3.9700199999999999</c:v>
                </c:pt>
                <c:pt idx="1686">
                  <c:v>3.9733299999999998</c:v>
                </c:pt>
                <c:pt idx="1687">
                  <c:v>3.9774400000000001</c:v>
                </c:pt>
                <c:pt idx="1688">
                  <c:v>3.9817100000000001</c:v>
                </c:pt>
                <c:pt idx="1689">
                  <c:v>3.9837400000000001</c:v>
                </c:pt>
                <c:pt idx="1690">
                  <c:v>3.9866299999999999</c:v>
                </c:pt>
                <c:pt idx="1691">
                  <c:v>3.9887000000000001</c:v>
                </c:pt>
                <c:pt idx="1692">
                  <c:v>3.9919099999999998</c:v>
                </c:pt>
                <c:pt idx="1693">
                  <c:v>3.99736</c:v>
                </c:pt>
                <c:pt idx="1694">
                  <c:v>4.0002899999999997</c:v>
                </c:pt>
                <c:pt idx="1695">
                  <c:v>4.0050100000000004</c:v>
                </c:pt>
                <c:pt idx="1696">
                  <c:v>4.0120199999999997</c:v>
                </c:pt>
                <c:pt idx="1697">
                  <c:v>4.0130400000000002</c:v>
                </c:pt>
                <c:pt idx="1698">
                  <c:v>4.0145999999999997</c:v>
                </c:pt>
                <c:pt idx="1699">
                  <c:v>4.01851</c:v>
                </c:pt>
                <c:pt idx="1700">
                  <c:v>4.0204500000000003</c:v>
                </c:pt>
                <c:pt idx="1701">
                  <c:v>4.0290900000000001</c:v>
                </c:pt>
                <c:pt idx="1702">
                  <c:v>4.03125</c:v>
                </c:pt>
                <c:pt idx="1703">
                  <c:v>4.0353000000000003</c:v>
                </c:pt>
                <c:pt idx="1704">
                  <c:v>4.0364199999999997</c:v>
                </c:pt>
                <c:pt idx="1705">
                  <c:v>4.0391300000000001</c:v>
                </c:pt>
                <c:pt idx="1706">
                  <c:v>4.0439100000000003</c:v>
                </c:pt>
                <c:pt idx="1707">
                  <c:v>4.04941</c:v>
                </c:pt>
                <c:pt idx="1708">
                  <c:v>4.0536700000000003</c:v>
                </c:pt>
                <c:pt idx="1709">
                  <c:v>4.0559399999999997</c:v>
                </c:pt>
                <c:pt idx="1710">
                  <c:v>4.0586900000000004</c:v>
                </c:pt>
                <c:pt idx="1711">
                  <c:v>4.0625200000000001</c:v>
                </c:pt>
                <c:pt idx="1712">
                  <c:v>4.0654000000000003</c:v>
                </c:pt>
                <c:pt idx="1713">
                  <c:v>4.0690499999999998</c:v>
                </c:pt>
                <c:pt idx="1714">
                  <c:v>4.0751299999999997</c:v>
                </c:pt>
                <c:pt idx="1715">
                  <c:v>4.0780000000000003</c:v>
                </c:pt>
                <c:pt idx="1716">
                  <c:v>4.0829800000000001</c:v>
                </c:pt>
                <c:pt idx="1717">
                  <c:v>4.0875500000000002</c:v>
                </c:pt>
                <c:pt idx="1718">
                  <c:v>4.0926900000000002</c:v>
                </c:pt>
                <c:pt idx="1719">
                  <c:v>4.0979099999999997</c:v>
                </c:pt>
                <c:pt idx="1720">
                  <c:v>4.10243</c:v>
                </c:pt>
                <c:pt idx="1721">
                  <c:v>4.1056699999999999</c:v>
                </c:pt>
                <c:pt idx="1722">
                  <c:v>4.1121400000000001</c:v>
                </c:pt>
                <c:pt idx="1723">
                  <c:v>4.1149800000000001</c:v>
                </c:pt>
                <c:pt idx="1724">
                  <c:v>4.11754</c:v>
                </c:pt>
                <c:pt idx="1725">
                  <c:v>4.1216299999999997</c:v>
                </c:pt>
                <c:pt idx="1726">
                  <c:v>4.1276599999999997</c:v>
                </c:pt>
                <c:pt idx="1727">
                  <c:v>4.1347399999999999</c:v>
                </c:pt>
                <c:pt idx="1728">
                  <c:v>4.1397399999999998</c:v>
                </c:pt>
                <c:pt idx="1729">
                  <c:v>4.1438899999999999</c:v>
                </c:pt>
                <c:pt idx="1730">
                  <c:v>4.1517299999999997</c:v>
                </c:pt>
                <c:pt idx="1731">
                  <c:v>4.1546200000000004</c:v>
                </c:pt>
                <c:pt idx="1732">
                  <c:v>4.1588399999999996</c:v>
                </c:pt>
                <c:pt idx="1733">
                  <c:v>4.1601800000000004</c:v>
                </c:pt>
                <c:pt idx="1734">
                  <c:v>4.1659100000000002</c:v>
                </c:pt>
                <c:pt idx="1735">
                  <c:v>4.17197</c:v>
                </c:pt>
                <c:pt idx="1736">
                  <c:v>4.1752000000000002</c:v>
                </c:pt>
                <c:pt idx="1737">
                  <c:v>4.1782199999999996</c:v>
                </c:pt>
                <c:pt idx="1738">
                  <c:v>4.18018</c:v>
                </c:pt>
                <c:pt idx="1739">
                  <c:v>4.1836200000000003</c:v>
                </c:pt>
                <c:pt idx="1740">
                  <c:v>4.1910699999999999</c:v>
                </c:pt>
                <c:pt idx="1741">
                  <c:v>4.1984399999999997</c:v>
                </c:pt>
                <c:pt idx="1742">
                  <c:v>4.19923</c:v>
                </c:pt>
                <c:pt idx="1743">
                  <c:v>4.2058600000000004</c:v>
                </c:pt>
                <c:pt idx="1744">
                  <c:v>4.2068399999999997</c:v>
                </c:pt>
                <c:pt idx="1745">
                  <c:v>4.2093600000000002</c:v>
                </c:pt>
                <c:pt idx="1746">
                  <c:v>4.2140199999999997</c:v>
                </c:pt>
                <c:pt idx="1747">
                  <c:v>4.22417</c:v>
                </c:pt>
                <c:pt idx="1748">
                  <c:v>4.2260600000000004</c:v>
                </c:pt>
                <c:pt idx="1749">
                  <c:v>4.2302499999999998</c:v>
                </c:pt>
                <c:pt idx="1750">
                  <c:v>4.2321499999999999</c:v>
                </c:pt>
                <c:pt idx="1751">
                  <c:v>4.2385000000000002</c:v>
                </c:pt>
                <c:pt idx="1752">
                  <c:v>4.24315</c:v>
                </c:pt>
                <c:pt idx="1753">
                  <c:v>4.2494300000000003</c:v>
                </c:pt>
                <c:pt idx="1754">
                  <c:v>4.2507299999999999</c:v>
                </c:pt>
                <c:pt idx="1755">
                  <c:v>4.25854</c:v>
                </c:pt>
                <c:pt idx="1756">
                  <c:v>4.26248</c:v>
                </c:pt>
                <c:pt idx="1757">
                  <c:v>4.26492</c:v>
                </c:pt>
                <c:pt idx="1758">
                  <c:v>4.2698</c:v>
                </c:pt>
                <c:pt idx="1759">
                  <c:v>4.2774599999999996</c:v>
                </c:pt>
                <c:pt idx="1760">
                  <c:v>4.28728</c:v>
                </c:pt>
                <c:pt idx="1761">
                  <c:v>4.2931999999999997</c:v>
                </c:pt>
                <c:pt idx="1762">
                  <c:v>4.2946900000000001</c:v>
                </c:pt>
                <c:pt idx="1763">
                  <c:v>4.3050499999999996</c:v>
                </c:pt>
                <c:pt idx="1764">
                  <c:v>4.3092199999999998</c:v>
                </c:pt>
                <c:pt idx="1765">
                  <c:v>4.3122699999999998</c:v>
                </c:pt>
                <c:pt idx="1766">
                  <c:v>4.3152900000000001</c:v>
                </c:pt>
                <c:pt idx="1767">
                  <c:v>4.32395</c:v>
                </c:pt>
                <c:pt idx="1768">
                  <c:v>4.3291500000000003</c:v>
                </c:pt>
                <c:pt idx="1769">
                  <c:v>4.3350200000000001</c:v>
                </c:pt>
                <c:pt idx="1770">
                  <c:v>4.3382199999999997</c:v>
                </c:pt>
                <c:pt idx="1771">
                  <c:v>4.3436700000000004</c:v>
                </c:pt>
                <c:pt idx="1772">
                  <c:v>4.3507199999999999</c:v>
                </c:pt>
                <c:pt idx="1773">
                  <c:v>4.3559000000000001</c:v>
                </c:pt>
                <c:pt idx="1774">
                  <c:v>4.3624599999999996</c:v>
                </c:pt>
                <c:pt idx="1775">
                  <c:v>4.3638199999999996</c:v>
                </c:pt>
                <c:pt idx="1776">
                  <c:v>4.3709600000000002</c:v>
                </c:pt>
                <c:pt idx="1777">
                  <c:v>4.3766499999999997</c:v>
                </c:pt>
                <c:pt idx="1778">
                  <c:v>4.3805399999999999</c:v>
                </c:pt>
                <c:pt idx="1779">
                  <c:v>4.3862300000000003</c:v>
                </c:pt>
                <c:pt idx="1780">
                  <c:v>4.3914900000000001</c:v>
                </c:pt>
                <c:pt idx="1781">
                  <c:v>4.3931899999999997</c:v>
                </c:pt>
                <c:pt idx="1782">
                  <c:v>4.3979499999999998</c:v>
                </c:pt>
                <c:pt idx="1783">
                  <c:v>4.4028700000000001</c:v>
                </c:pt>
                <c:pt idx="1784">
                  <c:v>4.4090999999999996</c:v>
                </c:pt>
                <c:pt idx="1785">
                  <c:v>4.4123999999999999</c:v>
                </c:pt>
                <c:pt idx="1786">
                  <c:v>4.41934</c:v>
                </c:pt>
                <c:pt idx="1787">
                  <c:v>4.42136</c:v>
                </c:pt>
                <c:pt idx="1788">
                  <c:v>4.4276600000000004</c:v>
                </c:pt>
                <c:pt idx="1789">
                  <c:v>4.4370200000000004</c:v>
                </c:pt>
                <c:pt idx="1790">
                  <c:v>4.4400399999999998</c:v>
                </c:pt>
                <c:pt idx="1791">
                  <c:v>4.4466900000000003</c:v>
                </c:pt>
                <c:pt idx="1792">
                  <c:v>4.4537300000000002</c:v>
                </c:pt>
                <c:pt idx="1793">
                  <c:v>4.4620800000000003</c:v>
                </c:pt>
                <c:pt idx="1794">
                  <c:v>4.4666800000000002</c:v>
                </c:pt>
                <c:pt idx="1795">
                  <c:v>4.4704699999999997</c:v>
                </c:pt>
                <c:pt idx="1796">
                  <c:v>4.4752400000000003</c:v>
                </c:pt>
                <c:pt idx="1797">
                  <c:v>4.4803199999999999</c:v>
                </c:pt>
                <c:pt idx="1798">
                  <c:v>4.4857699999999996</c:v>
                </c:pt>
                <c:pt idx="1799">
                  <c:v>4.4905499999999998</c:v>
                </c:pt>
                <c:pt idx="1800">
                  <c:v>4.5002599999999999</c:v>
                </c:pt>
                <c:pt idx="1801">
                  <c:v>4.50258</c:v>
                </c:pt>
                <c:pt idx="1802">
                  <c:v>4.5108100000000002</c:v>
                </c:pt>
                <c:pt idx="1803">
                  <c:v>4.5130800000000004</c:v>
                </c:pt>
                <c:pt idx="1804">
                  <c:v>4.5202900000000001</c:v>
                </c:pt>
                <c:pt idx="1805">
                  <c:v>4.5295800000000002</c:v>
                </c:pt>
                <c:pt idx="1806">
                  <c:v>4.5360800000000001</c:v>
                </c:pt>
                <c:pt idx="1807">
                  <c:v>4.5386199999999999</c:v>
                </c:pt>
                <c:pt idx="1808">
                  <c:v>4.5405600000000002</c:v>
                </c:pt>
                <c:pt idx="1809">
                  <c:v>4.5514200000000002</c:v>
                </c:pt>
                <c:pt idx="1810">
                  <c:v>4.5591100000000004</c:v>
                </c:pt>
                <c:pt idx="1811">
                  <c:v>4.5664999999999996</c:v>
                </c:pt>
                <c:pt idx="1812">
                  <c:v>4.5724900000000002</c:v>
                </c:pt>
                <c:pt idx="1813">
                  <c:v>4.5788500000000001</c:v>
                </c:pt>
                <c:pt idx="1814">
                  <c:v>4.5817399999999999</c:v>
                </c:pt>
                <c:pt idx="1815">
                  <c:v>4.5880599999999996</c:v>
                </c:pt>
                <c:pt idx="1816">
                  <c:v>4.5958399999999999</c:v>
                </c:pt>
                <c:pt idx="1817">
                  <c:v>4.6085500000000001</c:v>
                </c:pt>
                <c:pt idx="1818">
                  <c:v>4.6129300000000004</c:v>
                </c:pt>
                <c:pt idx="1819">
                  <c:v>4.6165200000000004</c:v>
                </c:pt>
                <c:pt idx="1820">
                  <c:v>4.6228300000000004</c:v>
                </c:pt>
                <c:pt idx="1821">
                  <c:v>4.6291799999999999</c:v>
                </c:pt>
                <c:pt idx="1822">
                  <c:v>4.6413000000000002</c:v>
                </c:pt>
                <c:pt idx="1823">
                  <c:v>4.64588</c:v>
                </c:pt>
                <c:pt idx="1824">
                  <c:v>4.6519899999999996</c:v>
                </c:pt>
                <c:pt idx="1825">
                  <c:v>4.6586299999999996</c:v>
                </c:pt>
                <c:pt idx="1826">
                  <c:v>4.66364</c:v>
                </c:pt>
                <c:pt idx="1827">
                  <c:v>4.6734</c:v>
                </c:pt>
                <c:pt idx="1828">
                  <c:v>4.6819600000000001</c:v>
                </c:pt>
                <c:pt idx="1829">
                  <c:v>4.6863900000000003</c:v>
                </c:pt>
                <c:pt idx="1830">
                  <c:v>4.6945499999999996</c:v>
                </c:pt>
                <c:pt idx="1831">
                  <c:v>4.7030500000000002</c:v>
                </c:pt>
                <c:pt idx="1832">
                  <c:v>4.7099700000000002</c:v>
                </c:pt>
                <c:pt idx="1833">
                  <c:v>4.71326</c:v>
                </c:pt>
                <c:pt idx="1834">
                  <c:v>4.7181199999999999</c:v>
                </c:pt>
                <c:pt idx="1835">
                  <c:v>4.7239500000000003</c:v>
                </c:pt>
                <c:pt idx="1836">
                  <c:v>4.7304300000000001</c:v>
                </c:pt>
                <c:pt idx="1837">
                  <c:v>4.7374999999999998</c:v>
                </c:pt>
                <c:pt idx="1838">
                  <c:v>4.7441700000000004</c:v>
                </c:pt>
                <c:pt idx="1839">
                  <c:v>4.7520199999999999</c:v>
                </c:pt>
                <c:pt idx="1840">
                  <c:v>4.7562199999999999</c:v>
                </c:pt>
                <c:pt idx="1841">
                  <c:v>4.7613599999999998</c:v>
                </c:pt>
                <c:pt idx="1842">
                  <c:v>4.7698099999999997</c:v>
                </c:pt>
                <c:pt idx="1843">
                  <c:v>4.7755400000000003</c:v>
                </c:pt>
                <c:pt idx="1844">
                  <c:v>4.7834899999999996</c:v>
                </c:pt>
                <c:pt idx="1845">
                  <c:v>4.7991200000000003</c:v>
                </c:pt>
                <c:pt idx="1846">
                  <c:v>4.81189</c:v>
                </c:pt>
                <c:pt idx="1847">
                  <c:v>4.8158799999999999</c:v>
                </c:pt>
                <c:pt idx="1848">
                  <c:v>4.8286499999999997</c:v>
                </c:pt>
                <c:pt idx="1849">
                  <c:v>4.83744</c:v>
                </c:pt>
                <c:pt idx="1850">
                  <c:v>4.8510400000000002</c:v>
                </c:pt>
                <c:pt idx="1851">
                  <c:v>4.8558500000000002</c:v>
                </c:pt>
                <c:pt idx="1852">
                  <c:v>4.8576100000000002</c:v>
                </c:pt>
                <c:pt idx="1853">
                  <c:v>4.8696000000000002</c:v>
                </c:pt>
                <c:pt idx="1854">
                  <c:v>4.8823800000000004</c:v>
                </c:pt>
                <c:pt idx="1855">
                  <c:v>4.8888400000000001</c:v>
                </c:pt>
                <c:pt idx="1856">
                  <c:v>4.8954199999999997</c:v>
                </c:pt>
                <c:pt idx="1857">
                  <c:v>4.9006400000000001</c:v>
                </c:pt>
                <c:pt idx="1858">
                  <c:v>4.9086800000000004</c:v>
                </c:pt>
                <c:pt idx="1859">
                  <c:v>4.9128600000000002</c:v>
                </c:pt>
                <c:pt idx="1860">
                  <c:v>4.9220499999999996</c:v>
                </c:pt>
                <c:pt idx="1861">
                  <c:v>4.9311100000000003</c:v>
                </c:pt>
                <c:pt idx="1862">
                  <c:v>4.9402799999999996</c:v>
                </c:pt>
                <c:pt idx="1863">
                  <c:v>4.9473799999999999</c:v>
                </c:pt>
                <c:pt idx="1864">
                  <c:v>4.9592799999999997</c:v>
                </c:pt>
                <c:pt idx="1865">
                  <c:v>4.9687900000000003</c:v>
                </c:pt>
                <c:pt idx="1866">
                  <c:v>4.9719199999999999</c:v>
                </c:pt>
                <c:pt idx="1867">
                  <c:v>4.9793900000000004</c:v>
                </c:pt>
                <c:pt idx="1868">
                  <c:v>4.9862299999999999</c:v>
                </c:pt>
                <c:pt idx="1869">
                  <c:v>4.9969700000000001</c:v>
                </c:pt>
                <c:pt idx="1870">
                  <c:v>5.0080200000000001</c:v>
                </c:pt>
                <c:pt idx="1871">
                  <c:v>5.0147700000000004</c:v>
                </c:pt>
                <c:pt idx="1872">
                  <c:v>5.0204300000000002</c:v>
                </c:pt>
                <c:pt idx="1873">
                  <c:v>5.0309499999999998</c:v>
                </c:pt>
                <c:pt idx="1874">
                  <c:v>5.0428600000000001</c:v>
                </c:pt>
                <c:pt idx="1875">
                  <c:v>5.0441799999999999</c:v>
                </c:pt>
                <c:pt idx="1876">
                  <c:v>5.0518799999999997</c:v>
                </c:pt>
                <c:pt idx="1877">
                  <c:v>5.0584899999999999</c:v>
                </c:pt>
                <c:pt idx="1878">
                  <c:v>5.08474</c:v>
                </c:pt>
                <c:pt idx="1879">
                  <c:v>5.09253</c:v>
                </c:pt>
                <c:pt idx="1880">
                  <c:v>5.0964799999999997</c:v>
                </c:pt>
                <c:pt idx="1881">
                  <c:v>5.1112799999999998</c:v>
                </c:pt>
                <c:pt idx="1882">
                  <c:v>5.1257000000000001</c:v>
                </c:pt>
                <c:pt idx="1883">
                  <c:v>5.1352399999999996</c:v>
                </c:pt>
                <c:pt idx="1884">
                  <c:v>5.1434800000000003</c:v>
                </c:pt>
                <c:pt idx="1885">
                  <c:v>5.1473300000000002</c:v>
                </c:pt>
                <c:pt idx="1886">
                  <c:v>5.1636600000000001</c:v>
                </c:pt>
                <c:pt idx="1887">
                  <c:v>5.1788100000000004</c:v>
                </c:pt>
                <c:pt idx="1888">
                  <c:v>5.18093</c:v>
                </c:pt>
                <c:pt idx="1889">
                  <c:v>5.1911500000000004</c:v>
                </c:pt>
                <c:pt idx="1890">
                  <c:v>5.2064000000000004</c:v>
                </c:pt>
                <c:pt idx="1891">
                  <c:v>5.2145799999999998</c:v>
                </c:pt>
                <c:pt idx="1892">
                  <c:v>5.22105</c:v>
                </c:pt>
                <c:pt idx="1893">
                  <c:v>5.2332099999999997</c:v>
                </c:pt>
                <c:pt idx="1894">
                  <c:v>5.2411399999999997</c:v>
                </c:pt>
                <c:pt idx="1895">
                  <c:v>5.2507599999999996</c:v>
                </c:pt>
                <c:pt idx="1896">
                  <c:v>5.2591299999999999</c:v>
                </c:pt>
                <c:pt idx="1897">
                  <c:v>5.27224</c:v>
                </c:pt>
                <c:pt idx="1898">
                  <c:v>5.2965900000000001</c:v>
                </c:pt>
                <c:pt idx="1899">
                  <c:v>5.3068</c:v>
                </c:pt>
                <c:pt idx="1900">
                  <c:v>5.31393</c:v>
                </c:pt>
                <c:pt idx="1901">
                  <c:v>5.32538</c:v>
                </c:pt>
                <c:pt idx="1902">
                  <c:v>5.3346600000000004</c:v>
                </c:pt>
                <c:pt idx="1903">
                  <c:v>5.3473600000000001</c:v>
                </c:pt>
                <c:pt idx="1904">
                  <c:v>5.3579699999999999</c:v>
                </c:pt>
                <c:pt idx="1905">
                  <c:v>5.3665900000000004</c:v>
                </c:pt>
                <c:pt idx="1906">
                  <c:v>5.37866</c:v>
                </c:pt>
                <c:pt idx="1907">
                  <c:v>5.3899800000000004</c:v>
                </c:pt>
                <c:pt idx="1908">
                  <c:v>5.3967900000000002</c:v>
                </c:pt>
                <c:pt idx="1909">
                  <c:v>5.40794</c:v>
                </c:pt>
                <c:pt idx="1910">
                  <c:v>5.41622</c:v>
                </c:pt>
                <c:pt idx="1911">
                  <c:v>5.4374900000000004</c:v>
                </c:pt>
                <c:pt idx="1912">
                  <c:v>5.4483800000000002</c:v>
                </c:pt>
                <c:pt idx="1913">
                  <c:v>5.4544499999999996</c:v>
                </c:pt>
                <c:pt idx="1914">
                  <c:v>5.4795400000000001</c:v>
                </c:pt>
                <c:pt idx="1915">
                  <c:v>5.4958900000000002</c:v>
                </c:pt>
                <c:pt idx="1916">
                  <c:v>5.5074500000000004</c:v>
                </c:pt>
                <c:pt idx="1917">
                  <c:v>5.51966</c:v>
                </c:pt>
                <c:pt idx="1918">
                  <c:v>5.53003</c:v>
                </c:pt>
                <c:pt idx="1919">
                  <c:v>5.5434900000000003</c:v>
                </c:pt>
                <c:pt idx="1920">
                  <c:v>5.5562399999999998</c:v>
                </c:pt>
                <c:pt idx="1921">
                  <c:v>5.5641800000000003</c:v>
                </c:pt>
                <c:pt idx="1922">
                  <c:v>5.5734599999999999</c:v>
                </c:pt>
                <c:pt idx="1923">
                  <c:v>5.6023699999999996</c:v>
                </c:pt>
                <c:pt idx="1924">
                  <c:v>5.6093900000000003</c:v>
                </c:pt>
                <c:pt idx="1925">
                  <c:v>5.6244800000000001</c:v>
                </c:pt>
                <c:pt idx="1926">
                  <c:v>5.6446699999999996</c:v>
                </c:pt>
                <c:pt idx="1927">
                  <c:v>5.65726</c:v>
                </c:pt>
                <c:pt idx="1928">
                  <c:v>5.6651999999999996</c:v>
                </c:pt>
                <c:pt idx="1929">
                  <c:v>5.67849</c:v>
                </c:pt>
                <c:pt idx="1930">
                  <c:v>5.70092</c:v>
                </c:pt>
                <c:pt idx="1931">
                  <c:v>5.7280499999999996</c:v>
                </c:pt>
                <c:pt idx="1932">
                  <c:v>5.7448300000000003</c:v>
                </c:pt>
                <c:pt idx="1933">
                  <c:v>5.7483899999999997</c:v>
                </c:pt>
                <c:pt idx="1934">
                  <c:v>5.7606000000000002</c:v>
                </c:pt>
                <c:pt idx="1935">
                  <c:v>5.7776100000000001</c:v>
                </c:pt>
                <c:pt idx="1936">
                  <c:v>5.7918099999999999</c:v>
                </c:pt>
                <c:pt idx="1937">
                  <c:v>5.8070599999999999</c:v>
                </c:pt>
                <c:pt idx="1938">
                  <c:v>5.8214199999999998</c:v>
                </c:pt>
                <c:pt idx="1939">
                  <c:v>5.8371700000000004</c:v>
                </c:pt>
                <c:pt idx="1940">
                  <c:v>5.8492199999999999</c:v>
                </c:pt>
                <c:pt idx="1941">
                  <c:v>5.8560699999999999</c:v>
                </c:pt>
                <c:pt idx="1942">
                  <c:v>5.8791599999999997</c:v>
                </c:pt>
                <c:pt idx="1943">
                  <c:v>5.8904899999999998</c:v>
                </c:pt>
                <c:pt idx="1944">
                  <c:v>5.90259</c:v>
                </c:pt>
                <c:pt idx="1945">
                  <c:v>5.9219600000000003</c:v>
                </c:pt>
                <c:pt idx="1946">
                  <c:v>5.93344</c:v>
                </c:pt>
                <c:pt idx="1947">
                  <c:v>5.9824599999999997</c:v>
                </c:pt>
                <c:pt idx="1948">
                  <c:v>5.9986899999999999</c:v>
                </c:pt>
                <c:pt idx="1949">
                  <c:v>6.0222199999999999</c:v>
                </c:pt>
                <c:pt idx="1950">
                  <c:v>6.0376000000000003</c:v>
                </c:pt>
                <c:pt idx="1951">
                  <c:v>6.0507799999999996</c:v>
                </c:pt>
                <c:pt idx="1952">
                  <c:v>6.06907</c:v>
                </c:pt>
                <c:pt idx="1953">
                  <c:v>6.0988199999999999</c:v>
                </c:pt>
                <c:pt idx="1954">
                  <c:v>6.1198499999999996</c:v>
                </c:pt>
                <c:pt idx="1955">
                  <c:v>6.13096</c:v>
                </c:pt>
                <c:pt idx="1956">
                  <c:v>6.1531799999999999</c:v>
                </c:pt>
                <c:pt idx="1957">
                  <c:v>6.1678600000000001</c:v>
                </c:pt>
                <c:pt idx="1958">
                  <c:v>6.19055</c:v>
                </c:pt>
                <c:pt idx="1959">
                  <c:v>6.2108299999999996</c:v>
                </c:pt>
                <c:pt idx="1960">
                  <c:v>6.2345199999999998</c:v>
                </c:pt>
                <c:pt idx="1961">
                  <c:v>6.2460199999999997</c:v>
                </c:pt>
                <c:pt idx="1962">
                  <c:v>6.2742599999999999</c:v>
                </c:pt>
                <c:pt idx="1963">
                  <c:v>6.2991400000000004</c:v>
                </c:pt>
                <c:pt idx="1964">
                  <c:v>6.3184100000000001</c:v>
                </c:pt>
                <c:pt idx="1965">
                  <c:v>6.3334700000000002</c:v>
                </c:pt>
                <c:pt idx="1966">
                  <c:v>6.3459899999999996</c:v>
                </c:pt>
                <c:pt idx="1967">
                  <c:v>6.3804999999999996</c:v>
                </c:pt>
                <c:pt idx="1968">
                  <c:v>6.4115500000000001</c:v>
                </c:pt>
                <c:pt idx="1969">
                  <c:v>6.4221599999999999</c:v>
                </c:pt>
                <c:pt idx="1970">
                  <c:v>6.4628399999999999</c:v>
                </c:pt>
                <c:pt idx="1971">
                  <c:v>6.4777300000000002</c:v>
                </c:pt>
                <c:pt idx="1972">
                  <c:v>6.5067399999999997</c:v>
                </c:pt>
                <c:pt idx="1973">
                  <c:v>6.5205099999999998</c:v>
                </c:pt>
                <c:pt idx="1974">
                  <c:v>6.5513700000000004</c:v>
                </c:pt>
                <c:pt idx="1975">
                  <c:v>6.5818099999999999</c:v>
                </c:pt>
                <c:pt idx="1976">
                  <c:v>6.59978</c:v>
                </c:pt>
                <c:pt idx="1977">
                  <c:v>6.6136100000000004</c:v>
                </c:pt>
                <c:pt idx="1978">
                  <c:v>6.6425700000000001</c:v>
                </c:pt>
                <c:pt idx="1979">
                  <c:v>6.65923</c:v>
                </c:pt>
                <c:pt idx="1980">
                  <c:v>6.6968399999999999</c:v>
                </c:pt>
                <c:pt idx="1981">
                  <c:v>6.7208699999999997</c:v>
                </c:pt>
                <c:pt idx="1982">
                  <c:v>6.7674200000000004</c:v>
                </c:pt>
                <c:pt idx="1983">
                  <c:v>6.7927999999999997</c:v>
                </c:pt>
                <c:pt idx="1984">
                  <c:v>6.8197599999999996</c:v>
                </c:pt>
                <c:pt idx="1985">
                  <c:v>6.8495699999999999</c:v>
                </c:pt>
                <c:pt idx="1986">
                  <c:v>6.8816300000000004</c:v>
                </c:pt>
                <c:pt idx="1987">
                  <c:v>6.9241700000000002</c:v>
                </c:pt>
                <c:pt idx="1988">
                  <c:v>6.94137</c:v>
                </c:pt>
                <c:pt idx="1989">
                  <c:v>7.0051699999999997</c:v>
                </c:pt>
                <c:pt idx="1990">
                  <c:v>7.0327000000000002</c:v>
                </c:pt>
                <c:pt idx="1991">
                  <c:v>7.0648499999999999</c:v>
                </c:pt>
                <c:pt idx="1992">
                  <c:v>7.1010299999999997</c:v>
                </c:pt>
                <c:pt idx="1993">
                  <c:v>7.1280099999999997</c:v>
                </c:pt>
                <c:pt idx="1994">
                  <c:v>7.1601999999999997</c:v>
                </c:pt>
                <c:pt idx="1995">
                  <c:v>7.2079599999999999</c:v>
                </c:pt>
                <c:pt idx="1996">
                  <c:v>7.2344999999999997</c:v>
                </c:pt>
                <c:pt idx="1997">
                  <c:v>7.2774599999999996</c:v>
                </c:pt>
                <c:pt idx="1998">
                  <c:v>7.2961099999999997</c:v>
                </c:pt>
                <c:pt idx="1999">
                  <c:v>7.3250599999999997</c:v>
                </c:pt>
                <c:pt idx="2000">
                  <c:v>7.3855300000000002</c:v>
                </c:pt>
                <c:pt idx="2001">
                  <c:v>7.4752799999999997</c:v>
                </c:pt>
                <c:pt idx="2002">
                  <c:v>7.5045799999999998</c:v>
                </c:pt>
                <c:pt idx="2003">
                  <c:v>7.5591699999999999</c:v>
                </c:pt>
                <c:pt idx="2004">
                  <c:v>7.5885800000000003</c:v>
                </c:pt>
                <c:pt idx="2005">
                  <c:v>7.62486</c:v>
                </c:pt>
                <c:pt idx="2006">
                  <c:v>7.6441699999999999</c:v>
                </c:pt>
                <c:pt idx="2007">
                  <c:v>7.7368800000000002</c:v>
                </c:pt>
                <c:pt idx="2008">
                  <c:v>7.78538</c:v>
                </c:pt>
                <c:pt idx="2009">
                  <c:v>7.8340800000000002</c:v>
                </c:pt>
                <c:pt idx="2010">
                  <c:v>7.8690300000000004</c:v>
                </c:pt>
                <c:pt idx="2011">
                  <c:v>7.9028</c:v>
                </c:pt>
                <c:pt idx="2012">
                  <c:v>7.9660299999999999</c:v>
                </c:pt>
                <c:pt idx="2013">
                  <c:v>8.01464</c:v>
                </c:pt>
                <c:pt idx="2014">
                  <c:v>8.0579000000000001</c:v>
                </c:pt>
                <c:pt idx="2015">
                  <c:v>8.1212400000000002</c:v>
                </c:pt>
                <c:pt idx="2016">
                  <c:v>8.1919199999999996</c:v>
                </c:pt>
                <c:pt idx="2017">
                  <c:v>8.2497299999999996</c:v>
                </c:pt>
                <c:pt idx="2018">
                  <c:v>8.3088999999999995</c:v>
                </c:pt>
                <c:pt idx="2019">
                  <c:v>8.3725400000000008</c:v>
                </c:pt>
                <c:pt idx="2020">
                  <c:v>8.4613399999999999</c:v>
                </c:pt>
              </c:numCache>
            </c:numRef>
          </c:xVal>
          <c:yVal>
            <c:numRef>
              <c:f>Sheet1!$B$2:$B$2022</c:f>
              <c:numCache>
                <c:formatCode>General</c:formatCode>
                <c:ptCount val="2021"/>
                <c:pt idx="0">
                  <c:v>7.5349799999999995E-2</c:v>
                </c:pt>
                <c:pt idx="1">
                  <c:v>4.7264500000000001E-2</c:v>
                </c:pt>
                <c:pt idx="2">
                  <c:v>4.0676699999999998E-3</c:v>
                </c:pt>
                <c:pt idx="3">
                  <c:v>5.5270100000000003E-2</c:v>
                </c:pt>
                <c:pt idx="4">
                  <c:v>6.9911699999999993E-2</c:v>
                </c:pt>
                <c:pt idx="5">
                  <c:v>7.3400999999999994E-2</c:v>
                </c:pt>
                <c:pt idx="6">
                  <c:v>6.0531300000000003E-2</c:v>
                </c:pt>
                <c:pt idx="7">
                  <c:v>7.4670500000000001E-2</c:v>
                </c:pt>
                <c:pt idx="8">
                  <c:v>7.3696499999999998E-2</c:v>
                </c:pt>
                <c:pt idx="9">
                  <c:v>7.34649E-2</c:v>
                </c:pt>
                <c:pt idx="10">
                  <c:v>5.9047299999999997E-2</c:v>
                </c:pt>
                <c:pt idx="11">
                  <c:v>4.6808099999999998E-2</c:v>
                </c:pt>
                <c:pt idx="12">
                  <c:v>4.66255E-2</c:v>
                </c:pt>
                <c:pt idx="13">
                  <c:v>4.2623899999999999E-2</c:v>
                </c:pt>
                <c:pt idx="14">
                  <c:v>3.7328300000000002E-2</c:v>
                </c:pt>
                <c:pt idx="15">
                  <c:v>1.46979E-2</c:v>
                </c:pt>
                <c:pt idx="16">
                  <c:v>2.5800699999999999E-2</c:v>
                </c:pt>
                <c:pt idx="17">
                  <c:v>2.9236600000000001E-2</c:v>
                </c:pt>
                <c:pt idx="18">
                  <c:v>1.14053E-2</c:v>
                </c:pt>
                <c:pt idx="19">
                  <c:v>4.1423300000000003E-2</c:v>
                </c:pt>
                <c:pt idx="20">
                  <c:v>6.6960900000000004E-2</c:v>
                </c:pt>
                <c:pt idx="21">
                  <c:v>5.1749200000000002E-2</c:v>
                </c:pt>
                <c:pt idx="22">
                  <c:v>5.0969199999999999E-2</c:v>
                </c:pt>
                <c:pt idx="23">
                  <c:v>7.8569299999999995E-2</c:v>
                </c:pt>
                <c:pt idx="24">
                  <c:v>7.1905899999999995E-2</c:v>
                </c:pt>
                <c:pt idx="25">
                  <c:v>7.9052800000000006E-2</c:v>
                </c:pt>
                <c:pt idx="26">
                  <c:v>0.10821799999999999</c:v>
                </c:pt>
                <c:pt idx="27">
                  <c:v>5.7048099999999997E-2</c:v>
                </c:pt>
                <c:pt idx="28">
                  <c:v>7.3842599999999994E-2</c:v>
                </c:pt>
                <c:pt idx="29">
                  <c:v>8.8775400000000004E-2</c:v>
                </c:pt>
                <c:pt idx="30">
                  <c:v>0.17438999999999999</c:v>
                </c:pt>
                <c:pt idx="31">
                  <c:v>0.192164</c:v>
                </c:pt>
                <c:pt idx="32">
                  <c:v>0.202103</c:v>
                </c:pt>
                <c:pt idx="33">
                  <c:v>0.18654200000000001</c:v>
                </c:pt>
                <c:pt idx="34">
                  <c:v>0.18402499999999999</c:v>
                </c:pt>
                <c:pt idx="35">
                  <c:v>0.184306</c:v>
                </c:pt>
                <c:pt idx="36">
                  <c:v>0.23662</c:v>
                </c:pt>
                <c:pt idx="37">
                  <c:v>0.239618</c:v>
                </c:pt>
                <c:pt idx="38">
                  <c:v>0.21695200000000001</c:v>
                </c:pt>
                <c:pt idx="39">
                  <c:v>0.23816599999999999</c:v>
                </c:pt>
                <c:pt idx="40">
                  <c:v>0.24251500000000001</c:v>
                </c:pt>
                <c:pt idx="41">
                  <c:v>0.21280499999999999</c:v>
                </c:pt>
                <c:pt idx="42">
                  <c:v>0.232512</c:v>
                </c:pt>
                <c:pt idx="43">
                  <c:v>0.24474199999999999</c:v>
                </c:pt>
                <c:pt idx="44">
                  <c:v>0.236099</c:v>
                </c:pt>
                <c:pt idx="45">
                  <c:v>0.249969</c:v>
                </c:pt>
                <c:pt idx="46">
                  <c:v>0.20687900000000001</c:v>
                </c:pt>
                <c:pt idx="47">
                  <c:v>0.205703</c:v>
                </c:pt>
                <c:pt idx="48">
                  <c:v>0.214531</c:v>
                </c:pt>
                <c:pt idx="49">
                  <c:v>0.20598900000000001</c:v>
                </c:pt>
                <c:pt idx="50">
                  <c:v>0.241116</c:v>
                </c:pt>
                <c:pt idx="51">
                  <c:v>0.226632</c:v>
                </c:pt>
                <c:pt idx="52">
                  <c:v>0.23122400000000001</c:v>
                </c:pt>
                <c:pt idx="53">
                  <c:v>0.212114</c:v>
                </c:pt>
                <c:pt idx="54">
                  <c:v>0.219973</c:v>
                </c:pt>
                <c:pt idx="55">
                  <c:v>0.153196</c:v>
                </c:pt>
                <c:pt idx="56">
                  <c:v>0.15643499999999999</c:v>
                </c:pt>
                <c:pt idx="57">
                  <c:v>0.140509</c:v>
                </c:pt>
                <c:pt idx="58">
                  <c:v>0.13253899999999999</c:v>
                </c:pt>
                <c:pt idx="59">
                  <c:v>0.124768</c:v>
                </c:pt>
                <c:pt idx="60">
                  <c:v>5.76027E-2</c:v>
                </c:pt>
                <c:pt idx="61">
                  <c:v>5.66416E-2</c:v>
                </c:pt>
                <c:pt idx="62">
                  <c:v>4.78489E-2</c:v>
                </c:pt>
                <c:pt idx="63">
                  <c:v>2.7935499999999999E-2</c:v>
                </c:pt>
                <c:pt idx="64">
                  <c:v>1.4045200000000001E-2</c:v>
                </c:pt>
                <c:pt idx="65">
                  <c:v>1.7943000000000001E-2</c:v>
                </c:pt>
                <c:pt idx="66">
                  <c:v>1.17702E-2</c:v>
                </c:pt>
                <c:pt idx="67">
                  <c:v>9.4702599999999994E-3</c:v>
                </c:pt>
                <c:pt idx="68">
                  <c:v>-5.3425299999999998E-3</c:v>
                </c:pt>
                <c:pt idx="69">
                  <c:v>-7.91356E-2</c:v>
                </c:pt>
                <c:pt idx="70">
                  <c:v>-0.12679599999999999</c:v>
                </c:pt>
                <c:pt idx="71">
                  <c:v>-0.12814</c:v>
                </c:pt>
                <c:pt idx="72">
                  <c:v>-0.132772</c:v>
                </c:pt>
                <c:pt idx="73">
                  <c:v>-0.149815</c:v>
                </c:pt>
                <c:pt idx="74">
                  <c:v>-0.13721900000000001</c:v>
                </c:pt>
                <c:pt idx="75">
                  <c:v>-0.104002</c:v>
                </c:pt>
                <c:pt idx="76">
                  <c:v>-0.127748</c:v>
                </c:pt>
                <c:pt idx="77">
                  <c:v>-0.13979</c:v>
                </c:pt>
                <c:pt idx="78">
                  <c:v>-0.14966599999999999</c:v>
                </c:pt>
                <c:pt idx="79">
                  <c:v>-0.16164000000000001</c:v>
                </c:pt>
                <c:pt idx="80">
                  <c:v>-0.12787499999999999</c:v>
                </c:pt>
                <c:pt idx="81">
                  <c:v>-0.153864</c:v>
                </c:pt>
                <c:pt idx="82">
                  <c:v>-0.13162599999999999</c:v>
                </c:pt>
                <c:pt idx="83">
                  <c:v>-0.13112799999999999</c:v>
                </c:pt>
                <c:pt idx="84">
                  <c:v>-0.12637799999999999</c:v>
                </c:pt>
                <c:pt idx="85">
                  <c:v>-0.12221799999999999</c:v>
                </c:pt>
                <c:pt idx="86">
                  <c:v>-0.13930400000000001</c:v>
                </c:pt>
                <c:pt idx="87">
                  <c:v>-0.134131</c:v>
                </c:pt>
                <c:pt idx="88">
                  <c:v>-9.4978599999999996E-2</c:v>
                </c:pt>
                <c:pt idx="89">
                  <c:v>-5.7768100000000003E-2</c:v>
                </c:pt>
                <c:pt idx="90">
                  <c:v>-6.1462999999999997E-2</c:v>
                </c:pt>
                <c:pt idx="91">
                  <c:v>-1.7965200000000001E-2</c:v>
                </c:pt>
                <c:pt idx="92">
                  <c:v>-4.9956899999999999E-2</c:v>
                </c:pt>
                <c:pt idx="93">
                  <c:v>-5.1150599999999997E-2</c:v>
                </c:pt>
                <c:pt idx="94">
                  <c:v>-7.54859E-3</c:v>
                </c:pt>
                <c:pt idx="95">
                  <c:v>-1.6995099999999999E-2</c:v>
                </c:pt>
                <c:pt idx="96">
                  <c:v>-1.55169E-2</c:v>
                </c:pt>
                <c:pt idx="97">
                  <c:v>-1.8912600000000002E-2</c:v>
                </c:pt>
                <c:pt idx="98">
                  <c:v>-5.7024100000000001E-2</c:v>
                </c:pt>
                <c:pt idx="99">
                  <c:v>-2.6269000000000001E-2</c:v>
                </c:pt>
                <c:pt idx="100">
                  <c:v>-3.33899E-2</c:v>
                </c:pt>
                <c:pt idx="101">
                  <c:v>2.59239E-3</c:v>
                </c:pt>
                <c:pt idx="102">
                  <c:v>3.55894E-2</c:v>
                </c:pt>
                <c:pt idx="103">
                  <c:v>4.7080499999999997E-2</c:v>
                </c:pt>
                <c:pt idx="104">
                  <c:v>8.3887699999999996E-2</c:v>
                </c:pt>
                <c:pt idx="105">
                  <c:v>9.0280200000000005E-2</c:v>
                </c:pt>
                <c:pt idx="106">
                  <c:v>0.101247</c:v>
                </c:pt>
                <c:pt idx="107">
                  <c:v>9.8017199999999999E-2</c:v>
                </c:pt>
                <c:pt idx="108">
                  <c:v>9.3714599999999995E-2</c:v>
                </c:pt>
                <c:pt idx="109">
                  <c:v>9.45217E-2</c:v>
                </c:pt>
                <c:pt idx="110">
                  <c:v>0.103751</c:v>
                </c:pt>
                <c:pt idx="111">
                  <c:v>9.6416699999999994E-2</c:v>
                </c:pt>
                <c:pt idx="112">
                  <c:v>7.1647199999999994E-2</c:v>
                </c:pt>
                <c:pt idx="113">
                  <c:v>9.3101600000000007E-2</c:v>
                </c:pt>
                <c:pt idx="114">
                  <c:v>8.0990699999999999E-2</c:v>
                </c:pt>
                <c:pt idx="115">
                  <c:v>6.4270900000000006E-2</c:v>
                </c:pt>
                <c:pt idx="116">
                  <c:v>6.6123600000000005E-2</c:v>
                </c:pt>
                <c:pt idx="117">
                  <c:v>5.9729999999999998E-2</c:v>
                </c:pt>
                <c:pt idx="118">
                  <c:v>5.4796999999999998E-2</c:v>
                </c:pt>
                <c:pt idx="119">
                  <c:v>5.2351200000000001E-2</c:v>
                </c:pt>
                <c:pt idx="120">
                  <c:v>8.1139299999999998E-2</c:v>
                </c:pt>
                <c:pt idx="121">
                  <c:v>6.5900200000000006E-2</c:v>
                </c:pt>
                <c:pt idx="122">
                  <c:v>5.5698299999999999E-2</c:v>
                </c:pt>
                <c:pt idx="123">
                  <c:v>1.64843E-2</c:v>
                </c:pt>
                <c:pt idx="124">
                  <c:v>-9.0502600000000002E-2</c:v>
                </c:pt>
                <c:pt idx="125">
                  <c:v>-7.1552500000000005E-2</c:v>
                </c:pt>
                <c:pt idx="126">
                  <c:v>-3.2931500000000002E-2</c:v>
                </c:pt>
                <c:pt idx="127">
                  <c:v>-2.6312100000000001E-2</c:v>
                </c:pt>
                <c:pt idx="128">
                  <c:v>-6.9514200000000005E-4</c:v>
                </c:pt>
                <c:pt idx="129">
                  <c:v>-4.30163E-2</c:v>
                </c:pt>
                <c:pt idx="130">
                  <c:v>-3.9851600000000001E-2</c:v>
                </c:pt>
                <c:pt idx="131">
                  <c:v>-2.2360600000000001E-2</c:v>
                </c:pt>
                <c:pt idx="132">
                  <c:v>-3.7563899999999997E-2</c:v>
                </c:pt>
                <c:pt idx="133">
                  <c:v>-5.2184600000000003E-3</c:v>
                </c:pt>
                <c:pt idx="134">
                  <c:v>2.6640600000000002E-3</c:v>
                </c:pt>
                <c:pt idx="135">
                  <c:v>-3.1507100000000003E-2</c:v>
                </c:pt>
                <c:pt idx="136">
                  <c:v>-4.9254800000000001E-2</c:v>
                </c:pt>
                <c:pt idx="137">
                  <c:v>-5.80566E-2</c:v>
                </c:pt>
                <c:pt idx="138">
                  <c:v>-6.9291199999999997E-2</c:v>
                </c:pt>
                <c:pt idx="139">
                  <c:v>-4.5394799999999999E-2</c:v>
                </c:pt>
                <c:pt idx="140">
                  <c:v>5.0030999999999999E-3</c:v>
                </c:pt>
                <c:pt idx="141">
                  <c:v>-5.27216E-2</c:v>
                </c:pt>
                <c:pt idx="142">
                  <c:v>-3.2373100000000002E-2</c:v>
                </c:pt>
                <c:pt idx="143">
                  <c:v>-2.09254E-2</c:v>
                </c:pt>
                <c:pt idx="144">
                  <c:v>4.9094299999999998E-4</c:v>
                </c:pt>
                <c:pt idx="145" formatCode="0.00E+00">
                  <c:v>8.3996099999999994E-5</c:v>
                </c:pt>
                <c:pt idx="146">
                  <c:v>1.1494600000000001E-2</c:v>
                </c:pt>
                <c:pt idx="147">
                  <c:v>3.9145300000000003E-3</c:v>
                </c:pt>
                <c:pt idx="148">
                  <c:v>-1.2087000000000001E-2</c:v>
                </c:pt>
                <c:pt idx="149">
                  <c:v>-3.3032300000000001E-2</c:v>
                </c:pt>
                <c:pt idx="150">
                  <c:v>-1.70089E-2</c:v>
                </c:pt>
                <c:pt idx="151">
                  <c:v>-2.2765799999999999E-2</c:v>
                </c:pt>
                <c:pt idx="152">
                  <c:v>-3.2504699999999997E-2</c:v>
                </c:pt>
                <c:pt idx="153">
                  <c:v>2.9120999999999999E-3</c:v>
                </c:pt>
                <c:pt idx="154">
                  <c:v>3.4329500000000003E-4</c:v>
                </c:pt>
                <c:pt idx="155">
                  <c:v>-5.8798699999999997E-3</c:v>
                </c:pt>
                <c:pt idx="156">
                  <c:v>5.8814999999999996E-3</c:v>
                </c:pt>
                <c:pt idx="157">
                  <c:v>4.0268699999999998E-2</c:v>
                </c:pt>
                <c:pt idx="158">
                  <c:v>3.6117900000000001E-2</c:v>
                </c:pt>
                <c:pt idx="159">
                  <c:v>2.6738899999999999E-2</c:v>
                </c:pt>
                <c:pt idx="160">
                  <c:v>8.2658599999999999E-3</c:v>
                </c:pt>
                <c:pt idx="161">
                  <c:v>5.8551800000000001E-2</c:v>
                </c:pt>
                <c:pt idx="162">
                  <c:v>1.9018500000000001E-2</c:v>
                </c:pt>
                <c:pt idx="163">
                  <c:v>-8.0136799999999994E-2</c:v>
                </c:pt>
                <c:pt idx="164">
                  <c:v>-8.6690500000000004E-2</c:v>
                </c:pt>
                <c:pt idx="165">
                  <c:v>-8.3494600000000002E-2</c:v>
                </c:pt>
                <c:pt idx="166">
                  <c:v>-9.2473399999999997E-2</c:v>
                </c:pt>
                <c:pt idx="167">
                  <c:v>-0.156641</c:v>
                </c:pt>
                <c:pt idx="168">
                  <c:v>-0.16300200000000001</c:v>
                </c:pt>
                <c:pt idx="169">
                  <c:v>-0.149115</c:v>
                </c:pt>
                <c:pt idx="170">
                  <c:v>-0.118394</c:v>
                </c:pt>
                <c:pt idx="171">
                  <c:v>-0.106945</c:v>
                </c:pt>
                <c:pt idx="172">
                  <c:v>-0.101935</c:v>
                </c:pt>
                <c:pt idx="173">
                  <c:v>-0.12557299999999999</c:v>
                </c:pt>
                <c:pt idx="174">
                  <c:v>-0.12971099999999999</c:v>
                </c:pt>
                <c:pt idx="175">
                  <c:v>-9.3990500000000005E-2</c:v>
                </c:pt>
                <c:pt idx="176">
                  <c:v>-7.9841400000000007E-2</c:v>
                </c:pt>
                <c:pt idx="177">
                  <c:v>-6.4540399999999998E-2</c:v>
                </c:pt>
                <c:pt idx="178">
                  <c:v>-4.8156600000000001E-2</c:v>
                </c:pt>
                <c:pt idx="179">
                  <c:v>-3.0845999999999998E-2</c:v>
                </c:pt>
                <c:pt idx="180">
                  <c:v>-8.3890199999999998E-2</c:v>
                </c:pt>
                <c:pt idx="181">
                  <c:v>-7.9328300000000004E-2</c:v>
                </c:pt>
                <c:pt idx="182">
                  <c:v>-6.4612199999999995E-2</c:v>
                </c:pt>
                <c:pt idx="183">
                  <c:v>-4.5386900000000001E-2</c:v>
                </c:pt>
                <c:pt idx="184">
                  <c:v>-4.42209E-2</c:v>
                </c:pt>
                <c:pt idx="185">
                  <c:v>-1.7592E-2</c:v>
                </c:pt>
                <c:pt idx="186">
                  <c:v>-5.8425900000000003E-2</c:v>
                </c:pt>
                <c:pt idx="187">
                  <c:v>-7.2017100000000001E-2</c:v>
                </c:pt>
                <c:pt idx="188">
                  <c:v>-4.3082099999999998E-2</c:v>
                </c:pt>
                <c:pt idx="189">
                  <c:v>-1.08058E-3</c:v>
                </c:pt>
                <c:pt idx="190">
                  <c:v>-4.5729400000000002E-3</c:v>
                </c:pt>
                <c:pt idx="191">
                  <c:v>-5.04237E-3</c:v>
                </c:pt>
                <c:pt idx="192">
                  <c:v>1.4108899999999999E-3</c:v>
                </c:pt>
                <c:pt idx="193">
                  <c:v>1.289E-3</c:v>
                </c:pt>
                <c:pt idx="194">
                  <c:v>-1.43464E-2</c:v>
                </c:pt>
                <c:pt idx="195">
                  <c:v>6.9194800000000001E-2</c:v>
                </c:pt>
                <c:pt idx="196">
                  <c:v>0.13653699999999999</c:v>
                </c:pt>
                <c:pt idx="197">
                  <c:v>0.147066</c:v>
                </c:pt>
                <c:pt idx="198">
                  <c:v>0.169709</c:v>
                </c:pt>
                <c:pt idx="199">
                  <c:v>0.16092799999999999</c:v>
                </c:pt>
                <c:pt idx="200">
                  <c:v>0.18709700000000001</c:v>
                </c:pt>
                <c:pt idx="201">
                  <c:v>0.22281300000000001</c:v>
                </c:pt>
                <c:pt idx="202">
                  <c:v>0.20146800000000001</c:v>
                </c:pt>
                <c:pt idx="203">
                  <c:v>0.19332199999999999</c:v>
                </c:pt>
                <c:pt idx="204">
                  <c:v>0.20391300000000001</c:v>
                </c:pt>
                <c:pt idx="205">
                  <c:v>0.19097700000000001</c:v>
                </c:pt>
                <c:pt idx="206">
                  <c:v>0.218747</c:v>
                </c:pt>
                <c:pt idx="207">
                  <c:v>0.196158</c:v>
                </c:pt>
                <c:pt idx="208">
                  <c:v>6.9963899999999996E-2</c:v>
                </c:pt>
                <c:pt idx="209">
                  <c:v>5.5463800000000001E-2</c:v>
                </c:pt>
                <c:pt idx="210">
                  <c:v>3.5723400000000002E-2</c:v>
                </c:pt>
                <c:pt idx="211">
                  <c:v>3.2692200000000002E-3</c:v>
                </c:pt>
                <c:pt idx="212">
                  <c:v>1.0455099999999999E-3</c:v>
                </c:pt>
                <c:pt idx="213">
                  <c:v>2.85703E-2</c:v>
                </c:pt>
                <c:pt idx="214">
                  <c:v>3.6757600000000001E-2</c:v>
                </c:pt>
                <c:pt idx="215">
                  <c:v>2.3917600000000001E-2</c:v>
                </c:pt>
                <c:pt idx="216">
                  <c:v>1.33081E-2</c:v>
                </c:pt>
                <c:pt idx="217">
                  <c:v>-3.6970599999999998E-3</c:v>
                </c:pt>
                <c:pt idx="218">
                  <c:v>-1.0387199999999999E-2</c:v>
                </c:pt>
                <c:pt idx="219">
                  <c:v>-1.11156E-2</c:v>
                </c:pt>
                <c:pt idx="220">
                  <c:v>6.6904299999999998E-3</c:v>
                </c:pt>
                <c:pt idx="221">
                  <c:v>1.1966600000000001E-2</c:v>
                </c:pt>
                <c:pt idx="222">
                  <c:v>-2.7271E-2</c:v>
                </c:pt>
                <c:pt idx="223">
                  <c:v>-3.51536E-2</c:v>
                </c:pt>
                <c:pt idx="224">
                  <c:v>-3.0539799999999999E-2</c:v>
                </c:pt>
                <c:pt idx="225">
                  <c:v>-3.7328899999999998E-2</c:v>
                </c:pt>
                <c:pt idx="226">
                  <c:v>-1.9893500000000001E-2</c:v>
                </c:pt>
                <c:pt idx="227">
                  <c:v>-1.63015E-2</c:v>
                </c:pt>
                <c:pt idx="228">
                  <c:v>-3.9209000000000001E-2</c:v>
                </c:pt>
                <c:pt idx="229">
                  <c:v>-5.4148500000000002E-2</c:v>
                </c:pt>
                <c:pt idx="230">
                  <c:v>-5.2798600000000001E-2</c:v>
                </c:pt>
                <c:pt idx="231">
                  <c:v>-5.2255599999999999E-2</c:v>
                </c:pt>
                <c:pt idx="232">
                  <c:v>-9.6032900000000004E-2</c:v>
                </c:pt>
                <c:pt idx="233">
                  <c:v>-8.4262500000000004E-2</c:v>
                </c:pt>
                <c:pt idx="234">
                  <c:v>-0.106599</c:v>
                </c:pt>
                <c:pt idx="235">
                  <c:v>-0.105217</c:v>
                </c:pt>
                <c:pt idx="236">
                  <c:v>-0.11319799999999999</c:v>
                </c:pt>
                <c:pt idx="237">
                  <c:v>-0.118938</c:v>
                </c:pt>
                <c:pt idx="238">
                  <c:v>-0.107539</c:v>
                </c:pt>
                <c:pt idx="239">
                  <c:v>-9.0518399999999999E-2</c:v>
                </c:pt>
                <c:pt idx="240">
                  <c:v>-6.6344899999999998E-2</c:v>
                </c:pt>
                <c:pt idx="241">
                  <c:v>-6.6468999999999999E-3</c:v>
                </c:pt>
                <c:pt idx="242">
                  <c:v>3.3519399999999999E-3</c:v>
                </c:pt>
                <c:pt idx="243">
                  <c:v>2.93922E-2</c:v>
                </c:pt>
                <c:pt idx="244">
                  <c:v>1.24396E-2</c:v>
                </c:pt>
                <c:pt idx="245">
                  <c:v>5.6394000000000001E-3</c:v>
                </c:pt>
                <c:pt idx="246">
                  <c:v>-1.4186100000000001E-3</c:v>
                </c:pt>
                <c:pt idx="247">
                  <c:v>-8.2673999999999994E-3</c:v>
                </c:pt>
                <c:pt idx="248">
                  <c:v>1.14158E-2</c:v>
                </c:pt>
                <c:pt idx="249">
                  <c:v>3.1950699999999999E-3</c:v>
                </c:pt>
                <c:pt idx="250">
                  <c:v>1.8803299999999998E-2</c:v>
                </c:pt>
                <c:pt idx="251">
                  <c:v>5.85427E-3</c:v>
                </c:pt>
                <c:pt idx="252">
                  <c:v>3.4771200000000002E-2</c:v>
                </c:pt>
                <c:pt idx="253">
                  <c:v>4.96686E-2</c:v>
                </c:pt>
                <c:pt idx="254">
                  <c:v>2.82828E-2</c:v>
                </c:pt>
                <c:pt idx="255">
                  <c:v>4.2642199999999998E-2</c:v>
                </c:pt>
                <c:pt idx="256">
                  <c:v>1.9127600000000002E-2</c:v>
                </c:pt>
                <c:pt idx="257">
                  <c:v>2.3241299999999999E-2</c:v>
                </c:pt>
                <c:pt idx="258">
                  <c:v>5.31301E-2</c:v>
                </c:pt>
                <c:pt idx="259">
                  <c:v>6.6142500000000007E-2</c:v>
                </c:pt>
                <c:pt idx="260">
                  <c:v>4.1437599999999998E-2</c:v>
                </c:pt>
                <c:pt idx="261">
                  <c:v>4.6092000000000001E-2</c:v>
                </c:pt>
                <c:pt idx="262">
                  <c:v>2.7053799999999999E-2</c:v>
                </c:pt>
                <c:pt idx="263">
                  <c:v>4.3176300000000001E-2</c:v>
                </c:pt>
                <c:pt idx="264">
                  <c:v>4.0749399999999998E-2</c:v>
                </c:pt>
                <c:pt idx="265">
                  <c:v>4.0128200000000003E-2</c:v>
                </c:pt>
                <c:pt idx="266">
                  <c:v>7.2955500000000006E-2</c:v>
                </c:pt>
                <c:pt idx="267">
                  <c:v>8.41306E-2</c:v>
                </c:pt>
                <c:pt idx="268">
                  <c:v>0.11029799999999999</c:v>
                </c:pt>
                <c:pt idx="269">
                  <c:v>0.13938600000000001</c:v>
                </c:pt>
                <c:pt idx="270">
                  <c:v>0.14503099999999999</c:v>
                </c:pt>
                <c:pt idx="271">
                  <c:v>0.12720200000000001</c:v>
                </c:pt>
                <c:pt idx="272">
                  <c:v>0.114852</c:v>
                </c:pt>
                <c:pt idx="273">
                  <c:v>0.11368399999999999</c:v>
                </c:pt>
                <c:pt idx="274">
                  <c:v>6.8366800000000005E-2</c:v>
                </c:pt>
                <c:pt idx="275">
                  <c:v>1.7413700000000001E-2</c:v>
                </c:pt>
                <c:pt idx="276">
                  <c:v>8.6943400000000001E-3</c:v>
                </c:pt>
                <c:pt idx="277">
                  <c:v>-6.1980599999999997E-2</c:v>
                </c:pt>
                <c:pt idx="278">
                  <c:v>-4.2725100000000002E-2</c:v>
                </c:pt>
                <c:pt idx="279">
                  <c:v>3.9362300000000003E-2</c:v>
                </c:pt>
                <c:pt idx="280">
                  <c:v>1.9042E-2</c:v>
                </c:pt>
                <c:pt idx="281">
                  <c:v>2.02746E-2</c:v>
                </c:pt>
                <c:pt idx="282">
                  <c:v>5.7286900000000002E-2</c:v>
                </c:pt>
                <c:pt idx="283">
                  <c:v>4.9822499999999999E-2</c:v>
                </c:pt>
                <c:pt idx="284">
                  <c:v>3.37615E-2</c:v>
                </c:pt>
                <c:pt idx="285">
                  <c:v>4.69276E-2</c:v>
                </c:pt>
                <c:pt idx="286">
                  <c:v>3.4408399999999999E-2</c:v>
                </c:pt>
                <c:pt idx="287">
                  <c:v>3.2037099999999999E-2</c:v>
                </c:pt>
                <c:pt idx="288">
                  <c:v>2.48244E-2</c:v>
                </c:pt>
                <c:pt idx="289">
                  <c:v>4.3494699999999997E-2</c:v>
                </c:pt>
                <c:pt idx="290">
                  <c:v>7.9791599999999997E-4</c:v>
                </c:pt>
                <c:pt idx="291">
                  <c:v>-1.20981E-3</c:v>
                </c:pt>
                <c:pt idx="292">
                  <c:v>-4.0252499999999997E-2</c:v>
                </c:pt>
                <c:pt idx="293">
                  <c:v>-3.53476E-2</c:v>
                </c:pt>
                <c:pt idx="294">
                  <c:v>-6.2382800000000002E-2</c:v>
                </c:pt>
                <c:pt idx="295">
                  <c:v>-5.6876500000000003E-2</c:v>
                </c:pt>
                <c:pt idx="296">
                  <c:v>-7.8555E-2</c:v>
                </c:pt>
                <c:pt idx="297">
                  <c:v>-0.122089</c:v>
                </c:pt>
                <c:pt idx="298">
                  <c:v>-0.14776400000000001</c:v>
                </c:pt>
                <c:pt idx="299">
                  <c:v>-0.14734900000000001</c:v>
                </c:pt>
                <c:pt idx="300">
                  <c:v>-0.15531200000000001</c:v>
                </c:pt>
                <c:pt idx="301">
                  <c:v>-0.123949</c:v>
                </c:pt>
                <c:pt idx="302">
                  <c:v>-0.10470699999999999</c:v>
                </c:pt>
                <c:pt idx="303">
                  <c:v>-8.8371599999999995E-2</c:v>
                </c:pt>
                <c:pt idx="304">
                  <c:v>-0.103868</c:v>
                </c:pt>
                <c:pt idx="305">
                  <c:v>-0.11472300000000001</c:v>
                </c:pt>
                <c:pt idx="306">
                  <c:v>-0.117412</c:v>
                </c:pt>
                <c:pt idx="307">
                  <c:v>-0.115935</c:v>
                </c:pt>
                <c:pt idx="308">
                  <c:v>-7.2579299999999999E-2</c:v>
                </c:pt>
                <c:pt idx="309">
                  <c:v>-7.5814199999999998E-2</c:v>
                </c:pt>
                <c:pt idx="310">
                  <c:v>-3.8769699999999997E-2</c:v>
                </c:pt>
                <c:pt idx="311">
                  <c:v>-2.2029199999999999E-2</c:v>
                </c:pt>
                <c:pt idx="312">
                  <c:v>-6.9794200000000001E-2</c:v>
                </c:pt>
                <c:pt idx="313">
                  <c:v>-4.2504899999999998E-2</c:v>
                </c:pt>
                <c:pt idx="314">
                  <c:v>-6.6759899999999997E-2</c:v>
                </c:pt>
                <c:pt idx="315">
                  <c:v>-8.6188299999999995E-2</c:v>
                </c:pt>
                <c:pt idx="316">
                  <c:v>-8.5496699999999995E-2</c:v>
                </c:pt>
                <c:pt idx="317">
                  <c:v>-0.100702</c:v>
                </c:pt>
                <c:pt idx="318">
                  <c:v>-0.10206999999999999</c:v>
                </c:pt>
                <c:pt idx="319">
                  <c:v>-0.10180400000000001</c:v>
                </c:pt>
                <c:pt idx="320">
                  <c:v>-8.7221400000000004E-2</c:v>
                </c:pt>
                <c:pt idx="321">
                  <c:v>-7.8586199999999995E-2</c:v>
                </c:pt>
                <c:pt idx="322">
                  <c:v>-7.1505600000000002E-2</c:v>
                </c:pt>
                <c:pt idx="323">
                  <c:v>-6.7058900000000005E-2</c:v>
                </c:pt>
                <c:pt idx="324">
                  <c:v>-4.1300700000000003E-2</c:v>
                </c:pt>
                <c:pt idx="325">
                  <c:v>-2.3856700000000002E-2</c:v>
                </c:pt>
                <c:pt idx="326">
                  <c:v>-3.2400999999999999E-2</c:v>
                </c:pt>
                <c:pt idx="327">
                  <c:v>-1.9389199999999999E-2</c:v>
                </c:pt>
                <c:pt idx="328">
                  <c:v>-9.3816100000000003E-3</c:v>
                </c:pt>
                <c:pt idx="329">
                  <c:v>-1.6258100000000001E-2</c:v>
                </c:pt>
                <c:pt idx="330">
                  <c:v>3.8154E-2</c:v>
                </c:pt>
                <c:pt idx="331">
                  <c:v>8.2729300000000006E-2</c:v>
                </c:pt>
                <c:pt idx="332">
                  <c:v>0.116146</c:v>
                </c:pt>
                <c:pt idx="333">
                  <c:v>0.108458</c:v>
                </c:pt>
                <c:pt idx="334">
                  <c:v>9.8998000000000003E-2</c:v>
                </c:pt>
                <c:pt idx="335">
                  <c:v>0.12551399999999999</c:v>
                </c:pt>
                <c:pt idx="336">
                  <c:v>8.4274500000000002E-2</c:v>
                </c:pt>
                <c:pt idx="337">
                  <c:v>0.113787</c:v>
                </c:pt>
                <c:pt idx="338">
                  <c:v>0.12187199999999999</c:v>
                </c:pt>
                <c:pt idx="339">
                  <c:v>0.10867400000000001</c:v>
                </c:pt>
                <c:pt idx="340">
                  <c:v>0.12639700000000001</c:v>
                </c:pt>
                <c:pt idx="341">
                  <c:v>0.13666700000000001</c:v>
                </c:pt>
                <c:pt idx="342">
                  <c:v>0.12962499999999999</c:v>
                </c:pt>
                <c:pt idx="343">
                  <c:v>0.11994100000000001</c:v>
                </c:pt>
                <c:pt idx="344">
                  <c:v>6.1012400000000001E-2</c:v>
                </c:pt>
                <c:pt idx="345">
                  <c:v>9.35478E-2</c:v>
                </c:pt>
                <c:pt idx="346">
                  <c:v>6.4790299999999995E-2</c:v>
                </c:pt>
                <c:pt idx="347">
                  <c:v>6.9437799999999994E-2</c:v>
                </c:pt>
                <c:pt idx="348">
                  <c:v>4.6923399999999997E-2</c:v>
                </c:pt>
                <c:pt idx="349">
                  <c:v>6.9177299999999997E-2</c:v>
                </c:pt>
                <c:pt idx="350">
                  <c:v>5.13184E-2</c:v>
                </c:pt>
                <c:pt idx="351">
                  <c:v>8.6458400000000005E-2</c:v>
                </c:pt>
                <c:pt idx="352">
                  <c:v>5.6576500000000002E-2</c:v>
                </c:pt>
                <c:pt idx="353">
                  <c:v>6.35043E-2</c:v>
                </c:pt>
                <c:pt idx="354">
                  <c:v>7.2359800000000002E-2</c:v>
                </c:pt>
                <c:pt idx="355">
                  <c:v>8.0869800000000006E-2</c:v>
                </c:pt>
                <c:pt idx="356">
                  <c:v>8.3687800000000007E-2</c:v>
                </c:pt>
                <c:pt idx="357">
                  <c:v>0.104154</c:v>
                </c:pt>
                <c:pt idx="358">
                  <c:v>7.0129700000000003E-2</c:v>
                </c:pt>
                <c:pt idx="359">
                  <c:v>5.9427599999999997E-2</c:v>
                </c:pt>
                <c:pt idx="360">
                  <c:v>3.52173E-2</c:v>
                </c:pt>
                <c:pt idx="361">
                  <c:v>3.0011099999999999E-2</c:v>
                </c:pt>
                <c:pt idx="362">
                  <c:v>4.5784100000000001E-2</c:v>
                </c:pt>
                <c:pt idx="363">
                  <c:v>-1.32869E-3</c:v>
                </c:pt>
                <c:pt idx="364">
                  <c:v>1.2093900000000001E-3</c:v>
                </c:pt>
                <c:pt idx="365">
                  <c:v>-2.02103E-2</c:v>
                </c:pt>
                <c:pt idx="366">
                  <c:v>-1.4379899999999999E-2</c:v>
                </c:pt>
                <c:pt idx="367">
                  <c:v>-4.3068799999999997E-2</c:v>
                </c:pt>
                <c:pt idx="368">
                  <c:v>-3.2070500000000002E-2</c:v>
                </c:pt>
                <c:pt idx="369">
                  <c:v>-3.5111700000000003E-2</c:v>
                </c:pt>
                <c:pt idx="370">
                  <c:v>-5.51134E-2</c:v>
                </c:pt>
                <c:pt idx="371">
                  <c:v>-5.7755800000000003E-2</c:v>
                </c:pt>
                <c:pt idx="372">
                  <c:v>-5.7796800000000002E-2</c:v>
                </c:pt>
                <c:pt idx="373">
                  <c:v>-3.25417E-2</c:v>
                </c:pt>
                <c:pt idx="374">
                  <c:v>-4.1722700000000001E-2</c:v>
                </c:pt>
                <c:pt idx="375">
                  <c:v>-8.1228099999999998E-2</c:v>
                </c:pt>
                <c:pt idx="376">
                  <c:v>-8.5578299999999996E-2</c:v>
                </c:pt>
                <c:pt idx="377">
                  <c:v>-4.5093000000000001E-2</c:v>
                </c:pt>
                <c:pt idx="378">
                  <c:v>-2.48011E-2</c:v>
                </c:pt>
                <c:pt idx="379">
                  <c:v>-2.7811800000000001E-2</c:v>
                </c:pt>
                <c:pt idx="380">
                  <c:v>-1.94626E-2</c:v>
                </c:pt>
                <c:pt idx="381">
                  <c:v>2.33996E-2</c:v>
                </c:pt>
                <c:pt idx="382">
                  <c:v>-7.6521000000000002E-3</c:v>
                </c:pt>
                <c:pt idx="383">
                  <c:v>-7.4859899999999997E-3</c:v>
                </c:pt>
                <c:pt idx="384">
                  <c:v>-6.1372199999999997E-3</c:v>
                </c:pt>
                <c:pt idx="385">
                  <c:v>9.1899400000000002E-4</c:v>
                </c:pt>
                <c:pt idx="386">
                  <c:v>1.6852900000000001E-2</c:v>
                </c:pt>
                <c:pt idx="387">
                  <c:v>1.2560999999999999E-2</c:v>
                </c:pt>
                <c:pt idx="388">
                  <c:v>-3.1963400000000003E-2</c:v>
                </c:pt>
                <c:pt idx="389">
                  <c:v>-2.6914799999999999E-2</c:v>
                </c:pt>
                <c:pt idx="390">
                  <c:v>-3.6435700000000001E-2</c:v>
                </c:pt>
                <c:pt idx="391">
                  <c:v>-3.2094400000000002E-2</c:v>
                </c:pt>
                <c:pt idx="392">
                  <c:v>-8.5367599999999991E-3</c:v>
                </c:pt>
                <c:pt idx="393">
                  <c:v>1.51974E-2</c:v>
                </c:pt>
                <c:pt idx="394">
                  <c:v>2.5510399999999999E-2</c:v>
                </c:pt>
                <c:pt idx="395">
                  <c:v>-8.7579499999999996E-4</c:v>
                </c:pt>
                <c:pt idx="396">
                  <c:v>-3.4784200000000001E-2</c:v>
                </c:pt>
                <c:pt idx="397">
                  <c:v>-3.52535E-2</c:v>
                </c:pt>
                <c:pt idx="398">
                  <c:v>-1.32832E-2</c:v>
                </c:pt>
                <c:pt idx="399">
                  <c:v>-8.1421299999999992E-3</c:v>
                </c:pt>
                <c:pt idx="400">
                  <c:v>3.7268000000000003E-2</c:v>
                </c:pt>
                <c:pt idx="401">
                  <c:v>2.5382399999999999E-2</c:v>
                </c:pt>
                <c:pt idx="402">
                  <c:v>-3.1981599999999999E-2</c:v>
                </c:pt>
                <c:pt idx="403">
                  <c:v>-3.2769E-2</c:v>
                </c:pt>
                <c:pt idx="404">
                  <c:v>-3.0586200000000001E-2</c:v>
                </c:pt>
                <c:pt idx="405">
                  <c:v>-2.19501E-2</c:v>
                </c:pt>
                <c:pt idx="406">
                  <c:v>-5.9788899999999999E-2</c:v>
                </c:pt>
                <c:pt idx="407">
                  <c:v>-6.4637200000000006E-2</c:v>
                </c:pt>
                <c:pt idx="408">
                  <c:v>-4.1583599999999998E-2</c:v>
                </c:pt>
                <c:pt idx="409">
                  <c:v>-2.3974100000000002E-2</c:v>
                </c:pt>
                <c:pt idx="410">
                  <c:v>-2.2171099999999999E-2</c:v>
                </c:pt>
                <c:pt idx="411">
                  <c:v>5.6218600000000001E-2</c:v>
                </c:pt>
                <c:pt idx="412">
                  <c:v>6.4854700000000001E-2</c:v>
                </c:pt>
                <c:pt idx="413">
                  <c:v>6.7487400000000003E-2</c:v>
                </c:pt>
                <c:pt idx="414">
                  <c:v>5.7026E-2</c:v>
                </c:pt>
                <c:pt idx="415">
                  <c:v>5.7390200000000002E-2</c:v>
                </c:pt>
                <c:pt idx="416">
                  <c:v>4.8462999999999999E-2</c:v>
                </c:pt>
                <c:pt idx="417">
                  <c:v>3.01289E-2</c:v>
                </c:pt>
                <c:pt idx="418">
                  <c:v>2.93034E-2</c:v>
                </c:pt>
                <c:pt idx="419">
                  <c:v>3.80357E-3</c:v>
                </c:pt>
                <c:pt idx="420">
                  <c:v>-4.72676E-4</c:v>
                </c:pt>
                <c:pt idx="421">
                  <c:v>3.8404300000000001E-3</c:v>
                </c:pt>
                <c:pt idx="422">
                  <c:v>-1.7649700000000001E-2</c:v>
                </c:pt>
                <c:pt idx="423">
                  <c:v>-2.3547599999999998E-2</c:v>
                </c:pt>
                <c:pt idx="424">
                  <c:v>1.5547200000000001E-2</c:v>
                </c:pt>
                <c:pt idx="425">
                  <c:v>-1.46941E-2</c:v>
                </c:pt>
                <c:pt idx="426">
                  <c:v>3.9050500000000002E-3</c:v>
                </c:pt>
                <c:pt idx="427">
                  <c:v>2.31906E-3</c:v>
                </c:pt>
                <c:pt idx="428">
                  <c:v>1.7162899999999998E-2</c:v>
                </c:pt>
                <c:pt idx="429">
                  <c:v>2.2389800000000001E-2</c:v>
                </c:pt>
                <c:pt idx="430">
                  <c:v>4.3910900000000003E-2</c:v>
                </c:pt>
                <c:pt idx="431">
                  <c:v>5.3851900000000001E-2</c:v>
                </c:pt>
                <c:pt idx="432">
                  <c:v>3.8326300000000001E-2</c:v>
                </c:pt>
                <c:pt idx="433">
                  <c:v>2.8290800000000001E-2</c:v>
                </c:pt>
                <c:pt idx="434">
                  <c:v>4.6710500000000004E-3</c:v>
                </c:pt>
                <c:pt idx="435">
                  <c:v>4.3165299999999997E-2</c:v>
                </c:pt>
                <c:pt idx="436">
                  <c:v>4.3217199999999997E-2</c:v>
                </c:pt>
                <c:pt idx="437">
                  <c:v>3.5273100000000002E-2</c:v>
                </c:pt>
                <c:pt idx="438">
                  <c:v>1.6660100000000001E-2</c:v>
                </c:pt>
                <c:pt idx="439">
                  <c:v>3.3267600000000001E-2</c:v>
                </c:pt>
                <c:pt idx="440">
                  <c:v>5.2692599999999999E-2</c:v>
                </c:pt>
                <c:pt idx="441">
                  <c:v>6.04004E-2</c:v>
                </c:pt>
                <c:pt idx="442">
                  <c:v>5.7431000000000003E-2</c:v>
                </c:pt>
                <c:pt idx="443">
                  <c:v>3.19235E-2</c:v>
                </c:pt>
                <c:pt idx="444">
                  <c:v>-3.6162699999999999E-2</c:v>
                </c:pt>
                <c:pt idx="445">
                  <c:v>-1.19069E-2</c:v>
                </c:pt>
                <c:pt idx="446">
                  <c:v>-1.88697E-2</c:v>
                </c:pt>
                <c:pt idx="447">
                  <c:v>2.9440099999999999E-3</c:v>
                </c:pt>
                <c:pt idx="448">
                  <c:v>1.8028099999999998E-2</c:v>
                </c:pt>
                <c:pt idx="449">
                  <c:v>3.5513200000000002E-2</c:v>
                </c:pt>
                <c:pt idx="450">
                  <c:v>3.0342999999999998E-2</c:v>
                </c:pt>
                <c:pt idx="451">
                  <c:v>4.5352499999999997E-2</c:v>
                </c:pt>
                <c:pt idx="452">
                  <c:v>3.5236299999999998E-2</c:v>
                </c:pt>
                <c:pt idx="453">
                  <c:v>5.4482799999999998E-2</c:v>
                </c:pt>
                <c:pt idx="454">
                  <c:v>6.5503400000000003E-2</c:v>
                </c:pt>
                <c:pt idx="455">
                  <c:v>5.4985600000000003E-2</c:v>
                </c:pt>
                <c:pt idx="456">
                  <c:v>8.7803400000000004E-2</c:v>
                </c:pt>
                <c:pt idx="457">
                  <c:v>7.0478600000000002E-2</c:v>
                </c:pt>
                <c:pt idx="458">
                  <c:v>7.4428400000000006E-2</c:v>
                </c:pt>
                <c:pt idx="459">
                  <c:v>6.8297399999999994E-2</c:v>
                </c:pt>
                <c:pt idx="460">
                  <c:v>3.4658799999999997E-2</c:v>
                </c:pt>
                <c:pt idx="461">
                  <c:v>4.0981999999999998E-2</c:v>
                </c:pt>
                <c:pt idx="462">
                  <c:v>3.9219499999999997E-2</c:v>
                </c:pt>
                <c:pt idx="463">
                  <c:v>1.14041E-2</c:v>
                </c:pt>
                <c:pt idx="464">
                  <c:v>-4.4326499999999998E-2</c:v>
                </c:pt>
                <c:pt idx="465">
                  <c:v>-5.0970500000000002E-2</c:v>
                </c:pt>
                <c:pt idx="466">
                  <c:v>-6.6181500000000004E-2</c:v>
                </c:pt>
                <c:pt idx="467">
                  <c:v>-1.4602499999999999E-2</c:v>
                </c:pt>
                <c:pt idx="468">
                  <c:v>-2.8846299999999998E-2</c:v>
                </c:pt>
                <c:pt idx="469">
                  <c:v>-2.15914E-2</c:v>
                </c:pt>
                <c:pt idx="470">
                  <c:v>-2.4091899999999999E-2</c:v>
                </c:pt>
                <c:pt idx="471">
                  <c:v>-1.4419400000000001E-2</c:v>
                </c:pt>
                <c:pt idx="472">
                  <c:v>-2.0881799999999998E-3</c:v>
                </c:pt>
                <c:pt idx="473">
                  <c:v>5.3360999999999999E-3</c:v>
                </c:pt>
                <c:pt idx="474">
                  <c:v>9.7487100000000007E-3</c:v>
                </c:pt>
                <c:pt idx="475">
                  <c:v>-7.3877300000000003E-3</c:v>
                </c:pt>
                <c:pt idx="476">
                  <c:v>7.8268499999999998E-3</c:v>
                </c:pt>
                <c:pt idx="477">
                  <c:v>2.0148300000000001E-2</c:v>
                </c:pt>
                <c:pt idx="478">
                  <c:v>1.3927999999999999E-2</c:v>
                </c:pt>
                <c:pt idx="479">
                  <c:v>-3.8845099999999999E-3</c:v>
                </c:pt>
                <c:pt idx="480">
                  <c:v>-1.8934900000000001E-2</c:v>
                </c:pt>
                <c:pt idx="481">
                  <c:v>-5.6554399999999998E-2</c:v>
                </c:pt>
                <c:pt idx="482">
                  <c:v>-5.9923999999999998E-2</c:v>
                </c:pt>
                <c:pt idx="483">
                  <c:v>-5.4324400000000002E-2</c:v>
                </c:pt>
                <c:pt idx="484">
                  <c:v>-1.4328799999999999E-2</c:v>
                </c:pt>
                <c:pt idx="485">
                  <c:v>-3.3237000000000003E-2</c:v>
                </c:pt>
                <c:pt idx="486">
                  <c:v>-7.5738700000000006E-2</c:v>
                </c:pt>
                <c:pt idx="487">
                  <c:v>-4.9437099999999998E-2</c:v>
                </c:pt>
                <c:pt idx="488">
                  <c:v>-3.94404E-2</c:v>
                </c:pt>
                <c:pt idx="489">
                  <c:v>-4.4723699999999998E-2</c:v>
                </c:pt>
                <c:pt idx="490">
                  <c:v>-3.0539699999999999E-2</c:v>
                </c:pt>
                <c:pt idx="491">
                  <c:v>-1.16682E-2</c:v>
                </c:pt>
                <c:pt idx="492">
                  <c:v>-6.1062499999999997E-3</c:v>
                </c:pt>
                <c:pt idx="493">
                  <c:v>1.17275E-2</c:v>
                </c:pt>
                <c:pt idx="494">
                  <c:v>3.4496699999999998E-2</c:v>
                </c:pt>
                <c:pt idx="495">
                  <c:v>3.98962E-2</c:v>
                </c:pt>
                <c:pt idx="496">
                  <c:v>5.7137E-2</c:v>
                </c:pt>
                <c:pt idx="497">
                  <c:v>7.9136100000000001E-2</c:v>
                </c:pt>
                <c:pt idx="498">
                  <c:v>8.6129999999999998E-2</c:v>
                </c:pt>
                <c:pt idx="499">
                  <c:v>5.6042500000000002E-2</c:v>
                </c:pt>
                <c:pt idx="500">
                  <c:v>6.4266199999999996E-2</c:v>
                </c:pt>
                <c:pt idx="501">
                  <c:v>7.3474899999999996E-2</c:v>
                </c:pt>
                <c:pt idx="502">
                  <c:v>7.3991699999999994E-2</c:v>
                </c:pt>
                <c:pt idx="503">
                  <c:v>7.7098399999999997E-2</c:v>
                </c:pt>
                <c:pt idx="504">
                  <c:v>6.07252E-2</c:v>
                </c:pt>
                <c:pt idx="505">
                  <c:v>2.8912899999999998E-2</c:v>
                </c:pt>
                <c:pt idx="506">
                  <c:v>2.8978899999999998E-2</c:v>
                </c:pt>
                <c:pt idx="507">
                  <c:v>3.2863999999999997E-2</c:v>
                </c:pt>
                <c:pt idx="508">
                  <c:v>5.1633400000000003E-2</c:v>
                </c:pt>
                <c:pt idx="509">
                  <c:v>6.7323800000000003E-2</c:v>
                </c:pt>
                <c:pt idx="510">
                  <c:v>4.0489900000000002E-2</c:v>
                </c:pt>
                <c:pt idx="511">
                  <c:v>5.0969E-2</c:v>
                </c:pt>
                <c:pt idx="512">
                  <c:v>6.7308699999999999E-2</c:v>
                </c:pt>
                <c:pt idx="513">
                  <c:v>4.96739E-2</c:v>
                </c:pt>
                <c:pt idx="514">
                  <c:v>7.6225500000000002E-2</c:v>
                </c:pt>
                <c:pt idx="515">
                  <c:v>0.100091</c:v>
                </c:pt>
                <c:pt idx="516">
                  <c:v>8.3049499999999998E-2</c:v>
                </c:pt>
                <c:pt idx="517">
                  <c:v>7.8790799999999994E-2</c:v>
                </c:pt>
                <c:pt idx="518">
                  <c:v>5.3493600000000002E-2</c:v>
                </c:pt>
                <c:pt idx="519">
                  <c:v>6.9077100000000002E-2</c:v>
                </c:pt>
                <c:pt idx="520">
                  <c:v>7.4399499999999993E-2</c:v>
                </c:pt>
                <c:pt idx="521">
                  <c:v>6.6361900000000001E-3</c:v>
                </c:pt>
                <c:pt idx="522">
                  <c:v>-2.2463600000000002E-3</c:v>
                </c:pt>
                <c:pt idx="523">
                  <c:v>-9.4305599999999993E-3</c:v>
                </c:pt>
                <c:pt idx="524">
                  <c:v>-1.31938E-2</c:v>
                </c:pt>
                <c:pt idx="525">
                  <c:v>-6.2606499999999995E-2</c:v>
                </c:pt>
                <c:pt idx="526">
                  <c:v>-4.3126699999999997E-2</c:v>
                </c:pt>
                <c:pt idx="527">
                  <c:v>-6.3573000000000005E-2</c:v>
                </c:pt>
                <c:pt idx="528">
                  <c:v>-6.13439E-2</c:v>
                </c:pt>
                <c:pt idx="529">
                  <c:v>-5.6070700000000001E-2</c:v>
                </c:pt>
                <c:pt idx="530">
                  <c:v>-3.6882400000000003E-2</c:v>
                </c:pt>
                <c:pt idx="531">
                  <c:v>-2.2113899999999999E-2</c:v>
                </c:pt>
                <c:pt idx="532">
                  <c:v>-1.30603E-2</c:v>
                </c:pt>
                <c:pt idx="533">
                  <c:v>-4.1649199999999997E-2</c:v>
                </c:pt>
                <c:pt idx="534">
                  <c:v>-5.7213699999999999E-3</c:v>
                </c:pt>
                <c:pt idx="535">
                  <c:v>-7.41218E-3</c:v>
                </c:pt>
                <c:pt idx="536">
                  <c:v>-4.5359099999999999E-2</c:v>
                </c:pt>
                <c:pt idx="537">
                  <c:v>-2.2322999999999999E-2</c:v>
                </c:pt>
                <c:pt idx="538">
                  <c:v>-1.4183299999999999E-2</c:v>
                </c:pt>
                <c:pt idx="539">
                  <c:v>-1.39463E-2</c:v>
                </c:pt>
                <c:pt idx="540">
                  <c:v>-4.2641199999999997E-2</c:v>
                </c:pt>
                <c:pt idx="541">
                  <c:v>-4.8705600000000002E-2</c:v>
                </c:pt>
                <c:pt idx="542">
                  <c:v>-9.4742400000000004E-2</c:v>
                </c:pt>
                <c:pt idx="543">
                  <c:v>-9.3382699999999999E-2</c:v>
                </c:pt>
                <c:pt idx="544">
                  <c:v>-0.10560799999999999</c:v>
                </c:pt>
                <c:pt idx="545">
                  <c:v>-0.131602</c:v>
                </c:pt>
                <c:pt idx="546">
                  <c:v>-0.14855499999999999</c:v>
                </c:pt>
                <c:pt idx="547">
                  <c:v>-0.14110400000000001</c:v>
                </c:pt>
                <c:pt idx="548">
                  <c:v>-0.144237</c:v>
                </c:pt>
                <c:pt idx="549">
                  <c:v>-0.14149700000000001</c:v>
                </c:pt>
                <c:pt idx="550">
                  <c:v>-0.153221</c:v>
                </c:pt>
                <c:pt idx="551">
                  <c:v>-0.16056100000000001</c:v>
                </c:pt>
                <c:pt idx="552">
                  <c:v>-0.155228</c:v>
                </c:pt>
                <c:pt idx="553">
                  <c:v>-0.18423100000000001</c:v>
                </c:pt>
                <c:pt idx="554">
                  <c:v>-0.15560099999999999</c:v>
                </c:pt>
                <c:pt idx="555">
                  <c:v>-0.141402</c:v>
                </c:pt>
                <c:pt idx="556">
                  <c:v>-0.14638200000000001</c:v>
                </c:pt>
                <c:pt idx="557">
                  <c:v>-0.150787</c:v>
                </c:pt>
                <c:pt idx="558">
                  <c:v>-0.137512</c:v>
                </c:pt>
                <c:pt idx="559">
                  <c:v>-0.12609799999999999</c:v>
                </c:pt>
                <c:pt idx="560">
                  <c:v>-0.16486100000000001</c:v>
                </c:pt>
                <c:pt idx="561">
                  <c:v>-0.14860200000000001</c:v>
                </c:pt>
                <c:pt idx="562">
                  <c:v>-0.176201</c:v>
                </c:pt>
                <c:pt idx="563">
                  <c:v>-0.175321</c:v>
                </c:pt>
                <c:pt idx="564">
                  <c:v>-0.238121</c:v>
                </c:pt>
                <c:pt idx="565">
                  <c:v>-0.240291</c:v>
                </c:pt>
                <c:pt idx="566">
                  <c:v>-0.222388</c:v>
                </c:pt>
                <c:pt idx="567">
                  <c:v>-0.27806500000000001</c:v>
                </c:pt>
                <c:pt idx="568">
                  <c:v>-0.217613</c:v>
                </c:pt>
                <c:pt idx="569">
                  <c:v>-0.19967599999999999</c:v>
                </c:pt>
                <c:pt idx="570">
                  <c:v>-0.17447799999999999</c:v>
                </c:pt>
                <c:pt idx="571">
                  <c:v>-0.13169800000000001</c:v>
                </c:pt>
                <c:pt idx="572">
                  <c:v>-8.0396099999999998E-2</c:v>
                </c:pt>
                <c:pt idx="573">
                  <c:v>-9.5102699999999998E-2</c:v>
                </c:pt>
                <c:pt idx="574">
                  <c:v>1.6171000000000001E-2</c:v>
                </c:pt>
                <c:pt idx="575">
                  <c:v>2.8780099999999999E-3</c:v>
                </c:pt>
                <c:pt idx="576">
                  <c:v>6.3899200000000003E-2</c:v>
                </c:pt>
                <c:pt idx="577">
                  <c:v>4.0475499999999998E-2</c:v>
                </c:pt>
                <c:pt idx="578">
                  <c:v>4.1394599999999997E-2</c:v>
                </c:pt>
                <c:pt idx="579">
                  <c:v>1.2848500000000001E-2</c:v>
                </c:pt>
                <c:pt idx="580">
                  <c:v>3.3935100000000002E-3</c:v>
                </c:pt>
                <c:pt idx="581">
                  <c:v>6.2700799999999999E-3</c:v>
                </c:pt>
                <c:pt idx="582">
                  <c:v>-4.0425000000000003E-2</c:v>
                </c:pt>
                <c:pt idx="583">
                  <c:v>-3.30523E-2</c:v>
                </c:pt>
                <c:pt idx="584">
                  <c:v>-1.90432E-2</c:v>
                </c:pt>
                <c:pt idx="585">
                  <c:v>-3.1740200000000003E-2</c:v>
                </c:pt>
                <c:pt idx="586">
                  <c:v>-1.02641E-2</c:v>
                </c:pt>
                <c:pt idx="587">
                  <c:v>-6.4161899999999996E-3</c:v>
                </c:pt>
                <c:pt idx="588">
                  <c:v>-3.2195700000000001E-2</c:v>
                </c:pt>
                <c:pt idx="589">
                  <c:v>-1.35204E-2</c:v>
                </c:pt>
                <c:pt idx="590">
                  <c:v>-2.6913800000000002E-2</c:v>
                </c:pt>
                <c:pt idx="591">
                  <c:v>-3.2376599999999998E-2</c:v>
                </c:pt>
                <c:pt idx="592">
                  <c:v>-1.5609E-2</c:v>
                </c:pt>
                <c:pt idx="593">
                  <c:v>-5.0965999999999997E-2</c:v>
                </c:pt>
                <c:pt idx="594">
                  <c:v>-8.3394200000000002E-2</c:v>
                </c:pt>
                <c:pt idx="595">
                  <c:v>-6.7358500000000002E-2</c:v>
                </c:pt>
                <c:pt idx="596">
                  <c:v>-0.111013</c:v>
                </c:pt>
                <c:pt idx="597">
                  <c:v>-0.14744299999999999</c:v>
                </c:pt>
                <c:pt idx="598">
                  <c:v>-0.207816</c:v>
                </c:pt>
                <c:pt idx="599">
                  <c:v>-0.23324900000000001</c:v>
                </c:pt>
                <c:pt idx="600">
                  <c:v>-0.22467000000000001</c:v>
                </c:pt>
                <c:pt idx="601">
                  <c:v>-0.21778600000000001</c:v>
                </c:pt>
                <c:pt idx="602">
                  <c:v>-0.22405</c:v>
                </c:pt>
                <c:pt idx="603">
                  <c:v>-0.243783</c:v>
                </c:pt>
                <c:pt idx="604">
                  <c:v>-0.22798299999999999</c:v>
                </c:pt>
                <c:pt idx="605">
                  <c:v>-0.22876199999999999</c:v>
                </c:pt>
                <c:pt idx="606">
                  <c:v>-0.243312</c:v>
                </c:pt>
                <c:pt idx="607">
                  <c:v>-0.27348499999999998</c:v>
                </c:pt>
                <c:pt idx="608">
                  <c:v>-0.26705099999999998</c:v>
                </c:pt>
                <c:pt idx="609">
                  <c:v>-0.23173099999999999</c:v>
                </c:pt>
                <c:pt idx="610">
                  <c:v>-0.23314299999999999</c:v>
                </c:pt>
                <c:pt idx="611">
                  <c:v>-0.20469999999999999</c:v>
                </c:pt>
                <c:pt idx="612">
                  <c:v>-0.19534399999999999</c:v>
                </c:pt>
                <c:pt idx="613">
                  <c:v>-0.21932199999999999</c:v>
                </c:pt>
                <c:pt idx="614">
                  <c:v>-0.233044</c:v>
                </c:pt>
                <c:pt idx="615">
                  <c:v>-0.21945100000000001</c:v>
                </c:pt>
                <c:pt idx="616">
                  <c:v>-0.21793399999999999</c:v>
                </c:pt>
                <c:pt idx="617">
                  <c:v>-0.20142099999999999</c:v>
                </c:pt>
                <c:pt idx="618">
                  <c:v>-0.22106899999999999</c:v>
                </c:pt>
                <c:pt idx="619">
                  <c:v>-0.14838100000000001</c:v>
                </c:pt>
                <c:pt idx="620">
                  <c:v>-0.120417</c:v>
                </c:pt>
                <c:pt idx="621">
                  <c:v>-9.78184E-2</c:v>
                </c:pt>
                <c:pt idx="622">
                  <c:v>-0.12835299999999999</c:v>
                </c:pt>
                <c:pt idx="623">
                  <c:v>-0.11583400000000001</c:v>
                </c:pt>
                <c:pt idx="624">
                  <c:v>-8.6844000000000005E-2</c:v>
                </c:pt>
                <c:pt idx="625">
                  <c:v>-8.2296300000000003E-2</c:v>
                </c:pt>
                <c:pt idx="626">
                  <c:v>-5.5001399999999999E-2</c:v>
                </c:pt>
                <c:pt idx="627">
                  <c:v>-1.1906999999999999E-2</c:v>
                </c:pt>
                <c:pt idx="628">
                  <c:v>-2.40713E-2</c:v>
                </c:pt>
                <c:pt idx="629">
                  <c:v>-1.9987100000000001E-2</c:v>
                </c:pt>
                <c:pt idx="630">
                  <c:v>6.4260100000000001E-2</c:v>
                </c:pt>
                <c:pt idx="631">
                  <c:v>7.0634699999999995E-2</c:v>
                </c:pt>
                <c:pt idx="632">
                  <c:v>0.12436800000000001</c:v>
                </c:pt>
                <c:pt idx="633">
                  <c:v>0.12889600000000001</c:v>
                </c:pt>
                <c:pt idx="634">
                  <c:v>0.11316900000000001</c:v>
                </c:pt>
                <c:pt idx="635">
                  <c:v>0.119047</c:v>
                </c:pt>
                <c:pt idx="636">
                  <c:v>8.8025199999999998E-2</c:v>
                </c:pt>
                <c:pt idx="637">
                  <c:v>0.11802600000000001</c:v>
                </c:pt>
                <c:pt idx="638">
                  <c:v>0.109557</c:v>
                </c:pt>
                <c:pt idx="639">
                  <c:v>0.118793</c:v>
                </c:pt>
                <c:pt idx="640">
                  <c:v>9.8775299999999996E-2</c:v>
                </c:pt>
                <c:pt idx="641">
                  <c:v>0.110994</c:v>
                </c:pt>
                <c:pt idx="642">
                  <c:v>9.1648999999999994E-2</c:v>
                </c:pt>
                <c:pt idx="643">
                  <c:v>9.8659899999999995E-2</c:v>
                </c:pt>
                <c:pt idx="644">
                  <c:v>9.5492599999999997E-2</c:v>
                </c:pt>
                <c:pt idx="645">
                  <c:v>0.10314</c:v>
                </c:pt>
                <c:pt idx="646">
                  <c:v>0.105641</c:v>
                </c:pt>
                <c:pt idx="647">
                  <c:v>5.8151700000000001E-2</c:v>
                </c:pt>
                <c:pt idx="648">
                  <c:v>5.0595800000000003E-2</c:v>
                </c:pt>
                <c:pt idx="649">
                  <c:v>7.3382699999999995E-2</c:v>
                </c:pt>
                <c:pt idx="650">
                  <c:v>7.0860900000000004E-2</c:v>
                </c:pt>
                <c:pt idx="651">
                  <c:v>6.7945500000000006E-2</c:v>
                </c:pt>
                <c:pt idx="652">
                  <c:v>8.7344199999999997E-2</c:v>
                </c:pt>
                <c:pt idx="653">
                  <c:v>8.2758999999999999E-2</c:v>
                </c:pt>
                <c:pt idx="654">
                  <c:v>6.5835499999999996E-3</c:v>
                </c:pt>
                <c:pt idx="655">
                  <c:v>2.39562E-2</c:v>
                </c:pt>
                <c:pt idx="656">
                  <c:v>4.6698900000000002E-2</c:v>
                </c:pt>
                <c:pt idx="657">
                  <c:v>0.108045</c:v>
                </c:pt>
                <c:pt idx="658">
                  <c:v>9.7019300000000003E-2</c:v>
                </c:pt>
                <c:pt idx="659">
                  <c:v>5.85643E-2</c:v>
                </c:pt>
                <c:pt idx="660">
                  <c:v>5.5493500000000001E-2</c:v>
                </c:pt>
                <c:pt idx="661">
                  <c:v>3.2427699999999997E-2</c:v>
                </c:pt>
                <c:pt idx="662">
                  <c:v>4.3534400000000001E-2</c:v>
                </c:pt>
                <c:pt idx="663">
                  <c:v>6.5595399999999998E-2</c:v>
                </c:pt>
                <c:pt idx="664">
                  <c:v>5.4863799999999997E-2</c:v>
                </c:pt>
                <c:pt idx="665">
                  <c:v>4.9919499999999999E-2</c:v>
                </c:pt>
                <c:pt idx="666">
                  <c:v>6.8120700000000006E-2</c:v>
                </c:pt>
                <c:pt idx="667">
                  <c:v>6.0674600000000002E-2</c:v>
                </c:pt>
                <c:pt idx="668">
                  <c:v>7.3499099999999998E-2</c:v>
                </c:pt>
                <c:pt idx="669">
                  <c:v>5.8040099999999997E-2</c:v>
                </c:pt>
                <c:pt idx="670">
                  <c:v>6.8940600000000005E-2</c:v>
                </c:pt>
                <c:pt idx="671">
                  <c:v>6.1352900000000002E-2</c:v>
                </c:pt>
                <c:pt idx="672">
                  <c:v>0.11898300000000001</c:v>
                </c:pt>
                <c:pt idx="673">
                  <c:v>0.11186</c:v>
                </c:pt>
                <c:pt idx="674">
                  <c:v>0.15213499999999999</c:v>
                </c:pt>
                <c:pt idx="675">
                  <c:v>0.15623100000000001</c:v>
                </c:pt>
                <c:pt idx="676">
                  <c:v>0.13353000000000001</c:v>
                </c:pt>
                <c:pt idx="677">
                  <c:v>8.7265899999999993E-2</c:v>
                </c:pt>
                <c:pt idx="678">
                  <c:v>2.1016199999999999E-2</c:v>
                </c:pt>
                <c:pt idx="679">
                  <c:v>9.0201099999999996E-3</c:v>
                </c:pt>
                <c:pt idx="680">
                  <c:v>1.4700299999999999E-2</c:v>
                </c:pt>
                <c:pt idx="681">
                  <c:v>1.98557E-2</c:v>
                </c:pt>
                <c:pt idx="682">
                  <c:v>6.3781999999999997E-3</c:v>
                </c:pt>
                <c:pt idx="683" formatCode="0.00E+00">
                  <c:v>-2.27544E-5</c:v>
                </c:pt>
                <c:pt idx="684">
                  <c:v>-2.1738400000000001E-2</c:v>
                </c:pt>
                <c:pt idx="685">
                  <c:v>-2.43623E-2</c:v>
                </c:pt>
                <c:pt idx="686">
                  <c:v>-2.7105500000000001E-2</c:v>
                </c:pt>
                <c:pt idx="687">
                  <c:v>-1.9383899999999999E-2</c:v>
                </c:pt>
                <c:pt idx="688">
                  <c:v>-2.5421099999999999E-2</c:v>
                </c:pt>
                <c:pt idx="689">
                  <c:v>-3.47306E-3</c:v>
                </c:pt>
                <c:pt idx="690">
                  <c:v>-6.9931999999999994E-2</c:v>
                </c:pt>
                <c:pt idx="691">
                  <c:v>-2.66295E-2</c:v>
                </c:pt>
                <c:pt idx="692">
                  <c:v>-6.4728900000000002E-3</c:v>
                </c:pt>
                <c:pt idx="693">
                  <c:v>-1.6814800000000001E-2</c:v>
                </c:pt>
                <c:pt idx="694">
                  <c:v>-2.2676499999999999E-2</c:v>
                </c:pt>
                <c:pt idx="695">
                  <c:v>4.4806800000000001E-2</c:v>
                </c:pt>
                <c:pt idx="696">
                  <c:v>2.7789299999999999E-2</c:v>
                </c:pt>
                <c:pt idx="697">
                  <c:v>1.5514999999999999E-2</c:v>
                </c:pt>
                <c:pt idx="698">
                  <c:v>2.5770299999999999E-2</c:v>
                </c:pt>
                <c:pt idx="699">
                  <c:v>4.1635499999999999E-2</c:v>
                </c:pt>
                <c:pt idx="700">
                  <c:v>2.1609199999999999E-2</c:v>
                </c:pt>
                <c:pt idx="701">
                  <c:v>2.1789900000000001E-2</c:v>
                </c:pt>
                <c:pt idx="702">
                  <c:v>3.69313E-2</c:v>
                </c:pt>
                <c:pt idx="703">
                  <c:v>4.7961799999999999E-2</c:v>
                </c:pt>
                <c:pt idx="704">
                  <c:v>5.5328500000000003E-2</c:v>
                </c:pt>
                <c:pt idx="705">
                  <c:v>6.5671900000000005E-2</c:v>
                </c:pt>
                <c:pt idx="706">
                  <c:v>3.7209100000000002E-2</c:v>
                </c:pt>
                <c:pt idx="707">
                  <c:v>2.6052599999999999E-3</c:v>
                </c:pt>
                <c:pt idx="708">
                  <c:v>1.8586399999999999E-2</c:v>
                </c:pt>
                <c:pt idx="709">
                  <c:v>1.14378E-2</c:v>
                </c:pt>
                <c:pt idx="710">
                  <c:v>5.5745799999999998E-2</c:v>
                </c:pt>
                <c:pt idx="711">
                  <c:v>5.55113E-2</c:v>
                </c:pt>
                <c:pt idx="712">
                  <c:v>7.0917599999999997E-2</c:v>
                </c:pt>
                <c:pt idx="713">
                  <c:v>8.4943299999999999E-2</c:v>
                </c:pt>
                <c:pt idx="714">
                  <c:v>0.14630799999999999</c:v>
                </c:pt>
                <c:pt idx="715">
                  <c:v>0.119218</c:v>
                </c:pt>
                <c:pt idx="716">
                  <c:v>8.3011399999999999E-2</c:v>
                </c:pt>
                <c:pt idx="717">
                  <c:v>8.7604000000000001E-2</c:v>
                </c:pt>
                <c:pt idx="718">
                  <c:v>0.130722</c:v>
                </c:pt>
                <c:pt idx="719">
                  <c:v>0.111886</c:v>
                </c:pt>
                <c:pt idx="720">
                  <c:v>0.12826100000000001</c:v>
                </c:pt>
                <c:pt idx="721">
                  <c:v>7.0281800000000005E-2</c:v>
                </c:pt>
                <c:pt idx="722">
                  <c:v>4.0104399999999998E-2</c:v>
                </c:pt>
                <c:pt idx="723">
                  <c:v>2.0878500000000001E-2</c:v>
                </c:pt>
                <c:pt idx="724">
                  <c:v>-2.4117499999999998E-3</c:v>
                </c:pt>
                <c:pt idx="725">
                  <c:v>-3.0856000000000001E-2</c:v>
                </c:pt>
                <c:pt idx="726">
                  <c:v>-6.2940399999999994E-2</c:v>
                </c:pt>
                <c:pt idx="727">
                  <c:v>-6.8737099999999995E-2</c:v>
                </c:pt>
                <c:pt idx="728">
                  <c:v>-9.3640299999999996E-2</c:v>
                </c:pt>
                <c:pt idx="729">
                  <c:v>-7.8452499999999994E-2</c:v>
                </c:pt>
                <c:pt idx="730">
                  <c:v>-1.5615800000000001E-2</c:v>
                </c:pt>
                <c:pt idx="731">
                  <c:v>2.2990300000000002E-2</c:v>
                </c:pt>
                <c:pt idx="732">
                  <c:v>1.2884100000000001E-2</c:v>
                </c:pt>
                <c:pt idx="733">
                  <c:v>2.4508599999999998E-2</c:v>
                </c:pt>
                <c:pt idx="734">
                  <c:v>8.0652699999999994E-2</c:v>
                </c:pt>
                <c:pt idx="735">
                  <c:v>8.9647099999999993E-2</c:v>
                </c:pt>
                <c:pt idx="736">
                  <c:v>8.0436999999999995E-2</c:v>
                </c:pt>
                <c:pt idx="737">
                  <c:v>9.4215300000000002E-2</c:v>
                </c:pt>
                <c:pt idx="738">
                  <c:v>6.5785999999999997E-2</c:v>
                </c:pt>
                <c:pt idx="739">
                  <c:v>6.0480800000000001E-2</c:v>
                </c:pt>
                <c:pt idx="740">
                  <c:v>7.2274699999999997E-2</c:v>
                </c:pt>
                <c:pt idx="741">
                  <c:v>6.6122299999999995E-2</c:v>
                </c:pt>
                <c:pt idx="742">
                  <c:v>5.0234800000000003E-2</c:v>
                </c:pt>
                <c:pt idx="743">
                  <c:v>6.4984799999999995E-2</c:v>
                </c:pt>
                <c:pt idx="744">
                  <c:v>5.4785399999999998E-2</c:v>
                </c:pt>
                <c:pt idx="745">
                  <c:v>5.0349600000000001E-2</c:v>
                </c:pt>
                <c:pt idx="746">
                  <c:v>6.3168699999999994E-2</c:v>
                </c:pt>
                <c:pt idx="747">
                  <c:v>1.4173E-2</c:v>
                </c:pt>
                <c:pt idx="748">
                  <c:v>3.6037399999999997E-2</c:v>
                </c:pt>
                <c:pt idx="749">
                  <c:v>3.3701000000000002E-2</c:v>
                </c:pt>
                <c:pt idx="750">
                  <c:v>4.4920799999999997E-2</c:v>
                </c:pt>
                <c:pt idx="751">
                  <c:v>6.6024299999999994E-2</c:v>
                </c:pt>
                <c:pt idx="752">
                  <c:v>4.0368000000000001E-2</c:v>
                </c:pt>
                <c:pt idx="753">
                  <c:v>3.6613899999999998E-2</c:v>
                </c:pt>
                <c:pt idx="754">
                  <c:v>6.3901399999999997E-2</c:v>
                </c:pt>
                <c:pt idx="755">
                  <c:v>3.3906800000000001E-2</c:v>
                </c:pt>
                <c:pt idx="756">
                  <c:v>3.5627399999999997E-2</c:v>
                </c:pt>
                <c:pt idx="757">
                  <c:v>8.8527499999999995E-2</c:v>
                </c:pt>
                <c:pt idx="758">
                  <c:v>0.115817</c:v>
                </c:pt>
                <c:pt idx="759">
                  <c:v>0.161524</c:v>
                </c:pt>
                <c:pt idx="760">
                  <c:v>0.19626399999999999</c:v>
                </c:pt>
                <c:pt idx="761">
                  <c:v>0.210395</c:v>
                </c:pt>
                <c:pt idx="762">
                  <c:v>0.21729399999999999</c:v>
                </c:pt>
                <c:pt idx="763">
                  <c:v>0.19660900000000001</c:v>
                </c:pt>
                <c:pt idx="764">
                  <c:v>0.15388499999999999</c:v>
                </c:pt>
                <c:pt idx="765">
                  <c:v>0.14938899999999999</c:v>
                </c:pt>
                <c:pt idx="766">
                  <c:v>0.14938399999999999</c:v>
                </c:pt>
                <c:pt idx="767">
                  <c:v>0.13589899999999999</c:v>
                </c:pt>
                <c:pt idx="768">
                  <c:v>0.134794</c:v>
                </c:pt>
                <c:pt idx="769">
                  <c:v>0.103312</c:v>
                </c:pt>
                <c:pt idx="770">
                  <c:v>0.108055</c:v>
                </c:pt>
                <c:pt idx="771">
                  <c:v>0.10469000000000001</c:v>
                </c:pt>
                <c:pt idx="772">
                  <c:v>0.12875200000000001</c:v>
                </c:pt>
                <c:pt idx="773">
                  <c:v>0.107144</c:v>
                </c:pt>
                <c:pt idx="774">
                  <c:v>9.81683E-2</c:v>
                </c:pt>
                <c:pt idx="775">
                  <c:v>0.10836899999999999</c:v>
                </c:pt>
                <c:pt idx="776">
                  <c:v>7.4543200000000004E-2</c:v>
                </c:pt>
                <c:pt idx="777">
                  <c:v>0.118644</c:v>
                </c:pt>
                <c:pt idx="778">
                  <c:v>0.11726499999999999</c:v>
                </c:pt>
                <c:pt idx="779">
                  <c:v>0.12922700000000001</c:v>
                </c:pt>
                <c:pt idx="780">
                  <c:v>0.116969</c:v>
                </c:pt>
                <c:pt idx="781">
                  <c:v>0.101032</c:v>
                </c:pt>
                <c:pt idx="782">
                  <c:v>0.107777</c:v>
                </c:pt>
                <c:pt idx="783">
                  <c:v>0.101974</c:v>
                </c:pt>
                <c:pt idx="784">
                  <c:v>8.6610999999999994E-2</c:v>
                </c:pt>
                <c:pt idx="785">
                  <c:v>0.101732</c:v>
                </c:pt>
                <c:pt idx="786">
                  <c:v>8.8327900000000001E-2</c:v>
                </c:pt>
                <c:pt idx="787">
                  <c:v>9.35029E-2</c:v>
                </c:pt>
                <c:pt idx="788">
                  <c:v>0.16939599999999999</c:v>
                </c:pt>
                <c:pt idx="789">
                  <c:v>0.15140100000000001</c:v>
                </c:pt>
                <c:pt idx="790">
                  <c:v>0.16297900000000001</c:v>
                </c:pt>
                <c:pt idx="791">
                  <c:v>0.15056700000000001</c:v>
                </c:pt>
                <c:pt idx="792">
                  <c:v>0.159466</c:v>
                </c:pt>
                <c:pt idx="793">
                  <c:v>0.12631600000000001</c:v>
                </c:pt>
                <c:pt idx="794">
                  <c:v>0.13490199999999999</c:v>
                </c:pt>
                <c:pt idx="795">
                  <c:v>0.107683</c:v>
                </c:pt>
                <c:pt idx="796">
                  <c:v>0.13178699999999999</c:v>
                </c:pt>
                <c:pt idx="797">
                  <c:v>0.113148</c:v>
                </c:pt>
                <c:pt idx="798">
                  <c:v>0.11687500000000001</c:v>
                </c:pt>
                <c:pt idx="799">
                  <c:v>0.101761</c:v>
                </c:pt>
                <c:pt idx="800">
                  <c:v>0.103529</c:v>
                </c:pt>
                <c:pt idx="801">
                  <c:v>5.1561799999999998E-2</c:v>
                </c:pt>
                <c:pt idx="802">
                  <c:v>4.2754500000000001E-2</c:v>
                </c:pt>
                <c:pt idx="803">
                  <c:v>8.6247500000000005E-2</c:v>
                </c:pt>
                <c:pt idx="804">
                  <c:v>7.2972999999999996E-2</c:v>
                </c:pt>
                <c:pt idx="805">
                  <c:v>4.3226599999999997E-2</c:v>
                </c:pt>
                <c:pt idx="806">
                  <c:v>6.0477900000000001E-2</c:v>
                </c:pt>
                <c:pt idx="807">
                  <c:v>6.3773399999999994E-2</c:v>
                </c:pt>
                <c:pt idx="808">
                  <c:v>4.6603899999999997E-2</c:v>
                </c:pt>
                <c:pt idx="809">
                  <c:v>6.8999400000000002E-2</c:v>
                </c:pt>
                <c:pt idx="810">
                  <c:v>6.7975499999999994E-2</c:v>
                </c:pt>
                <c:pt idx="811">
                  <c:v>7.5269500000000003E-2</c:v>
                </c:pt>
                <c:pt idx="812">
                  <c:v>4.7252799999999998E-2</c:v>
                </c:pt>
                <c:pt idx="813">
                  <c:v>2.5696799999999999E-2</c:v>
                </c:pt>
                <c:pt idx="814">
                  <c:v>3.7779899999999998E-2</c:v>
                </c:pt>
                <c:pt idx="815">
                  <c:v>2.3825800000000001E-2</c:v>
                </c:pt>
                <c:pt idx="816">
                  <c:v>0.10041700000000001</c:v>
                </c:pt>
                <c:pt idx="817">
                  <c:v>9.7173200000000001E-2</c:v>
                </c:pt>
                <c:pt idx="818">
                  <c:v>0.11197500000000001</c:v>
                </c:pt>
                <c:pt idx="819">
                  <c:v>0.14351700000000001</c:v>
                </c:pt>
                <c:pt idx="820">
                  <c:v>0.14643999999999999</c:v>
                </c:pt>
                <c:pt idx="821">
                  <c:v>0.13165099999999999</c:v>
                </c:pt>
                <c:pt idx="822">
                  <c:v>0.134663</c:v>
                </c:pt>
                <c:pt idx="823">
                  <c:v>0.12881100000000001</c:v>
                </c:pt>
                <c:pt idx="824">
                  <c:v>7.3168899999999995E-2</c:v>
                </c:pt>
                <c:pt idx="825">
                  <c:v>7.6825599999999994E-2</c:v>
                </c:pt>
                <c:pt idx="826">
                  <c:v>8.5620799999999997E-2</c:v>
                </c:pt>
                <c:pt idx="827">
                  <c:v>0.10065</c:v>
                </c:pt>
                <c:pt idx="828">
                  <c:v>8.3486699999999997E-2</c:v>
                </c:pt>
                <c:pt idx="829">
                  <c:v>7.84247E-2</c:v>
                </c:pt>
                <c:pt idx="830">
                  <c:v>9.26009E-2</c:v>
                </c:pt>
                <c:pt idx="831">
                  <c:v>9.4484200000000004E-2</c:v>
                </c:pt>
                <c:pt idx="832">
                  <c:v>0.185804</c:v>
                </c:pt>
                <c:pt idx="833">
                  <c:v>0.202014</c:v>
                </c:pt>
                <c:pt idx="834">
                  <c:v>0.201402</c:v>
                </c:pt>
                <c:pt idx="835">
                  <c:v>0.19494</c:v>
                </c:pt>
                <c:pt idx="836">
                  <c:v>0.16479199999999999</c:v>
                </c:pt>
                <c:pt idx="837">
                  <c:v>0.17691699999999999</c:v>
                </c:pt>
                <c:pt idx="838">
                  <c:v>0.17540500000000001</c:v>
                </c:pt>
                <c:pt idx="839">
                  <c:v>0.17794399999999999</c:v>
                </c:pt>
                <c:pt idx="840">
                  <c:v>0.17321400000000001</c:v>
                </c:pt>
                <c:pt idx="841">
                  <c:v>0.17730799999999999</c:v>
                </c:pt>
                <c:pt idx="842">
                  <c:v>0.17678099999999999</c:v>
                </c:pt>
                <c:pt idx="843">
                  <c:v>0.126829</c:v>
                </c:pt>
                <c:pt idx="844">
                  <c:v>9.6616300000000002E-2</c:v>
                </c:pt>
                <c:pt idx="845">
                  <c:v>0.13564100000000001</c:v>
                </c:pt>
                <c:pt idx="846">
                  <c:v>0.14657200000000001</c:v>
                </c:pt>
                <c:pt idx="847">
                  <c:v>0.15970500000000001</c:v>
                </c:pt>
                <c:pt idx="848">
                  <c:v>0.17288600000000001</c:v>
                </c:pt>
                <c:pt idx="849">
                  <c:v>0.15054300000000001</c:v>
                </c:pt>
                <c:pt idx="850">
                  <c:v>0.119605</c:v>
                </c:pt>
                <c:pt idx="851">
                  <c:v>8.3095100000000005E-2</c:v>
                </c:pt>
                <c:pt idx="852">
                  <c:v>9.1708899999999996E-2</c:v>
                </c:pt>
                <c:pt idx="853">
                  <c:v>8.3918499999999993E-2</c:v>
                </c:pt>
                <c:pt idx="854">
                  <c:v>7.5036900000000004E-2</c:v>
                </c:pt>
                <c:pt idx="855">
                  <c:v>9.75747E-2</c:v>
                </c:pt>
                <c:pt idx="856">
                  <c:v>8.9317099999999996E-2</c:v>
                </c:pt>
                <c:pt idx="857">
                  <c:v>8.5210300000000003E-2</c:v>
                </c:pt>
                <c:pt idx="858">
                  <c:v>0.108512</c:v>
                </c:pt>
                <c:pt idx="859">
                  <c:v>6.8254300000000004E-2</c:v>
                </c:pt>
                <c:pt idx="860">
                  <c:v>6.3098600000000005E-2</c:v>
                </c:pt>
                <c:pt idx="861">
                  <c:v>9.8318900000000001E-2</c:v>
                </c:pt>
                <c:pt idx="862">
                  <c:v>0.12066300000000001</c:v>
                </c:pt>
                <c:pt idx="863">
                  <c:v>0.101412</c:v>
                </c:pt>
                <c:pt idx="864">
                  <c:v>9.8349199999999998E-2</c:v>
                </c:pt>
                <c:pt idx="865">
                  <c:v>0.107598</c:v>
                </c:pt>
                <c:pt idx="866">
                  <c:v>1.88915E-3</c:v>
                </c:pt>
                <c:pt idx="867">
                  <c:v>1.2394199999999999E-2</c:v>
                </c:pt>
                <c:pt idx="868">
                  <c:v>4.5040799999999999E-2</c:v>
                </c:pt>
                <c:pt idx="869">
                  <c:v>4.3967800000000001E-2</c:v>
                </c:pt>
                <c:pt idx="870">
                  <c:v>3.7358200000000001E-2</c:v>
                </c:pt>
                <c:pt idx="871">
                  <c:v>6.9019999999999998E-2</c:v>
                </c:pt>
                <c:pt idx="872">
                  <c:v>7.2429400000000005E-2</c:v>
                </c:pt>
                <c:pt idx="873">
                  <c:v>7.4563400000000002E-2</c:v>
                </c:pt>
                <c:pt idx="874">
                  <c:v>7.0503499999999997E-2</c:v>
                </c:pt>
                <c:pt idx="875">
                  <c:v>0.10173</c:v>
                </c:pt>
                <c:pt idx="876">
                  <c:v>0.12964400000000001</c:v>
                </c:pt>
                <c:pt idx="877">
                  <c:v>0.14097999999999999</c:v>
                </c:pt>
                <c:pt idx="878">
                  <c:v>0.126832</c:v>
                </c:pt>
                <c:pt idx="879">
                  <c:v>8.0088999999999994E-2</c:v>
                </c:pt>
                <c:pt idx="880">
                  <c:v>8.1370499999999998E-2</c:v>
                </c:pt>
                <c:pt idx="881">
                  <c:v>0.101857</c:v>
                </c:pt>
                <c:pt idx="882">
                  <c:v>0.12631600000000001</c:v>
                </c:pt>
                <c:pt idx="883">
                  <c:v>0.13169400000000001</c:v>
                </c:pt>
                <c:pt idx="884">
                  <c:v>0.13328799999999999</c:v>
                </c:pt>
                <c:pt idx="885">
                  <c:v>0.1416</c:v>
                </c:pt>
                <c:pt idx="886">
                  <c:v>0.116997</c:v>
                </c:pt>
                <c:pt idx="887">
                  <c:v>0.141566</c:v>
                </c:pt>
                <c:pt idx="888">
                  <c:v>0.12388299999999999</c:v>
                </c:pt>
                <c:pt idx="889">
                  <c:v>0.13792299999999999</c:v>
                </c:pt>
                <c:pt idx="890">
                  <c:v>0.15490100000000001</c:v>
                </c:pt>
                <c:pt idx="891">
                  <c:v>0.154556</c:v>
                </c:pt>
                <c:pt idx="892">
                  <c:v>0.14010900000000001</c:v>
                </c:pt>
                <c:pt idx="893">
                  <c:v>0.17281099999999999</c:v>
                </c:pt>
                <c:pt idx="894">
                  <c:v>0.13658600000000001</c:v>
                </c:pt>
                <c:pt idx="895">
                  <c:v>0.15262400000000001</c:v>
                </c:pt>
                <c:pt idx="896">
                  <c:v>0.15094299999999999</c:v>
                </c:pt>
                <c:pt idx="897">
                  <c:v>0.13414499999999999</c:v>
                </c:pt>
                <c:pt idx="898">
                  <c:v>0.12893099999999999</c:v>
                </c:pt>
                <c:pt idx="899">
                  <c:v>0.15376100000000001</c:v>
                </c:pt>
                <c:pt idx="900">
                  <c:v>0.14064599999999999</c:v>
                </c:pt>
                <c:pt idx="901">
                  <c:v>0.122928</c:v>
                </c:pt>
                <c:pt idx="902">
                  <c:v>0.123929</c:v>
                </c:pt>
                <c:pt idx="903">
                  <c:v>0.118021</c:v>
                </c:pt>
                <c:pt idx="904">
                  <c:v>0.184</c:v>
                </c:pt>
                <c:pt idx="905">
                  <c:v>0.191687</c:v>
                </c:pt>
                <c:pt idx="906">
                  <c:v>0.16053200000000001</c:v>
                </c:pt>
                <c:pt idx="907">
                  <c:v>0.17820900000000001</c:v>
                </c:pt>
                <c:pt idx="908">
                  <c:v>0.17322199999999999</c:v>
                </c:pt>
                <c:pt idx="909">
                  <c:v>0.17519000000000001</c:v>
                </c:pt>
                <c:pt idx="910">
                  <c:v>0.17646800000000001</c:v>
                </c:pt>
                <c:pt idx="911">
                  <c:v>0.162607</c:v>
                </c:pt>
                <c:pt idx="912">
                  <c:v>0.190885</c:v>
                </c:pt>
                <c:pt idx="913">
                  <c:v>0.19242200000000001</c:v>
                </c:pt>
                <c:pt idx="914">
                  <c:v>0.21249299999999999</c:v>
                </c:pt>
                <c:pt idx="915">
                  <c:v>0.193274</c:v>
                </c:pt>
                <c:pt idx="916">
                  <c:v>0.19425100000000001</c:v>
                </c:pt>
                <c:pt idx="917">
                  <c:v>0.19883000000000001</c:v>
                </c:pt>
                <c:pt idx="918">
                  <c:v>0.21201300000000001</c:v>
                </c:pt>
                <c:pt idx="919">
                  <c:v>0.26481199999999999</c:v>
                </c:pt>
                <c:pt idx="920">
                  <c:v>0.26749499999999998</c:v>
                </c:pt>
                <c:pt idx="921">
                  <c:v>0.29930600000000002</c:v>
                </c:pt>
                <c:pt idx="922">
                  <c:v>0.28535300000000002</c:v>
                </c:pt>
                <c:pt idx="923">
                  <c:v>0.270565</c:v>
                </c:pt>
                <c:pt idx="924">
                  <c:v>0.26754299999999998</c:v>
                </c:pt>
                <c:pt idx="925">
                  <c:v>0.25679999999999997</c:v>
                </c:pt>
                <c:pt idx="926">
                  <c:v>0.245584</c:v>
                </c:pt>
                <c:pt idx="927">
                  <c:v>0.24693599999999999</c:v>
                </c:pt>
                <c:pt idx="928">
                  <c:v>0.22717399999999999</c:v>
                </c:pt>
                <c:pt idx="929">
                  <c:v>0.24638499999999999</c:v>
                </c:pt>
                <c:pt idx="930">
                  <c:v>0.24201800000000001</c:v>
                </c:pt>
                <c:pt idx="931">
                  <c:v>0.236737</c:v>
                </c:pt>
                <c:pt idx="932">
                  <c:v>0.24796099999999999</c:v>
                </c:pt>
                <c:pt idx="933">
                  <c:v>0.25384899999999999</c:v>
                </c:pt>
                <c:pt idx="934">
                  <c:v>0.245619</c:v>
                </c:pt>
                <c:pt idx="935">
                  <c:v>0.25364700000000001</c:v>
                </c:pt>
                <c:pt idx="936">
                  <c:v>0.24024999999999999</c:v>
                </c:pt>
                <c:pt idx="937">
                  <c:v>0.237039</c:v>
                </c:pt>
                <c:pt idx="938">
                  <c:v>0.22711100000000001</c:v>
                </c:pt>
                <c:pt idx="939">
                  <c:v>0.22883400000000001</c:v>
                </c:pt>
                <c:pt idx="940">
                  <c:v>0.22489000000000001</c:v>
                </c:pt>
                <c:pt idx="941">
                  <c:v>0.22026599999999999</c:v>
                </c:pt>
                <c:pt idx="942">
                  <c:v>0.202962</c:v>
                </c:pt>
                <c:pt idx="943">
                  <c:v>0.20258599999999999</c:v>
                </c:pt>
                <c:pt idx="944">
                  <c:v>0.22908200000000001</c:v>
                </c:pt>
                <c:pt idx="945">
                  <c:v>0.229717</c:v>
                </c:pt>
                <c:pt idx="946">
                  <c:v>0.23896300000000001</c:v>
                </c:pt>
                <c:pt idx="947">
                  <c:v>0.22137599999999999</c:v>
                </c:pt>
                <c:pt idx="948">
                  <c:v>0.22689000000000001</c:v>
                </c:pt>
                <c:pt idx="949">
                  <c:v>0.2215</c:v>
                </c:pt>
                <c:pt idx="950">
                  <c:v>0.21239</c:v>
                </c:pt>
                <c:pt idx="951">
                  <c:v>0.25645600000000002</c:v>
                </c:pt>
                <c:pt idx="952">
                  <c:v>0.24102899999999999</c:v>
                </c:pt>
                <c:pt idx="953">
                  <c:v>0.17697499999999999</c:v>
                </c:pt>
                <c:pt idx="954">
                  <c:v>0.17699200000000001</c:v>
                </c:pt>
                <c:pt idx="955">
                  <c:v>0.19667399999999999</c:v>
                </c:pt>
                <c:pt idx="956">
                  <c:v>0.167158</c:v>
                </c:pt>
                <c:pt idx="957">
                  <c:v>0.21099699999999999</c:v>
                </c:pt>
                <c:pt idx="958">
                  <c:v>0.206791</c:v>
                </c:pt>
                <c:pt idx="959">
                  <c:v>0.210951</c:v>
                </c:pt>
                <c:pt idx="960">
                  <c:v>0.22608400000000001</c:v>
                </c:pt>
                <c:pt idx="961">
                  <c:v>0.19151000000000001</c:v>
                </c:pt>
                <c:pt idx="962">
                  <c:v>0.19204499999999999</c:v>
                </c:pt>
                <c:pt idx="963">
                  <c:v>0.16079299999999999</c:v>
                </c:pt>
                <c:pt idx="964">
                  <c:v>0.140018</c:v>
                </c:pt>
                <c:pt idx="965">
                  <c:v>0.121448</c:v>
                </c:pt>
                <c:pt idx="966">
                  <c:v>0.120598</c:v>
                </c:pt>
                <c:pt idx="967">
                  <c:v>0.121049</c:v>
                </c:pt>
                <c:pt idx="968">
                  <c:v>9.7644499999999995E-2</c:v>
                </c:pt>
                <c:pt idx="969">
                  <c:v>8.0027200000000007E-2</c:v>
                </c:pt>
                <c:pt idx="970">
                  <c:v>9.9176399999999998E-2</c:v>
                </c:pt>
                <c:pt idx="971">
                  <c:v>9.5882899999999993E-2</c:v>
                </c:pt>
                <c:pt idx="972">
                  <c:v>7.7107499999999995E-2</c:v>
                </c:pt>
                <c:pt idx="973">
                  <c:v>5.7090000000000002E-2</c:v>
                </c:pt>
                <c:pt idx="974">
                  <c:v>3.46722E-2</c:v>
                </c:pt>
                <c:pt idx="975">
                  <c:v>3.05659E-2</c:v>
                </c:pt>
                <c:pt idx="976">
                  <c:v>2.7341800000000001E-3</c:v>
                </c:pt>
                <c:pt idx="977">
                  <c:v>5.5523300000000003E-3</c:v>
                </c:pt>
                <c:pt idx="978">
                  <c:v>-1.81551E-2</c:v>
                </c:pt>
                <c:pt idx="979">
                  <c:v>-1.11209E-2</c:v>
                </c:pt>
                <c:pt idx="980">
                  <c:v>-7.5704700000000002E-3</c:v>
                </c:pt>
                <c:pt idx="981">
                  <c:v>-1.9128099999999999E-2</c:v>
                </c:pt>
                <c:pt idx="982">
                  <c:v>-2.33767E-2</c:v>
                </c:pt>
                <c:pt idx="983">
                  <c:v>-2.3937400000000001E-2</c:v>
                </c:pt>
                <c:pt idx="984">
                  <c:v>-3.11566E-2</c:v>
                </c:pt>
                <c:pt idx="985">
                  <c:v>-6.5669000000000005E-2</c:v>
                </c:pt>
                <c:pt idx="986">
                  <c:v>-8.5548100000000002E-2</c:v>
                </c:pt>
                <c:pt idx="987">
                  <c:v>-7.2825200000000007E-2</c:v>
                </c:pt>
                <c:pt idx="988">
                  <c:v>-0.115229</c:v>
                </c:pt>
                <c:pt idx="989">
                  <c:v>-0.119797</c:v>
                </c:pt>
                <c:pt idx="990">
                  <c:v>-0.109071</c:v>
                </c:pt>
                <c:pt idx="991">
                  <c:v>-0.14161899999999999</c:v>
                </c:pt>
                <c:pt idx="992">
                  <c:v>-0.14943000000000001</c:v>
                </c:pt>
                <c:pt idx="993">
                  <c:v>-0.17239299999999999</c:v>
                </c:pt>
                <c:pt idx="994">
                  <c:v>-0.150837</c:v>
                </c:pt>
                <c:pt idx="995">
                  <c:v>-0.160885</c:v>
                </c:pt>
                <c:pt idx="996">
                  <c:v>-6.1904099999999997E-2</c:v>
                </c:pt>
                <c:pt idx="997">
                  <c:v>-3.9335099999999998E-2</c:v>
                </c:pt>
                <c:pt idx="998">
                  <c:v>1.6575099999999999E-2</c:v>
                </c:pt>
                <c:pt idx="999">
                  <c:v>-5.1862200000000001E-3</c:v>
                </c:pt>
                <c:pt idx="1000">
                  <c:v>1.27659E-2</c:v>
                </c:pt>
                <c:pt idx="1001">
                  <c:v>-7.1103099999999999E-3</c:v>
                </c:pt>
                <c:pt idx="1002">
                  <c:v>2.26237E-2</c:v>
                </c:pt>
                <c:pt idx="1003">
                  <c:v>-1.36402E-2</c:v>
                </c:pt>
                <c:pt idx="1004">
                  <c:v>1.2217799999999999E-2</c:v>
                </c:pt>
                <c:pt idx="1005">
                  <c:v>-2.68533E-2</c:v>
                </c:pt>
                <c:pt idx="1006">
                  <c:v>3.8796499999999999E-4</c:v>
                </c:pt>
                <c:pt idx="1007">
                  <c:v>4.4554499999999997E-2</c:v>
                </c:pt>
                <c:pt idx="1008">
                  <c:v>4.4584199999999997E-2</c:v>
                </c:pt>
                <c:pt idx="1009">
                  <c:v>5.9471400000000001E-2</c:v>
                </c:pt>
                <c:pt idx="1010">
                  <c:v>5.71961E-2</c:v>
                </c:pt>
                <c:pt idx="1011">
                  <c:v>2.71238E-2</c:v>
                </c:pt>
                <c:pt idx="1012">
                  <c:v>3.35448E-2</c:v>
                </c:pt>
                <c:pt idx="1013">
                  <c:v>4.1523800000000001E-4</c:v>
                </c:pt>
                <c:pt idx="1014">
                  <c:v>-2.4700799999999998E-2</c:v>
                </c:pt>
                <c:pt idx="1015">
                  <c:v>-5.5226999999999998E-2</c:v>
                </c:pt>
                <c:pt idx="1016">
                  <c:v>-5.9134800000000001E-2</c:v>
                </c:pt>
                <c:pt idx="1017">
                  <c:v>-6.2732099999999999E-2</c:v>
                </c:pt>
                <c:pt idx="1018">
                  <c:v>-7.1185300000000007E-2</c:v>
                </c:pt>
                <c:pt idx="1019">
                  <c:v>-6.8029099999999995E-2</c:v>
                </c:pt>
                <c:pt idx="1020">
                  <c:v>-7.0209999999999995E-2</c:v>
                </c:pt>
                <c:pt idx="1021">
                  <c:v>-0.103701</c:v>
                </c:pt>
                <c:pt idx="1022">
                  <c:v>-0.11139300000000001</c:v>
                </c:pt>
                <c:pt idx="1023">
                  <c:v>-0.11436499999999999</c:v>
                </c:pt>
                <c:pt idx="1024">
                  <c:v>-5.9804599999999999E-2</c:v>
                </c:pt>
                <c:pt idx="1025">
                  <c:v>-5.4910199999999999E-2</c:v>
                </c:pt>
                <c:pt idx="1026">
                  <c:v>-2.29497E-2</c:v>
                </c:pt>
                <c:pt idx="1027">
                  <c:v>-2.43828E-2</c:v>
                </c:pt>
                <c:pt idx="1028">
                  <c:v>-1.67041E-2</c:v>
                </c:pt>
                <c:pt idx="1029">
                  <c:v>-3.5558500000000002E-3</c:v>
                </c:pt>
                <c:pt idx="1030">
                  <c:v>-2.7575100000000002E-2</c:v>
                </c:pt>
                <c:pt idx="1031">
                  <c:v>-4.34019E-2</c:v>
                </c:pt>
                <c:pt idx="1032">
                  <c:v>-7.0645200000000005E-2</c:v>
                </c:pt>
                <c:pt idx="1033">
                  <c:v>-8.1080899999999997E-2</c:v>
                </c:pt>
                <c:pt idx="1034">
                  <c:v>-5.9264900000000002E-2</c:v>
                </c:pt>
                <c:pt idx="1035">
                  <c:v>-7.65652E-2</c:v>
                </c:pt>
                <c:pt idx="1036">
                  <c:v>-6.63165E-2</c:v>
                </c:pt>
                <c:pt idx="1037">
                  <c:v>-9.4625899999999999E-2</c:v>
                </c:pt>
                <c:pt idx="1038">
                  <c:v>-5.36347E-2</c:v>
                </c:pt>
                <c:pt idx="1039">
                  <c:v>-8.2085000000000005E-2</c:v>
                </c:pt>
                <c:pt idx="1040">
                  <c:v>-0.105702</c:v>
                </c:pt>
                <c:pt idx="1041">
                  <c:v>-0.107139</c:v>
                </c:pt>
                <c:pt idx="1042">
                  <c:v>-4.7484999999999999E-2</c:v>
                </c:pt>
                <c:pt idx="1043">
                  <c:v>-7.3451900000000001E-2</c:v>
                </c:pt>
                <c:pt idx="1044">
                  <c:v>2.5216399999999999E-3</c:v>
                </c:pt>
                <c:pt idx="1045">
                  <c:v>-4.7551000000000001E-4</c:v>
                </c:pt>
                <c:pt idx="1046">
                  <c:v>2.8584399999999999E-2</c:v>
                </c:pt>
                <c:pt idx="1047">
                  <c:v>6.7628900000000006E-2</c:v>
                </c:pt>
                <c:pt idx="1048">
                  <c:v>7.7897300000000003E-2</c:v>
                </c:pt>
                <c:pt idx="1049">
                  <c:v>9.9782300000000004E-2</c:v>
                </c:pt>
                <c:pt idx="1050">
                  <c:v>0.103147</c:v>
                </c:pt>
                <c:pt idx="1051">
                  <c:v>0.109862</c:v>
                </c:pt>
                <c:pt idx="1052">
                  <c:v>8.4604700000000005E-2</c:v>
                </c:pt>
                <c:pt idx="1053">
                  <c:v>9.9557999999999994E-2</c:v>
                </c:pt>
                <c:pt idx="1054">
                  <c:v>9.5756599999999997E-2</c:v>
                </c:pt>
                <c:pt idx="1055">
                  <c:v>9.8807699999999998E-2</c:v>
                </c:pt>
                <c:pt idx="1056">
                  <c:v>7.7953400000000006E-2</c:v>
                </c:pt>
                <c:pt idx="1057">
                  <c:v>6.3788899999999996E-2</c:v>
                </c:pt>
                <c:pt idx="1058">
                  <c:v>7.1897799999999998E-2</c:v>
                </c:pt>
                <c:pt idx="1059">
                  <c:v>6.5589999999999996E-2</c:v>
                </c:pt>
                <c:pt idx="1060">
                  <c:v>9.4828200000000001E-2</c:v>
                </c:pt>
                <c:pt idx="1061">
                  <c:v>8.6539900000000003E-2</c:v>
                </c:pt>
                <c:pt idx="1062">
                  <c:v>7.3463899999999999E-2</c:v>
                </c:pt>
                <c:pt idx="1063">
                  <c:v>5.1736600000000001E-2</c:v>
                </c:pt>
                <c:pt idx="1064">
                  <c:v>1.4697999999999999E-2</c:v>
                </c:pt>
                <c:pt idx="1065">
                  <c:v>9.1598499999999999E-2</c:v>
                </c:pt>
                <c:pt idx="1066">
                  <c:v>0.119813</c:v>
                </c:pt>
                <c:pt idx="1067">
                  <c:v>0.12579699999999999</c:v>
                </c:pt>
                <c:pt idx="1068">
                  <c:v>0.236979</c:v>
                </c:pt>
                <c:pt idx="1069">
                  <c:v>0.242285</c:v>
                </c:pt>
                <c:pt idx="1070">
                  <c:v>0.27251700000000001</c:v>
                </c:pt>
                <c:pt idx="1071">
                  <c:v>0.27399299999999999</c:v>
                </c:pt>
                <c:pt idx="1072">
                  <c:v>0.257942</c:v>
                </c:pt>
                <c:pt idx="1073">
                  <c:v>0.27017600000000003</c:v>
                </c:pt>
                <c:pt idx="1074">
                  <c:v>0.29235</c:v>
                </c:pt>
                <c:pt idx="1075">
                  <c:v>0.268266</c:v>
                </c:pt>
                <c:pt idx="1076">
                  <c:v>0.23636199999999999</c:v>
                </c:pt>
                <c:pt idx="1077">
                  <c:v>0.19448799999999999</c:v>
                </c:pt>
                <c:pt idx="1078">
                  <c:v>0.19975799999999999</c:v>
                </c:pt>
                <c:pt idx="1079">
                  <c:v>0.187167</c:v>
                </c:pt>
                <c:pt idx="1080">
                  <c:v>0.180838</c:v>
                </c:pt>
                <c:pt idx="1081">
                  <c:v>0.20080600000000001</c:v>
                </c:pt>
                <c:pt idx="1082">
                  <c:v>0.212258</c:v>
                </c:pt>
                <c:pt idx="1083">
                  <c:v>0.21368999999999999</c:v>
                </c:pt>
                <c:pt idx="1084">
                  <c:v>0.217143</c:v>
                </c:pt>
                <c:pt idx="1085">
                  <c:v>0.22261400000000001</c:v>
                </c:pt>
                <c:pt idx="1086">
                  <c:v>0.226461</c:v>
                </c:pt>
                <c:pt idx="1087">
                  <c:v>0.21571199999999999</c:v>
                </c:pt>
                <c:pt idx="1088">
                  <c:v>0.22184499999999999</c:v>
                </c:pt>
                <c:pt idx="1089">
                  <c:v>0.22237499999999999</c:v>
                </c:pt>
                <c:pt idx="1090">
                  <c:v>0.19707</c:v>
                </c:pt>
                <c:pt idx="1091">
                  <c:v>0.205286</c:v>
                </c:pt>
                <c:pt idx="1092">
                  <c:v>0.167046</c:v>
                </c:pt>
                <c:pt idx="1093">
                  <c:v>0.16298199999999999</c:v>
                </c:pt>
                <c:pt idx="1094">
                  <c:v>0.142045</c:v>
                </c:pt>
                <c:pt idx="1095">
                  <c:v>0.131582</c:v>
                </c:pt>
                <c:pt idx="1096">
                  <c:v>0.15549399999999999</c:v>
                </c:pt>
                <c:pt idx="1097">
                  <c:v>0.12909699999999999</c:v>
                </c:pt>
                <c:pt idx="1098">
                  <c:v>9.6609799999999996E-2</c:v>
                </c:pt>
                <c:pt idx="1099">
                  <c:v>7.5085200000000005E-2</c:v>
                </c:pt>
                <c:pt idx="1100">
                  <c:v>7.5458300000000006E-2</c:v>
                </c:pt>
                <c:pt idx="1101">
                  <c:v>-7.4797799999999998E-2</c:v>
                </c:pt>
                <c:pt idx="1102">
                  <c:v>-7.3536099999999993E-2</c:v>
                </c:pt>
                <c:pt idx="1103">
                  <c:v>-7.2542300000000004E-2</c:v>
                </c:pt>
                <c:pt idx="1104">
                  <c:v>-0.118025</c:v>
                </c:pt>
                <c:pt idx="1105">
                  <c:v>-8.9148599999999995E-2</c:v>
                </c:pt>
                <c:pt idx="1106">
                  <c:v>-6.45347E-2</c:v>
                </c:pt>
                <c:pt idx="1107">
                  <c:v>-3.3850100000000001E-2</c:v>
                </c:pt>
                <c:pt idx="1108">
                  <c:v>-8.1328200000000003E-2</c:v>
                </c:pt>
                <c:pt idx="1109">
                  <c:v>-6.9861300000000001E-2</c:v>
                </c:pt>
                <c:pt idx="1110">
                  <c:v>-7.3975100000000002E-2</c:v>
                </c:pt>
                <c:pt idx="1111">
                  <c:v>-8.1571699999999997E-2</c:v>
                </c:pt>
                <c:pt idx="1112">
                  <c:v>-8.3672300000000005E-2</c:v>
                </c:pt>
                <c:pt idx="1113">
                  <c:v>-0.10233299999999999</c:v>
                </c:pt>
                <c:pt idx="1114">
                  <c:v>-0.113757</c:v>
                </c:pt>
                <c:pt idx="1115">
                  <c:v>-0.14324100000000001</c:v>
                </c:pt>
                <c:pt idx="1116">
                  <c:v>-0.13731699999999999</c:v>
                </c:pt>
                <c:pt idx="1117">
                  <c:v>-0.12778500000000001</c:v>
                </c:pt>
                <c:pt idx="1118">
                  <c:v>-0.176147</c:v>
                </c:pt>
                <c:pt idx="1119">
                  <c:v>-0.145344</c:v>
                </c:pt>
                <c:pt idx="1120">
                  <c:v>-0.14598700000000001</c:v>
                </c:pt>
                <c:pt idx="1121">
                  <c:v>-0.139959</c:v>
                </c:pt>
                <c:pt idx="1122">
                  <c:v>-0.147337</c:v>
                </c:pt>
                <c:pt idx="1123">
                  <c:v>-0.10546800000000001</c:v>
                </c:pt>
                <c:pt idx="1124">
                  <c:v>-0.106169</c:v>
                </c:pt>
                <c:pt idx="1125">
                  <c:v>-5.1078199999999997E-2</c:v>
                </c:pt>
                <c:pt idx="1126">
                  <c:v>-3.5597499999999997E-2</c:v>
                </c:pt>
                <c:pt idx="1127">
                  <c:v>-2.8286200000000001E-2</c:v>
                </c:pt>
                <c:pt idx="1128">
                  <c:v>-1.6379600000000001E-2</c:v>
                </c:pt>
                <c:pt idx="1129">
                  <c:v>-1.5277799999999999E-2</c:v>
                </c:pt>
                <c:pt idx="1130">
                  <c:v>-4.7213300000000001E-3</c:v>
                </c:pt>
                <c:pt idx="1131" formatCode="0.00E+00">
                  <c:v>-3.4796600000000001E-6</c:v>
                </c:pt>
                <c:pt idx="1132">
                  <c:v>-4.6584300000000002E-4</c:v>
                </c:pt>
                <c:pt idx="1133">
                  <c:v>-7.0244699999999997E-3</c:v>
                </c:pt>
                <c:pt idx="1134">
                  <c:v>-1.7928400000000001E-2</c:v>
                </c:pt>
                <c:pt idx="1135">
                  <c:v>-8.3234199999999998E-3</c:v>
                </c:pt>
                <c:pt idx="1136">
                  <c:v>2.24899E-2</c:v>
                </c:pt>
                <c:pt idx="1137">
                  <c:v>2.9648500000000001E-2</c:v>
                </c:pt>
                <c:pt idx="1138">
                  <c:v>6.6438899999999995E-2</c:v>
                </c:pt>
                <c:pt idx="1139">
                  <c:v>5.4092500000000002E-2</c:v>
                </c:pt>
                <c:pt idx="1140">
                  <c:v>5.5700300000000001E-2</c:v>
                </c:pt>
                <c:pt idx="1141">
                  <c:v>5.6818599999999997E-2</c:v>
                </c:pt>
                <c:pt idx="1142">
                  <c:v>9.3277399999999996E-2</c:v>
                </c:pt>
                <c:pt idx="1143">
                  <c:v>0.130076</c:v>
                </c:pt>
                <c:pt idx="1144">
                  <c:v>0.13895299999999999</c:v>
                </c:pt>
                <c:pt idx="1145">
                  <c:v>0.14424300000000001</c:v>
                </c:pt>
                <c:pt idx="1146">
                  <c:v>0.15237899999999999</c:v>
                </c:pt>
                <c:pt idx="1147">
                  <c:v>0.146314</c:v>
                </c:pt>
                <c:pt idx="1148">
                  <c:v>0.15009900000000001</c:v>
                </c:pt>
                <c:pt idx="1149">
                  <c:v>0.15743299999999999</c:v>
                </c:pt>
                <c:pt idx="1150">
                  <c:v>0.15534400000000001</c:v>
                </c:pt>
                <c:pt idx="1151">
                  <c:v>0.183756</c:v>
                </c:pt>
                <c:pt idx="1152">
                  <c:v>0.170344</c:v>
                </c:pt>
                <c:pt idx="1153">
                  <c:v>0.17207500000000001</c:v>
                </c:pt>
                <c:pt idx="1154">
                  <c:v>0.20364499999999999</c:v>
                </c:pt>
                <c:pt idx="1155">
                  <c:v>0.20763300000000001</c:v>
                </c:pt>
                <c:pt idx="1156">
                  <c:v>0.22148499999999999</c:v>
                </c:pt>
                <c:pt idx="1157">
                  <c:v>0.214832</c:v>
                </c:pt>
                <c:pt idx="1158">
                  <c:v>0.21731800000000001</c:v>
                </c:pt>
                <c:pt idx="1159">
                  <c:v>0.22196399999999999</c:v>
                </c:pt>
                <c:pt idx="1160">
                  <c:v>0.21667900000000001</c:v>
                </c:pt>
                <c:pt idx="1161">
                  <c:v>0.21181700000000001</c:v>
                </c:pt>
                <c:pt idx="1162">
                  <c:v>0.22656200000000001</c:v>
                </c:pt>
                <c:pt idx="1163">
                  <c:v>0.206674</c:v>
                </c:pt>
                <c:pt idx="1164">
                  <c:v>0.195077</c:v>
                </c:pt>
                <c:pt idx="1165">
                  <c:v>0.20454700000000001</c:v>
                </c:pt>
                <c:pt idx="1166">
                  <c:v>0.20747699999999999</c:v>
                </c:pt>
                <c:pt idx="1167">
                  <c:v>0.25138899999999997</c:v>
                </c:pt>
                <c:pt idx="1168">
                  <c:v>0.22190199999999999</c:v>
                </c:pt>
                <c:pt idx="1169">
                  <c:v>0.26247199999999998</c:v>
                </c:pt>
                <c:pt idx="1170">
                  <c:v>0.24781900000000001</c:v>
                </c:pt>
                <c:pt idx="1171">
                  <c:v>0.263789</c:v>
                </c:pt>
                <c:pt idx="1172">
                  <c:v>0.26905800000000002</c:v>
                </c:pt>
                <c:pt idx="1173">
                  <c:v>0.24218799999999999</c:v>
                </c:pt>
                <c:pt idx="1174">
                  <c:v>0.242066</c:v>
                </c:pt>
                <c:pt idx="1175">
                  <c:v>0.23313700000000001</c:v>
                </c:pt>
                <c:pt idx="1176">
                  <c:v>0.24235200000000001</c:v>
                </c:pt>
                <c:pt idx="1177">
                  <c:v>0.22822100000000001</c:v>
                </c:pt>
                <c:pt idx="1178">
                  <c:v>0.21649099999999999</c:v>
                </c:pt>
                <c:pt idx="1179">
                  <c:v>0.24021600000000001</c:v>
                </c:pt>
                <c:pt idx="1180">
                  <c:v>0.214916</c:v>
                </c:pt>
                <c:pt idx="1181">
                  <c:v>0.21845999999999999</c:v>
                </c:pt>
                <c:pt idx="1182">
                  <c:v>0.24534900000000001</c:v>
                </c:pt>
                <c:pt idx="1183">
                  <c:v>0.233131</c:v>
                </c:pt>
                <c:pt idx="1184">
                  <c:v>0.23236699999999999</c:v>
                </c:pt>
                <c:pt idx="1185">
                  <c:v>0.238456</c:v>
                </c:pt>
                <c:pt idx="1186">
                  <c:v>0.23469400000000001</c:v>
                </c:pt>
                <c:pt idx="1187">
                  <c:v>0.20206199999999999</c:v>
                </c:pt>
                <c:pt idx="1188">
                  <c:v>0.16745299999999999</c:v>
                </c:pt>
                <c:pt idx="1189">
                  <c:v>0.16600200000000001</c:v>
                </c:pt>
                <c:pt idx="1190">
                  <c:v>0.135827</c:v>
                </c:pt>
                <c:pt idx="1191">
                  <c:v>0.16814699999999999</c:v>
                </c:pt>
                <c:pt idx="1192">
                  <c:v>0.17685799999999999</c:v>
                </c:pt>
                <c:pt idx="1193">
                  <c:v>0.28965999999999997</c:v>
                </c:pt>
                <c:pt idx="1194">
                  <c:v>0.29192400000000002</c:v>
                </c:pt>
                <c:pt idx="1195">
                  <c:v>0.28484799999999999</c:v>
                </c:pt>
                <c:pt idx="1196">
                  <c:v>0.27741100000000002</c:v>
                </c:pt>
                <c:pt idx="1197">
                  <c:v>0.30606</c:v>
                </c:pt>
                <c:pt idx="1198">
                  <c:v>0.26734000000000002</c:v>
                </c:pt>
                <c:pt idx="1199">
                  <c:v>0.25295699999999999</c:v>
                </c:pt>
                <c:pt idx="1200">
                  <c:v>0.246336</c:v>
                </c:pt>
                <c:pt idx="1201">
                  <c:v>0.24004900000000001</c:v>
                </c:pt>
                <c:pt idx="1202">
                  <c:v>0.23719000000000001</c:v>
                </c:pt>
                <c:pt idx="1203">
                  <c:v>0.24213599999999999</c:v>
                </c:pt>
                <c:pt idx="1204">
                  <c:v>0.23607900000000001</c:v>
                </c:pt>
                <c:pt idx="1205">
                  <c:v>0.22725400000000001</c:v>
                </c:pt>
                <c:pt idx="1206">
                  <c:v>0.24196000000000001</c:v>
                </c:pt>
                <c:pt idx="1207">
                  <c:v>0.25153500000000001</c:v>
                </c:pt>
                <c:pt idx="1208">
                  <c:v>0.232048</c:v>
                </c:pt>
                <c:pt idx="1209">
                  <c:v>0.245447</c:v>
                </c:pt>
                <c:pt idx="1210">
                  <c:v>0.23399400000000001</c:v>
                </c:pt>
                <c:pt idx="1211">
                  <c:v>0.22418199999999999</c:v>
                </c:pt>
                <c:pt idx="1212">
                  <c:v>0.21451799999999999</c:v>
                </c:pt>
                <c:pt idx="1213">
                  <c:v>0.20171700000000001</c:v>
                </c:pt>
                <c:pt idx="1214">
                  <c:v>0.249999</c:v>
                </c:pt>
                <c:pt idx="1215">
                  <c:v>0.225053</c:v>
                </c:pt>
                <c:pt idx="1216">
                  <c:v>0.243227</c:v>
                </c:pt>
                <c:pt idx="1217">
                  <c:v>0.23702999999999999</c:v>
                </c:pt>
                <c:pt idx="1218">
                  <c:v>0.27238899999999999</c:v>
                </c:pt>
                <c:pt idx="1219">
                  <c:v>0.273974</c:v>
                </c:pt>
                <c:pt idx="1220">
                  <c:v>0.31706699999999999</c:v>
                </c:pt>
                <c:pt idx="1221">
                  <c:v>0.32497100000000001</c:v>
                </c:pt>
                <c:pt idx="1222">
                  <c:v>0.32988600000000001</c:v>
                </c:pt>
                <c:pt idx="1223">
                  <c:v>0.32362299999999999</c:v>
                </c:pt>
                <c:pt idx="1224">
                  <c:v>0.32644600000000001</c:v>
                </c:pt>
                <c:pt idx="1225">
                  <c:v>0.324156</c:v>
                </c:pt>
                <c:pt idx="1226">
                  <c:v>0.18739</c:v>
                </c:pt>
                <c:pt idx="1227">
                  <c:v>0.23000599999999999</c:v>
                </c:pt>
                <c:pt idx="1228">
                  <c:v>0.226387</c:v>
                </c:pt>
                <c:pt idx="1229">
                  <c:v>0.18427099999999999</c:v>
                </c:pt>
                <c:pt idx="1230">
                  <c:v>0.16794500000000001</c:v>
                </c:pt>
                <c:pt idx="1231">
                  <c:v>0.28662500000000002</c:v>
                </c:pt>
                <c:pt idx="1232">
                  <c:v>0.28117399999999998</c:v>
                </c:pt>
                <c:pt idx="1233">
                  <c:v>0.268785</c:v>
                </c:pt>
                <c:pt idx="1234">
                  <c:v>0.27003899999999997</c:v>
                </c:pt>
                <c:pt idx="1235">
                  <c:v>0.28449000000000002</c:v>
                </c:pt>
                <c:pt idx="1236">
                  <c:v>0.301209</c:v>
                </c:pt>
                <c:pt idx="1237">
                  <c:v>0.27429100000000001</c:v>
                </c:pt>
                <c:pt idx="1238">
                  <c:v>0.30407600000000001</c:v>
                </c:pt>
                <c:pt idx="1239">
                  <c:v>0.32341300000000001</c:v>
                </c:pt>
                <c:pt idx="1240">
                  <c:v>0.31693300000000002</c:v>
                </c:pt>
                <c:pt idx="1241">
                  <c:v>0.277279</c:v>
                </c:pt>
                <c:pt idx="1242">
                  <c:v>0.27898099999999998</c:v>
                </c:pt>
                <c:pt idx="1243">
                  <c:v>0.24212500000000001</c:v>
                </c:pt>
                <c:pt idx="1244">
                  <c:v>0.261716</c:v>
                </c:pt>
                <c:pt idx="1245">
                  <c:v>0.29413800000000001</c:v>
                </c:pt>
                <c:pt idx="1246">
                  <c:v>0.31024800000000002</c:v>
                </c:pt>
                <c:pt idx="1247">
                  <c:v>0.317606</c:v>
                </c:pt>
                <c:pt idx="1248">
                  <c:v>0.32171</c:v>
                </c:pt>
                <c:pt idx="1249">
                  <c:v>0.32734000000000002</c:v>
                </c:pt>
                <c:pt idx="1250">
                  <c:v>0.30558800000000003</c:v>
                </c:pt>
                <c:pt idx="1251">
                  <c:v>0.457426</c:v>
                </c:pt>
                <c:pt idx="1252">
                  <c:v>0.44872200000000001</c:v>
                </c:pt>
                <c:pt idx="1253">
                  <c:v>0.43547599999999997</c:v>
                </c:pt>
                <c:pt idx="1254">
                  <c:v>0.42930600000000002</c:v>
                </c:pt>
                <c:pt idx="1255">
                  <c:v>0.428981</c:v>
                </c:pt>
                <c:pt idx="1256">
                  <c:v>0.44731799999999999</c:v>
                </c:pt>
                <c:pt idx="1257">
                  <c:v>0.45419300000000001</c:v>
                </c:pt>
                <c:pt idx="1258">
                  <c:v>0.44598399999999999</c:v>
                </c:pt>
                <c:pt idx="1259">
                  <c:v>0.47521400000000003</c:v>
                </c:pt>
                <c:pt idx="1260">
                  <c:v>0.48823800000000001</c:v>
                </c:pt>
                <c:pt idx="1261">
                  <c:v>0.48097499999999999</c:v>
                </c:pt>
                <c:pt idx="1262">
                  <c:v>0.52010699999999999</c:v>
                </c:pt>
                <c:pt idx="1263">
                  <c:v>0.52620299999999998</c:v>
                </c:pt>
                <c:pt idx="1264">
                  <c:v>0.49975199999999997</c:v>
                </c:pt>
                <c:pt idx="1265">
                  <c:v>0.49825399999999997</c:v>
                </c:pt>
                <c:pt idx="1266">
                  <c:v>0.50786399999999998</c:v>
                </c:pt>
                <c:pt idx="1267">
                  <c:v>0.523895</c:v>
                </c:pt>
                <c:pt idx="1268">
                  <c:v>0.49927899999999997</c:v>
                </c:pt>
                <c:pt idx="1269">
                  <c:v>0.48288399999999998</c:v>
                </c:pt>
                <c:pt idx="1270">
                  <c:v>0.489736</c:v>
                </c:pt>
                <c:pt idx="1271">
                  <c:v>0.49318699999999999</c:v>
                </c:pt>
                <c:pt idx="1272">
                  <c:v>0.469393</c:v>
                </c:pt>
                <c:pt idx="1273">
                  <c:v>0.46521099999999999</c:v>
                </c:pt>
                <c:pt idx="1274">
                  <c:v>0.48300599999999999</c:v>
                </c:pt>
                <c:pt idx="1275">
                  <c:v>0.50725100000000001</c:v>
                </c:pt>
                <c:pt idx="1276">
                  <c:v>0.56674899999999995</c:v>
                </c:pt>
                <c:pt idx="1277">
                  <c:v>0.55271700000000001</c:v>
                </c:pt>
                <c:pt idx="1278">
                  <c:v>0.52975799999999995</c:v>
                </c:pt>
                <c:pt idx="1279">
                  <c:v>0.523478</c:v>
                </c:pt>
                <c:pt idx="1280">
                  <c:v>0.51469699999999996</c:v>
                </c:pt>
                <c:pt idx="1281">
                  <c:v>0.51659200000000005</c:v>
                </c:pt>
                <c:pt idx="1282">
                  <c:v>0.5101</c:v>
                </c:pt>
                <c:pt idx="1283">
                  <c:v>0.53125699999999998</c:v>
                </c:pt>
                <c:pt idx="1284">
                  <c:v>0.53308100000000003</c:v>
                </c:pt>
                <c:pt idx="1285">
                  <c:v>0.40686899999999998</c:v>
                </c:pt>
                <c:pt idx="1286">
                  <c:v>0.39955499999999999</c:v>
                </c:pt>
                <c:pt idx="1287">
                  <c:v>0.38113799999999998</c:v>
                </c:pt>
                <c:pt idx="1288">
                  <c:v>0.38089299999999998</c:v>
                </c:pt>
                <c:pt idx="1289">
                  <c:v>0.38641799999999998</c:v>
                </c:pt>
                <c:pt idx="1290">
                  <c:v>0.37396499999999999</c:v>
                </c:pt>
                <c:pt idx="1291">
                  <c:v>0.38162400000000002</c:v>
                </c:pt>
                <c:pt idx="1292">
                  <c:v>0.41327999999999998</c:v>
                </c:pt>
                <c:pt idx="1293">
                  <c:v>0.42088399999999998</c:v>
                </c:pt>
                <c:pt idx="1294">
                  <c:v>0.41117999999999999</c:v>
                </c:pt>
                <c:pt idx="1295">
                  <c:v>0.43884699999999999</c:v>
                </c:pt>
                <c:pt idx="1296">
                  <c:v>0.40649099999999999</c:v>
                </c:pt>
                <c:pt idx="1297">
                  <c:v>0.41596699999999998</c:v>
                </c:pt>
                <c:pt idx="1298">
                  <c:v>0.52235799999999999</c:v>
                </c:pt>
                <c:pt idx="1299">
                  <c:v>0.52496799999999999</c:v>
                </c:pt>
                <c:pt idx="1300">
                  <c:v>0.54032000000000002</c:v>
                </c:pt>
                <c:pt idx="1301">
                  <c:v>0.55212399999999995</c:v>
                </c:pt>
                <c:pt idx="1302">
                  <c:v>0.55587399999999998</c:v>
                </c:pt>
                <c:pt idx="1303">
                  <c:v>0.55959400000000004</c:v>
                </c:pt>
                <c:pt idx="1304">
                  <c:v>0.55828500000000003</c:v>
                </c:pt>
                <c:pt idx="1305">
                  <c:v>0.55823999999999996</c:v>
                </c:pt>
                <c:pt idx="1306">
                  <c:v>0.55067900000000003</c:v>
                </c:pt>
                <c:pt idx="1307">
                  <c:v>0.57303199999999999</c:v>
                </c:pt>
                <c:pt idx="1308">
                  <c:v>0.57935499999999995</c:v>
                </c:pt>
                <c:pt idx="1309">
                  <c:v>0.557975</c:v>
                </c:pt>
                <c:pt idx="1310">
                  <c:v>0.56737599999999999</c:v>
                </c:pt>
                <c:pt idx="1311">
                  <c:v>0.563697</c:v>
                </c:pt>
                <c:pt idx="1312">
                  <c:v>0.58215799999999995</c:v>
                </c:pt>
                <c:pt idx="1313">
                  <c:v>0.58096599999999998</c:v>
                </c:pt>
                <c:pt idx="1314">
                  <c:v>0.57260100000000003</c:v>
                </c:pt>
                <c:pt idx="1315">
                  <c:v>0.58188399999999996</c:v>
                </c:pt>
                <c:pt idx="1316">
                  <c:v>0.57929399999999998</c:v>
                </c:pt>
                <c:pt idx="1317">
                  <c:v>0.57786800000000005</c:v>
                </c:pt>
                <c:pt idx="1318">
                  <c:v>0.57203400000000004</c:v>
                </c:pt>
                <c:pt idx="1319">
                  <c:v>0.57125800000000004</c:v>
                </c:pt>
                <c:pt idx="1320">
                  <c:v>0.57176400000000005</c:v>
                </c:pt>
                <c:pt idx="1321">
                  <c:v>0.56713400000000003</c:v>
                </c:pt>
                <c:pt idx="1322">
                  <c:v>0.64054800000000001</c:v>
                </c:pt>
                <c:pt idx="1323">
                  <c:v>0.64103900000000003</c:v>
                </c:pt>
                <c:pt idx="1324">
                  <c:v>0.632691</c:v>
                </c:pt>
                <c:pt idx="1325">
                  <c:v>0.63000999999999996</c:v>
                </c:pt>
                <c:pt idx="1326">
                  <c:v>0.62421499999999996</c:v>
                </c:pt>
                <c:pt idx="1327">
                  <c:v>0.63670099999999996</c:v>
                </c:pt>
                <c:pt idx="1328">
                  <c:v>0.63772600000000002</c:v>
                </c:pt>
                <c:pt idx="1329">
                  <c:v>0.64433700000000005</c:v>
                </c:pt>
                <c:pt idx="1330">
                  <c:v>0.63699600000000001</c:v>
                </c:pt>
                <c:pt idx="1331">
                  <c:v>0.57877199999999995</c:v>
                </c:pt>
                <c:pt idx="1332">
                  <c:v>0.55918000000000001</c:v>
                </c:pt>
                <c:pt idx="1333">
                  <c:v>0.54262900000000003</c:v>
                </c:pt>
                <c:pt idx="1334">
                  <c:v>0.544937</c:v>
                </c:pt>
                <c:pt idx="1335">
                  <c:v>0.54209200000000002</c:v>
                </c:pt>
                <c:pt idx="1336">
                  <c:v>0.55096400000000001</c:v>
                </c:pt>
                <c:pt idx="1337">
                  <c:v>0.54351499999999997</c:v>
                </c:pt>
                <c:pt idx="1338">
                  <c:v>0.54324700000000004</c:v>
                </c:pt>
                <c:pt idx="1339">
                  <c:v>0.54656000000000005</c:v>
                </c:pt>
                <c:pt idx="1340">
                  <c:v>0.54991199999999996</c:v>
                </c:pt>
                <c:pt idx="1341">
                  <c:v>0.51677499999999998</c:v>
                </c:pt>
                <c:pt idx="1342">
                  <c:v>0.54478199999999999</c:v>
                </c:pt>
                <c:pt idx="1343">
                  <c:v>0.59084800000000004</c:v>
                </c:pt>
                <c:pt idx="1344">
                  <c:v>0.59244600000000003</c:v>
                </c:pt>
                <c:pt idx="1345">
                  <c:v>0.59365699999999999</c:v>
                </c:pt>
                <c:pt idx="1346">
                  <c:v>0.58518000000000003</c:v>
                </c:pt>
                <c:pt idx="1347">
                  <c:v>0.54302799999999996</c:v>
                </c:pt>
                <c:pt idx="1348">
                  <c:v>0.53995300000000002</c:v>
                </c:pt>
                <c:pt idx="1349">
                  <c:v>0.53945799999999999</c:v>
                </c:pt>
                <c:pt idx="1350">
                  <c:v>0.55329700000000004</c:v>
                </c:pt>
                <c:pt idx="1351">
                  <c:v>0.55125999999999997</c:v>
                </c:pt>
                <c:pt idx="1352">
                  <c:v>0.55288499999999996</c:v>
                </c:pt>
                <c:pt idx="1353">
                  <c:v>0.54781800000000003</c:v>
                </c:pt>
                <c:pt idx="1354">
                  <c:v>0.53284600000000004</c:v>
                </c:pt>
                <c:pt idx="1355">
                  <c:v>0.45225199999999999</c:v>
                </c:pt>
                <c:pt idx="1356">
                  <c:v>0.44833400000000001</c:v>
                </c:pt>
                <c:pt idx="1357">
                  <c:v>0.39418399999999998</c:v>
                </c:pt>
                <c:pt idx="1358">
                  <c:v>0.40528999999999998</c:v>
                </c:pt>
                <c:pt idx="1359">
                  <c:v>0.45596100000000001</c:v>
                </c:pt>
                <c:pt idx="1360">
                  <c:v>0.454984</c:v>
                </c:pt>
                <c:pt idx="1361">
                  <c:v>0.46264699999999997</c:v>
                </c:pt>
                <c:pt idx="1362">
                  <c:v>0.46749499999999999</c:v>
                </c:pt>
                <c:pt idx="1363">
                  <c:v>0.47251300000000002</c:v>
                </c:pt>
                <c:pt idx="1364">
                  <c:v>0.50451500000000005</c:v>
                </c:pt>
                <c:pt idx="1365">
                  <c:v>0.52635500000000002</c:v>
                </c:pt>
                <c:pt idx="1366">
                  <c:v>0.51014199999999998</c:v>
                </c:pt>
                <c:pt idx="1367">
                  <c:v>0.50391300000000006</c:v>
                </c:pt>
                <c:pt idx="1368">
                  <c:v>0.505247</c:v>
                </c:pt>
                <c:pt idx="1369">
                  <c:v>0.50326400000000004</c:v>
                </c:pt>
                <c:pt idx="1370">
                  <c:v>0.48383599999999999</c:v>
                </c:pt>
                <c:pt idx="1371">
                  <c:v>0.51870300000000003</c:v>
                </c:pt>
                <c:pt idx="1372">
                  <c:v>0.524397</c:v>
                </c:pt>
                <c:pt idx="1373">
                  <c:v>0.52807599999999999</c:v>
                </c:pt>
                <c:pt idx="1374">
                  <c:v>0.53847</c:v>
                </c:pt>
                <c:pt idx="1375">
                  <c:v>0.60209699999999999</c:v>
                </c:pt>
                <c:pt idx="1376">
                  <c:v>0.58207100000000001</c:v>
                </c:pt>
                <c:pt idx="1377">
                  <c:v>0.59409699999999999</c:v>
                </c:pt>
                <c:pt idx="1378">
                  <c:v>0.59148000000000001</c:v>
                </c:pt>
                <c:pt idx="1379">
                  <c:v>0.579183</c:v>
                </c:pt>
                <c:pt idx="1380">
                  <c:v>0.58768500000000001</c:v>
                </c:pt>
                <c:pt idx="1381">
                  <c:v>0.633046</c:v>
                </c:pt>
                <c:pt idx="1382">
                  <c:v>0.64163700000000001</c:v>
                </c:pt>
                <c:pt idx="1383">
                  <c:v>0.64209300000000002</c:v>
                </c:pt>
                <c:pt idx="1384">
                  <c:v>0.64332100000000003</c:v>
                </c:pt>
                <c:pt idx="1385">
                  <c:v>0.61557499999999998</c:v>
                </c:pt>
                <c:pt idx="1386">
                  <c:v>0.61920399999999998</c:v>
                </c:pt>
                <c:pt idx="1387">
                  <c:v>0.62931199999999998</c:v>
                </c:pt>
                <c:pt idx="1388">
                  <c:v>0.62753999999999999</c:v>
                </c:pt>
                <c:pt idx="1389">
                  <c:v>0.62717699999999998</c:v>
                </c:pt>
                <c:pt idx="1390">
                  <c:v>0.64849000000000001</c:v>
                </c:pt>
                <c:pt idx="1391">
                  <c:v>0.66179500000000002</c:v>
                </c:pt>
                <c:pt idx="1392">
                  <c:v>0.64610299999999998</c:v>
                </c:pt>
                <c:pt idx="1393">
                  <c:v>0.70537000000000005</c:v>
                </c:pt>
                <c:pt idx="1394">
                  <c:v>0.66803400000000002</c:v>
                </c:pt>
                <c:pt idx="1395">
                  <c:v>0.66113500000000003</c:v>
                </c:pt>
                <c:pt idx="1396">
                  <c:v>0.636625</c:v>
                </c:pt>
                <c:pt idx="1397">
                  <c:v>0.62939599999999996</c:v>
                </c:pt>
                <c:pt idx="1398">
                  <c:v>0.62293500000000002</c:v>
                </c:pt>
                <c:pt idx="1399">
                  <c:v>0.620722</c:v>
                </c:pt>
                <c:pt idx="1400">
                  <c:v>0.61458000000000002</c:v>
                </c:pt>
                <c:pt idx="1401">
                  <c:v>0.61065800000000003</c:v>
                </c:pt>
                <c:pt idx="1402">
                  <c:v>0.61987899999999996</c:v>
                </c:pt>
                <c:pt idx="1403">
                  <c:v>0.62603200000000003</c:v>
                </c:pt>
                <c:pt idx="1404">
                  <c:v>0.62707000000000002</c:v>
                </c:pt>
                <c:pt idx="1405">
                  <c:v>0.63862799999999997</c:v>
                </c:pt>
                <c:pt idx="1406">
                  <c:v>0.62680899999999995</c:v>
                </c:pt>
                <c:pt idx="1407">
                  <c:v>0.62331700000000001</c:v>
                </c:pt>
                <c:pt idx="1408">
                  <c:v>0.596499</c:v>
                </c:pt>
                <c:pt idx="1409">
                  <c:v>0.59411700000000001</c:v>
                </c:pt>
                <c:pt idx="1410">
                  <c:v>0.57190700000000005</c:v>
                </c:pt>
                <c:pt idx="1411">
                  <c:v>0.57274000000000003</c:v>
                </c:pt>
                <c:pt idx="1412">
                  <c:v>0.64128200000000002</c:v>
                </c:pt>
                <c:pt idx="1413">
                  <c:v>0.63684700000000005</c:v>
                </c:pt>
                <c:pt idx="1414">
                  <c:v>0.63128099999999998</c:v>
                </c:pt>
                <c:pt idx="1415">
                  <c:v>0.64912099999999995</c:v>
                </c:pt>
                <c:pt idx="1416">
                  <c:v>0.67547999999999997</c:v>
                </c:pt>
                <c:pt idx="1417">
                  <c:v>0.67423</c:v>
                </c:pt>
                <c:pt idx="1418">
                  <c:v>0.68256399999999995</c:v>
                </c:pt>
                <c:pt idx="1419">
                  <c:v>0.68785300000000005</c:v>
                </c:pt>
                <c:pt idx="1420">
                  <c:v>0.68132599999999999</c:v>
                </c:pt>
                <c:pt idx="1421">
                  <c:v>0.68083099999999996</c:v>
                </c:pt>
                <c:pt idx="1422">
                  <c:v>0.68579900000000005</c:v>
                </c:pt>
                <c:pt idx="1423">
                  <c:v>0.68201299999999998</c:v>
                </c:pt>
                <c:pt idx="1424">
                  <c:v>0.687079</c:v>
                </c:pt>
                <c:pt idx="1425">
                  <c:v>0.69106100000000004</c:v>
                </c:pt>
                <c:pt idx="1426">
                  <c:v>0.69187600000000005</c:v>
                </c:pt>
                <c:pt idx="1427">
                  <c:v>0.67778899999999997</c:v>
                </c:pt>
                <c:pt idx="1428">
                  <c:v>0.692415</c:v>
                </c:pt>
                <c:pt idx="1429">
                  <c:v>0.73425600000000002</c:v>
                </c:pt>
                <c:pt idx="1430">
                  <c:v>0.73311499999999996</c:v>
                </c:pt>
                <c:pt idx="1431">
                  <c:v>0.71207200000000004</c:v>
                </c:pt>
                <c:pt idx="1432">
                  <c:v>0.71427099999999999</c:v>
                </c:pt>
                <c:pt idx="1433">
                  <c:v>0.72492299999999998</c:v>
                </c:pt>
                <c:pt idx="1434">
                  <c:v>0.72036500000000003</c:v>
                </c:pt>
                <c:pt idx="1435">
                  <c:v>0.72053599999999995</c:v>
                </c:pt>
                <c:pt idx="1436">
                  <c:v>0.71880299999999997</c:v>
                </c:pt>
                <c:pt idx="1437">
                  <c:v>0.72336999999999996</c:v>
                </c:pt>
                <c:pt idx="1438">
                  <c:v>0.72005399999999997</c:v>
                </c:pt>
                <c:pt idx="1439">
                  <c:v>0.72268299999999996</c:v>
                </c:pt>
                <c:pt idx="1440">
                  <c:v>0.72223400000000004</c:v>
                </c:pt>
                <c:pt idx="1441">
                  <c:v>0.72777499999999995</c:v>
                </c:pt>
                <c:pt idx="1442">
                  <c:v>0.73068500000000003</c:v>
                </c:pt>
                <c:pt idx="1443">
                  <c:v>0.73056699999999997</c:v>
                </c:pt>
                <c:pt idx="1444">
                  <c:v>0.73193299999999994</c:v>
                </c:pt>
                <c:pt idx="1445">
                  <c:v>0.71400200000000003</c:v>
                </c:pt>
                <c:pt idx="1446">
                  <c:v>0.76200800000000002</c:v>
                </c:pt>
                <c:pt idx="1447">
                  <c:v>0.75194799999999995</c:v>
                </c:pt>
                <c:pt idx="1448">
                  <c:v>0.74834900000000004</c:v>
                </c:pt>
                <c:pt idx="1449">
                  <c:v>0.73876699999999995</c:v>
                </c:pt>
                <c:pt idx="1450">
                  <c:v>0.73964099999999999</c:v>
                </c:pt>
                <c:pt idx="1451">
                  <c:v>0.75068800000000002</c:v>
                </c:pt>
                <c:pt idx="1452">
                  <c:v>0.74212100000000003</c:v>
                </c:pt>
                <c:pt idx="1453">
                  <c:v>0.76185899999999995</c:v>
                </c:pt>
                <c:pt idx="1454">
                  <c:v>0.76932999999999996</c:v>
                </c:pt>
                <c:pt idx="1455">
                  <c:v>0.76717900000000006</c:v>
                </c:pt>
                <c:pt idx="1456">
                  <c:v>0.76232100000000003</c:v>
                </c:pt>
                <c:pt idx="1457">
                  <c:v>0.75110200000000005</c:v>
                </c:pt>
                <c:pt idx="1458">
                  <c:v>0.74388100000000001</c:v>
                </c:pt>
                <c:pt idx="1459">
                  <c:v>0.75237500000000002</c:v>
                </c:pt>
                <c:pt idx="1460">
                  <c:v>0.75116499999999997</c:v>
                </c:pt>
                <c:pt idx="1461">
                  <c:v>0.76694700000000005</c:v>
                </c:pt>
                <c:pt idx="1462">
                  <c:v>0.76240799999999997</c:v>
                </c:pt>
                <c:pt idx="1463">
                  <c:v>0.76256100000000004</c:v>
                </c:pt>
                <c:pt idx="1464">
                  <c:v>0.76571699999999998</c:v>
                </c:pt>
                <c:pt idx="1465">
                  <c:v>0.77837800000000001</c:v>
                </c:pt>
                <c:pt idx="1466">
                  <c:v>0.779833</c:v>
                </c:pt>
                <c:pt idx="1467">
                  <c:v>0.78426600000000002</c:v>
                </c:pt>
                <c:pt idx="1468">
                  <c:v>0.78669999999999995</c:v>
                </c:pt>
                <c:pt idx="1469">
                  <c:v>0.78866700000000001</c:v>
                </c:pt>
                <c:pt idx="1470">
                  <c:v>0.77619099999999996</c:v>
                </c:pt>
                <c:pt idx="1471">
                  <c:v>0.77743600000000002</c:v>
                </c:pt>
                <c:pt idx="1472">
                  <c:v>0.779304</c:v>
                </c:pt>
                <c:pt idx="1473">
                  <c:v>0.774281</c:v>
                </c:pt>
                <c:pt idx="1474">
                  <c:v>0.78662399999999999</c:v>
                </c:pt>
                <c:pt idx="1475">
                  <c:v>0.78965200000000002</c:v>
                </c:pt>
                <c:pt idx="1476">
                  <c:v>0.79144499999999995</c:v>
                </c:pt>
                <c:pt idx="1477">
                  <c:v>0.79107099999999997</c:v>
                </c:pt>
                <c:pt idx="1478">
                  <c:v>0.79027599999999998</c:v>
                </c:pt>
                <c:pt idx="1479">
                  <c:v>0.792713</c:v>
                </c:pt>
                <c:pt idx="1480">
                  <c:v>0.75174200000000002</c:v>
                </c:pt>
                <c:pt idx="1481">
                  <c:v>0.75073599999999996</c:v>
                </c:pt>
                <c:pt idx="1482">
                  <c:v>0.74983299999999997</c:v>
                </c:pt>
                <c:pt idx="1483">
                  <c:v>0.75009400000000004</c:v>
                </c:pt>
                <c:pt idx="1484">
                  <c:v>0.74433700000000003</c:v>
                </c:pt>
                <c:pt idx="1485">
                  <c:v>0.73734200000000005</c:v>
                </c:pt>
                <c:pt idx="1486">
                  <c:v>0.711032</c:v>
                </c:pt>
                <c:pt idx="1487">
                  <c:v>0.71163500000000002</c:v>
                </c:pt>
                <c:pt idx="1488">
                  <c:v>0.73464399999999996</c:v>
                </c:pt>
                <c:pt idx="1489">
                  <c:v>0.73680299999999999</c:v>
                </c:pt>
                <c:pt idx="1490">
                  <c:v>0.743676</c:v>
                </c:pt>
                <c:pt idx="1491">
                  <c:v>0.74245300000000003</c:v>
                </c:pt>
                <c:pt idx="1492">
                  <c:v>0.74661100000000002</c:v>
                </c:pt>
                <c:pt idx="1493">
                  <c:v>0.75742600000000004</c:v>
                </c:pt>
                <c:pt idx="1494">
                  <c:v>0.75286900000000001</c:v>
                </c:pt>
                <c:pt idx="1495">
                  <c:v>0.75407400000000002</c:v>
                </c:pt>
                <c:pt idx="1496">
                  <c:v>0.75501200000000002</c:v>
                </c:pt>
                <c:pt idx="1497">
                  <c:v>0.75481500000000001</c:v>
                </c:pt>
                <c:pt idx="1498">
                  <c:v>0.82120599999999999</c:v>
                </c:pt>
                <c:pt idx="1499">
                  <c:v>0.82154199999999999</c:v>
                </c:pt>
                <c:pt idx="1500">
                  <c:v>0.81763600000000003</c:v>
                </c:pt>
                <c:pt idx="1501">
                  <c:v>0.81726600000000005</c:v>
                </c:pt>
                <c:pt idx="1502">
                  <c:v>0.81391199999999997</c:v>
                </c:pt>
                <c:pt idx="1503">
                  <c:v>0.81703099999999995</c:v>
                </c:pt>
                <c:pt idx="1504">
                  <c:v>0.824272</c:v>
                </c:pt>
                <c:pt idx="1505">
                  <c:v>0.82065999999999995</c:v>
                </c:pt>
                <c:pt idx="1506">
                  <c:v>0.82677900000000004</c:v>
                </c:pt>
                <c:pt idx="1507">
                  <c:v>0.82270299999999996</c:v>
                </c:pt>
                <c:pt idx="1508">
                  <c:v>0.81923199999999996</c:v>
                </c:pt>
                <c:pt idx="1509">
                  <c:v>0.82353600000000005</c:v>
                </c:pt>
                <c:pt idx="1510">
                  <c:v>0.82848100000000002</c:v>
                </c:pt>
                <c:pt idx="1511">
                  <c:v>0.83580299999999996</c:v>
                </c:pt>
                <c:pt idx="1512">
                  <c:v>0.83808800000000006</c:v>
                </c:pt>
                <c:pt idx="1513">
                  <c:v>0.83985500000000002</c:v>
                </c:pt>
                <c:pt idx="1514">
                  <c:v>0.82142000000000004</c:v>
                </c:pt>
                <c:pt idx="1515">
                  <c:v>0.82135899999999995</c:v>
                </c:pt>
                <c:pt idx="1516">
                  <c:v>0.82375699999999996</c:v>
                </c:pt>
                <c:pt idx="1517">
                  <c:v>0.82479899999999995</c:v>
                </c:pt>
                <c:pt idx="1518">
                  <c:v>0.83047499999999996</c:v>
                </c:pt>
                <c:pt idx="1519">
                  <c:v>0.84016000000000002</c:v>
                </c:pt>
                <c:pt idx="1520">
                  <c:v>0.84527399999999997</c:v>
                </c:pt>
                <c:pt idx="1521">
                  <c:v>0.83794500000000005</c:v>
                </c:pt>
                <c:pt idx="1522">
                  <c:v>0.84002399999999999</c:v>
                </c:pt>
                <c:pt idx="1523">
                  <c:v>0.84472400000000003</c:v>
                </c:pt>
                <c:pt idx="1524">
                  <c:v>0.84449099999999999</c:v>
                </c:pt>
                <c:pt idx="1525">
                  <c:v>0.84306199999999998</c:v>
                </c:pt>
                <c:pt idx="1526">
                  <c:v>0.83850599999999997</c:v>
                </c:pt>
                <c:pt idx="1527">
                  <c:v>0.844248</c:v>
                </c:pt>
                <c:pt idx="1528">
                  <c:v>0.82870699999999997</c:v>
                </c:pt>
                <c:pt idx="1529">
                  <c:v>0.83097200000000004</c:v>
                </c:pt>
                <c:pt idx="1530">
                  <c:v>0.83050000000000002</c:v>
                </c:pt>
                <c:pt idx="1531">
                  <c:v>0.758413</c:v>
                </c:pt>
                <c:pt idx="1532">
                  <c:v>0.79044999999999999</c:v>
                </c:pt>
                <c:pt idx="1533">
                  <c:v>0.80844099999999997</c:v>
                </c:pt>
                <c:pt idx="1534">
                  <c:v>0.81295399999999995</c:v>
                </c:pt>
                <c:pt idx="1535">
                  <c:v>0.83610799999999996</c:v>
                </c:pt>
                <c:pt idx="1536">
                  <c:v>0.86639999999999995</c:v>
                </c:pt>
                <c:pt idx="1537">
                  <c:v>0.88634400000000002</c:v>
                </c:pt>
                <c:pt idx="1538">
                  <c:v>0.88697000000000004</c:v>
                </c:pt>
                <c:pt idx="1539">
                  <c:v>0.88711499999999999</c:v>
                </c:pt>
                <c:pt idx="1540">
                  <c:v>0.88637600000000005</c:v>
                </c:pt>
                <c:pt idx="1541">
                  <c:v>0.88517100000000004</c:v>
                </c:pt>
                <c:pt idx="1542">
                  <c:v>0.88529100000000005</c:v>
                </c:pt>
                <c:pt idx="1543">
                  <c:v>0.88886500000000002</c:v>
                </c:pt>
                <c:pt idx="1544">
                  <c:v>0.88893299999999997</c:v>
                </c:pt>
                <c:pt idx="1545">
                  <c:v>0.88865400000000005</c:v>
                </c:pt>
                <c:pt idx="1546">
                  <c:v>0.88908799999999999</c:v>
                </c:pt>
                <c:pt idx="1547">
                  <c:v>0.88524199999999997</c:v>
                </c:pt>
                <c:pt idx="1548">
                  <c:v>0.89953700000000003</c:v>
                </c:pt>
                <c:pt idx="1549">
                  <c:v>0.90180400000000005</c:v>
                </c:pt>
                <c:pt idx="1550">
                  <c:v>0.90267299999999995</c:v>
                </c:pt>
                <c:pt idx="1551">
                  <c:v>0.90455300000000005</c:v>
                </c:pt>
                <c:pt idx="1552">
                  <c:v>0.90501200000000004</c:v>
                </c:pt>
                <c:pt idx="1553">
                  <c:v>0.90656700000000001</c:v>
                </c:pt>
                <c:pt idx="1554">
                  <c:v>0.90679900000000002</c:v>
                </c:pt>
                <c:pt idx="1555">
                  <c:v>0.91801999999999995</c:v>
                </c:pt>
                <c:pt idx="1556">
                  <c:v>0.91869500000000004</c:v>
                </c:pt>
                <c:pt idx="1557">
                  <c:v>0.91695000000000004</c:v>
                </c:pt>
                <c:pt idx="1558">
                  <c:v>0.92060699999999995</c:v>
                </c:pt>
                <c:pt idx="1559">
                  <c:v>0.91988700000000001</c:v>
                </c:pt>
                <c:pt idx="1560">
                  <c:v>0.92282799999999998</c:v>
                </c:pt>
                <c:pt idx="1561">
                  <c:v>0.93232899999999996</c:v>
                </c:pt>
                <c:pt idx="1562">
                  <c:v>0.93293499999999996</c:v>
                </c:pt>
                <c:pt idx="1563">
                  <c:v>0.94432400000000005</c:v>
                </c:pt>
                <c:pt idx="1564">
                  <c:v>0.94519799999999998</c:v>
                </c:pt>
                <c:pt idx="1565">
                  <c:v>0.94664099999999995</c:v>
                </c:pt>
                <c:pt idx="1566">
                  <c:v>0.940307</c:v>
                </c:pt>
                <c:pt idx="1567">
                  <c:v>0.94044399999999995</c:v>
                </c:pt>
                <c:pt idx="1568">
                  <c:v>0.93708800000000003</c:v>
                </c:pt>
                <c:pt idx="1569">
                  <c:v>0.92929899999999999</c:v>
                </c:pt>
                <c:pt idx="1570">
                  <c:v>0.92252699999999999</c:v>
                </c:pt>
                <c:pt idx="1571">
                  <c:v>0.92635800000000001</c:v>
                </c:pt>
                <c:pt idx="1572">
                  <c:v>0.92486900000000005</c:v>
                </c:pt>
                <c:pt idx="1573">
                  <c:v>0.92426799999999998</c:v>
                </c:pt>
                <c:pt idx="1574">
                  <c:v>0.93345100000000003</c:v>
                </c:pt>
                <c:pt idx="1575">
                  <c:v>0.93830800000000003</c:v>
                </c:pt>
                <c:pt idx="1576">
                  <c:v>0.94118199999999996</c:v>
                </c:pt>
                <c:pt idx="1577">
                  <c:v>0.93978899999999999</c:v>
                </c:pt>
                <c:pt idx="1578">
                  <c:v>0.93917799999999996</c:v>
                </c:pt>
                <c:pt idx="1579">
                  <c:v>0.93948500000000001</c:v>
                </c:pt>
                <c:pt idx="1580">
                  <c:v>0.94286899999999996</c:v>
                </c:pt>
                <c:pt idx="1581">
                  <c:v>0.94412200000000002</c:v>
                </c:pt>
                <c:pt idx="1582">
                  <c:v>0.94091899999999995</c:v>
                </c:pt>
                <c:pt idx="1583">
                  <c:v>0.94031399999999998</c:v>
                </c:pt>
                <c:pt idx="1584">
                  <c:v>0.94425800000000004</c:v>
                </c:pt>
                <c:pt idx="1585">
                  <c:v>0.94389999999999996</c:v>
                </c:pt>
                <c:pt idx="1586">
                  <c:v>0.945739</c:v>
                </c:pt>
                <c:pt idx="1587">
                  <c:v>0.943052</c:v>
                </c:pt>
                <c:pt idx="1588">
                  <c:v>0.939303</c:v>
                </c:pt>
                <c:pt idx="1589">
                  <c:v>0.93457199999999996</c:v>
                </c:pt>
                <c:pt idx="1590">
                  <c:v>0.93320999999999998</c:v>
                </c:pt>
                <c:pt idx="1591">
                  <c:v>0.93408000000000002</c:v>
                </c:pt>
                <c:pt idx="1592">
                  <c:v>0.93039000000000005</c:v>
                </c:pt>
                <c:pt idx="1593">
                  <c:v>0.93630999999999998</c:v>
                </c:pt>
                <c:pt idx="1594">
                  <c:v>0.93494200000000005</c:v>
                </c:pt>
                <c:pt idx="1595">
                  <c:v>0.93426100000000001</c:v>
                </c:pt>
                <c:pt idx="1596">
                  <c:v>0.92455399999999999</c:v>
                </c:pt>
                <c:pt idx="1597">
                  <c:v>0.92827800000000005</c:v>
                </c:pt>
                <c:pt idx="1598">
                  <c:v>0.93224499999999999</c:v>
                </c:pt>
                <c:pt idx="1599">
                  <c:v>0.93620199999999998</c:v>
                </c:pt>
                <c:pt idx="1600">
                  <c:v>0.93037199999999998</c:v>
                </c:pt>
                <c:pt idx="1601">
                  <c:v>0.93154700000000001</c:v>
                </c:pt>
                <c:pt idx="1602">
                  <c:v>0.933894</c:v>
                </c:pt>
                <c:pt idx="1603">
                  <c:v>0.93798700000000002</c:v>
                </c:pt>
                <c:pt idx="1604">
                  <c:v>0.93911500000000003</c:v>
                </c:pt>
                <c:pt idx="1605">
                  <c:v>0.937033</c:v>
                </c:pt>
                <c:pt idx="1606">
                  <c:v>0.93661300000000003</c:v>
                </c:pt>
                <c:pt idx="1607">
                  <c:v>0.92980499999999999</c:v>
                </c:pt>
                <c:pt idx="1608">
                  <c:v>0.93079500000000004</c:v>
                </c:pt>
                <c:pt idx="1609">
                  <c:v>0.93092200000000003</c:v>
                </c:pt>
                <c:pt idx="1610">
                  <c:v>0.93248600000000004</c:v>
                </c:pt>
                <c:pt idx="1611">
                  <c:v>0.93361099999999997</c:v>
                </c:pt>
                <c:pt idx="1612">
                  <c:v>0.93289999999999995</c:v>
                </c:pt>
                <c:pt idx="1613">
                  <c:v>0.93496599999999996</c:v>
                </c:pt>
                <c:pt idx="1614">
                  <c:v>0.93071800000000005</c:v>
                </c:pt>
                <c:pt idx="1615">
                  <c:v>0.94095700000000004</c:v>
                </c:pt>
                <c:pt idx="1616">
                  <c:v>0.94125099999999995</c:v>
                </c:pt>
                <c:pt idx="1617">
                  <c:v>0.93857699999999999</c:v>
                </c:pt>
                <c:pt idx="1618">
                  <c:v>0.94369499999999995</c:v>
                </c:pt>
                <c:pt idx="1619">
                  <c:v>0.94364300000000001</c:v>
                </c:pt>
                <c:pt idx="1620">
                  <c:v>0.94383399999999995</c:v>
                </c:pt>
                <c:pt idx="1621">
                  <c:v>0.94347199999999998</c:v>
                </c:pt>
                <c:pt idx="1622">
                  <c:v>0.94545299999999999</c:v>
                </c:pt>
                <c:pt idx="1623">
                  <c:v>0.94282600000000005</c:v>
                </c:pt>
                <c:pt idx="1624">
                  <c:v>0.94287600000000005</c:v>
                </c:pt>
                <c:pt idx="1625">
                  <c:v>0.94342800000000004</c:v>
                </c:pt>
                <c:pt idx="1626">
                  <c:v>0.94361499999999998</c:v>
                </c:pt>
                <c:pt idx="1627">
                  <c:v>0.94221299999999997</c:v>
                </c:pt>
                <c:pt idx="1628">
                  <c:v>0.94562400000000002</c:v>
                </c:pt>
                <c:pt idx="1629">
                  <c:v>0.94150199999999995</c:v>
                </c:pt>
                <c:pt idx="1630">
                  <c:v>0.93907200000000002</c:v>
                </c:pt>
                <c:pt idx="1631">
                  <c:v>0.934137</c:v>
                </c:pt>
                <c:pt idx="1632">
                  <c:v>0.96921100000000004</c:v>
                </c:pt>
                <c:pt idx="1633">
                  <c:v>0.97237799999999996</c:v>
                </c:pt>
                <c:pt idx="1634">
                  <c:v>0.97367000000000004</c:v>
                </c:pt>
                <c:pt idx="1635">
                  <c:v>0.97251799999999999</c:v>
                </c:pt>
                <c:pt idx="1636">
                  <c:v>0.97082199999999996</c:v>
                </c:pt>
                <c:pt idx="1637">
                  <c:v>0.97098099999999998</c:v>
                </c:pt>
                <c:pt idx="1638">
                  <c:v>0.97136800000000001</c:v>
                </c:pt>
                <c:pt idx="1639">
                  <c:v>0.97148199999999996</c:v>
                </c:pt>
                <c:pt idx="1640">
                  <c:v>0.97187100000000004</c:v>
                </c:pt>
                <c:pt idx="1641">
                  <c:v>0.97226299999999999</c:v>
                </c:pt>
                <c:pt idx="1642">
                  <c:v>0.97206700000000001</c:v>
                </c:pt>
                <c:pt idx="1643">
                  <c:v>0.97122200000000003</c:v>
                </c:pt>
                <c:pt idx="1644">
                  <c:v>0.97164399999999995</c:v>
                </c:pt>
                <c:pt idx="1645">
                  <c:v>0.97154700000000005</c:v>
                </c:pt>
                <c:pt idx="1646">
                  <c:v>0.97563299999999997</c:v>
                </c:pt>
                <c:pt idx="1647">
                  <c:v>0.97684000000000004</c:v>
                </c:pt>
                <c:pt idx="1648">
                  <c:v>0.97650099999999995</c:v>
                </c:pt>
                <c:pt idx="1649">
                  <c:v>0.97604500000000005</c:v>
                </c:pt>
                <c:pt idx="1650">
                  <c:v>0.97635899999999998</c:v>
                </c:pt>
                <c:pt idx="1651">
                  <c:v>0.97558299999999998</c:v>
                </c:pt>
                <c:pt idx="1652">
                  <c:v>0.97504000000000002</c:v>
                </c:pt>
                <c:pt idx="1653">
                  <c:v>0.97583699999999995</c:v>
                </c:pt>
                <c:pt idx="1654">
                  <c:v>0.97656299999999996</c:v>
                </c:pt>
                <c:pt idx="1655">
                  <c:v>0.97661900000000001</c:v>
                </c:pt>
                <c:pt idx="1656">
                  <c:v>0.97782599999999997</c:v>
                </c:pt>
                <c:pt idx="1657">
                  <c:v>0.976854</c:v>
                </c:pt>
                <c:pt idx="1658">
                  <c:v>0.97771300000000005</c:v>
                </c:pt>
                <c:pt idx="1659">
                  <c:v>0.97834600000000005</c:v>
                </c:pt>
                <c:pt idx="1660">
                  <c:v>0.97487800000000002</c:v>
                </c:pt>
                <c:pt idx="1661">
                  <c:v>0.97536100000000003</c:v>
                </c:pt>
                <c:pt idx="1662">
                  <c:v>0.98076600000000003</c:v>
                </c:pt>
                <c:pt idx="1663">
                  <c:v>0.98044399999999998</c:v>
                </c:pt>
                <c:pt idx="1664">
                  <c:v>0.98064300000000004</c:v>
                </c:pt>
                <c:pt idx="1665">
                  <c:v>0.98104000000000002</c:v>
                </c:pt>
                <c:pt idx="1666">
                  <c:v>0.97105900000000001</c:v>
                </c:pt>
                <c:pt idx="1667">
                  <c:v>0.97359499999999999</c:v>
                </c:pt>
                <c:pt idx="1668">
                  <c:v>0.97395699999999996</c:v>
                </c:pt>
                <c:pt idx="1669">
                  <c:v>0.97518000000000005</c:v>
                </c:pt>
                <c:pt idx="1670">
                  <c:v>0.97691300000000003</c:v>
                </c:pt>
                <c:pt idx="1671">
                  <c:v>0.97706800000000005</c:v>
                </c:pt>
                <c:pt idx="1672">
                  <c:v>0.97655599999999998</c:v>
                </c:pt>
                <c:pt idx="1673">
                  <c:v>0.97677700000000001</c:v>
                </c:pt>
                <c:pt idx="1674">
                  <c:v>0.97708099999999998</c:v>
                </c:pt>
                <c:pt idx="1675">
                  <c:v>0.97970100000000004</c:v>
                </c:pt>
                <c:pt idx="1676">
                  <c:v>0.97997900000000004</c:v>
                </c:pt>
                <c:pt idx="1677">
                  <c:v>0.97911800000000004</c:v>
                </c:pt>
                <c:pt idx="1678">
                  <c:v>0.97898700000000005</c:v>
                </c:pt>
                <c:pt idx="1679">
                  <c:v>0.97761100000000001</c:v>
                </c:pt>
                <c:pt idx="1680">
                  <c:v>0.97816899999999996</c:v>
                </c:pt>
                <c:pt idx="1681">
                  <c:v>0.97874000000000005</c:v>
                </c:pt>
                <c:pt idx="1682">
                  <c:v>0.97766399999999998</c:v>
                </c:pt>
                <c:pt idx="1683">
                  <c:v>0.97897100000000004</c:v>
                </c:pt>
                <c:pt idx="1684">
                  <c:v>0.980217</c:v>
                </c:pt>
                <c:pt idx="1685">
                  <c:v>0.98040799999999995</c:v>
                </c:pt>
                <c:pt idx="1686">
                  <c:v>0.980213</c:v>
                </c:pt>
                <c:pt idx="1687">
                  <c:v>0.97985199999999995</c:v>
                </c:pt>
                <c:pt idx="1688">
                  <c:v>0.97923300000000002</c:v>
                </c:pt>
                <c:pt idx="1689">
                  <c:v>0.97938199999999997</c:v>
                </c:pt>
                <c:pt idx="1690">
                  <c:v>0.98189499999999996</c:v>
                </c:pt>
                <c:pt idx="1691">
                  <c:v>0.98208499999999999</c:v>
                </c:pt>
                <c:pt idx="1692">
                  <c:v>0.98250499999999996</c:v>
                </c:pt>
                <c:pt idx="1693">
                  <c:v>0.98453900000000005</c:v>
                </c:pt>
                <c:pt idx="1694">
                  <c:v>0.98590999999999995</c:v>
                </c:pt>
                <c:pt idx="1695">
                  <c:v>0.98423899999999998</c:v>
                </c:pt>
                <c:pt idx="1696">
                  <c:v>0.98456999999999995</c:v>
                </c:pt>
                <c:pt idx="1697">
                  <c:v>0.98449900000000001</c:v>
                </c:pt>
                <c:pt idx="1698">
                  <c:v>0.98469399999999996</c:v>
                </c:pt>
                <c:pt idx="1699">
                  <c:v>0.985039</c:v>
                </c:pt>
                <c:pt idx="1700">
                  <c:v>0.985487</c:v>
                </c:pt>
                <c:pt idx="1701">
                  <c:v>0.98489400000000005</c:v>
                </c:pt>
                <c:pt idx="1702">
                  <c:v>0.98500399999999999</c:v>
                </c:pt>
                <c:pt idx="1703">
                  <c:v>0.98417500000000002</c:v>
                </c:pt>
                <c:pt idx="1704">
                  <c:v>0.98461399999999999</c:v>
                </c:pt>
                <c:pt idx="1705">
                  <c:v>0.98604400000000003</c:v>
                </c:pt>
                <c:pt idx="1706">
                  <c:v>0.98647099999999999</c:v>
                </c:pt>
                <c:pt idx="1707">
                  <c:v>0.98615799999999998</c:v>
                </c:pt>
                <c:pt idx="1708">
                  <c:v>0.98469600000000002</c:v>
                </c:pt>
                <c:pt idx="1709">
                  <c:v>0.98462300000000003</c:v>
                </c:pt>
                <c:pt idx="1710">
                  <c:v>0.98555999999999999</c:v>
                </c:pt>
                <c:pt idx="1711">
                  <c:v>0.98770400000000003</c:v>
                </c:pt>
                <c:pt idx="1712">
                  <c:v>0.98744299999999996</c:v>
                </c:pt>
                <c:pt idx="1713">
                  <c:v>0.98734900000000003</c:v>
                </c:pt>
                <c:pt idx="1714">
                  <c:v>0.98857099999999998</c:v>
                </c:pt>
                <c:pt idx="1715">
                  <c:v>0.98866900000000002</c:v>
                </c:pt>
                <c:pt idx="1716">
                  <c:v>0.989263</c:v>
                </c:pt>
                <c:pt idx="1717">
                  <c:v>0.98935200000000001</c:v>
                </c:pt>
                <c:pt idx="1718">
                  <c:v>0.98953199999999997</c:v>
                </c:pt>
                <c:pt idx="1719">
                  <c:v>0.98938800000000005</c:v>
                </c:pt>
                <c:pt idx="1720">
                  <c:v>0.98873599999999995</c:v>
                </c:pt>
                <c:pt idx="1721">
                  <c:v>0.98888200000000004</c:v>
                </c:pt>
                <c:pt idx="1722">
                  <c:v>0.98797599999999997</c:v>
                </c:pt>
                <c:pt idx="1723">
                  <c:v>0.98559099999999999</c:v>
                </c:pt>
                <c:pt idx="1724">
                  <c:v>0.98492999999999997</c:v>
                </c:pt>
                <c:pt idx="1725">
                  <c:v>0.98492599999999997</c:v>
                </c:pt>
                <c:pt idx="1726">
                  <c:v>0.98568299999999998</c:v>
                </c:pt>
                <c:pt idx="1727">
                  <c:v>0.98703700000000005</c:v>
                </c:pt>
                <c:pt idx="1728">
                  <c:v>0.98719800000000002</c:v>
                </c:pt>
                <c:pt idx="1729">
                  <c:v>0.98704400000000003</c:v>
                </c:pt>
                <c:pt idx="1730">
                  <c:v>0.98746</c:v>
                </c:pt>
                <c:pt idx="1731">
                  <c:v>0.98756699999999997</c:v>
                </c:pt>
                <c:pt idx="1732">
                  <c:v>0.98798699999999995</c:v>
                </c:pt>
                <c:pt idx="1733">
                  <c:v>0.988344</c:v>
                </c:pt>
                <c:pt idx="1734">
                  <c:v>0.98859600000000003</c:v>
                </c:pt>
                <c:pt idx="1735">
                  <c:v>0.98885199999999995</c:v>
                </c:pt>
                <c:pt idx="1736">
                  <c:v>0.98894599999999999</c:v>
                </c:pt>
                <c:pt idx="1737">
                  <c:v>0.98912800000000001</c:v>
                </c:pt>
                <c:pt idx="1738">
                  <c:v>0.98948499999999995</c:v>
                </c:pt>
                <c:pt idx="1739">
                  <c:v>0.990568</c:v>
                </c:pt>
                <c:pt idx="1740">
                  <c:v>0.99062300000000003</c:v>
                </c:pt>
                <c:pt idx="1741">
                  <c:v>0.99114899999999995</c:v>
                </c:pt>
                <c:pt idx="1742">
                  <c:v>0.99145899999999998</c:v>
                </c:pt>
                <c:pt idx="1743">
                  <c:v>0.99136800000000003</c:v>
                </c:pt>
                <c:pt idx="1744">
                  <c:v>0.99122500000000002</c:v>
                </c:pt>
                <c:pt idx="1745">
                  <c:v>0.98951299999999998</c:v>
                </c:pt>
                <c:pt idx="1746">
                  <c:v>0.98966799999999999</c:v>
                </c:pt>
                <c:pt idx="1747">
                  <c:v>0.98937699999999995</c:v>
                </c:pt>
                <c:pt idx="1748">
                  <c:v>0.98977899999999996</c:v>
                </c:pt>
                <c:pt idx="1749">
                  <c:v>0.98974899999999999</c:v>
                </c:pt>
                <c:pt idx="1750">
                  <c:v>0.98962700000000003</c:v>
                </c:pt>
                <c:pt idx="1751">
                  <c:v>0.99090699999999998</c:v>
                </c:pt>
                <c:pt idx="1752">
                  <c:v>0.99135700000000004</c:v>
                </c:pt>
                <c:pt idx="1753">
                  <c:v>0.99161699999999997</c:v>
                </c:pt>
                <c:pt idx="1754">
                  <c:v>0.99269099999999999</c:v>
                </c:pt>
                <c:pt idx="1755">
                  <c:v>0.99214100000000005</c:v>
                </c:pt>
                <c:pt idx="1756">
                  <c:v>0.99263900000000005</c:v>
                </c:pt>
                <c:pt idx="1757">
                  <c:v>0.99296300000000004</c:v>
                </c:pt>
                <c:pt idx="1758">
                  <c:v>0.99251699999999998</c:v>
                </c:pt>
                <c:pt idx="1759">
                  <c:v>0.99174399999999996</c:v>
                </c:pt>
                <c:pt idx="1760">
                  <c:v>0.991734</c:v>
                </c:pt>
                <c:pt idx="1761">
                  <c:v>0.99163299999999999</c:v>
                </c:pt>
                <c:pt idx="1762">
                  <c:v>0.99014199999999997</c:v>
                </c:pt>
                <c:pt idx="1763">
                  <c:v>0.99006000000000005</c:v>
                </c:pt>
                <c:pt idx="1764">
                  <c:v>0.99004499999999995</c:v>
                </c:pt>
                <c:pt idx="1765">
                  <c:v>0.99023300000000003</c:v>
                </c:pt>
                <c:pt idx="1766">
                  <c:v>0.99045899999999998</c:v>
                </c:pt>
                <c:pt idx="1767">
                  <c:v>0.99026199999999998</c:v>
                </c:pt>
                <c:pt idx="1768">
                  <c:v>0.990255</c:v>
                </c:pt>
                <c:pt idx="1769">
                  <c:v>0.990232</c:v>
                </c:pt>
                <c:pt idx="1770">
                  <c:v>0.990089</c:v>
                </c:pt>
                <c:pt idx="1771">
                  <c:v>0.98995999999999995</c:v>
                </c:pt>
                <c:pt idx="1772">
                  <c:v>0.988792</c:v>
                </c:pt>
                <c:pt idx="1773">
                  <c:v>0.98867400000000005</c:v>
                </c:pt>
                <c:pt idx="1774">
                  <c:v>0.98866799999999999</c:v>
                </c:pt>
                <c:pt idx="1775">
                  <c:v>0.98851900000000004</c:v>
                </c:pt>
                <c:pt idx="1776">
                  <c:v>0.98916700000000002</c:v>
                </c:pt>
                <c:pt idx="1777">
                  <c:v>0.98919400000000002</c:v>
                </c:pt>
                <c:pt idx="1778">
                  <c:v>0.98960700000000001</c:v>
                </c:pt>
                <c:pt idx="1779">
                  <c:v>0.98966100000000001</c:v>
                </c:pt>
                <c:pt idx="1780">
                  <c:v>0.98952399999999996</c:v>
                </c:pt>
                <c:pt idx="1781">
                  <c:v>0.98935799999999996</c:v>
                </c:pt>
                <c:pt idx="1782">
                  <c:v>0.989259</c:v>
                </c:pt>
                <c:pt idx="1783">
                  <c:v>0.98899700000000001</c:v>
                </c:pt>
                <c:pt idx="1784">
                  <c:v>0.98737699999999995</c:v>
                </c:pt>
                <c:pt idx="1785">
                  <c:v>0.98707400000000001</c:v>
                </c:pt>
                <c:pt idx="1786">
                  <c:v>0.98592400000000002</c:v>
                </c:pt>
                <c:pt idx="1787">
                  <c:v>0.98964799999999997</c:v>
                </c:pt>
                <c:pt idx="1788">
                  <c:v>0.99001099999999997</c:v>
                </c:pt>
                <c:pt idx="1789">
                  <c:v>0.99092199999999997</c:v>
                </c:pt>
                <c:pt idx="1790">
                  <c:v>0.99066699999999996</c:v>
                </c:pt>
                <c:pt idx="1791">
                  <c:v>0.99071799999999999</c:v>
                </c:pt>
                <c:pt idx="1792">
                  <c:v>0.99189000000000005</c:v>
                </c:pt>
                <c:pt idx="1793">
                  <c:v>0.99233300000000002</c:v>
                </c:pt>
                <c:pt idx="1794">
                  <c:v>0.99212299999999998</c:v>
                </c:pt>
                <c:pt idx="1795">
                  <c:v>0.99237900000000001</c:v>
                </c:pt>
                <c:pt idx="1796">
                  <c:v>0.99314000000000002</c:v>
                </c:pt>
                <c:pt idx="1797">
                  <c:v>0.99327799999999999</c:v>
                </c:pt>
                <c:pt idx="1798">
                  <c:v>0.99344699999999997</c:v>
                </c:pt>
                <c:pt idx="1799">
                  <c:v>0.99347200000000002</c:v>
                </c:pt>
                <c:pt idx="1800">
                  <c:v>0.99341699999999999</c:v>
                </c:pt>
                <c:pt idx="1801">
                  <c:v>0.99389700000000003</c:v>
                </c:pt>
                <c:pt idx="1802">
                  <c:v>0.994174</c:v>
                </c:pt>
                <c:pt idx="1803">
                  <c:v>0.99411700000000003</c:v>
                </c:pt>
                <c:pt idx="1804">
                  <c:v>0.99422100000000002</c:v>
                </c:pt>
                <c:pt idx="1805">
                  <c:v>0.99367099999999997</c:v>
                </c:pt>
                <c:pt idx="1806">
                  <c:v>0.99360499999999996</c:v>
                </c:pt>
                <c:pt idx="1807">
                  <c:v>0.99369099999999999</c:v>
                </c:pt>
                <c:pt idx="1808">
                  <c:v>0.99277000000000004</c:v>
                </c:pt>
                <c:pt idx="1809">
                  <c:v>0.99186200000000002</c:v>
                </c:pt>
                <c:pt idx="1810">
                  <c:v>0.99173299999999998</c:v>
                </c:pt>
                <c:pt idx="1811">
                  <c:v>0.99190500000000004</c:v>
                </c:pt>
                <c:pt idx="1812">
                  <c:v>0.99246800000000002</c:v>
                </c:pt>
                <c:pt idx="1813">
                  <c:v>0.992394</c:v>
                </c:pt>
                <c:pt idx="1814">
                  <c:v>0.99240200000000001</c:v>
                </c:pt>
                <c:pt idx="1815">
                  <c:v>0.99424100000000004</c:v>
                </c:pt>
                <c:pt idx="1816">
                  <c:v>0.99426099999999995</c:v>
                </c:pt>
                <c:pt idx="1817">
                  <c:v>0.99409700000000001</c:v>
                </c:pt>
                <c:pt idx="1818">
                  <c:v>0.99395900000000004</c:v>
                </c:pt>
                <c:pt idx="1819">
                  <c:v>0.99426599999999998</c:v>
                </c:pt>
                <c:pt idx="1820">
                  <c:v>0.99223899999999998</c:v>
                </c:pt>
                <c:pt idx="1821">
                  <c:v>0.99222500000000002</c:v>
                </c:pt>
                <c:pt idx="1822">
                  <c:v>0.992255</c:v>
                </c:pt>
                <c:pt idx="1823">
                  <c:v>0.99245300000000003</c:v>
                </c:pt>
                <c:pt idx="1824">
                  <c:v>0.99263699999999999</c:v>
                </c:pt>
                <c:pt idx="1825">
                  <c:v>0.99190999999999996</c:v>
                </c:pt>
                <c:pt idx="1826">
                  <c:v>0.99171399999999998</c:v>
                </c:pt>
                <c:pt idx="1827">
                  <c:v>0.99215600000000004</c:v>
                </c:pt>
                <c:pt idx="1828">
                  <c:v>0.99209800000000004</c:v>
                </c:pt>
                <c:pt idx="1829">
                  <c:v>0.99280199999999996</c:v>
                </c:pt>
                <c:pt idx="1830">
                  <c:v>0.99282999999999999</c:v>
                </c:pt>
                <c:pt idx="1831">
                  <c:v>0.99307800000000002</c:v>
                </c:pt>
                <c:pt idx="1832">
                  <c:v>0.99336199999999997</c:v>
                </c:pt>
                <c:pt idx="1833">
                  <c:v>0.99316599999999999</c:v>
                </c:pt>
                <c:pt idx="1834">
                  <c:v>0.99319400000000002</c:v>
                </c:pt>
                <c:pt idx="1835">
                  <c:v>0.99272000000000005</c:v>
                </c:pt>
                <c:pt idx="1836">
                  <c:v>0.99254500000000001</c:v>
                </c:pt>
                <c:pt idx="1837">
                  <c:v>0.99537600000000004</c:v>
                </c:pt>
                <c:pt idx="1838">
                  <c:v>0.99587700000000001</c:v>
                </c:pt>
                <c:pt idx="1839">
                  <c:v>0.995946</c:v>
                </c:pt>
                <c:pt idx="1840">
                  <c:v>0.996027</c:v>
                </c:pt>
                <c:pt idx="1841">
                  <c:v>0.99630700000000005</c:v>
                </c:pt>
                <c:pt idx="1842">
                  <c:v>0.99685800000000002</c:v>
                </c:pt>
                <c:pt idx="1843">
                  <c:v>0.99692700000000001</c:v>
                </c:pt>
                <c:pt idx="1844">
                  <c:v>0.99691700000000005</c:v>
                </c:pt>
                <c:pt idx="1845">
                  <c:v>0.99700699999999998</c:v>
                </c:pt>
                <c:pt idx="1846">
                  <c:v>0.99702100000000005</c:v>
                </c:pt>
                <c:pt idx="1847">
                  <c:v>0.99696700000000005</c:v>
                </c:pt>
                <c:pt idx="1848">
                  <c:v>0.99655199999999999</c:v>
                </c:pt>
                <c:pt idx="1849">
                  <c:v>0.99667700000000004</c:v>
                </c:pt>
                <c:pt idx="1850">
                  <c:v>0.99667399999999995</c:v>
                </c:pt>
                <c:pt idx="1851">
                  <c:v>0.996923</c:v>
                </c:pt>
                <c:pt idx="1852">
                  <c:v>0.99690599999999996</c:v>
                </c:pt>
                <c:pt idx="1853">
                  <c:v>0.99691399999999997</c:v>
                </c:pt>
                <c:pt idx="1854">
                  <c:v>0.99698399999999998</c:v>
                </c:pt>
                <c:pt idx="1855">
                  <c:v>0.99695900000000004</c:v>
                </c:pt>
                <c:pt idx="1856">
                  <c:v>0.99697899999999995</c:v>
                </c:pt>
                <c:pt idx="1857">
                  <c:v>0.99723700000000004</c:v>
                </c:pt>
                <c:pt idx="1858">
                  <c:v>0.99659299999999995</c:v>
                </c:pt>
                <c:pt idx="1859">
                  <c:v>0.99651599999999996</c:v>
                </c:pt>
                <c:pt idx="1860">
                  <c:v>0.99643800000000005</c:v>
                </c:pt>
                <c:pt idx="1861">
                  <c:v>0.99642699999999995</c:v>
                </c:pt>
                <c:pt idx="1862">
                  <c:v>0.99636199999999997</c:v>
                </c:pt>
                <c:pt idx="1863">
                  <c:v>0.99621000000000004</c:v>
                </c:pt>
                <c:pt idx="1864">
                  <c:v>0.99629400000000001</c:v>
                </c:pt>
                <c:pt idx="1865">
                  <c:v>0.99624599999999996</c:v>
                </c:pt>
                <c:pt idx="1866">
                  <c:v>0.99605900000000003</c:v>
                </c:pt>
                <c:pt idx="1867">
                  <c:v>0.99624500000000005</c:v>
                </c:pt>
                <c:pt idx="1868">
                  <c:v>0.99638599999999999</c:v>
                </c:pt>
                <c:pt idx="1869">
                  <c:v>0.99647399999999997</c:v>
                </c:pt>
                <c:pt idx="1870">
                  <c:v>0.994861</c:v>
                </c:pt>
                <c:pt idx="1871">
                  <c:v>0.99478100000000003</c:v>
                </c:pt>
                <c:pt idx="1872">
                  <c:v>0.99480800000000003</c:v>
                </c:pt>
                <c:pt idx="1873">
                  <c:v>0.99493200000000004</c:v>
                </c:pt>
                <c:pt idx="1874">
                  <c:v>0.99451500000000004</c:v>
                </c:pt>
                <c:pt idx="1875">
                  <c:v>0.99446199999999996</c:v>
                </c:pt>
                <c:pt idx="1876">
                  <c:v>0.99415399999999998</c:v>
                </c:pt>
                <c:pt idx="1877">
                  <c:v>0.99442699999999995</c:v>
                </c:pt>
                <c:pt idx="1878">
                  <c:v>0.99435399999999996</c:v>
                </c:pt>
                <c:pt idx="1879">
                  <c:v>0.99419599999999997</c:v>
                </c:pt>
                <c:pt idx="1880">
                  <c:v>0.99388600000000005</c:v>
                </c:pt>
                <c:pt idx="1881">
                  <c:v>0.99352600000000002</c:v>
                </c:pt>
                <c:pt idx="1882">
                  <c:v>0.99343899999999996</c:v>
                </c:pt>
                <c:pt idx="1883">
                  <c:v>0.99390400000000001</c:v>
                </c:pt>
                <c:pt idx="1884">
                  <c:v>0.994008</c:v>
                </c:pt>
                <c:pt idx="1885">
                  <c:v>0.99385299999999999</c:v>
                </c:pt>
                <c:pt idx="1886">
                  <c:v>0.99375599999999997</c:v>
                </c:pt>
                <c:pt idx="1887">
                  <c:v>0.99409099999999995</c:v>
                </c:pt>
                <c:pt idx="1888">
                  <c:v>0.99407800000000002</c:v>
                </c:pt>
                <c:pt idx="1889">
                  <c:v>0.99388299999999996</c:v>
                </c:pt>
                <c:pt idx="1890">
                  <c:v>0.99391099999999999</c:v>
                </c:pt>
                <c:pt idx="1891">
                  <c:v>0.99295900000000004</c:v>
                </c:pt>
                <c:pt idx="1892">
                  <c:v>0.991367</c:v>
                </c:pt>
                <c:pt idx="1893">
                  <c:v>0.99149299999999996</c:v>
                </c:pt>
                <c:pt idx="1894">
                  <c:v>0.99079399999999995</c:v>
                </c:pt>
                <c:pt idx="1895">
                  <c:v>0.99043800000000004</c:v>
                </c:pt>
                <c:pt idx="1896">
                  <c:v>0.99092400000000003</c:v>
                </c:pt>
                <c:pt idx="1897">
                  <c:v>0.99101899999999998</c:v>
                </c:pt>
                <c:pt idx="1898">
                  <c:v>0.99025600000000003</c:v>
                </c:pt>
                <c:pt idx="1899">
                  <c:v>0.99086099999999999</c:v>
                </c:pt>
                <c:pt idx="1900">
                  <c:v>0.99120900000000001</c:v>
                </c:pt>
                <c:pt idx="1901">
                  <c:v>0.98972000000000004</c:v>
                </c:pt>
                <c:pt idx="1902">
                  <c:v>0.98953000000000002</c:v>
                </c:pt>
                <c:pt idx="1903">
                  <c:v>0.98892199999999997</c:v>
                </c:pt>
                <c:pt idx="1904">
                  <c:v>0.99003399999999997</c:v>
                </c:pt>
                <c:pt idx="1905">
                  <c:v>0.989954</c:v>
                </c:pt>
                <c:pt idx="1906">
                  <c:v>0.99222299999999997</c:v>
                </c:pt>
                <c:pt idx="1907">
                  <c:v>0.99242799999999998</c:v>
                </c:pt>
                <c:pt idx="1908">
                  <c:v>0.99255400000000005</c:v>
                </c:pt>
                <c:pt idx="1909">
                  <c:v>0.99254699999999996</c:v>
                </c:pt>
                <c:pt idx="1910">
                  <c:v>0.99243300000000001</c:v>
                </c:pt>
                <c:pt idx="1911">
                  <c:v>0.99219999999999997</c:v>
                </c:pt>
                <c:pt idx="1912">
                  <c:v>0.99255800000000005</c:v>
                </c:pt>
                <c:pt idx="1913">
                  <c:v>0.99265999999999999</c:v>
                </c:pt>
                <c:pt idx="1914">
                  <c:v>0.99330300000000005</c:v>
                </c:pt>
                <c:pt idx="1915">
                  <c:v>0.99342900000000001</c:v>
                </c:pt>
                <c:pt idx="1916">
                  <c:v>0.99341000000000002</c:v>
                </c:pt>
                <c:pt idx="1917">
                  <c:v>0.99321300000000001</c:v>
                </c:pt>
                <c:pt idx="1918">
                  <c:v>0.99333199999999999</c:v>
                </c:pt>
                <c:pt idx="1919">
                  <c:v>0.99353100000000005</c:v>
                </c:pt>
                <c:pt idx="1920">
                  <c:v>0.99360700000000002</c:v>
                </c:pt>
                <c:pt idx="1921">
                  <c:v>0.99361299999999997</c:v>
                </c:pt>
                <c:pt idx="1922">
                  <c:v>0.99431000000000003</c:v>
                </c:pt>
                <c:pt idx="1923">
                  <c:v>0.99466500000000002</c:v>
                </c:pt>
                <c:pt idx="1924">
                  <c:v>0.994695</c:v>
                </c:pt>
                <c:pt idx="1925">
                  <c:v>0.99476100000000001</c:v>
                </c:pt>
                <c:pt idx="1926">
                  <c:v>0.99490699999999999</c:v>
                </c:pt>
                <c:pt idx="1927">
                  <c:v>0.99484799999999995</c:v>
                </c:pt>
                <c:pt idx="1928">
                  <c:v>0.99468500000000004</c:v>
                </c:pt>
                <c:pt idx="1929">
                  <c:v>0.995085</c:v>
                </c:pt>
                <c:pt idx="1930">
                  <c:v>0.99551900000000004</c:v>
                </c:pt>
                <c:pt idx="1931">
                  <c:v>0.99558800000000003</c:v>
                </c:pt>
                <c:pt idx="1932">
                  <c:v>0.99559699999999995</c:v>
                </c:pt>
                <c:pt idx="1933">
                  <c:v>0.99561299999999997</c:v>
                </c:pt>
                <c:pt idx="1934">
                  <c:v>0.99583500000000003</c:v>
                </c:pt>
                <c:pt idx="1935">
                  <c:v>0.99593799999999999</c:v>
                </c:pt>
                <c:pt idx="1936">
                  <c:v>0.99594700000000003</c:v>
                </c:pt>
                <c:pt idx="1937">
                  <c:v>0.99582700000000002</c:v>
                </c:pt>
                <c:pt idx="1938">
                  <c:v>0.99573500000000004</c:v>
                </c:pt>
                <c:pt idx="1939">
                  <c:v>0.99527399999999999</c:v>
                </c:pt>
                <c:pt idx="1940">
                  <c:v>0.99530700000000005</c:v>
                </c:pt>
                <c:pt idx="1941">
                  <c:v>0.99525300000000005</c:v>
                </c:pt>
                <c:pt idx="1942">
                  <c:v>0.99525699999999995</c:v>
                </c:pt>
                <c:pt idx="1943">
                  <c:v>0.99585900000000005</c:v>
                </c:pt>
                <c:pt idx="1944">
                  <c:v>0.99578800000000001</c:v>
                </c:pt>
                <c:pt idx="1945">
                  <c:v>0.99581500000000001</c:v>
                </c:pt>
                <c:pt idx="1946">
                  <c:v>0.99551199999999995</c:v>
                </c:pt>
                <c:pt idx="1947">
                  <c:v>0.99570700000000001</c:v>
                </c:pt>
                <c:pt idx="1948">
                  <c:v>0.99567300000000003</c:v>
                </c:pt>
                <c:pt idx="1949">
                  <c:v>0.99548700000000001</c:v>
                </c:pt>
                <c:pt idx="1950">
                  <c:v>0.99573299999999998</c:v>
                </c:pt>
                <c:pt idx="1951">
                  <c:v>0.99582300000000001</c:v>
                </c:pt>
                <c:pt idx="1952">
                  <c:v>0.996915</c:v>
                </c:pt>
                <c:pt idx="1953">
                  <c:v>0.99694899999999997</c:v>
                </c:pt>
                <c:pt idx="1954">
                  <c:v>0.99685400000000002</c:v>
                </c:pt>
                <c:pt idx="1955">
                  <c:v>0.99736199999999997</c:v>
                </c:pt>
                <c:pt idx="1956">
                  <c:v>0.99725200000000003</c:v>
                </c:pt>
                <c:pt idx="1957">
                  <c:v>0.99716000000000005</c:v>
                </c:pt>
                <c:pt idx="1958">
                  <c:v>0.99758899999999995</c:v>
                </c:pt>
                <c:pt idx="1959">
                  <c:v>0.99776399999999998</c:v>
                </c:pt>
                <c:pt idx="1960">
                  <c:v>0.99765700000000002</c:v>
                </c:pt>
                <c:pt idx="1961">
                  <c:v>0.99796799999999997</c:v>
                </c:pt>
                <c:pt idx="1962">
                  <c:v>0.99780899999999995</c:v>
                </c:pt>
                <c:pt idx="1963">
                  <c:v>0.99795900000000004</c:v>
                </c:pt>
                <c:pt idx="1964">
                  <c:v>0.99802199999999996</c:v>
                </c:pt>
                <c:pt idx="1965">
                  <c:v>0.99796499999999999</c:v>
                </c:pt>
                <c:pt idx="1966">
                  <c:v>0.998004</c:v>
                </c:pt>
                <c:pt idx="1967">
                  <c:v>0.99795299999999998</c:v>
                </c:pt>
                <c:pt idx="1968">
                  <c:v>0.99795800000000001</c:v>
                </c:pt>
                <c:pt idx="1969">
                  <c:v>0.99810200000000004</c:v>
                </c:pt>
                <c:pt idx="1970">
                  <c:v>0.99814000000000003</c:v>
                </c:pt>
                <c:pt idx="1971">
                  <c:v>0.99815200000000004</c:v>
                </c:pt>
                <c:pt idx="1972">
                  <c:v>0.99809099999999995</c:v>
                </c:pt>
                <c:pt idx="1973">
                  <c:v>0.99812800000000002</c:v>
                </c:pt>
                <c:pt idx="1974">
                  <c:v>0.998228</c:v>
                </c:pt>
                <c:pt idx="1975">
                  <c:v>0.99821300000000002</c:v>
                </c:pt>
                <c:pt idx="1976">
                  <c:v>0.99821000000000004</c:v>
                </c:pt>
                <c:pt idx="1977">
                  <c:v>0.99816099999999996</c:v>
                </c:pt>
                <c:pt idx="1978">
                  <c:v>0.99826199999999998</c:v>
                </c:pt>
                <c:pt idx="1979">
                  <c:v>0.998336</c:v>
                </c:pt>
                <c:pt idx="1980">
                  <c:v>0.99838300000000002</c:v>
                </c:pt>
                <c:pt idx="1981">
                  <c:v>0.99841299999999999</c:v>
                </c:pt>
                <c:pt idx="1982">
                  <c:v>0.99839</c:v>
                </c:pt>
                <c:pt idx="1983">
                  <c:v>0.99832799999999999</c:v>
                </c:pt>
                <c:pt idx="1984">
                  <c:v>0.99828499999999998</c:v>
                </c:pt>
                <c:pt idx="1985">
                  <c:v>0.99807699999999999</c:v>
                </c:pt>
                <c:pt idx="1986">
                  <c:v>0.99805100000000002</c:v>
                </c:pt>
                <c:pt idx="1987">
                  <c:v>0.99814400000000003</c:v>
                </c:pt>
                <c:pt idx="1988">
                  <c:v>0.99800299999999997</c:v>
                </c:pt>
                <c:pt idx="1989">
                  <c:v>0.99814400000000003</c:v>
                </c:pt>
                <c:pt idx="1990">
                  <c:v>0.99837500000000001</c:v>
                </c:pt>
                <c:pt idx="1991">
                  <c:v>0.99842200000000003</c:v>
                </c:pt>
                <c:pt idx="1992">
                  <c:v>0.99852600000000002</c:v>
                </c:pt>
                <c:pt idx="1993">
                  <c:v>0.99852200000000002</c:v>
                </c:pt>
                <c:pt idx="1994">
                  <c:v>0.99842799999999998</c:v>
                </c:pt>
                <c:pt idx="1995">
                  <c:v>0.99844699999999997</c:v>
                </c:pt>
                <c:pt idx="1996">
                  <c:v>0.99856100000000003</c:v>
                </c:pt>
                <c:pt idx="1997">
                  <c:v>0.99857499999999999</c:v>
                </c:pt>
                <c:pt idx="1998">
                  <c:v>0.99838400000000005</c:v>
                </c:pt>
                <c:pt idx="1999">
                  <c:v>0.99838199999999999</c:v>
                </c:pt>
                <c:pt idx="2000">
                  <c:v>0.99862899999999999</c:v>
                </c:pt>
                <c:pt idx="2001">
                  <c:v>0.99871100000000002</c:v>
                </c:pt>
                <c:pt idx="2002">
                  <c:v>0.99873000000000001</c:v>
                </c:pt>
                <c:pt idx="2003">
                  <c:v>0.99877800000000005</c:v>
                </c:pt>
                <c:pt idx="2004">
                  <c:v>0.99877300000000002</c:v>
                </c:pt>
                <c:pt idx="2005">
                  <c:v>0.99879200000000001</c:v>
                </c:pt>
                <c:pt idx="2006">
                  <c:v>0.99881900000000001</c:v>
                </c:pt>
                <c:pt idx="2007">
                  <c:v>0.99882599999999999</c:v>
                </c:pt>
                <c:pt idx="2008">
                  <c:v>0.99887400000000004</c:v>
                </c:pt>
                <c:pt idx="2009">
                  <c:v>0.99890500000000004</c:v>
                </c:pt>
                <c:pt idx="2010">
                  <c:v>0.99894899999999998</c:v>
                </c:pt>
                <c:pt idx="2011">
                  <c:v>0.99879799999999996</c:v>
                </c:pt>
                <c:pt idx="2012">
                  <c:v>0.99885900000000005</c:v>
                </c:pt>
                <c:pt idx="2013">
                  <c:v>0.99890400000000001</c:v>
                </c:pt>
                <c:pt idx="2014">
                  <c:v>0.99893699999999996</c:v>
                </c:pt>
                <c:pt idx="2015">
                  <c:v>0.99885199999999996</c:v>
                </c:pt>
                <c:pt idx="2016">
                  <c:v>0.99888500000000002</c:v>
                </c:pt>
                <c:pt idx="2017">
                  <c:v>0.99892000000000003</c:v>
                </c:pt>
                <c:pt idx="2018">
                  <c:v>0.99893900000000002</c:v>
                </c:pt>
                <c:pt idx="2019">
                  <c:v>0.99894700000000003</c:v>
                </c:pt>
                <c:pt idx="2020">
                  <c:v>0.99877400000000005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759616"/>
        <c:axId val="185761152"/>
      </c:scatterChart>
      <c:valAx>
        <c:axId val="185759616"/>
        <c:scaling>
          <c:orientation val="minMax"/>
          <c:max val="4"/>
          <c:min val="2"/>
        </c:scaling>
        <c:delete val="0"/>
        <c:axPos val="b"/>
        <c:majorGridlines>
          <c:spPr>
            <a:ln w="12208">
              <a:solidFill>
                <a:srgbClr val="C0C0C0"/>
              </a:solidFill>
              <a:prstDash val="solid"/>
            </a:ln>
          </c:spPr>
        </c:majorGridlines>
        <c:minorGridlines>
          <c:spPr>
            <a:ln w="12208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out"/>
        <c:minorTickMark val="cross"/>
        <c:tickLblPos val="low"/>
        <c:spPr>
          <a:ln w="1220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2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5761152"/>
        <c:crossesAt val="0"/>
        <c:crossBetween val="midCat"/>
        <c:majorUnit val="0.2"/>
        <c:minorUnit val="0.2"/>
      </c:valAx>
      <c:valAx>
        <c:axId val="185761152"/>
        <c:scaling>
          <c:orientation val="minMax"/>
          <c:max val="1"/>
        </c:scaling>
        <c:delete val="0"/>
        <c:axPos val="l"/>
        <c:majorGridlines>
          <c:spPr>
            <a:ln w="12208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20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2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5759616"/>
        <c:crossesAt val="-0.4"/>
        <c:crossBetween val="midCat"/>
      </c:valAx>
      <c:spPr>
        <a:noFill/>
        <a:ln w="12208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6122004357298475"/>
          <c:y val="9.047619047619046E-2"/>
          <c:w val="0.19934640522875813"/>
          <c:h val="0.14761904761904762"/>
        </c:manualLayout>
      </c:layout>
      <c:overlay val="0"/>
      <c:spPr>
        <a:solidFill>
          <a:schemeClr val="bg1"/>
        </a:solidFill>
        <a:ln w="3052">
          <a:solidFill>
            <a:schemeClr val="tx1"/>
          </a:solidFill>
          <a:prstDash val="solid"/>
        </a:ln>
      </c:spPr>
      <c:txPr>
        <a:bodyPr/>
        <a:lstStyle/>
        <a:p>
          <a:pPr>
            <a:defRPr sz="1942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9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ED241-BF7E-40B2-B66C-B8A2FEF0F4C4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54ED0-F458-42E7-A7C5-D7B3C95DA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3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4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675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3920D-AD85-43C6-8E39-1B32EC1A29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2054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40908-B101-4183-8E78-A26B8164CE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856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942EB-4BB4-47BB-A347-8281C20B51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692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10EEE-14BF-4B15-BA0E-AB81D0F320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0149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FC4F2-151C-491D-8505-7D157EEF64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498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0B49-625E-4777-BE10-0E1CB757C1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74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D912E-57AA-4537-B561-00F759FA80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2052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2BB03-3830-4928-AF47-9D38DDC4B8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126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2172-BB84-4520-8BDF-5BB7BA07DA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436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18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943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546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232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768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403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021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877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399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4760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2651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19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828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30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862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803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152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595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776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5675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597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715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053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703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416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51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18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94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76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1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84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86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12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995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98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9F0F79-6625-4BCE-9082-CE50E52E152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5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49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0F496-EADD-4433-A9E7-CB0DEC16DE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85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082AE-1A51-4B43-9297-8BB966A4A44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585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A67CC-F81C-45A1-A0C3-19899F9CA8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82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E902B-9AC8-4DF8-A51D-A9E5828D6C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27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702DD-1FF9-48A5-A9E2-B79BD79A4A3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21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295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223B1-74DD-417E-811A-32E04AB1CB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98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22FC1-59C0-4C23-9F6F-5673602C67E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25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09E43-F207-4AA8-976E-A6F07115AB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435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55212-4D8E-4159-BCF4-52D9BC55013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23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7510A-E488-434F-8F76-5C2E636B690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792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6BF1D-8D86-41DD-8B75-097C4750DA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30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0F496-EADD-4433-A9E7-CB0DEC16DE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54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082AE-1A51-4B43-9297-8BB966A4A44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578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A67CC-F81C-45A1-A0C3-19899F9CA8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647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E902B-9AC8-4DF8-A51D-A9E5828D6C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84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92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702DD-1FF9-48A5-A9E2-B79BD79A4A3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915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223B1-74DD-417E-811A-32E04AB1CB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71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22FC1-59C0-4C23-9F6F-5673602C67E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958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09E43-F207-4AA8-976E-A6F07115AB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519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55212-4D8E-4159-BCF4-52D9BC55013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0536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7510A-E488-434F-8F76-5C2E636B690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56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6BF1D-8D86-41DD-8B75-097C4750DA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52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33634-B68A-42B7-921F-F026026EC06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474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9218B-65E1-48B5-B86C-2582C70A65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660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F6609-B191-4E74-BF61-4E986C1B5C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26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146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C60A69-5D94-4833-9045-2578410EFD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48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5FF3D-05C3-43C7-A475-2A1575FCED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4063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F1039-E7EB-4548-8578-72D33C28A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264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678A5-EE4C-43FE-B6A1-9BBBB83D11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283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2AE55-6815-43C6-BBAD-DE07604EDA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396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2F120-E2EC-4AA4-BCD7-77C2F00537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7227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1919E9-DD9A-4466-BDAA-4C898E0BB8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752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0E641-00E8-4949-8BE9-5C728D407F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887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2424693-2F26-4D55-821E-179AAB2AE87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98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F88AB-2CA6-4187-A1B0-A1E781BB518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37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692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E1141-0837-4E4F-A981-0FB2CC4B53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801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B6395-B320-4E45-8A5B-6D4BEE2811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955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0413F-DCF8-4A29-A286-DF355BB619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4073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7F741-E678-47E2-9408-001AD41B1F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0767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9C08F-AB56-404D-B495-FABA765091F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536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9A99F-4EB5-4EE2-AC45-278D9449DF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9441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3D41F-7A46-4D1E-A1C4-1A00BBE041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0148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6922E-71C1-4ADC-96EE-42ACF03D01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450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D3EA53-C74F-4342-99CF-52D35EC76F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561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9EFAEE-6070-438A-843D-1F61BC6B19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07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327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BBD306-0E1A-4834-95D4-E56130D56F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1269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C4DF-6C90-4A72-9862-0FC45E4D4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928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7881E-BF0B-426B-B339-62562C7A5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011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009F5-A1D4-49D8-AA2E-509E8E1A3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966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B2EB4-9D58-4B87-A6FE-996A4927F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003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6D0BD-E322-44F4-9BF6-E56508542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811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80C1B-745B-47EA-8A4C-613650D36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004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0C918-D432-488B-B63D-D9D72B7F5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464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A6AD1-60DD-4B13-895C-F5850DCDA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998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ACD13-7744-471C-A25F-30AEC6733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72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845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068CB-7CF3-4B82-A840-44C6521AD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411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81739-2B20-4387-8F4C-2C00A7430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864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AA54D-A463-4394-9A36-922731D06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989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79BD6-2009-460E-9BAA-C9CEEBEAB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683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91FB1-7F7C-48FF-B605-02D84E152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15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9EED323-97DB-4232-A2C1-8EBB503C6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978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13B092-6571-4AD1-8C22-12F0912FB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876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6C2B920-A6D0-42DE-8A3F-CB510C12C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686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53718FD-2411-4DA9-8B60-75DC95451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044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53AC1E3-505A-4BF1-9F74-4AD6CDB96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21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914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EB6DCBB-11AE-4FE7-86A5-1A604C8E5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74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B5D82EC-3893-470D-8C9D-8AF602DC2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689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BCF9BB7-3640-4CF1-8138-523BAA1B4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827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448009B-9EDF-45A8-9C75-FEAE3A15C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997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4984974-50C9-444E-B205-482574072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154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DF87E8-1839-4816-8922-83B19EEFC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87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0342CBD-9FD1-418A-AD25-903F45B26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706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D3066-AC0A-4D1B-A0CA-E7EEB99507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441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12168-BE1C-4838-BDEF-39CF02F991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501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56D13-3270-4518-B5FB-4BC7495E4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92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D030C-9D9D-4BFC-A45B-B3FBD39F0AC8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7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2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6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9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8CA4C2-28CA-4775-BFC3-15DF18D1A04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1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8CA4C2-28CA-4775-BFC3-15DF18D1A04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9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588D5D-7E79-466F-B214-2C6D760EEF8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2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13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9F022C-CD47-476C-9140-22B66768A1A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3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794B84-0735-4ACE-B93D-BDD7427E8D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46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9CE623-7EB3-439F-8AF7-0CAF732B84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2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A09F52-ABE3-4390-AA3A-DA238C283DD7}" type="slidenum">
              <a:rPr lang="en-US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5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6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9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9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1906588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 lnSpcReduction="10000"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</a:t>
            </a:r>
            <a:r>
              <a:rPr lang="en-US" altLang="en-US" sz="1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Multicampus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Programs and Initiatives (MRPI)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NIGMS R01 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GM124149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1800" b="1" dirty="0">
                <a:solidFill>
                  <a:srgbClr val="663300"/>
                </a:solidFill>
                <a:cs typeface="Arial" panose="020B0604020202020204" pitchFamily="34" charset="0"/>
              </a:rPr>
              <a:t>NIGMS P30 GM124169</a:t>
            </a:r>
            <a:endParaRPr lang="en-US" altLang="en-US" sz="1800" b="1" dirty="0" smtClean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Diffraction Analysis Technologies (IDAT)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Resource (SLAC)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3924" y="1074057"/>
            <a:ext cx="7994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Stroud      James Fraser  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              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Tainer</a:t>
            </a:r>
            <a:endParaRPr lang="en-US" dirty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Chris Nielsen  Clemens Schulze-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Briese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          </a:t>
            </a:r>
            <a:r>
              <a:rPr lang="en-US" dirty="0" err="1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Cohen   Ana Gonzalez </a:t>
            </a:r>
          </a:p>
        </p:txBody>
      </p:sp>
    </p:spTree>
    <p:extLst>
      <p:ext uri="{BB962C8B-B14F-4D97-AF65-F5344CB8AC3E}">
        <p14:creationId xmlns:p14="http://schemas.microsoft.com/office/powerpoint/2010/main" val="12231068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ace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39688"/>
            <a:ext cx="1011713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“Cleanup beam” method for </a:t>
            </a:r>
            <a:br>
              <a:rPr lang="en-US" altLang="en-US" smtClean="0"/>
            </a:br>
            <a:r>
              <a:rPr lang="en-US" altLang="en-US" smtClean="0"/>
              <a:t>flat dose profile</a:t>
            </a: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400050" y="1336675"/>
          <a:ext cx="864076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Chart" r:id="rId4" imgW="8677440" imgH="5029120" progId="MSGraph.Chart.8">
                  <p:embed followColorScheme="full"/>
                </p:oleObj>
              </mc:Choice>
              <mc:Fallback>
                <p:oleObj name="Chart" r:id="rId4" imgW="8677440" imgH="502912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864076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 rot="-5400000">
            <a:off x="-978693" y="3302793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normalized photons/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area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574925" y="6303963"/>
            <a:ext cx="3897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position relative to beam center 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1655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ace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39688"/>
            <a:ext cx="1011713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“Cleanup beam” method for </a:t>
            </a:r>
            <a:br>
              <a:rPr lang="en-US" altLang="en-US" smtClean="0"/>
            </a:br>
            <a:r>
              <a:rPr lang="en-US" altLang="en-US" smtClean="0"/>
              <a:t>flat dose profile</a:t>
            </a: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036809"/>
              </p:ext>
            </p:extLst>
          </p:nvPr>
        </p:nvGraphicFramePr>
        <p:xfrm>
          <a:off x="400050" y="1336675"/>
          <a:ext cx="864076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6" name="Chart" r:id="rId4" imgW="6941785" imgH="4023550" progId="MSGraph.Chart.8">
                  <p:embed followColorScheme="full"/>
                </p:oleObj>
              </mc:Choice>
              <mc:Fallback>
                <p:oleObj name="Chart" r:id="rId4" imgW="6941785" imgH="40235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864076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 rot="-5400000">
            <a:off x="-978693" y="3302793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normalized photons/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area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574925" y="6303963"/>
            <a:ext cx="3897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position relative to beam center 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784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ace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39688"/>
            <a:ext cx="1011713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“Cleanup beam” method for </a:t>
            </a:r>
            <a:br>
              <a:rPr lang="en-US" altLang="en-US" smtClean="0"/>
            </a:br>
            <a:r>
              <a:rPr lang="en-US" altLang="en-US" smtClean="0"/>
              <a:t>flat dose profile</a:t>
            </a: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0483578"/>
              </p:ext>
            </p:extLst>
          </p:nvPr>
        </p:nvGraphicFramePr>
        <p:xfrm>
          <a:off x="400050" y="1336675"/>
          <a:ext cx="864076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0" name="Chart" r:id="rId4" imgW="6941785" imgH="4023550" progId="MSGraph.Chart.8">
                  <p:embed followColorScheme="full"/>
                </p:oleObj>
              </mc:Choice>
              <mc:Fallback>
                <p:oleObj name="Chart" r:id="rId4" imgW="6941785" imgH="40235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864076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 rot="-5400000">
            <a:off x="-978693" y="3302793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normalized photons/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area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574925" y="6303963"/>
            <a:ext cx="3897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position relative to beam center 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604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Exponential spot fading: flat dose</a:t>
            </a:r>
            <a:endParaRPr lang="en-US" altLang="en-US" dirty="0" smtClean="0">
              <a:cs typeface="Arial" charset="0"/>
            </a:endParaRPr>
          </a:p>
        </p:txBody>
      </p:sp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400050" y="1336675"/>
          <a:ext cx="789781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Chart" r:id="rId3" imgW="7934400" imgH="5029120" progId="MSGraph.Chart.8">
                  <p:embed followColorScheme="full"/>
                </p:oleObj>
              </mc:Choice>
              <mc:Fallback>
                <p:oleObj name="Chart" r:id="rId3" imgW="7934400" imgH="502912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789781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Text Box 4"/>
          <p:cNvSpPr txBox="1">
            <a:spLocks noChangeArrowheads="1"/>
          </p:cNvSpPr>
          <p:nvPr/>
        </p:nvSpPr>
        <p:spPr bwMode="auto">
          <a:xfrm rot="-5400000">
            <a:off x="-905668" y="3377406"/>
            <a:ext cx="259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integrated spot intensity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054475" y="628015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dose (MGy)</a:t>
            </a:r>
          </a:p>
        </p:txBody>
      </p:sp>
    </p:spTree>
    <p:extLst>
      <p:ext uri="{BB962C8B-B14F-4D97-AF65-F5344CB8AC3E}">
        <p14:creationId xmlns:p14="http://schemas.microsoft.com/office/powerpoint/2010/main" val="28966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62" name="Picture 2" descr="glycerol_vs_trehalose_500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1233488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641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63500"/>
            <a:ext cx="8229600" cy="1143000"/>
          </a:xfrm>
          <a:noFill/>
          <a:ln/>
        </p:spPr>
        <p:txBody>
          <a:bodyPr/>
          <a:lstStyle/>
          <a:p>
            <a:r>
              <a:rPr lang="en-US" altLang="en-US" sz="3600" b="1" dirty="0" smtClean="0">
                <a:latin typeface="Arial" charset="0"/>
              </a:rPr>
              <a:t>No dose flattening: damage repair?</a:t>
            </a:r>
            <a:endParaRPr lang="en-US" altLang="en-US" sz="3600" b="1" dirty="0">
              <a:latin typeface="Arial" charset="0"/>
            </a:endParaRPr>
          </a:p>
        </p:txBody>
      </p:sp>
      <p:sp>
        <p:nvSpPr>
          <p:cNvPr id="3164164" name="Text Box 4"/>
          <p:cNvSpPr txBox="1">
            <a:spLocks noChangeArrowheads="1"/>
          </p:cNvSpPr>
          <p:nvPr/>
        </p:nvSpPr>
        <p:spPr bwMode="auto">
          <a:xfrm>
            <a:off x="3581400" y="6153150"/>
            <a:ext cx="258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charset="0"/>
              </a:rPr>
              <a:t>Absorbed Dose (MGy)</a:t>
            </a:r>
          </a:p>
        </p:txBody>
      </p:sp>
      <p:sp>
        <p:nvSpPr>
          <p:cNvPr id="3164165" name="Text Box 5"/>
          <p:cNvSpPr txBox="1">
            <a:spLocks noChangeArrowheads="1"/>
          </p:cNvSpPr>
          <p:nvPr/>
        </p:nvSpPr>
        <p:spPr bwMode="auto">
          <a:xfrm rot="-5400000">
            <a:off x="-1062467" y="3517384"/>
            <a:ext cx="33393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Arial" charset="0"/>
              </a:rPr>
              <a:t>Fraction </a:t>
            </a:r>
            <a:r>
              <a:rPr lang="en-US" altLang="en-US" b="1" dirty="0" smtClean="0">
                <a:solidFill>
                  <a:srgbClr val="000000"/>
                </a:solidFill>
                <a:latin typeface="Arial" charset="0"/>
              </a:rPr>
              <a:t>Se-Met undamaged </a:t>
            </a:r>
            <a:endParaRPr lang="en-US" alt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64166" name="Text Box 6"/>
          <p:cNvSpPr txBox="1">
            <a:spLocks noChangeArrowheads="1"/>
          </p:cNvSpPr>
          <p:nvPr/>
        </p:nvSpPr>
        <p:spPr bwMode="auto">
          <a:xfrm>
            <a:off x="2586038" y="865188"/>
            <a:ext cx="4519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Arial" charset="0"/>
              </a:rPr>
              <a:t>25mM SeMet in 50 mM bis-tris</a:t>
            </a:r>
          </a:p>
        </p:txBody>
      </p:sp>
      <p:sp>
        <p:nvSpPr>
          <p:cNvPr id="3164167" name="Text Box 7"/>
          <p:cNvSpPr txBox="1">
            <a:spLocks noChangeArrowheads="1"/>
          </p:cNvSpPr>
          <p:nvPr/>
        </p:nvSpPr>
        <p:spPr bwMode="auto">
          <a:xfrm rot="-5400000">
            <a:off x="-1395412" y="3492500"/>
            <a:ext cx="4972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  <a:latin typeface="Arial" charset="0"/>
              </a:rPr>
              <a:t>      0.0         0.2         0.4         0.6          0.8         1.0</a:t>
            </a:r>
          </a:p>
        </p:txBody>
      </p:sp>
      <p:sp>
        <p:nvSpPr>
          <p:cNvPr id="3164168" name="Text Box 8"/>
          <p:cNvSpPr txBox="1">
            <a:spLocks noChangeArrowheads="1"/>
          </p:cNvSpPr>
          <p:nvPr/>
        </p:nvSpPr>
        <p:spPr bwMode="auto">
          <a:xfrm>
            <a:off x="1133475" y="5756275"/>
            <a:ext cx="7634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charset="0"/>
              </a:rPr>
              <a:t>0                 100                 200                300                400                500</a:t>
            </a:r>
          </a:p>
        </p:txBody>
      </p:sp>
      <p:sp>
        <p:nvSpPr>
          <p:cNvPr id="3164169" name="Text Box 9"/>
          <p:cNvSpPr txBox="1">
            <a:spLocks noChangeArrowheads="1"/>
          </p:cNvSpPr>
          <p:nvPr/>
        </p:nvSpPr>
        <p:spPr bwMode="auto">
          <a:xfrm>
            <a:off x="4130675" y="2600325"/>
            <a:ext cx="3662363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990099"/>
                </a:solidFill>
                <a:latin typeface="Arial" charset="0"/>
              </a:rPr>
              <a:t>Half-dose = 10 </a:t>
            </a:r>
            <a:r>
              <a:rPr lang="en-US" altLang="en-US" sz="2400">
                <a:solidFill>
                  <a:srgbClr val="990099"/>
                </a:solidFill>
                <a:latin typeface="Arial" charset="0"/>
                <a:cs typeface="Arial" charset="0"/>
              </a:rPr>
              <a:t>±</a:t>
            </a:r>
            <a:r>
              <a:rPr lang="en-US" altLang="en-US" sz="2400">
                <a:solidFill>
                  <a:srgbClr val="990099"/>
                </a:solidFill>
                <a:latin typeface="Arial" charset="0"/>
              </a:rPr>
              <a:t> 0.4 MGy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990099"/>
                </a:solidFill>
                <a:latin typeface="Arial" charset="0"/>
              </a:rPr>
              <a:t>25% threhalose</a:t>
            </a:r>
          </a:p>
        </p:txBody>
      </p:sp>
      <p:sp>
        <p:nvSpPr>
          <p:cNvPr id="3164170" name="Text Box 10"/>
          <p:cNvSpPr txBox="1">
            <a:spLocks noChangeArrowheads="1"/>
          </p:cNvSpPr>
          <p:nvPr/>
        </p:nvSpPr>
        <p:spPr bwMode="auto">
          <a:xfrm>
            <a:off x="4005263" y="1603375"/>
            <a:ext cx="3916362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99"/>
                </a:solidFill>
                <a:latin typeface="Arial" charset="0"/>
              </a:rPr>
              <a:t>Half-dose = 17.0 </a:t>
            </a:r>
            <a:r>
              <a:rPr lang="en-US" altLang="en-US" sz="2400">
                <a:solidFill>
                  <a:srgbClr val="000099"/>
                </a:solidFill>
                <a:latin typeface="Arial" charset="0"/>
                <a:cs typeface="Arial" charset="0"/>
              </a:rPr>
              <a:t>±</a:t>
            </a:r>
            <a:r>
              <a:rPr lang="en-US" altLang="en-US" sz="2400">
                <a:solidFill>
                  <a:srgbClr val="000099"/>
                </a:solidFill>
                <a:latin typeface="Arial" charset="0"/>
              </a:rPr>
              <a:t> 0.7 MGy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99"/>
                </a:solidFill>
                <a:latin typeface="Arial" charset="0"/>
              </a:rPr>
              <a:t>25% glycerol</a:t>
            </a:r>
            <a:endParaRPr lang="en-US" altLang="en-US" sz="1600" b="1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3164171" name="Text Box 11"/>
          <p:cNvSpPr txBox="1">
            <a:spLocks noChangeArrowheads="1"/>
          </p:cNvSpPr>
          <p:nvPr/>
        </p:nvSpPr>
        <p:spPr bwMode="auto">
          <a:xfrm>
            <a:off x="3683000" y="4567238"/>
            <a:ext cx="45783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990099"/>
                </a:solidFill>
                <a:latin typeface="Arial" charset="0"/>
              </a:rPr>
              <a:t>Reverse half-dose = 93 </a:t>
            </a:r>
            <a:r>
              <a:rPr lang="en-US" altLang="en-US" sz="2400">
                <a:solidFill>
                  <a:srgbClr val="990099"/>
                </a:solidFill>
                <a:latin typeface="Arial" charset="0"/>
                <a:cs typeface="Arial" charset="0"/>
              </a:rPr>
              <a:t>±</a:t>
            </a:r>
            <a:r>
              <a:rPr lang="en-US" altLang="en-US" sz="2400">
                <a:solidFill>
                  <a:srgbClr val="990099"/>
                </a:solidFill>
                <a:latin typeface="Arial" charset="0"/>
              </a:rPr>
              <a:t> 5 MGy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0969" y="3280528"/>
            <a:ext cx="1531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Drift!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&quot;No&quot; Symbol 2"/>
          <p:cNvSpPr/>
          <p:nvPr/>
        </p:nvSpPr>
        <p:spPr bwMode="auto">
          <a:xfrm>
            <a:off x="4996206" y="0"/>
            <a:ext cx="3563332" cy="1178351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06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t="29077" r="10667" b="9187"/>
          <a:stretch>
            <a:fillRect/>
          </a:stretch>
        </p:blipFill>
        <p:spPr bwMode="auto">
          <a:xfrm>
            <a:off x="0" y="2286000"/>
            <a:ext cx="9144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5" name="Rectangle 3"/>
          <p:cNvSpPr>
            <a:spLocks noGrp="1" noChangeArrowheads="1"/>
          </p:cNvSpPr>
          <p:nvPr>
            <p:ph type="title"/>
          </p:nvPr>
        </p:nvSpPr>
        <p:spPr>
          <a:xfrm>
            <a:off x="715296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Gaussian beam</a:t>
            </a:r>
            <a:endParaRPr lang="el-GR" altLang="en-US" sz="4000" dirty="0" smtClean="0"/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5157" name="Text Box 5"/>
          <p:cNvSpPr txBox="1">
            <a:spLocks noChangeArrowheads="1"/>
          </p:cNvSpPr>
          <p:nvPr/>
        </p:nvSpPr>
        <p:spPr bwMode="auto">
          <a:xfrm>
            <a:off x="5257800" y="1752600"/>
            <a:ext cx="131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Arial" charset="0"/>
              </a:rPr>
              <a:t>50% of flux</a:t>
            </a:r>
          </a:p>
        </p:txBody>
      </p:sp>
      <p:sp>
        <p:nvSpPr>
          <p:cNvPr id="305158" name="Text Box 6"/>
          <p:cNvSpPr txBox="1">
            <a:spLocks noChangeArrowheads="1"/>
          </p:cNvSpPr>
          <p:nvPr/>
        </p:nvSpPr>
        <p:spPr bwMode="auto">
          <a:xfrm>
            <a:off x="6705600" y="2438400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charset="0"/>
              </a:rPr>
              <a:t>the other 50%</a:t>
            </a:r>
          </a:p>
        </p:txBody>
      </p:sp>
      <p:sp>
        <p:nvSpPr>
          <p:cNvPr id="305159" name="Line 7"/>
          <p:cNvSpPr>
            <a:spLocks noChangeShapeType="1"/>
          </p:cNvSpPr>
          <p:nvPr/>
        </p:nvSpPr>
        <p:spPr bwMode="auto">
          <a:xfrm flipH="1">
            <a:off x="4953000" y="2057400"/>
            <a:ext cx="3048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5160" name="Line 8"/>
          <p:cNvSpPr>
            <a:spLocks noChangeShapeType="1"/>
          </p:cNvSpPr>
          <p:nvPr/>
        </p:nvSpPr>
        <p:spPr bwMode="auto">
          <a:xfrm flipH="1">
            <a:off x="6324600" y="26670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5161" name="Rectangle 9"/>
          <p:cNvSpPr>
            <a:spLocks noChangeArrowheads="1"/>
          </p:cNvSpPr>
          <p:nvPr/>
        </p:nvSpPr>
        <p:spPr bwMode="auto">
          <a:xfrm>
            <a:off x="0" y="1905000"/>
            <a:ext cx="1752600" cy="533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4BFF4B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07882" name="Group 10"/>
          <p:cNvGrpSpPr>
            <a:grpSpLocks/>
          </p:cNvGrpSpPr>
          <p:nvPr/>
        </p:nvGrpSpPr>
        <p:grpSpPr bwMode="auto">
          <a:xfrm rot="5400000">
            <a:off x="1166019" y="2415381"/>
            <a:ext cx="1114425" cy="246063"/>
            <a:chOff x="1288" y="3758"/>
            <a:chExt cx="1410" cy="316"/>
          </a:xfrm>
        </p:grpSpPr>
        <p:sp>
          <p:nvSpPr>
            <p:cNvPr id="207883" name="Freeform 11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7884" name="Rectangle 12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7885" name="Freeform 13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7886" name="Freeform 14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7887" name="Oval 15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33312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7" grpId="0"/>
      <p:bldP spid="305158" grpId="0"/>
      <p:bldP spid="305159" grpId="0" animBg="1"/>
      <p:bldP spid="3051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ChangeArrowheads="1"/>
          </p:cNvSpPr>
          <p:nvPr/>
        </p:nvSpPr>
        <p:spPr bwMode="auto">
          <a:xfrm>
            <a:off x="990600" y="2133600"/>
            <a:ext cx="762000" cy="76200"/>
          </a:xfrm>
          <a:prstGeom prst="rect">
            <a:avLst/>
          </a:prstGeom>
          <a:solidFill>
            <a:srgbClr val="4BFF4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t="29143" r="10649" b="9177"/>
          <a:stretch>
            <a:fillRect/>
          </a:stretch>
        </p:blipFill>
        <p:spPr bwMode="auto">
          <a:xfrm>
            <a:off x="0" y="2284413"/>
            <a:ext cx="9140825" cy="426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0" name="Rectangle 4"/>
          <p:cNvSpPr>
            <a:spLocks noGrp="1" noChangeArrowheads="1"/>
          </p:cNvSpPr>
          <p:nvPr>
            <p:ph type="title"/>
          </p:nvPr>
        </p:nvSpPr>
        <p:spPr>
          <a:xfrm>
            <a:off x="730045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Collimated beam</a:t>
            </a:r>
            <a:endParaRPr lang="el-GR" altLang="en-US" sz="4000" dirty="0" smtClean="0"/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5257800" y="1752600"/>
            <a:ext cx="144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Arial" charset="0"/>
              </a:rPr>
              <a:t>100% of flux</a:t>
            </a:r>
          </a:p>
        </p:txBody>
      </p:sp>
      <p:sp>
        <p:nvSpPr>
          <p:cNvPr id="208903" name="Text Box 7"/>
          <p:cNvSpPr txBox="1">
            <a:spLocks noChangeArrowheads="1"/>
          </p:cNvSpPr>
          <p:nvPr/>
        </p:nvSpPr>
        <p:spPr bwMode="auto">
          <a:xfrm>
            <a:off x="6705600" y="2438400"/>
            <a:ext cx="51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charset="0"/>
              </a:rPr>
              <a:t>0%</a:t>
            </a:r>
          </a:p>
        </p:txBody>
      </p:sp>
      <p:sp>
        <p:nvSpPr>
          <p:cNvPr id="208904" name="Line 8"/>
          <p:cNvSpPr>
            <a:spLocks noChangeShapeType="1"/>
          </p:cNvSpPr>
          <p:nvPr/>
        </p:nvSpPr>
        <p:spPr bwMode="auto">
          <a:xfrm flipH="1">
            <a:off x="4953000" y="2057400"/>
            <a:ext cx="3048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8905" name="Line 9"/>
          <p:cNvSpPr>
            <a:spLocks noChangeShapeType="1"/>
          </p:cNvSpPr>
          <p:nvPr/>
        </p:nvSpPr>
        <p:spPr bwMode="auto">
          <a:xfrm flipH="1">
            <a:off x="6324600" y="26670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6186" name="Rectangle 10"/>
          <p:cNvSpPr>
            <a:spLocks noChangeArrowheads="1"/>
          </p:cNvSpPr>
          <p:nvPr/>
        </p:nvSpPr>
        <p:spPr bwMode="auto">
          <a:xfrm>
            <a:off x="0" y="1905000"/>
            <a:ext cx="1066800" cy="533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4BFF4B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08907" name="Group 11"/>
          <p:cNvGrpSpPr>
            <a:grpSpLocks/>
          </p:cNvGrpSpPr>
          <p:nvPr/>
        </p:nvGrpSpPr>
        <p:grpSpPr bwMode="auto">
          <a:xfrm rot="5400000">
            <a:off x="1166019" y="2415381"/>
            <a:ext cx="1114425" cy="246063"/>
            <a:chOff x="1288" y="3758"/>
            <a:chExt cx="1410" cy="316"/>
          </a:xfrm>
        </p:grpSpPr>
        <p:sp>
          <p:nvSpPr>
            <p:cNvPr id="208910" name="Freeform 12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8911" name="Rectangle 13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8912" name="Freeform 14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8913" name="Freeform 15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8914" name="Oval 16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08908" name="Rectangle 17"/>
          <p:cNvSpPr>
            <a:spLocks noChangeAspect="1" noChangeArrowheads="1"/>
          </p:cNvSpPr>
          <p:nvPr/>
        </p:nvSpPr>
        <p:spPr bwMode="auto">
          <a:xfrm>
            <a:off x="1066800" y="2209800"/>
            <a:ext cx="109538" cy="676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8909" name="Rectangle 18"/>
          <p:cNvSpPr>
            <a:spLocks noChangeAspect="1" noChangeArrowheads="1"/>
          </p:cNvSpPr>
          <p:nvPr/>
        </p:nvSpPr>
        <p:spPr bwMode="auto">
          <a:xfrm>
            <a:off x="1066800" y="1457325"/>
            <a:ext cx="109538" cy="676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3593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ace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39688"/>
            <a:ext cx="1011713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Falling into “the drift”</a:t>
            </a: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504606"/>
              </p:ext>
            </p:extLst>
          </p:nvPr>
        </p:nvGraphicFramePr>
        <p:xfrm>
          <a:off x="400050" y="1336675"/>
          <a:ext cx="864076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6" name="Chart" r:id="rId4" imgW="6941785" imgH="4023550" progId="MSGraph.Chart.8">
                  <p:embed followColorScheme="full"/>
                </p:oleObj>
              </mc:Choice>
              <mc:Fallback>
                <p:oleObj name="Chart" r:id="rId4" imgW="6941785" imgH="40235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864076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 rot="-5400000">
            <a:off x="-978693" y="3302793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normalized photons/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area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574925" y="6303963"/>
            <a:ext cx="3897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position relative to beam center 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314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ace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240" y="-49662"/>
            <a:ext cx="1011713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2" descr="face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-4907"/>
          <a:stretch/>
        </p:blipFill>
        <p:spPr bwMode="auto">
          <a:xfrm>
            <a:off x="-521653" y="-48234"/>
            <a:ext cx="10614233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Falling into “the </a:t>
            </a:r>
            <a:r>
              <a:rPr lang="en-US" altLang="en-US" dirty="0"/>
              <a:t>drift”</a:t>
            </a:r>
            <a:endParaRPr lang="en-US" altLang="en-US" dirty="0" smtClean="0"/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663546"/>
              </p:ext>
            </p:extLst>
          </p:nvPr>
        </p:nvGraphicFramePr>
        <p:xfrm>
          <a:off x="400050" y="1336675"/>
          <a:ext cx="864076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7" name="Chart" r:id="rId4" imgW="6941785" imgH="4023550" progId="MSGraph.Chart.8">
                  <p:embed followColorScheme="full"/>
                </p:oleObj>
              </mc:Choice>
              <mc:Fallback>
                <p:oleObj name="Chart" r:id="rId4" imgW="6941785" imgH="40235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864076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 rot="-5400000">
            <a:off x="-978693" y="3302793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normalized photons/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area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574925" y="6303963"/>
            <a:ext cx="3897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position relative to beam center 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" name="AutoShape 5" descr="Image result for pacific rim &quot;the drift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data:image/jpeg;base64,/9j/4AAQSkZJRgABAQAAAQABAAD/2wCEAAkGBxMSEhUTExIWFRUVGBgYGBgYGBgXFxgYGhUWFxcYGBgYHSggGB0lHRcXITEhJSkrLi4uFx8zODMtNygtLisBCgoKDg0OGxAQGy0mHSAtLS0vLS8tLS0tLS0tLS0tLS0tLS8tLS0tLS0tLS0tLS0tLS0tLS0tLS0tLS0tLS0tLf/AABEIAJ0BQQMBIgACEQEDEQH/xAAcAAACAgMBAQAAAAAAAAAAAAAEBQMGAAECBwj/xAA+EAACAQIEAwYDBwIFAwUAAAABAhEAAwQSITEFQVEGEyJhcYEykaEHFEKxwdHwI1JicoKS4TOy8RUWQ1Oi/8QAGQEAAwEBAQAAAAAAAAAAAAAAAQIDBAAF/8QAKxEAAgICAgIBBAEDBQAAAAAAAAECEQMhEjETQQQiMlFhcZGx4QUUI1KB/9oADAMBAAIRAxEAPwDw6KlxFnLl81DdN6nwGHUuO80WMx8xRHH8Yl6+z21ISFVAeSqoH70E7dB9CuK6itk1yTT9ANxWCs5VsUQEddA1o1gpfYTqpEudayxYZzCqWPkCaYJ2exJGllvoPzNUipdoV0BF9aN4dwy7fuJZVSWuEBAOZO1au8GxCDxWX9cpP5VYsb20c4TDYdbS2rmFYFbiiLhIGhOmm/vAqsf2Tlfol4H2OU37+Gxt8YV7NvN4oOY6EAawRBnSqfc0NT8V4tdxF03rrl3b4mO50ihC00JSXSOUX2ydLlRd6CYrm40CoUOtJz4sZRskvGo2EGpksyN6ivb1OTt2OjVy4SZrLaSaxFmmOGschU5yodIjTDkwFEk7dZoq3w9w5VlKlTDA8qJteA+fXp/zXD8RidSSeZ3NZ3KT6KaGDXVQADlS7FY+ZApffxJPOhy9GOH2wOZPdvk/KoWc1ytWjDcFtBFZiSSKeUlACVlXJNaymrW+GtLsoqFhb6Ck8/6DwK1lNckGrK1tD0pbj7Sgab08clsDiKqJ73/CPfX86jaww3U/KuAaqIcmtVtq1RAMMM82GH9rq3zBWh7g0Pt+tEcGguUOzqR8tR+VT8SwItoSDOo/WiAGxdu2FGUydJ1nlQ9rDliY5T9BJqKa2GP886ATruyIPWpbd0rOu++nmDz22qJrhMa8oqTBYZr1xLSxmuMqCTAlmCiTyGtccZ949fn/AMVlM/8A21e6D6/tWUtoIpusJMTHKelaLVwtSsNKrFaFZc/s27CHipvDvha7oJuhec+YcmEfDR3bf7P8WmNSytz73fvWzclVW0YTwmQTGgUUu+zftjf4c142bK3e8UFw0jKqScwj/Mac3ftPxN/iFnFLhVe5btvbW0mc5gwJY6SZG+3I0/8AYR8l/wCnnDWyNDuNK4FTXbmYltpJPzM1FQoJEaacP4aT4mUnoAPz1H511wnDK3iYaKfmf2FObmIAALtlB2AEu3oOX82qmPH7YJS9IacBsi5mAtuqINSxysT0VE5b6zrTAcLtr8GLey7bK7mW9EYg/Kk1jGX8pW1YIBG9x438gZHpQNnFXLFzvL6MzKDkOrKpPQtsPLzrQ5KiVMa8SxP3QA3cTeuXtCFVlQKJ0zCGkwfh89TtR9niGExq/wBW0rTGZl8LCNp1keub2rz9+IuWuFoPeaHMoYjWZUkSpnmIOp611hbpB8Jg1m8iv9D8G/5GfaXsz3BZ7LNctDUkqylRpvOjDUCRVfU1Z+G44Zms33ZEuq1stBY2yRGYqdSORHQkjUVXsThjbcowhlMHoehHUHepJpvRSnWwe6da4rbVzSt7GQUL8RpXL2yxMCY3964w4llHnRzBVJI0FJKVBSN4bC8hqaNkKIHu36Cg7WO5bTz5xXFy7O2gqLTb2UtEt69Og0FCua2WrAKZKgEBFclaKyVLawjXNFFNySBQCBTRMVeKCDoNKOwvAwPiM0Ri7aqAo5b1GeRN0h1FiMq51JNaWyx01pkI5U34WiKAQJueeoFWw45ZOgTah2JRwpgASaaWeBAgSN9ZmrLguHK3jf4unKuuNYy3aSWgEfWtDx8SXKxI/DwFjeq1xrhWTxqNOY/WjH7Tyfhgcj+9CcRx3fEeKFgzvvruBryFI2giRq4qVxUVKjmT4K5luK3Qin/GEm0Y9flrVZqw2LwuIRIOmonXzoisV8PsK51E+8UZfwqC3CzmJJ1iIjbz1oWxmtliBsP1qVccrDXQ/Sg7TCLGEb1tGIIIMEbGpMWZYmo40onBP3+7/wDY3+41lQ5V863QCRpvUlzao03ru7VV9ovsZdniM9zM+Qdzc1kCTA8OvWoOG8RuYa6t602V0nKYBiVKnQ6HQke9ccNxvdFzE50ZPTNGv0ojg/DHxV63YtxnuNlXMQomCdSdtqWK2yk5fRFfiwBNqwURi8K1p3tNGZGZGgyMysVMEbiRvUApyI+tgKFXkqy3mdNPc0XbCWgb10y557x/hUUAt3UTzZfoC350Jx28WYLyAn3NXcuKsmlbGA7S3CYt2p+bH6Udw7tEl093cXKW0/wny12qp2LpUypIPUEg/MUQLttrbhy3erlNthEET4kf2Mhv8Mc9JrNJbsfhEtPEuzyMyumnIr6CfyBPsfKpcJbthrYdAAggQPMmT13qbs/jM+GDsdU38+7YN9QsH1NcccvLbuMFEwflBO9HIktrpnY36fotWG4f95KuptPcCxlYBW3KASRqwkGZ/KkX2kdlGTDLjZBOZFfr41za/wCqPZqSYXtSVYAKOWxr1XgrjiGCxWGiZw7QSNBdglCD5QKy0uWik20v0fPFTYbDlzAqICnNo90kDehOVBSBbthbZ0JJoS8811euyaLwODzCTT4sbkwTmoi8V0r0VjMJkPlQ4SnlioVTJlqRVri2KaWLKouZz7Vkk6LJWbwXDs2rbdKPfF27eg36ClGK4vOi6ClzYxuWlJ4pS7DyS6H13iF1vhWB5xSw4whwX8cHUTS5rjHcmt2hVoYV0L5GtlqxPHO9VUSytsbaak+9NuD4EoJO9JOA4T8Rj0qw4rHC1bLQTHSvQwYo4o66IZss8srl2EcU4qthCWOvIc6874lxJ7zFmOnIchWsdi3vsWYknkPLyrVjBF0Z1IJXdNjHUdajlycnoMVSNYSwbhyLudhWr+Ce2fEpX10qK2xBldDyq48E4XdvLN8nLyB3mlUU0FtlRe00TlMdYMVELLHZSfY16iuFVBlUAClN7BjUMw/KlcaGTTKJcskCSIrRWAD1pzxYoJXeluHaJGh8jSJhZCLpgidDvXKrMDrTB8PbYbm23Q7H0/hqLF2wgtwfEBr6zpRAD3reXQ71GDU2MxTXGlomI0EVBXHHeasrisrjifD2S2wok4ZRqzfKubl1o0ELt5UKzmarpIXsZYeyrHLbtNcPRQzH1gUwXDYm7c0wt1rjr3gHduWZZADjwyVGmu2oq7/Zzj7fBrLYzEvbdMXbUW0tOHugrnbxpplGsHXQ0HguM4xraY6xc+6WbdhMI113GIunxLmNu02o8YAgAQKe2hG/RRbl9RobayNCDoZB8Uzzrkm0d1K+hnSuLuDuuxJDMWJMndiSSSfM70Ta7N4ptrRo1P8AB1x/Jx92JIKOGAMxsdv2obilsyCQdRGo6UXieBYq0JNpo6jX8q7w3EpXurq5l5gjUHyPKuavTR11sTqtSqAvxLMggakQeTabx0ojiGACeJHzITAnQj1H60AZmotUU7LzwZVtYM5jHe5gvUlhkX8pmo8fw8OxYGSWn3oPgji7ZAPx2JZRuWQ/Go8xuKZ3FKx/buD1nnV8s1xiLhhcmKm4WtpgfxaHyr0PsZ2jTCscwhboEQOZ0I9pmvOuIPcW5nVc4iNeVOcA7Nac5f8AojM2nwnbQ+p+lYnkUHb9l541KNL0Ua2gLQTGpg1PxC4ZigmGtEkFknmKLW7EvQLTng+IB8J3pNXSsQZFWxz4OxJR5Itt1AwgikOLwZRtNjR3Cr2ZDJ1ogWtpM1slU1ZnVxdCRMwOmhHWocTccnxTNOcThAdaXsQfC2/I1myYtl4TAtKya7u2CK5CVGh7MXWmvDsGpIn+e1Q8Nw0mTTlotjlO5J2FVhGtsnKQzwNq3b1KZidYZwNPRZgetWbC3sMVGfDkeaMp+jAVRLWKZpIQnfooP6mtXuK3LYZiCG0Cruo3Obz3oZFyXbOjoueI7LcMutNrEthsSpkBlDWyeUhScvntVO7Y8IuW3DtZCzoblozac8jp8DHpSnAZ570MNXClmMEFgTJHQQZPKvTEwyYk38Izd2t0WyoFxbltblqAtxbjDx2mdsumozHppmWnQ7bKN2U4UrnPcB0+HpV373SKr+Os3MLKOuR0OVhzkcjQDcaZxlB05mvRiko0RbbYfxTiRHgQ6j8VV3iHE32ZpPlWYziAUELq1JGaaz5KRWJ1ccsa2lcBuVaBqNDolF0j06HUfI1GzTWxrXJFE4ytVusrgGqysrK44b466AgtjWDOnL1pjwfsobqd5cfu1iVAEsehPIDaleAs964QCEBkzu22/WTyr0XBYLYFQCo0MDUafTfT0r0Pj4/LuXRlyT8ekScJ7JYRbajIHeJLNuT1AOgo+z2eteJe6Cgx4lUZp6kqdvaisJbZZ5T5T+Zou0oMgsxj/T9QAfrWzhGKpIyuUn2xCvZ+5mBtZVQ9WM7dAP1oTiiYzD6hGuCCfAcxAEScpAPMbTV2Rxy2ri+ocbweRHKkYU/yUTg/ai7c+EBgTl/qQoBjz9qYPgbXEbOUIttmzGQBPeA6Ry6gxuD8uO0XAy9tmtxbuJEwJRw2nPZtapfZnib2LvdXCQoOg/tM7+RqUpdRkVUbXKIl4rg3sXDbczGxBlSNRI+RHqCKGBzctavPaXh63bd1grm4WUoi2mgMR/UYMBBDjKY/uHmTVdwXZvGlhksXA3KRl/7qxSxTUqo1RyRaBcNiwilcmVwPDcDEHMGmSNjpKjaJBq8W3F7DJcYQxUHTQZtjpyDb+pPUUpxPBbmGy/fMK6g650h0IAls2WSsAHbpVgsd1dtwpVrZEQNo/Sn8CyRcZP8AwI8zhJSQj4cpzFdWzwu/w+JTIPLYj0Jqfitq5hcJdzaDEEqDzY55I9hm+VNMBiLeHcqWzOozawFykQM/9x3mOQ5VXvtExzXXtMFy2cngAMrmk5oM89D/AKjXm5ceZ5VGS+lezasuNwuL2ynGp8O2hHWoDRODtyQK0pW6IN0DshGhGtSrhWjarJasqdSBNR38ODWp/HI+U3d4cMMEXNLOgZo2BPKpreopZiEaZkkDrRmHvjrTYriqYs97CXSRSLH2Dn0GlWHcUDdWN6fJG0CDoTi8QCGE9KisJLCi8Xa3iu8Fho1JFZqdlr0GLaCjTaKisuNXYyBt7bn1mtYy+BEMNOVA32Jt6df1NPJpCxRNd4o51WAJ23NG8Px5LKbiQW+Fo0YA6jXekSjSan+8XHCW8xKoWZV5KWy5iOk5V+VZ3NtlOKLFi2dLr3bbA97BMgHmGIOmmoG3KibWMvXbbWRltq8ZsigEwxbfcamYHQVxh8Si2n7xZJK5T7GZ96EwvE/GAinTWfKpSk06RaMItWxx9oXErjmw9weO7YXOT+Jk8Gf3AX61S7mJyiFqwdsuJpetYYrugdW0APxSJ01n1NVI1dypUQivyYTXRtmAeRriisEZlD+Lb15VJuhwatV0ywSDyrVE4xTXTCuK7FAJxWVs1qiAysrKyuOLJ2ZbKxZtBIidudWs9rLFttQz+4Qew1NUrifEMwUqAsjQDkvKhcJkWS4DTp1I2JIHWOdbcOeUYqK0Z54lJ2y/3O31pjAt5R/mk/OKsvBMb39pWUNr/dsR5EVROCcCtXWzSuTwuqgksoO63DtOg0nn516JhsSigbADYDyrfiU5K5GTLxjqIwXAFo8WX02I0jlrtU3/AKeY+L3pc/HACSzlhEAEmFE6QNIpPd7W2rUqDo2pnWPmTXKLS+urJu2/pLPfwNsju3IIYjwkxJnT11ri1gcKLhAtpn3Jy+nOKpeJ+0FZ2JEeXlEUsxXbe+893bOvP4jQc4BWOZ6zhb9socqwQRBgARG3860ua5bF3PecD+1R9K8pxnH8aFl2yDz0PypfZ4wCWz3XZ2VgD+FWOxqPKELq972/7FVikwv7SO1JxWKItsRatSqwSMxIhyfqPT1qrYHGvabMjFfQ7+vWhTWV5zyPlZuUEo0evt2Ww12yrJiS7v4yWMFgVEGNgI/mlZe4VYW3YW1f8YBFzvlW5b1GX+nbPOCa8rw3Ertv4bjDSNCdB5Vg4jdzZs5LdTqavPLiyJck9f0f8kY48kbpls432asYXxXHDa/CTlLD/CBtVVxaqrf03LLAIJEETyPUjqK01q9c/qstx1zZc8MVzbhc20xrFN+FdkMViCITKvVtPpUvvncEV+2P1MDw+POgNMrbSKufCOxlnCgXLxssVMnP4genh/Sq/wAZ4thEGS3Yh1PxGVGnKOda0pR+4hak/pFdxJpfdwpBlT7U7wb271h7hOR1IKqFMNLZWEj4YEGTvPlSfiF0yEXc/QVJzjJNr0Ok1o7XHhNBLMeXSo7nfPvCD5muBb7vUCetSWb7PoBQtvTDpdAt7Dxu5NTDCIFkgnTzqx8KwdlYZ1zsDqDsDOmn83q64W9hmTKbIHKRy/ekyLh6Hj9Xs8UuuCdBFS4a6Phbar9xzhmERgHKDMYUbNr6cvM1W+IcNsrca2qsSpI8DBlb0IOvt0qXY1ilsMdxqPLWo8Ldytrz/eaKey1kyrB15gaEdcy8vXah8SFYynPlzBpWMWoWs1oMuooO3cGcAct+p01ioOC485nBULbaPCNgYG00+wXZ83WVsgZWYA5WlwIknKDO0n2rFklwb5PRsxVKOu0V/tI1jusOtnVgrd6ddWzafSq9TPj3d9+62mLW1YqjHQkA7mgFtE6x/N60YlUUZp7kR1tWgyOVHYjhNxCggObgJUIwc6CTIWSNOtAmqdiUFY+DDj8Q1/zc6EqUXPCV85rVq3mMCgtIKVvRHW1py3Z273ZuRoN6TxQjOMuimTDPHXJVZhrmu2rimJGVlZWVxwRdMqp9vlU+HEmBAkRrGo8iefSh7XQjQ7evKub2hI6afvVE62LVlvw3Fe5UItl1UbwCZ8yRvRVvtFa/Fm99KWdneLSMjnVRoeo/4o/GX7dzcA+1ehDI3G0zJKKumgxeL4F/j7z2P/NT28Rwg/8Ax3Cfc1XSLKmci1Fe4yi/CB6CueX/ALUDx31ZcV4jw5fgwjn1H71We1fHHNxRYHcqF1VSupk6mKQ4njFxtjlHlQDNPmahP5KapFYYadsmxV5m1dyx9ZrkqFG+sVvD4K485UJjfoPU8qd4DgYtkPiMkSPBm1OvONYHSpRjKb0isnGKEFu2WMDc0e/Ar4UPkJBBOnKOR8+dWjivGrAa0FRTk8IyqFULo0D3NCcQ7RuynLFsAiI3jXrT+GCW3sTyyfSEXDuBX7zZVttpuSIA+dXHh3Ya0in7xcWSQRBggDce9VM8dur8NxvnpUdzid65PjI96aDwxXVsElkfuj1fh74axb7q0pdc2eN1zAQD6xpSLtp2ruKgsoCjHmulVjh3am6ltbNu3mYCJ1JOpMx7/SicLwTHYh2Y2iDBBL+ELqAYrVLJjcP+Pt/ogoSU/r6/krhxN1jLO3XxE7+9H8XcYm82ICG1beAMqkr3iouZE5EnQ+WarhgPs0UpN/EQTPwCQp5AzvVd7SLbw3d27DSTbBZgxOV5YPAHwyVHnWGWJ/dL0aI5Yt8YkPB+G3WHgtP5kggfM0bb7L4nOzFV128VO/s+us2HOdp8ZidT51ZrjIPxUbVI59sptrsbiLg2EczqQPfQUVhOxirHeYhR1A1/7ZpzisYAPKkuJx8TTKSF2MTw/D94B3hPNmAyzHLUfWvP7/aW/wB4zW3KKTog1UCdB4pPKnZxxkwdeU1TsSsM2kanTpUszb2Ux0TPxBy5uGCxJMnXf1qN8W5MljPkY/KuEtEgkAkLqSBoB1PSiOF2rLPF+41tMreJVznMB4QVkaE6VG2Vo3w3BPeZlQSQrNHWOXzIorAcIc2715w6JaEZgjEd6YyWyQPDOpk9KYdj7Vy1dW9kLW2GU5SCTnfu18Mz8Yjars/FFOHu4eSLV6C6ggTHnGnL5UY7Ysm0UZ8Jew9q1cvJ/TuiUYEHcSAQNtKn4bxlrZds0WzBzDRtFgAHcbkR51YOI8btvaTDlENtAFUHUwvw684igsWLKBfuxVgUUse6CQ5+JRMyBprScH1Jdhv8Moq6nXmfzNWccXsWMI2FVRfLut0uwIFt1AGVBPikCC3rFA9qGnu2MZspBgAaAyJj1NI6pqPa2d30F289sd4qnK2ZAxWVmPEFJEBgCNtRNCGpGvMVCFiVUkhZOUExJA2BMD5Co6QJqjeEtFwUHFT4N4cGlkrTKYnU0z1zA2w2GcRuD+VeQ4gQx9T+deu8AuTYb0/SvK8VhXNxgqMTJ0g9awfC++aPZ/1anCDA2ripHEaHeo69E8IysrKyuODcJiYZZ2Uz8tRXHE3DXXYbMxYf6jP6x7UOp12msmqcrjQtU7OrVwqZFEtjjQpI5CuaCk10FpMmvXy0anz6VEKkSzNSd1FDb7O6IQlGYEWlYG7JUbqsZj0Enb1odrgG2p6/tRXBuFtiLgGoUfE3QdPWjHvQH1sZ4vjN02f+mLVm4CltU0UAEZiebsdix3g0mOKblXoF7hFq7aFs6ARlIiVAGgE8qU4nse2Yd04y882/0q88cvRGM4lRvFiJI2ru3aGhY6VZsR2YuW2HehmtystbBOk6yIlTE76VZbXZTB2bqZH78MZGoaByVk5nzow+PKTBP5EYopfZ/svfxmbuU8K/E5+Ee/WrRgPsvdcrYm6ADrlQSYkczpVlu4i9atG2FFpSYB66bBF3Mcqjx/F792ytolrfdgDvFAdiIiXWZX2naqeGEWR805bXQ14DwTD4J/6KKJiWc5jorDc7fEdKdWrqtcYgF58oXlO/SqTwY4q0ZKC8iyRcJyqRE+Kdue1T8O4/ir+Z3tZUXYLopHqda0R4ro87Lzcm76/Yy4q5HeKBAGsDUAAda8M4iwN24RsXaP8AcavPbPtXcC9zbhM48WXp0k71QrFkufIbn+c6yfKknKkep8LHwx2+2XjsndyWFE7kn5nSnjXgedU/DXHAGW08AQNP+aI++3P7G+aj8zSxiqKSexzisQOtIOKcQC6b1DiLzHovqZ+goK8w/ExbyGn/ADTNUtAXezt8WNwZoDEMG1bRvLnUmeBmVRlBEjkdRoTMn2oXF4nvHL5VWTOVBlUeQHIVGWR9FYw9jPv+6sm3Zu3F75QLymFVo8QXQywzbfpQuCwWZoeQI5daGt3tdYpirE7EfKp2r6Hpki4a3bMhjPLqD1BGxrs4liIGYjaoUNwGQR8prb4phu4HoBTpiM6hxrlA9eVDX8YR+P1C7VBicWW0kn1P7VPg+E3LpCouhIBc/CD5t+goNv0MkvZrDYW5iZFtczLEKJJOZwunLmK9Z7N9geHWLStiw9+6VGYZoRSQJCgbweZqtcIwRwOYWz3haMzLGbbbLMwKJxPaRuYb/a37VPmgO/RZsXwngyjTBDT/ABt+9VjtKeHpg7/dYO2jtkCNqzL4xJUk6aUqudoQSdD8jSfiuLN7w7LM66HTX8q7l+gxi7FOGyqQ72y6mRElQdOo6GDTHhmPw6jK2FV2kkEseYAAMmIG/vXXC+JW7T5rtlL1sK4FpiQMxQhWJHMTNLrOAd4yowGgZiCQD1MDQRXKNvoZui9WO112zkK37NtVmbKW5BHm0amlnHe0aX3W6WzODGUAomXzjfWoeEJgERDcJ74Fs4cNkj8GX2prewWHxFsvYtFhtITKNJkjWZrVDB9OmjLPO+W0/wCSj8QuM7szAAkjbbbSOulCVPi0ysVBkAkA+hqCszNRlZWVlA43WV1btFiABJO1dWRrMTFE46TLlMhsxIymQFA1zSI15Rr1rbW5GYVzcUxPSieHtpFMlToDegRbpFbCs2wJp3ZwmY6LJrhcI+crnAIAOUhhrm+EHLEjfeI5zTcGLzRnD+Ak+K4YH9o3PvyoziXEe5UJbUKBEDlOpkjnt8zUxvumpMeutI+KvMGqOoLXYiuT30GcP7VYi2dXLpzRjKn9varpw/iFzFXHt4MAm2mfMylsxgHu1UAjNqdxqQdq8uFerfYt2gs4J8Qb9xbVq6tvU5tWBeAuXnDH/b6VPySp0x3CN3RnGeIYnB3DbxCiSpa2yr3ZuBNSMu6zoNpg1F2Q7V3rjMtxFgjMHVQv+kgfT0qzduMXh+L3LH3fOBhy7PeZCqsCsBFzQWZmCjbqeVVjhPCRYe7lkqm+25PhGnpVsTlJJkJ8Vaa2M+JcaUDNcZVYxqdgOSgf3Rv150vscVdLme2FuZgB4wJA6iCQfSqBx7G97cJJ0BIA5b6n3/ahMNirlshlYiD1MbztR89OqE/21x0z07jHaG9ZHeMguAxAb4QdiI+R9zSjEdvm7vKwDM2oC/AvtzoLjuLNzCjNrpmnkPhj/uql12TPJOkdD4mNq2gnHYp7rl3bMTz/AEjlRGFbIknrPvypdNSJdgREzvWZPdmxr0NbeNmdTRXDQl18ly+thYJzsrOJGy5V1k0jS8Bsv1rGxOkBQPPc08srqkxPGrCsRiI0maGQ6meh/Kh5orEXQdR+Ia0kpuQyikF8Ja2UuJc0nVTyDjUA+RgiesUNxHChTmX4T9D0ovgvCLtxgMoCnUl9Fj8zvVpfslbtwcxZZmW0Uc4CbketXxfEyZFa6/ZOeeEHTKJbw7kSFYjbQE61MjOhysII0htCKt/FuN2cOuWxBvTIZTonQdNNdBVYx3EGxDm4/iuNqSfhHkq7V2bDjg6UrYceSUlbVIEfFsfKpcHw+5dPIDmzGAK5xNsLGXfmf5tUnBLqi/a70/0muWxdkmCmcZp8oms5QZvwIW8rrftmCNzAn9qtFrAJatsruGNw5pGmsbAjUCnn2yYXC4hcK+EuWngsrm2wYKuUZZy+ka1Tsfdu/wBIJIt21XvG2GpgKSecDbnRg3VMm97IrKWYv99euC4igWQBmDkEiHP4YEUrbHuPxn51J2hsMMQ6qp3GvLUA0new09aTxNNlFJNBL8QMzv67e9dcX4l95utcNtLQOuS2uVBpGgpbWV3FXfsNjfgGEDt3jLNu2dehJ+EU5uYtmusQy2fDAUfDERsOdVvD45kJAJCNGZRsY2oi9iw2iIo1Opb5b9K045RUaM+SEnIc4mzh1Km5N0gDQaEztmPL0qbjN1bNhTbUWXMjKC05Tz15xz86mPaK2FFy/wB298AAZIOg220FVfjXFWxD5jtyHSqZJRjHXsjjhKUld0hcxrmt1qsRuMrKysrjgkggBtRMwfTeKiB3A51zNE3kCEEAGRsdRqCKp2rXoHRymqkc5qO0+U12t4mJ5CKidpM0G9I6iy8LxEKx/DlJn9Pfb3qC5jHYzJ13/wDPP2oXDOe5H+b/AMVLYt03L8CcaJnt5hvJ8yf586V4oTG4MxB5UxdgBtS+6sy3T32ppu0COmQrExHI8p9NudTWLhEIQTlaQvI9Z/nOhAedTlvCH2KmJpIDyR652NCXbea0FVssTGq9R1/L1qLj5yWsQttgGZozMQsToWJ/YcoFVbsDxNrV9V3F4EHWMpAJkfKKk7b4om6BsCC59ZZB8gv/AOjXpXeOzzPG1lorWNtW0GVTnPNyI1/wryHrr6UBcg/tM8hr85qXEtQs61gnR6MB1gcYThrqtrlXKPLMfD9QaRGprd8qGA2YQfnP6VCanJ2OlRlZWA1smTNIEs3ZqxgnR1xGZWy/EDrzhk8wd1O80pzoiPaFpbjMwK3TmzBQGEBZjWQdQdqAGlM8Ph8hzAmfahGC5W3phb1o4wnCi2rMFHTc/sPemWHtopyooJH4jqR+lRO5NKL2KY6bDyr0I5cONfSrZmcJz7H+J4yiaABmH8+Kl+M4xiMR4ZIUfhXQe55+9KTTzAHwD0qWT5WSerpDxwxjv2BLhAsFo0MxqZ8jWYlszs2RVDMzZV0UZiTCiTAEwBroKm+MknrH1qC+fFlFY72WoDY686kvupgKNhvzJrLmmtQ0wCw9lrYfOC0RlPmeXpWuL8duXItEgW7ZJCqIDMfxP/cY08hSXC4k22mJkQRMT8qjLkknr+tNF07FaLP2nxYm1cDAm5bQlRy8IEn1M0JgrisNN6gscNU4S5iGJLKyoo5Cefn6Uqt3CpkGmWW22xfHqkO8VgFI03pNesMu4p7wy7IBOpNGXsMr7iquCkrRNTcXsqRNaphisKoJigWWKhJUWUrOa1W61SjGVlZWVxxlZWVlcc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data:image/jpeg;base64,/9j/4AAQSkZJRgABAQAAAQABAAD/2wCEAAkGBxMSEhUTExIWFRUVGBgYGBgYGBgXFxgYGhUWFxcYGBgYHSggGB0lHRcXITEhJSkrLi4uFx8zODMtNygtLisBCgoKDg0OGxAQGy0mHSAtLS0vLS8tLS0tLS0tLS0tLS0tLS8tLS0tLS0tLS0tLS0tLS0tLS0tLS0tLS0tLS0tLf/AABEIAJ0BQQMBIgACEQEDEQH/xAAcAAACAgMBAQAAAAAAAAAAAAAEBQMGAAECBwj/xAA+EAACAQIEAwYDBwIFAwUAAAABAhEAAwQSITEFQVEGEyJhcYEykaEHFEKxwdHwI1JicoKS4TOy8RUWQ1Oi/8QAGQEAAwEBAQAAAAAAAAAAAAAAAQIDBAAF/8QAKxEAAgICAgIBBAEDBQAAAAAAAAECEQMhEjETQQQiMlFhcZGx4QUUI1KB/9oADAMBAAIRAxEAPwDw6KlxFnLl81DdN6nwGHUuO80WMx8xRHH8Yl6+z21ISFVAeSqoH70E7dB9CuK6itk1yTT9ANxWCs5VsUQEddA1o1gpfYTqpEudayxYZzCqWPkCaYJ2exJGllvoPzNUipdoV0BF9aN4dwy7fuJZVSWuEBAOZO1au8GxCDxWX9cpP5VYsb20c4TDYdbS2rmFYFbiiLhIGhOmm/vAqsf2Tlfol4H2OU37+Gxt8YV7NvN4oOY6EAawRBnSqfc0NT8V4tdxF03rrl3b4mO50ihC00JSXSOUX2ydLlRd6CYrm40CoUOtJz4sZRskvGo2EGpksyN6ivb1OTt2OjVy4SZrLaSaxFmmOGschU5yodIjTDkwFEk7dZoq3w9w5VlKlTDA8qJteA+fXp/zXD8RidSSeZ3NZ3KT6KaGDXVQADlS7FY+ZApffxJPOhy9GOH2wOZPdvk/KoWc1ytWjDcFtBFZiSSKeUlACVlXJNaymrW+GtLsoqFhb6Ck8/6DwK1lNckGrK1tD0pbj7Sgab08clsDiKqJ73/CPfX86jaww3U/KuAaqIcmtVtq1RAMMM82GH9rq3zBWh7g0Pt+tEcGguUOzqR8tR+VT8SwItoSDOo/WiAGxdu2FGUydJ1nlQ9rDliY5T9BJqKa2GP886ATruyIPWpbd0rOu++nmDz22qJrhMa8oqTBYZr1xLSxmuMqCTAlmCiTyGtccZ949fn/AMVlM/8A21e6D6/tWUtoIpusJMTHKelaLVwtSsNKrFaFZc/s27CHipvDvha7oJuhec+YcmEfDR3bf7P8WmNSytz73fvWzclVW0YTwmQTGgUUu+zftjf4c142bK3e8UFw0jKqScwj/Mac3ftPxN/iFnFLhVe5btvbW0mc5gwJY6SZG+3I0/8AYR8l/wCnnDWyNDuNK4FTXbmYltpJPzM1FQoJEaacP4aT4mUnoAPz1H511wnDK3iYaKfmf2FObmIAALtlB2AEu3oOX82qmPH7YJS9IacBsi5mAtuqINSxysT0VE5b6zrTAcLtr8GLey7bK7mW9EYg/Kk1jGX8pW1YIBG9x438gZHpQNnFXLFzvL6MzKDkOrKpPQtsPLzrQ5KiVMa8SxP3QA3cTeuXtCFVlQKJ0zCGkwfh89TtR9niGExq/wBW0rTGZl8LCNp1keub2rz9+IuWuFoPeaHMoYjWZUkSpnmIOp611hbpB8Jg1m8iv9D8G/5GfaXsz3BZ7LNctDUkqylRpvOjDUCRVfU1Z+G44Zms33ZEuq1stBY2yRGYqdSORHQkjUVXsThjbcowhlMHoehHUHepJpvRSnWwe6da4rbVzSt7GQUL8RpXL2yxMCY3964w4llHnRzBVJI0FJKVBSN4bC8hqaNkKIHu36Cg7WO5bTz5xXFy7O2gqLTb2UtEt69Og0FCua2WrAKZKgEBFclaKyVLawjXNFFNySBQCBTRMVeKCDoNKOwvAwPiM0Ri7aqAo5b1GeRN0h1FiMq51JNaWyx01pkI5U34WiKAQJueeoFWw45ZOgTah2JRwpgASaaWeBAgSN9ZmrLguHK3jf4unKuuNYy3aSWgEfWtDx8SXKxI/DwFjeq1xrhWTxqNOY/WjH7Tyfhgcj+9CcRx3fEeKFgzvvruBryFI2giRq4qVxUVKjmT4K5luK3Qin/GEm0Y9flrVZqw2LwuIRIOmonXzoisV8PsK51E+8UZfwqC3CzmJJ1iIjbz1oWxmtliBsP1qVccrDXQ/Sg7TCLGEb1tGIIIMEbGpMWZYmo40onBP3+7/wDY3+41lQ5V863QCRpvUlzao03ru7VV9ovsZdniM9zM+Qdzc1kCTA8OvWoOG8RuYa6t602V0nKYBiVKnQ6HQke9ccNxvdFzE50ZPTNGv0ojg/DHxV63YtxnuNlXMQomCdSdtqWK2yk5fRFfiwBNqwURi8K1p3tNGZGZGgyMysVMEbiRvUApyI+tgKFXkqy3mdNPc0XbCWgb10y557x/hUUAt3UTzZfoC350Jx28WYLyAn3NXcuKsmlbGA7S3CYt2p+bH6Udw7tEl093cXKW0/wny12qp2LpUypIPUEg/MUQLttrbhy3erlNthEET4kf2Mhv8Mc9JrNJbsfhEtPEuzyMyumnIr6CfyBPsfKpcJbthrYdAAggQPMmT13qbs/jM+GDsdU38+7YN9QsH1NcccvLbuMFEwflBO9HIktrpnY36fotWG4f95KuptPcCxlYBW3KASRqwkGZ/KkX2kdlGTDLjZBOZFfr41za/wCqPZqSYXtSVYAKOWxr1XgrjiGCxWGiZw7QSNBdglCD5QKy0uWik20v0fPFTYbDlzAqICnNo90kDehOVBSBbthbZ0JJoS8811euyaLwODzCTT4sbkwTmoi8V0r0VjMJkPlQ4SnlioVTJlqRVri2KaWLKouZz7Vkk6LJWbwXDs2rbdKPfF27eg36ClGK4vOi6ClzYxuWlJ4pS7DyS6H13iF1vhWB5xSw4whwX8cHUTS5rjHcmt2hVoYV0L5GtlqxPHO9VUSytsbaak+9NuD4EoJO9JOA4T8Rj0qw4rHC1bLQTHSvQwYo4o66IZss8srl2EcU4qthCWOvIc6874lxJ7zFmOnIchWsdi3vsWYknkPLyrVjBF0Z1IJXdNjHUdajlycnoMVSNYSwbhyLudhWr+Ce2fEpX10qK2xBldDyq48E4XdvLN8nLyB3mlUU0FtlRe00TlMdYMVELLHZSfY16iuFVBlUAClN7BjUMw/KlcaGTTKJcskCSIrRWAD1pzxYoJXeluHaJGh8jSJhZCLpgidDvXKrMDrTB8PbYbm23Q7H0/hqLF2wgtwfEBr6zpRAD3reXQ71GDU2MxTXGlomI0EVBXHHeasrisrjifD2S2wok4ZRqzfKubl1o0ELt5UKzmarpIXsZYeyrHLbtNcPRQzH1gUwXDYm7c0wt1rjr3gHduWZZADjwyVGmu2oq7/Zzj7fBrLYzEvbdMXbUW0tOHugrnbxpplGsHXQ0HguM4xraY6xc+6WbdhMI113GIunxLmNu02o8YAgAQKe2hG/RRbl9RobayNCDoZB8Uzzrkm0d1K+hnSuLuDuuxJDMWJMndiSSSfM70Ta7N4ptrRo1P8AB1x/Jx92JIKOGAMxsdv2obilsyCQdRGo6UXieBYq0JNpo6jX8q7w3EpXurq5l5gjUHyPKuavTR11sTqtSqAvxLMggakQeTabx0ojiGACeJHzITAnQj1H60AZmotUU7LzwZVtYM5jHe5gvUlhkX8pmo8fw8OxYGSWn3oPgji7ZAPx2JZRuWQ/Go8xuKZ3FKx/buD1nnV8s1xiLhhcmKm4WtpgfxaHyr0PsZ2jTCscwhboEQOZ0I9pmvOuIPcW5nVc4iNeVOcA7Nac5f8AojM2nwnbQ+p+lYnkUHb9l541KNL0Ua2gLQTGpg1PxC4ZigmGtEkFknmKLW7EvQLTng+IB8J3pNXSsQZFWxz4OxJR5Itt1AwgikOLwZRtNjR3Cr2ZDJ1ogWtpM1slU1ZnVxdCRMwOmhHWocTccnxTNOcThAdaXsQfC2/I1myYtl4TAtKya7u2CK5CVGh7MXWmvDsGpIn+e1Q8Nw0mTTlotjlO5J2FVhGtsnKQzwNq3b1KZidYZwNPRZgetWbC3sMVGfDkeaMp+jAVRLWKZpIQnfooP6mtXuK3LYZiCG0Cruo3Obz3oZFyXbOjoueI7LcMutNrEthsSpkBlDWyeUhScvntVO7Y8IuW3DtZCzoblozac8jp8DHpSnAZ570MNXClmMEFgTJHQQZPKvTEwyYk38Izd2t0WyoFxbltblqAtxbjDx2mdsumozHppmWnQ7bKN2U4UrnPcB0+HpV373SKr+Os3MLKOuR0OVhzkcjQDcaZxlB05mvRiko0RbbYfxTiRHgQ6j8VV3iHE32ZpPlWYziAUELq1JGaaz5KRWJ1ccsa2lcBuVaBqNDolF0j06HUfI1GzTWxrXJFE4ytVusrgGqysrK44b466AgtjWDOnL1pjwfsobqd5cfu1iVAEsehPIDaleAs964QCEBkzu22/WTyr0XBYLYFQCo0MDUafTfT0r0Pj4/LuXRlyT8ekScJ7JYRbajIHeJLNuT1AOgo+z2eteJe6Cgx4lUZp6kqdvaisJbZZ5T5T+Zou0oMgsxj/T9QAfrWzhGKpIyuUn2xCvZ+5mBtZVQ9WM7dAP1oTiiYzD6hGuCCfAcxAEScpAPMbTV2Rxy2ri+ocbweRHKkYU/yUTg/ai7c+EBgTl/qQoBjz9qYPgbXEbOUIttmzGQBPeA6Ry6gxuD8uO0XAy9tmtxbuJEwJRw2nPZtapfZnib2LvdXCQoOg/tM7+RqUpdRkVUbXKIl4rg3sXDbczGxBlSNRI+RHqCKGBzctavPaXh63bd1grm4WUoi2mgMR/UYMBBDjKY/uHmTVdwXZvGlhksXA3KRl/7qxSxTUqo1RyRaBcNiwilcmVwPDcDEHMGmSNjpKjaJBq8W3F7DJcYQxUHTQZtjpyDb+pPUUpxPBbmGy/fMK6g650h0IAls2WSsAHbpVgsd1dtwpVrZEQNo/Sn8CyRcZP8AwI8zhJSQj4cpzFdWzwu/w+JTIPLYj0Jqfitq5hcJdzaDEEqDzY55I9hm+VNMBiLeHcqWzOozawFykQM/9x3mOQ5VXvtExzXXtMFy2cngAMrmk5oM89D/AKjXm5ceZ5VGS+lezasuNwuL2ynGp8O2hHWoDRODtyQK0pW6IN0DshGhGtSrhWjarJasqdSBNR38ODWp/HI+U3d4cMMEXNLOgZo2BPKpreopZiEaZkkDrRmHvjrTYriqYs97CXSRSLH2Dn0GlWHcUDdWN6fJG0CDoTi8QCGE9KisJLCi8Xa3iu8Fho1JFZqdlr0GLaCjTaKisuNXYyBt7bn1mtYy+BEMNOVA32Jt6df1NPJpCxRNd4o51WAJ23NG8Px5LKbiQW+Fo0YA6jXekSjSan+8XHCW8xKoWZV5KWy5iOk5V+VZ3NtlOKLFi2dLr3bbA97BMgHmGIOmmoG3KibWMvXbbWRltq8ZsigEwxbfcamYHQVxh8Si2n7xZJK5T7GZ96EwvE/GAinTWfKpSk06RaMItWxx9oXErjmw9weO7YXOT+Jk8Gf3AX61S7mJyiFqwdsuJpetYYrugdW0APxSJ01n1NVI1dypUQivyYTXRtmAeRriisEZlD+Lb15VJuhwatV0ywSDyrVE4xTXTCuK7FAJxWVs1qiAysrKyuOLJ2ZbKxZtBIidudWs9rLFttQz+4Qew1NUrifEMwUqAsjQDkvKhcJkWS4DTp1I2JIHWOdbcOeUYqK0Z54lJ2y/3O31pjAt5R/mk/OKsvBMb39pWUNr/dsR5EVROCcCtXWzSuTwuqgksoO63DtOg0nn516JhsSigbADYDyrfiU5K5GTLxjqIwXAFo8WX02I0jlrtU3/AKeY+L3pc/HACSzlhEAEmFE6QNIpPd7W2rUqDo2pnWPmTXKLS+urJu2/pLPfwNsju3IIYjwkxJnT11ri1gcKLhAtpn3Jy+nOKpeJ+0FZ2JEeXlEUsxXbe+893bOvP4jQc4BWOZ6zhb9socqwQRBgARG3860ua5bF3PecD+1R9K8pxnH8aFl2yDz0PypfZ4wCWz3XZ2VgD+FWOxqPKELq972/7FVikwv7SO1JxWKItsRatSqwSMxIhyfqPT1qrYHGvabMjFfQ7+vWhTWV5zyPlZuUEo0evt2Ww12yrJiS7v4yWMFgVEGNgI/mlZe4VYW3YW1f8YBFzvlW5b1GX+nbPOCa8rw3Ertv4bjDSNCdB5Vg4jdzZs5LdTqavPLiyJck9f0f8kY48kbpls432asYXxXHDa/CTlLD/CBtVVxaqrf03LLAIJEETyPUjqK01q9c/qstx1zZc8MVzbhc20xrFN+FdkMViCITKvVtPpUvvncEV+2P1MDw+POgNMrbSKufCOxlnCgXLxssVMnP4genh/Sq/wAZ4thEGS3Yh1PxGVGnKOda0pR+4hak/pFdxJpfdwpBlT7U7wb271h7hOR1IKqFMNLZWEj4YEGTvPlSfiF0yEXc/QVJzjJNr0Ok1o7XHhNBLMeXSo7nfPvCD5muBb7vUCetSWb7PoBQtvTDpdAt7Dxu5NTDCIFkgnTzqx8KwdlYZ1zsDqDsDOmn83q64W9hmTKbIHKRy/ekyLh6Hj9Xs8UuuCdBFS4a6Phbar9xzhmERgHKDMYUbNr6cvM1W+IcNsrca2qsSpI8DBlb0IOvt0qXY1ilsMdxqPLWo8Ldytrz/eaKey1kyrB15gaEdcy8vXah8SFYynPlzBpWMWoWs1oMuooO3cGcAct+p01ioOC485nBULbaPCNgYG00+wXZ83WVsgZWYA5WlwIknKDO0n2rFklwb5PRsxVKOu0V/tI1jusOtnVgrd6ddWzafSq9TPj3d9+62mLW1YqjHQkA7mgFtE6x/N60YlUUZp7kR1tWgyOVHYjhNxCggObgJUIwc6CTIWSNOtAmqdiUFY+DDj8Q1/zc6EqUXPCV85rVq3mMCgtIKVvRHW1py3Z273ZuRoN6TxQjOMuimTDPHXJVZhrmu2rimJGVlZWVxwRdMqp9vlU+HEmBAkRrGo8iefSh7XQjQ7evKub2hI6afvVE62LVlvw3Fe5UItl1UbwCZ8yRvRVvtFa/Fm99KWdneLSMjnVRoeo/4o/GX7dzcA+1ehDI3G0zJKKumgxeL4F/j7z2P/NT28Rwg/8Ax3Cfc1XSLKmci1Fe4yi/CB6CueX/ALUDx31ZcV4jw5fgwjn1H71We1fHHNxRYHcqF1VSupk6mKQ4njFxtjlHlQDNPmahP5KapFYYadsmxV5m1dyx9ZrkqFG+sVvD4K485UJjfoPU8qd4DgYtkPiMkSPBm1OvONYHSpRjKb0isnGKEFu2WMDc0e/Ar4UPkJBBOnKOR8+dWjivGrAa0FRTk8IyqFULo0D3NCcQ7RuynLFsAiI3jXrT+GCW3sTyyfSEXDuBX7zZVttpuSIA+dXHh3Ya0in7xcWSQRBggDce9VM8dur8NxvnpUdzid65PjI96aDwxXVsElkfuj1fh74axb7q0pdc2eN1zAQD6xpSLtp2ruKgsoCjHmulVjh3am6ltbNu3mYCJ1JOpMx7/SicLwTHYh2Y2iDBBL+ELqAYrVLJjcP+Pt/ogoSU/r6/krhxN1jLO3XxE7+9H8XcYm82ICG1beAMqkr3iouZE5EnQ+WarhgPs0UpN/EQTPwCQp5AzvVd7SLbw3d27DSTbBZgxOV5YPAHwyVHnWGWJ/dL0aI5Yt8YkPB+G3WHgtP5kggfM0bb7L4nOzFV128VO/s+us2HOdp8ZidT51ZrjIPxUbVI59sptrsbiLg2EczqQPfQUVhOxirHeYhR1A1/7ZpzisYAPKkuJx8TTKSF2MTw/D94B3hPNmAyzHLUfWvP7/aW/wB4zW3KKTog1UCdB4pPKnZxxkwdeU1TsSsM2kanTpUszb2Ux0TPxBy5uGCxJMnXf1qN8W5MljPkY/KuEtEgkAkLqSBoB1PSiOF2rLPF+41tMreJVznMB4QVkaE6VG2Vo3w3BPeZlQSQrNHWOXzIorAcIc2715w6JaEZgjEd6YyWyQPDOpk9KYdj7Vy1dW9kLW2GU5SCTnfu18Mz8Yjars/FFOHu4eSLV6C6ggTHnGnL5UY7Ysm0UZ8Jew9q1cvJ/TuiUYEHcSAQNtKn4bxlrZds0WzBzDRtFgAHcbkR51YOI8btvaTDlENtAFUHUwvw684igsWLKBfuxVgUUse6CQ5+JRMyBprScH1Jdhv8Moq6nXmfzNWccXsWMI2FVRfLut0uwIFt1AGVBPikCC3rFA9qGnu2MZspBgAaAyJj1NI6pqPa2d30F289sd4qnK2ZAxWVmPEFJEBgCNtRNCGpGvMVCFiVUkhZOUExJA2BMD5Co6QJqjeEtFwUHFT4N4cGlkrTKYnU0z1zA2w2GcRuD+VeQ4gQx9T+deu8AuTYb0/SvK8VhXNxgqMTJ0g9awfC++aPZ/1anCDA2ripHEaHeo69E8IysrKyuODcJiYZZ2Uz8tRXHE3DXXYbMxYf6jP6x7UOp12msmqcrjQtU7OrVwqZFEtjjQpI5CuaCk10FpMmvXy0anz6VEKkSzNSd1FDb7O6IQlGYEWlYG7JUbqsZj0Enb1odrgG2p6/tRXBuFtiLgGoUfE3QdPWjHvQH1sZ4vjN02f+mLVm4CltU0UAEZiebsdix3g0mOKblXoF7hFq7aFs6ARlIiVAGgE8qU4nse2Yd04y882/0q88cvRGM4lRvFiJI2ru3aGhY6VZsR2YuW2HehmtystbBOk6yIlTE76VZbXZTB2bqZH78MZGoaByVk5nzow+PKTBP5EYopfZ/svfxmbuU8K/E5+Ee/WrRgPsvdcrYm6ADrlQSYkczpVlu4i9atG2FFpSYB66bBF3Mcqjx/F792ytolrfdgDvFAdiIiXWZX2naqeGEWR805bXQ14DwTD4J/6KKJiWc5jorDc7fEdKdWrqtcYgF58oXlO/SqTwY4q0ZKC8iyRcJyqRE+Kdue1T8O4/ir+Z3tZUXYLopHqda0R4ro87Lzcm76/Yy4q5HeKBAGsDUAAda8M4iwN24RsXaP8AcavPbPtXcC9zbhM48WXp0k71QrFkufIbn+c6yfKknKkep8LHwx2+2XjsndyWFE7kn5nSnjXgedU/DXHAGW08AQNP+aI++3P7G+aj8zSxiqKSexzisQOtIOKcQC6b1DiLzHovqZ+goK8w/ExbyGn/ADTNUtAXezt8WNwZoDEMG1bRvLnUmeBmVRlBEjkdRoTMn2oXF4nvHL5VWTOVBlUeQHIVGWR9FYw9jPv+6sm3Zu3F75QLymFVo8QXQywzbfpQuCwWZoeQI5daGt3tdYpirE7EfKp2r6Hpki4a3bMhjPLqD1BGxrs4liIGYjaoUNwGQR8prb4phu4HoBTpiM6hxrlA9eVDX8YR+P1C7VBicWW0kn1P7VPg+E3LpCouhIBc/CD5t+goNv0MkvZrDYW5iZFtczLEKJJOZwunLmK9Z7N9geHWLStiw9+6VGYZoRSQJCgbweZqtcIwRwOYWz3haMzLGbbbLMwKJxPaRuYb/a37VPmgO/RZsXwngyjTBDT/ABt+9VjtKeHpg7/dYO2jtkCNqzL4xJUk6aUqudoQSdD8jSfiuLN7w7LM66HTX8q7l+gxi7FOGyqQ72y6mRElQdOo6GDTHhmPw6jK2FV2kkEseYAAMmIG/vXXC+JW7T5rtlL1sK4FpiQMxQhWJHMTNLrOAd4yowGgZiCQD1MDQRXKNvoZui9WO112zkK37NtVmbKW5BHm0amlnHe0aX3W6WzODGUAomXzjfWoeEJgERDcJ74Fs4cNkj8GX2prewWHxFsvYtFhtITKNJkjWZrVDB9OmjLPO+W0/wCSj8QuM7szAAkjbbbSOulCVPi0ysVBkAkA+hqCszNRlZWVlA43WV1btFiABJO1dWRrMTFE46TLlMhsxIymQFA1zSI15Rr1rbW5GYVzcUxPSieHtpFMlToDegRbpFbCs2wJp3ZwmY6LJrhcI+crnAIAOUhhrm+EHLEjfeI5zTcGLzRnD+Ak+K4YH9o3PvyoziXEe5UJbUKBEDlOpkjnt8zUxvumpMeutI+KvMGqOoLXYiuT30GcP7VYi2dXLpzRjKn9varpw/iFzFXHt4MAm2mfMylsxgHu1UAjNqdxqQdq8uFerfYt2gs4J8Qb9xbVq6tvU5tWBeAuXnDH/b6VPySp0x3CN3RnGeIYnB3DbxCiSpa2yr3ZuBNSMu6zoNpg1F2Q7V3rjMtxFgjMHVQv+kgfT0qzduMXh+L3LH3fOBhy7PeZCqsCsBFzQWZmCjbqeVVjhPCRYe7lkqm+25PhGnpVsTlJJkJ8Vaa2M+JcaUDNcZVYxqdgOSgf3Rv150vscVdLme2FuZgB4wJA6iCQfSqBx7G97cJJ0BIA5b6n3/ahMNirlshlYiD1MbztR89OqE/21x0z07jHaG9ZHeMguAxAb4QdiI+R9zSjEdvm7vKwDM2oC/AvtzoLjuLNzCjNrpmnkPhj/uql12TPJOkdD4mNq2gnHYp7rl3bMTz/AEjlRGFbIknrPvypdNSJdgREzvWZPdmxr0NbeNmdTRXDQl18ly+thYJzsrOJGy5V1k0jS8Bsv1rGxOkBQPPc08srqkxPGrCsRiI0maGQ6meh/Kh5orEXQdR+Ia0kpuQyikF8Ja2UuJc0nVTyDjUA+RgiesUNxHChTmX4T9D0ovgvCLtxgMoCnUl9Fj8zvVpfslbtwcxZZmW0Uc4CbketXxfEyZFa6/ZOeeEHTKJbw7kSFYjbQE61MjOhysII0htCKt/FuN2cOuWxBvTIZTonQdNNdBVYx3EGxDm4/iuNqSfhHkq7V2bDjg6UrYceSUlbVIEfFsfKpcHw+5dPIDmzGAK5xNsLGXfmf5tUnBLqi/a70/0muWxdkmCmcZp8oms5QZvwIW8rrftmCNzAn9qtFrAJatsruGNw5pGmsbAjUCnn2yYXC4hcK+EuWngsrm2wYKuUZZy+ka1Tsfdu/wBIJIt21XvG2GpgKSecDbnRg3VMm97IrKWYv99euC4igWQBmDkEiHP4YEUrbHuPxn51J2hsMMQ6qp3GvLUA0new09aTxNNlFJNBL8QMzv67e9dcX4l95utcNtLQOuS2uVBpGgpbWV3FXfsNjfgGEDt3jLNu2dehJ+EU5uYtmusQy2fDAUfDERsOdVvD45kJAJCNGZRsY2oi9iw2iIo1Opb5b9K045RUaM+SEnIc4mzh1Km5N0gDQaEztmPL0qbjN1bNhTbUWXMjKC05Tz15xz86mPaK2FFy/wB298AAZIOg220FVfjXFWxD5jtyHSqZJRjHXsjjhKUld0hcxrmt1qsRuMrKysrjgkggBtRMwfTeKiB3A51zNE3kCEEAGRsdRqCKp2rXoHRymqkc5qO0+U12t4mJ5CKidpM0G9I6iy8LxEKx/DlJn9Pfb3qC5jHYzJ13/wDPP2oXDOe5H+b/AMVLYt03L8CcaJnt5hvJ8yf586V4oTG4MxB5UxdgBtS+6sy3T32ppu0COmQrExHI8p9NudTWLhEIQTlaQvI9Z/nOhAedTlvCH2KmJpIDyR652NCXbea0FVssTGq9R1/L1qLj5yWsQttgGZozMQsToWJ/YcoFVbsDxNrV9V3F4EHWMpAJkfKKk7b4om6BsCC59ZZB8gv/AOjXpXeOzzPG1lorWNtW0GVTnPNyI1/wryHrr6UBcg/tM8hr85qXEtQs61gnR6MB1gcYThrqtrlXKPLMfD9QaRGprd8qGA2YQfnP6VCanJ2OlRlZWA1smTNIEs3ZqxgnR1xGZWy/EDrzhk8wd1O80pzoiPaFpbjMwK3TmzBQGEBZjWQdQdqAGlM8Ph8hzAmfahGC5W3phb1o4wnCi2rMFHTc/sPemWHtopyooJH4jqR+lRO5NKL2KY6bDyr0I5cONfSrZmcJz7H+J4yiaABmH8+Kl+M4xiMR4ZIUfhXQe55+9KTTzAHwD0qWT5WSerpDxwxjv2BLhAsFo0MxqZ8jWYlszs2RVDMzZV0UZiTCiTAEwBroKm+MknrH1qC+fFlFY72WoDY686kvupgKNhvzJrLmmtQ0wCw9lrYfOC0RlPmeXpWuL8duXItEgW7ZJCqIDMfxP/cY08hSXC4k22mJkQRMT8qjLkknr+tNF07FaLP2nxYm1cDAm5bQlRy8IEn1M0JgrisNN6gscNU4S5iGJLKyoo5Cefn6Uqt3CpkGmWW22xfHqkO8VgFI03pNesMu4p7wy7IBOpNGXsMr7iquCkrRNTcXsqRNaphisKoJigWWKhJUWUrOa1W61SjGVlZWVxxlZWVlcc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043" y="0"/>
            <a:ext cx="30575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84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Shape Dichotomy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Flat-top beam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Uniform dose in illuminated region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Sharp edges: most sensitive to drift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/>
              <a:t>Gaussian beam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No sharp edges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H</a:t>
            </a:r>
            <a:r>
              <a:rPr lang="en-US" dirty="0" smtClean="0">
                <a:solidFill>
                  <a:srgbClr val="C00000"/>
                </a:solidFill>
              </a:rPr>
              <a:t>igh dose contrast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 </a:t>
            </a:r>
            <a:r>
              <a:rPr lang="en-US" dirty="0" smtClean="0"/>
              <a:t>Best of both?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“dose flattening”</a:t>
            </a:r>
            <a:endParaRPr lang="en-US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58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68545"/>
            <a:ext cx="7772400" cy="1931906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Painting with X-rays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64990"/>
            <a:ext cx="7772400" cy="177381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beams to match any sample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(Some assembly required)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00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 sz="3600" dirty="0" smtClean="0"/>
              <a:t>Dose contrast: differential expansion</a:t>
            </a:r>
            <a:endParaRPr lang="en-US" altLang="en-US" sz="3600" dirty="0"/>
          </a:p>
        </p:txBody>
      </p:sp>
      <p:pic>
        <p:nvPicPr>
          <p:cNvPr id="3135495" name="Picture 7" descr="N16A_trig_WO4_2_001_fac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599" r="1022" b="11850"/>
          <a:stretch>
            <a:fillRect/>
          </a:stretch>
        </p:blipFill>
        <p:spPr bwMode="auto">
          <a:xfrm>
            <a:off x="392113" y="1671638"/>
            <a:ext cx="834548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5496" name="Text Box 8"/>
          <p:cNvSpPr txBox="1">
            <a:spLocks noChangeArrowheads="1"/>
          </p:cNvSpPr>
          <p:nvPr/>
        </p:nvSpPr>
        <p:spPr bwMode="auto">
          <a:xfrm>
            <a:off x="1458913" y="1143000"/>
            <a:ext cx="622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Protein crystal in sucrose, NaWO4 and oil</a:t>
            </a:r>
          </a:p>
        </p:txBody>
      </p:sp>
    </p:spTree>
    <p:extLst>
      <p:ext uri="{BB962C8B-B14F-4D97-AF65-F5344CB8AC3E}">
        <p14:creationId xmlns:p14="http://schemas.microsoft.com/office/powerpoint/2010/main" val="133955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6517" name="Picture 5" descr="N16A_trig_WO4_2_002_fac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599" r="1022" b="11850"/>
          <a:stretch>
            <a:fillRect/>
          </a:stretch>
        </p:blipFill>
        <p:spPr bwMode="auto">
          <a:xfrm>
            <a:off x="392113" y="1671638"/>
            <a:ext cx="8345487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 sz="3600" dirty="0"/>
              <a:t>Dose contrast: differential expansion</a:t>
            </a:r>
          </a:p>
        </p:txBody>
      </p:sp>
      <p:sp>
        <p:nvSpPr>
          <p:cNvPr id="3136518" name="Text Box 6"/>
          <p:cNvSpPr txBox="1">
            <a:spLocks noChangeArrowheads="1"/>
          </p:cNvSpPr>
          <p:nvPr/>
        </p:nvSpPr>
        <p:spPr bwMode="auto">
          <a:xfrm>
            <a:off x="1458913" y="1143000"/>
            <a:ext cx="622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Protein crystal in sucrose, NaWO4 and oil</a:t>
            </a:r>
          </a:p>
        </p:txBody>
      </p:sp>
    </p:spTree>
    <p:extLst>
      <p:ext uri="{BB962C8B-B14F-4D97-AF65-F5344CB8AC3E}">
        <p14:creationId xmlns:p14="http://schemas.microsoft.com/office/powerpoint/2010/main" val="28698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75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 sz="3600" dirty="0"/>
              <a:t>Dose contrast: differential expansion</a:t>
            </a:r>
          </a:p>
        </p:txBody>
      </p:sp>
      <p:sp>
        <p:nvSpPr>
          <p:cNvPr id="3137540" name="Text Box 4"/>
          <p:cNvSpPr txBox="1">
            <a:spLocks noChangeArrowheads="1"/>
          </p:cNvSpPr>
          <p:nvPr/>
        </p:nvSpPr>
        <p:spPr bwMode="auto">
          <a:xfrm>
            <a:off x="1458913" y="1143000"/>
            <a:ext cx="622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Protein crystal in sucrose, NaWO4 and oil</a:t>
            </a:r>
          </a:p>
        </p:txBody>
      </p:sp>
      <p:pic>
        <p:nvPicPr>
          <p:cNvPr id="3137541" name="Picture 5" descr="N16A_trig_WO4_2_003_fac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599" r="1022" b="11850"/>
          <a:stretch>
            <a:fillRect/>
          </a:stretch>
        </p:blipFill>
        <p:spPr bwMode="auto">
          <a:xfrm>
            <a:off x="392113" y="1671638"/>
            <a:ext cx="8345487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86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 sz="3600" dirty="0"/>
              <a:t>Dose contrast: differential expansion</a:t>
            </a:r>
          </a:p>
        </p:txBody>
      </p:sp>
      <p:sp>
        <p:nvSpPr>
          <p:cNvPr id="3138563" name="Text Box 3"/>
          <p:cNvSpPr txBox="1">
            <a:spLocks noChangeArrowheads="1"/>
          </p:cNvSpPr>
          <p:nvPr/>
        </p:nvSpPr>
        <p:spPr bwMode="auto">
          <a:xfrm>
            <a:off x="1458913" y="1143000"/>
            <a:ext cx="622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Protein crystal in sucrose, NaWO4 and oil</a:t>
            </a:r>
          </a:p>
        </p:txBody>
      </p:sp>
      <p:pic>
        <p:nvPicPr>
          <p:cNvPr id="3138565" name="Picture 5" descr="N16A_trig_WO4_2_005_fac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599" r="1022" b="11850"/>
          <a:stretch>
            <a:fillRect/>
          </a:stretch>
        </p:blipFill>
        <p:spPr bwMode="auto">
          <a:xfrm>
            <a:off x="392113" y="1671638"/>
            <a:ext cx="8345487" cy="478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63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012431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3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522203" y="3051375"/>
            <a:ext cx="34644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 smtClean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 smtClean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two shots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3100680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189625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7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shots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2592044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9805877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1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shots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233590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5419351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5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shots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1946757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376287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9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shots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785601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529319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4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shots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2009805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3902125" y="3041681"/>
            <a:ext cx="1188720" cy="118872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Beam size?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 rot="1882101">
            <a:off x="3914028" y="3532951"/>
            <a:ext cx="1178350" cy="179109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72610" y="3258851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41012" y="3364007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09414" y="3469163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77816" y="3574319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814620" y="3784631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46218" y="3679475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3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76930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8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shots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3343907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533677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2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shots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363338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430069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8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shots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904565" y="1541929"/>
            <a:ext cx="717177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933700" y="3760926"/>
            <a:ext cx="2019300" cy="399819"/>
            <a:chOff x="2933700" y="3760926"/>
            <a:chExt cx="2019300" cy="399819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2933700" y="4160745"/>
              <a:ext cx="20193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491945" y="3760926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FWHM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901440" y="1931005"/>
            <a:ext cx="1746325" cy="399819"/>
            <a:chOff x="3901440" y="1931005"/>
            <a:chExt cx="1746325" cy="399819"/>
          </a:xfrm>
        </p:grpSpPr>
        <p:sp>
          <p:nvSpPr>
            <p:cNvPr id="6" name="TextBox 5"/>
            <p:cNvSpPr txBox="1"/>
            <p:nvPr/>
          </p:nvSpPr>
          <p:spPr>
            <a:xfrm>
              <a:off x="4019629" y="1931005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0.849 FWHM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3901440" y="2330824"/>
              <a:ext cx="174632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4194441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830134"/>
              </p:ext>
            </p:extLst>
          </p:nvPr>
        </p:nvGraphicFramePr>
        <p:xfrm>
          <a:off x="75413" y="568407"/>
          <a:ext cx="8974319" cy="5957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3 shots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158824" y="1850701"/>
            <a:ext cx="1662201" cy="399819"/>
            <a:chOff x="3901440" y="1931005"/>
            <a:chExt cx="1662201" cy="399819"/>
          </a:xfrm>
        </p:grpSpPr>
        <p:sp>
          <p:nvSpPr>
            <p:cNvPr id="20" name="TextBox 19"/>
            <p:cNvSpPr txBox="1"/>
            <p:nvPr/>
          </p:nvSpPr>
          <p:spPr>
            <a:xfrm>
              <a:off x="4019629" y="1931005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0.798 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FWHM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3901440" y="2330824"/>
              <a:ext cx="160748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84787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735907"/>
              </p:ext>
            </p:extLst>
          </p:nvPr>
        </p:nvGraphicFramePr>
        <p:xfrm>
          <a:off x="75413" y="568407"/>
          <a:ext cx="8974319" cy="5957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3 shots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58824" y="1633879"/>
            <a:ext cx="1662201" cy="399819"/>
            <a:chOff x="3901440" y="1931005"/>
            <a:chExt cx="1662201" cy="399819"/>
          </a:xfrm>
        </p:grpSpPr>
        <p:sp>
          <p:nvSpPr>
            <p:cNvPr id="7" name="TextBox 6"/>
            <p:cNvSpPr txBox="1"/>
            <p:nvPr/>
          </p:nvSpPr>
          <p:spPr>
            <a:xfrm>
              <a:off x="4019629" y="1931005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0.781 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FWHM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901440" y="2330824"/>
              <a:ext cx="160748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761294" y="2196445"/>
            <a:ext cx="583814" cy="471341"/>
            <a:chOff x="3761294" y="2196445"/>
            <a:chExt cx="583814" cy="471341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3780148" y="2196445"/>
              <a:ext cx="0" cy="47134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761294" y="2234153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12%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242478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566928"/>
            <a:ext cx="8980487" cy="5962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5 shots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362836" y="2600991"/>
            <a:ext cx="1544012" cy="397914"/>
            <a:chOff x="3813889" y="1932910"/>
            <a:chExt cx="1544012" cy="397914"/>
          </a:xfrm>
        </p:grpSpPr>
        <p:sp>
          <p:nvSpPr>
            <p:cNvPr id="7" name="TextBox 6"/>
            <p:cNvSpPr txBox="1"/>
            <p:nvPr/>
          </p:nvSpPr>
          <p:spPr>
            <a:xfrm>
              <a:off x="3813889" y="1932910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0.656 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FWHM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901440" y="2330824"/>
              <a:ext cx="130268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9238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566928"/>
            <a:ext cx="8980487" cy="5962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shot train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90510" y="2176785"/>
            <a:ext cx="1988879" cy="379061"/>
            <a:chOff x="3901440" y="1951763"/>
            <a:chExt cx="1988879" cy="379061"/>
          </a:xfrm>
        </p:grpSpPr>
        <p:sp>
          <p:nvSpPr>
            <p:cNvPr id="7" name="TextBox 6"/>
            <p:cNvSpPr txBox="1"/>
            <p:nvPr/>
          </p:nvSpPr>
          <p:spPr>
            <a:xfrm>
              <a:off x="4228668" y="1951763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1</a:t>
              </a: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.0 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FWHM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901440" y="2330824"/>
              <a:ext cx="198887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231876" y="1564849"/>
            <a:ext cx="583814" cy="471341"/>
            <a:chOff x="3761294" y="2196445"/>
            <a:chExt cx="583814" cy="47134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780148" y="2196445"/>
              <a:ext cx="0" cy="47134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761294" y="2234153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12%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11089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566928"/>
            <a:ext cx="8980487" cy="5962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shot train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50590" y="2176785"/>
            <a:ext cx="1828799" cy="379061"/>
            <a:chOff x="4061520" y="1951763"/>
            <a:chExt cx="1828799" cy="379061"/>
          </a:xfrm>
        </p:grpSpPr>
        <p:sp>
          <p:nvSpPr>
            <p:cNvPr id="7" name="TextBox 6"/>
            <p:cNvSpPr txBox="1"/>
            <p:nvPr/>
          </p:nvSpPr>
          <p:spPr>
            <a:xfrm>
              <a:off x="4228668" y="1951763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0</a:t>
              </a: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.9 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FWHM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061520" y="2329642"/>
              <a:ext cx="1828799" cy="118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458879" y="1150070"/>
            <a:ext cx="641522" cy="369332"/>
            <a:chOff x="3761294" y="2234153"/>
            <a:chExt cx="641522" cy="369332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780148" y="2280619"/>
              <a:ext cx="0" cy="26289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761294" y="2234153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4.5%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51665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" y="562387"/>
            <a:ext cx="8980487" cy="5962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shot train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76833" y="2167358"/>
            <a:ext cx="1602556" cy="388488"/>
            <a:chOff x="4287763" y="1942336"/>
            <a:chExt cx="1602556" cy="388488"/>
          </a:xfrm>
        </p:grpSpPr>
        <p:sp>
          <p:nvSpPr>
            <p:cNvPr id="7" name="TextBox 6"/>
            <p:cNvSpPr txBox="1"/>
            <p:nvPr/>
          </p:nvSpPr>
          <p:spPr>
            <a:xfrm>
              <a:off x="4445484" y="1942336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0.8 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FWHM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287763" y="2330824"/>
              <a:ext cx="160255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4430599" y="1093509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42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NaAc6_0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 descr="NaAc5_0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xtals_0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~0 MGy</a:t>
            </a:r>
          </a:p>
        </p:txBody>
      </p:sp>
      <p:sp>
        <p:nvSpPr>
          <p:cNvPr id="74765" name="Oval 13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74768" name="Group 16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15375" name="Freeform 14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76" name="Freeform 15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4769" name="Group 17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15373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74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4772" name="Group 20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15371" name="Freeform 21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72" name="Freeform 22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4775" name="Oval 23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74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5" grpId="0" animBg="1"/>
      <p:bldP spid="7477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“dose contrast” effects</a:t>
            </a:r>
            <a:endParaRPr lang="en-US" altLang="en-US" dirty="0"/>
          </a:p>
        </p:txBody>
      </p:sp>
      <p:pic>
        <p:nvPicPr>
          <p:cNvPr id="2310147" name="Picture 3" descr="dose_001_edge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784" y="1270262"/>
            <a:ext cx="8045821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10148" name="Text Box 4"/>
          <p:cNvSpPr txBox="1">
            <a:spLocks noChangeArrowheads="1"/>
          </p:cNvSpPr>
          <p:nvPr/>
        </p:nvSpPr>
        <p:spPr bwMode="auto">
          <a:xfrm>
            <a:off x="3935413" y="2025650"/>
            <a:ext cx="12731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before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43059" y="1244338"/>
            <a:ext cx="8041064" cy="5476973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8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6387" name="Picture 7" descr="NaAc6_5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NaAc5_5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xtals_5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    5 MGy</a:t>
            </a:r>
          </a:p>
        </p:txBody>
      </p:sp>
      <p:sp>
        <p:nvSpPr>
          <p:cNvPr id="16391" name="Oval 12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6392" name="Group 13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16400" name="Freeform 14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1" name="Freeform 15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6393" name="Group 16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16398" name="Freeform 17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99" name="Freeform 18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6394" name="Group 19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16396" name="Freeform 20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97" name="Freeform 21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395" name="Oval 22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91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7412" name="Picture 5" descr="NaAc6_11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NaAc5_11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xtals_11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    11 MGy</a:t>
            </a:r>
          </a:p>
        </p:txBody>
      </p:sp>
      <p:sp>
        <p:nvSpPr>
          <p:cNvPr id="17416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7417" name="Group 11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17425" name="Freeform 12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6" name="Freeform 13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418" name="Group 14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17423" name="Freeform 15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4" name="Freeform 16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419" name="Group 17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17421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2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7420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7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8436" name="Picture 5" descr="NaAc6_16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NaAc5_16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xtals_16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16 MGy</a:t>
            </a:r>
          </a:p>
        </p:txBody>
      </p:sp>
      <p:sp>
        <p:nvSpPr>
          <p:cNvPr id="18440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8441" name="Group 11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18449" name="Freeform 12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50" name="Freeform 13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8442" name="Group 14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18447" name="Freeform 15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48" name="Freeform 16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8443" name="Group 17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18445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46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444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0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9460" name="Picture 5" descr="NaAc6_22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NaAc5_22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xtals_22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22 MGy</a:t>
            </a:r>
          </a:p>
        </p:txBody>
      </p:sp>
      <p:sp>
        <p:nvSpPr>
          <p:cNvPr id="19464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9465" name="Group 11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19473" name="Freeform 12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4" name="Freeform 13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466" name="Group 14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19471" name="Freeform 15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2" name="Freeform 16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467" name="Group 17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19469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0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9468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1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484" name="Picture 5" descr="NaAc6_26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NaAc5_26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xtals_26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26 MGy</a:t>
            </a:r>
          </a:p>
        </p:txBody>
      </p:sp>
      <p:sp>
        <p:nvSpPr>
          <p:cNvPr id="20488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20489" name="Group 11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20497" name="Freeform 12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8" name="Freeform 13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490" name="Group 14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20495" name="Freeform 15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6" name="Freeform 16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491" name="Group 17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20493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4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0492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0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t="20912" r="9106" b="18175"/>
          <a:stretch/>
        </p:blipFill>
        <p:spPr bwMode="auto">
          <a:xfrm>
            <a:off x="558265" y="1828800"/>
            <a:ext cx="4620126" cy="417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In 2D: hexagonal pattern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64402" y="1566511"/>
            <a:ext cx="3511296" cy="3840480"/>
            <a:chOff x="2816352" y="1508760"/>
            <a:chExt cx="3511296" cy="3840480"/>
          </a:xfrm>
        </p:grpSpPr>
        <p:sp>
          <p:nvSpPr>
            <p:cNvPr id="11" name="Oval 10"/>
            <p:cNvSpPr/>
            <p:nvPr/>
          </p:nvSpPr>
          <p:spPr>
            <a:xfrm>
              <a:off x="3886200" y="3977640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956048" y="336499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956048" y="213055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122%</a:t>
              </a:r>
            </a:p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exposure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886200" y="1508760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816352" y="213055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816352" y="336499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3886200" y="2743985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00FF00"/>
                </a:gs>
                <a:gs pos="52000">
                  <a:srgbClr val="B9FFB9"/>
                </a:gs>
                <a:gs pos="100000">
                  <a:srgbClr val="E1FFE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 rot="1800000">
              <a:off x="3535053" y="2798953"/>
              <a:ext cx="1294425" cy="369634"/>
              <a:chOff x="4287763" y="1961190"/>
              <a:chExt cx="1294425" cy="369634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294656" y="1961190"/>
                <a:ext cx="12875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prstClr val="black"/>
                    </a:solidFill>
                    <a:latin typeface="Arial" charset="0"/>
                  </a:rPr>
                  <a:t>0.9 </a:t>
                </a:r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FWHM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>
                <a:off x="4287763" y="2330824"/>
                <a:ext cx="123444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extBox 4"/>
          <p:cNvSpPr txBox="1"/>
          <p:nvPr/>
        </p:nvSpPr>
        <p:spPr>
          <a:xfrm>
            <a:off x="0" y="1876927"/>
            <a:ext cx="981777" cy="2741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ts val="29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0.3%</a:t>
            </a:r>
          </a:p>
          <a:p>
            <a:pPr algn="r">
              <a:lnSpc>
                <a:spcPts val="29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0.2%</a:t>
            </a:r>
          </a:p>
          <a:p>
            <a:pPr algn="r">
              <a:lnSpc>
                <a:spcPts val="29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0.1%</a:t>
            </a:r>
          </a:p>
          <a:p>
            <a:pPr algn="r">
              <a:lnSpc>
                <a:spcPts val="29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>
              <a:lnSpc>
                <a:spcPts val="29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-0.1%</a:t>
            </a:r>
          </a:p>
          <a:p>
            <a:pPr algn="r">
              <a:lnSpc>
                <a:spcPts val="29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-0.2%</a:t>
            </a:r>
          </a:p>
          <a:p>
            <a:pPr algn="r">
              <a:lnSpc>
                <a:spcPts val="29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-0.3%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960" y="1188720"/>
            <a:ext cx="2559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dose = 180% peak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02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" t="20894" r="9238" b="18626"/>
          <a:stretch/>
        </p:blipFill>
        <p:spPr bwMode="auto">
          <a:xfrm>
            <a:off x="669298" y="1781666"/>
            <a:ext cx="4487159" cy="414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In 2D: hexagonal pattern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64402" y="1566511"/>
            <a:ext cx="3511296" cy="3840480"/>
            <a:chOff x="2816352" y="1508760"/>
            <a:chExt cx="3511296" cy="3840480"/>
          </a:xfrm>
        </p:grpSpPr>
        <p:sp>
          <p:nvSpPr>
            <p:cNvPr id="11" name="Oval 10"/>
            <p:cNvSpPr/>
            <p:nvPr/>
          </p:nvSpPr>
          <p:spPr>
            <a:xfrm>
              <a:off x="3886200" y="3977640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956048" y="336499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956048" y="213055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exposure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886200" y="1508760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816352" y="213055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816352" y="336499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3886200" y="2743985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00FF00"/>
                </a:gs>
                <a:gs pos="52000">
                  <a:srgbClr val="B9FFB9"/>
                </a:gs>
                <a:gs pos="100000">
                  <a:srgbClr val="E1FFE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 rot="1800000">
              <a:off x="3477365" y="2800675"/>
              <a:ext cx="1415772" cy="369635"/>
              <a:chOff x="4230536" y="1961189"/>
              <a:chExt cx="1415772" cy="36963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230536" y="1961189"/>
                <a:ext cx="14157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prstClr val="black"/>
                    </a:solidFill>
                    <a:latin typeface="Arial" charset="0"/>
                  </a:rPr>
                  <a:t>0.89 </a:t>
                </a:r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FWHM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>
                <a:off x="4287763" y="2330824"/>
                <a:ext cx="123444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extBox 4"/>
          <p:cNvSpPr txBox="1"/>
          <p:nvPr/>
        </p:nvSpPr>
        <p:spPr>
          <a:xfrm>
            <a:off x="0" y="1801505"/>
            <a:ext cx="981777" cy="27515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  <a:p>
            <a:pPr algn="r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</a:p>
          <a:p>
            <a:pPr algn="r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1%</a:t>
            </a:r>
          </a:p>
          <a:p>
            <a:pPr algn="r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-1%</a:t>
            </a:r>
          </a:p>
          <a:p>
            <a:pPr algn="r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-2%</a:t>
            </a:r>
          </a:p>
          <a:p>
            <a:pPr algn="r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-3%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2960" y="1188720"/>
            <a:ext cx="2559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dose = 164% peak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708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In 2D: moving train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2960" y="1188720"/>
            <a:ext cx="3489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dose = 120% +/- 1.5% peak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t="3690" r="18895" b="-2371"/>
          <a:stretch/>
        </p:blipFill>
        <p:spPr bwMode="auto">
          <a:xfrm rot="16200000">
            <a:off x="2362" y="2217662"/>
            <a:ext cx="4470295" cy="37491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grpSp>
        <p:nvGrpSpPr>
          <p:cNvPr id="6" name="Group 5"/>
          <p:cNvGrpSpPr/>
          <p:nvPr/>
        </p:nvGrpSpPr>
        <p:grpSpPr>
          <a:xfrm>
            <a:off x="5750746" y="362079"/>
            <a:ext cx="1371600" cy="6224833"/>
            <a:chOff x="5750746" y="362079"/>
            <a:chExt cx="1371600" cy="6224833"/>
          </a:xfrm>
        </p:grpSpPr>
        <p:sp>
          <p:nvSpPr>
            <p:cNvPr id="25" name="Oval 24"/>
            <p:cNvSpPr/>
            <p:nvPr/>
          </p:nvSpPr>
          <p:spPr>
            <a:xfrm>
              <a:off x="5750746" y="521531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750746" y="4035391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750746" y="1566511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5750746" y="2801736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00FF00"/>
                </a:gs>
                <a:gs pos="52000">
                  <a:srgbClr val="B9FFB9"/>
                </a:gs>
                <a:gs pos="100000">
                  <a:srgbClr val="E1FFE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 rot="5400000">
              <a:off x="5929858" y="2715301"/>
              <a:ext cx="1294425" cy="369635"/>
              <a:chOff x="4287763" y="1961189"/>
              <a:chExt cx="1294425" cy="36963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294656" y="1961189"/>
                <a:ext cx="12875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prstClr val="black"/>
                    </a:solidFill>
                    <a:latin typeface="Arial" charset="0"/>
                  </a:rPr>
                  <a:t>0.8 </a:t>
                </a:r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FWHM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>
                <a:off x="4287763" y="2330824"/>
                <a:ext cx="123444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Oval 25"/>
            <p:cNvSpPr/>
            <p:nvPr/>
          </p:nvSpPr>
          <p:spPr>
            <a:xfrm>
              <a:off x="5750746" y="362079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45811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8758E-6 L -0.25868 1.88758E-6 L 0.27726 1.88758E-6 L 4.72222E-6 1.88758E-6 Z " pathEditMode="relative" ptsTypes="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4513943" y="2496457"/>
            <a:ext cx="1190171" cy="100148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76686" y="1915886"/>
            <a:ext cx="24240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 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crystal</a:t>
            </a:r>
          </a:p>
        </p:txBody>
      </p:sp>
      <p:sp>
        <p:nvSpPr>
          <p:cNvPr id="16" name="Oval 15"/>
          <p:cNvSpPr/>
          <p:nvPr/>
        </p:nvSpPr>
        <p:spPr>
          <a:xfrm>
            <a:off x="1524000" y="1901371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09600" y="1828800"/>
            <a:ext cx="9144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200" y="1219200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beam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614057" y="1828800"/>
            <a:ext cx="957943" cy="49348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2000" y="152400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to find the crystal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24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6 L 0.21598 7.40741E-6 L 0.21789 0.05325 L -0.03003 0.05325 L -0.03211 0.10394 L 0.29393 0.10394 L 0.3 0.15464 L -0.06215 0.15186 L -0.05816 0.21598 L 0.43386 0.20533 L 0.43177 0.26135 L -0.0401 0.2639 L -0.03402 0.31459 L 0.50591 0.31737 L 0.51389 0.36806 L 0.03195 0.35996 L 0.03386 0.4213 L 0.2 0.4132 " pathEditMode="relative" ptsTypes="AAAAAAAAAAAAAAA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solidFill>
            <a:srgbClr val="00B050"/>
          </a:solidFill>
          <a:extLst/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for flat dose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938664" y="1862962"/>
            <a:ext cx="5907413" cy="3421856"/>
          </a:xfrm>
          <a:custGeom>
            <a:avLst/>
            <a:gdLst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974977 w 5907413"/>
              <a:gd name="connsiteY38" fmla="*/ 2680758 h 3421856"/>
              <a:gd name="connsiteX39" fmla="*/ 588478 w 5907413"/>
              <a:gd name="connsiteY39" fmla="*/ 2690184 h 3421856"/>
              <a:gd name="connsiteX40" fmla="*/ 362235 w 5907413"/>
              <a:gd name="connsiteY40" fmla="*/ 2595916 h 3421856"/>
              <a:gd name="connsiteX41" fmla="*/ 277394 w 5907413"/>
              <a:gd name="connsiteY41" fmla="*/ 2416807 h 3421856"/>
              <a:gd name="connsiteX42" fmla="*/ 381089 w 5907413"/>
              <a:gd name="connsiteY42" fmla="*/ 2284832 h 3421856"/>
              <a:gd name="connsiteX43" fmla="*/ 296247 w 5907413"/>
              <a:gd name="connsiteY43" fmla="*/ 2247125 h 3421856"/>
              <a:gd name="connsiteX44" fmla="*/ 220833 w 5907413"/>
              <a:gd name="connsiteY44" fmla="*/ 2124576 h 3421856"/>
              <a:gd name="connsiteX45" fmla="*/ 286821 w 5907413"/>
              <a:gd name="connsiteY45" fmla="*/ 1992601 h 3421856"/>
              <a:gd name="connsiteX46" fmla="*/ 154845 w 5907413"/>
              <a:gd name="connsiteY46" fmla="*/ 1954894 h 3421856"/>
              <a:gd name="connsiteX47" fmla="*/ 60577 w 5907413"/>
              <a:gd name="connsiteY47" fmla="*/ 1794638 h 3421856"/>
              <a:gd name="connsiteX48" fmla="*/ 32297 w 5907413"/>
              <a:gd name="connsiteY48" fmla="*/ 1747504 h 3421856"/>
              <a:gd name="connsiteX49" fmla="*/ 154845 w 5907413"/>
              <a:gd name="connsiteY49" fmla="*/ 1568395 h 3421856"/>
              <a:gd name="connsiteX50" fmla="*/ 88858 w 5907413"/>
              <a:gd name="connsiteY50" fmla="*/ 1521261 h 3421856"/>
              <a:gd name="connsiteX51" fmla="*/ 4016 w 5907413"/>
              <a:gd name="connsiteY51" fmla="*/ 1417566 h 3421856"/>
              <a:gd name="connsiteX52" fmla="*/ 32297 w 5907413"/>
              <a:gd name="connsiteY52" fmla="*/ 1238457 h 3421856"/>
              <a:gd name="connsiteX53" fmla="*/ 192552 w 5907413"/>
              <a:gd name="connsiteY53" fmla="*/ 1163042 h 3421856"/>
              <a:gd name="connsiteX54" fmla="*/ 352808 w 5907413"/>
              <a:gd name="connsiteY54" fmla="*/ 1106481 h 3421856"/>
              <a:gd name="connsiteX55" fmla="*/ 315101 w 5907413"/>
              <a:gd name="connsiteY55" fmla="*/ 955652 h 3421856"/>
              <a:gd name="connsiteX56" fmla="*/ 399942 w 5907413"/>
              <a:gd name="connsiteY56" fmla="*/ 851958 h 3421856"/>
              <a:gd name="connsiteX57" fmla="*/ 475357 w 5907413"/>
              <a:gd name="connsiteY57" fmla="*/ 833104 h 3421856"/>
              <a:gd name="connsiteX58" fmla="*/ 371662 w 5907413"/>
              <a:gd name="connsiteY58" fmla="*/ 719982 h 3421856"/>
              <a:gd name="connsiteX59" fmla="*/ 333955 w 5907413"/>
              <a:gd name="connsiteY59" fmla="*/ 550300 h 3421856"/>
              <a:gd name="connsiteX60" fmla="*/ 428223 w 5907413"/>
              <a:gd name="connsiteY60" fmla="*/ 418325 h 3421856"/>
              <a:gd name="connsiteX61" fmla="*/ 616759 w 5907413"/>
              <a:gd name="connsiteY61" fmla="*/ 408898 h 3421856"/>
              <a:gd name="connsiteX62" fmla="*/ 588478 w 5907413"/>
              <a:gd name="connsiteY62" fmla="*/ 248642 h 3421856"/>
              <a:gd name="connsiteX63" fmla="*/ 673320 w 5907413"/>
              <a:gd name="connsiteY63" fmla="*/ 135520 h 3421856"/>
              <a:gd name="connsiteX64" fmla="*/ 824148 w 5907413"/>
              <a:gd name="connsiteY64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3972701 w 5907413"/>
              <a:gd name="connsiteY11" fmla="*/ 1398712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5113344 w 5907413"/>
              <a:gd name="connsiteY16" fmla="*/ 1917186 h 3421856"/>
              <a:gd name="connsiteX17" fmla="*/ 5151051 w 5907413"/>
              <a:gd name="connsiteY17" fmla="*/ 2190564 h 3421856"/>
              <a:gd name="connsiteX18" fmla="*/ 5499843 w 5907413"/>
              <a:gd name="connsiteY18" fmla="*/ 2209417 h 3421856"/>
              <a:gd name="connsiteX19" fmla="*/ 5697806 w 5907413"/>
              <a:gd name="connsiteY19" fmla="*/ 2228271 h 3421856"/>
              <a:gd name="connsiteX20" fmla="*/ 5792074 w 5907413"/>
              <a:gd name="connsiteY20" fmla="*/ 2303685 h 3421856"/>
              <a:gd name="connsiteX21" fmla="*/ 5801501 w 5907413"/>
              <a:gd name="connsiteY21" fmla="*/ 2454514 h 3421856"/>
              <a:gd name="connsiteX22" fmla="*/ 5688379 w 5907413"/>
              <a:gd name="connsiteY22" fmla="*/ 2614770 h 3421856"/>
              <a:gd name="connsiteX23" fmla="*/ 5858062 w 5907413"/>
              <a:gd name="connsiteY23" fmla="*/ 2661904 h 3421856"/>
              <a:gd name="connsiteX24" fmla="*/ 5895769 w 5907413"/>
              <a:gd name="connsiteY24" fmla="*/ 2878720 h 3421856"/>
              <a:gd name="connsiteX25" fmla="*/ 5678952 w 5907413"/>
              <a:gd name="connsiteY25" fmla="*/ 3067257 h 3421856"/>
              <a:gd name="connsiteX26" fmla="*/ 5565831 w 5907413"/>
              <a:gd name="connsiteY26" fmla="*/ 3067257 h 3421856"/>
              <a:gd name="connsiteX27" fmla="*/ 4255505 w 5907413"/>
              <a:gd name="connsiteY27" fmla="*/ 3076683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974977 w 5907413"/>
              <a:gd name="connsiteY38" fmla="*/ 2680758 h 3421856"/>
              <a:gd name="connsiteX39" fmla="*/ 588478 w 5907413"/>
              <a:gd name="connsiteY39" fmla="*/ 2690184 h 3421856"/>
              <a:gd name="connsiteX40" fmla="*/ 362235 w 5907413"/>
              <a:gd name="connsiteY40" fmla="*/ 2595916 h 3421856"/>
              <a:gd name="connsiteX41" fmla="*/ 277394 w 5907413"/>
              <a:gd name="connsiteY41" fmla="*/ 2416807 h 3421856"/>
              <a:gd name="connsiteX42" fmla="*/ 381089 w 5907413"/>
              <a:gd name="connsiteY42" fmla="*/ 2284832 h 3421856"/>
              <a:gd name="connsiteX43" fmla="*/ 296247 w 5907413"/>
              <a:gd name="connsiteY43" fmla="*/ 2247125 h 3421856"/>
              <a:gd name="connsiteX44" fmla="*/ 220833 w 5907413"/>
              <a:gd name="connsiteY44" fmla="*/ 2124576 h 3421856"/>
              <a:gd name="connsiteX45" fmla="*/ 286821 w 5907413"/>
              <a:gd name="connsiteY45" fmla="*/ 1992601 h 3421856"/>
              <a:gd name="connsiteX46" fmla="*/ 154845 w 5907413"/>
              <a:gd name="connsiteY46" fmla="*/ 1954894 h 3421856"/>
              <a:gd name="connsiteX47" fmla="*/ 60577 w 5907413"/>
              <a:gd name="connsiteY47" fmla="*/ 1794638 h 3421856"/>
              <a:gd name="connsiteX48" fmla="*/ 32297 w 5907413"/>
              <a:gd name="connsiteY48" fmla="*/ 1747504 h 3421856"/>
              <a:gd name="connsiteX49" fmla="*/ 154845 w 5907413"/>
              <a:gd name="connsiteY49" fmla="*/ 1568395 h 3421856"/>
              <a:gd name="connsiteX50" fmla="*/ 88858 w 5907413"/>
              <a:gd name="connsiteY50" fmla="*/ 1521261 h 3421856"/>
              <a:gd name="connsiteX51" fmla="*/ 4016 w 5907413"/>
              <a:gd name="connsiteY51" fmla="*/ 1417566 h 3421856"/>
              <a:gd name="connsiteX52" fmla="*/ 32297 w 5907413"/>
              <a:gd name="connsiteY52" fmla="*/ 1238457 h 3421856"/>
              <a:gd name="connsiteX53" fmla="*/ 192552 w 5907413"/>
              <a:gd name="connsiteY53" fmla="*/ 1163042 h 3421856"/>
              <a:gd name="connsiteX54" fmla="*/ 352808 w 5907413"/>
              <a:gd name="connsiteY54" fmla="*/ 1106481 h 3421856"/>
              <a:gd name="connsiteX55" fmla="*/ 315101 w 5907413"/>
              <a:gd name="connsiteY55" fmla="*/ 955652 h 3421856"/>
              <a:gd name="connsiteX56" fmla="*/ 399942 w 5907413"/>
              <a:gd name="connsiteY56" fmla="*/ 851958 h 3421856"/>
              <a:gd name="connsiteX57" fmla="*/ 475357 w 5907413"/>
              <a:gd name="connsiteY57" fmla="*/ 833104 h 3421856"/>
              <a:gd name="connsiteX58" fmla="*/ 371662 w 5907413"/>
              <a:gd name="connsiteY58" fmla="*/ 719982 h 3421856"/>
              <a:gd name="connsiteX59" fmla="*/ 333955 w 5907413"/>
              <a:gd name="connsiteY59" fmla="*/ 550300 h 3421856"/>
              <a:gd name="connsiteX60" fmla="*/ 428223 w 5907413"/>
              <a:gd name="connsiteY60" fmla="*/ 418325 h 3421856"/>
              <a:gd name="connsiteX61" fmla="*/ 616759 w 5907413"/>
              <a:gd name="connsiteY61" fmla="*/ 408898 h 3421856"/>
              <a:gd name="connsiteX62" fmla="*/ 588478 w 5907413"/>
              <a:gd name="connsiteY62" fmla="*/ 248642 h 3421856"/>
              <a:gd name="connsiteX63" fmla="*/ 673320 w 5907413"/>
              <a:gd name="connsiteY63" fmla="*/ 135520 h 3421856"/>
              <a:gd name="connsiteX64" fmla="*/ 824148 w 5907413"/>
              <a:gd name="connsiteY64" fmla="*/ 50679 h 3421856"/>
              <a:gd name="connsiteX65" fmla="*/ 927843 w 5907413"/>
              <a:gd name="connsiteY65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5113344 w 5907413"/>
              <a:gd name="connsiteY16" fmla="*/ 1917186 h 3421856"/>
              <a:gd name="connsiteX17" fmla="*/ 5151051 w 5907413"/>
              <a:gd name="connsiteY17" fmla="*/ 2190564 h 3421856"/>
              <a:gd name="connsiteX18" fmla="*/ 5499843 w 5907413"/>
              <a:gd name="connsiteY18" fmla="*/ 2209417 h 3421856"/>
              <a:gd name="connsiteX19" fmla="*/ 5697806 w 5907413"/>
              <a:gd name="connsiteY19" fmla="*/ 2228271 h 3421856"/>
              <a:gd name="connsiteX20" fmla="*/ 5792074 w 5907413"/>
              <a:gd name="connsiteY20" fmla="*/ 2303685 h 3421856"/>
              <a:gd name="connsiteX21" fmla="*/ 5801501 w 5907413"/>
              <a:gd name="connsiteY21" fmla="*/ 2454514 h 3421856"/>
              <a:gd name="connsiteX22" fmla="*/ 5688379 w 5907413"/>
              <a:gd name="connsiteY22" fmla="*/ 2614770 h 3421856"/>
              <a:gd name="connsiteX23" fmla="*/ 5858062 w 5907413"/>
              <a:gd name="connsiteY23" fmla="*/ 2661904 h 3421856"/>
              <a:gd name="connsiteX24" fmla="*/ 5895769 w 5907413"/>
              <a:gd name="connsiteY24" fmla="*/ 2878720 h 3421856"/>
              <a:gd name="connsiteX25" fmla="*/ 5678952 w 5907413"/>
              <a:gd name="connsiteY25" fmla="*/ 3067257 h 3421856"/>
              <a:gd name="connsiteX26" fmla="*/ 5565831 w 5907413"/>
              <a:gd name="connsiteY26" fmla="*/ 3067257 h 3421856"/>
              <a:gd name="connsiteX27" fmla="*/ 4255505 w 5907413"/>
              <a:gd name="connsiteY27" fmla="*/ 3076683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588478 w 5907413"/>
              <a:gd name="connsiteY38" fmla="*/ 2690184 h 3421856"/>
              <a:gd name="connsiteX39" fmla="*/ 362235 w 5907413"/>
              <a:gd name="connsiteY39" fmla="*/ 2595916 h 3421856"/>
              <a:gd name="connsiteX40" fmla="*/ 277394 w 5907413"/>
              <a:gd name="connsiteY40" fmla="*/ 2416807 h 3421856"/>
              <a:gd name="connsiteX41" fmla="*/ 381089 w 5907413"/>
              <a:gd name="connsiteY41" fmla="*/ 2284832 h 3421856"/>
              <a:gd name="connsiteX42" fmla="*/ 296247 w 5907413"/>
              <a:gd name="connsiteY42" fmla="*/ 2247125 h 3421856"/>
              <a:gd name="connsiteX43" fmla="*/ 220833 w 5907413"/>
              <a:gd name="connsiteY43" fmla="*/ 2124576 h 3421856"/>
              <a:gd name="connsiteX44" fmla="*/ 286821 w 5907413"/>
              <a:gd name="connsiteY44" fmla="*/ 1992601 h 3421856"/>
              <a:gd name="connsiteX45" fmla="*/ 154845 w 5907413"/>
              <a:gd name="connsiteY45" fmla="*/ 1954894 h 3421856"/>
              <a:gd name="connsiteX46" fmla="*/ 60577 w 5907413"/>
              <a:gd name="connsiteY46" fmla="*/ 1794638 h 3421856"/>
              <a:gd name="connsiteX47" fmla="*/ 32297 w 5907413"/>
              <a:gd name="connsiteY47" fmla="*/ 1747504 h 3421856"/>
              <a:gd name="connsiteX48" fmla="*/ 154845 w 5907413"/>
              <a:gd name="connsiteY48" fmla="*/ 1568395 h 3421856"/>
              <a:gd name="connsiteX49" fmla="*/ 88858 w 5907413"/>
              <a:gd name="connsiteY49" fmla="*/ 1521261 h 3421856"/>
              <a:gd name="connsiteX50" fmla="*/ 4016 w 5907413"/>
              <a:gd name="connsiteY50" fmla="*/ 1417566 h 3421856"/>
              <a:gd name="connsiteX51" fmla="*/ 32297 w 5907413"/>
              <a:gd name="connsiteY51" fmla="*/ 1238457 h 3421856"/>
              <a:gd name="connsiteX52" fmla="*/ 192552 w 5907413"/>
              <a:gd name="connsiteY52" fmla="*/ 1163042 h 3421856"/>
              <a:gd name="connsiteX53" fmla="*/ 352808 w 5907413"/>
              <a:gd name="connsiteY53" fmla="*/ 1106481 h 3421856"/>
              <a:gd name="connsiteX54" fmla="*/ 315101 w 5907413"/>
              <a:gd name="connsiteY54" fmla="*/ 955652 h 3421856"/>
              <a:gd name="connsiteX55" fmla="*/ 399942 w 5907413"/>
              <a:gd name="connsiteY55" fmla="*/ 851958 h 3421856"/>
              <a:gd name="connsiteX56" fmla="*/ 475357 w 5907413"/>
              <a:gd name="connsiteY56" fmla="*/ 833104 h 3421856"/>
              <a:gd name="connsiteX57" fmla="*/ 371662 w 5907413"/>
              <a:gd name="connsiteY57" fmla="*/ 719982 h 3421856"/>
              <a:gd name="connsiteX58" fmla="*/ 333955 w 5907413"/>
              <a:gd name="connsiteY58" fmla="*/ 550300 h 3421856"/>
              <a:gd name="connsiteX59" fmla="*/ 428223 w 5907413"/>
              <a:gd name="connsiteY59" fmla="*/ 418325 h 3421856"/>
              <a:gd name="connsiteX60" fmla="*/ 616759 w 5907413"/>
              <a:gd name="connsiteY60" fmla="*/ 408898 h 3421856"/>
              <a:gd name="connsiteX61" fmla="*/ 588478 w 5907413"/>
              <a:gd name="connsiteY61" fmla="*/ 248642 h 3421856"/>
              <a:gd name="connsiteX62" fmla="*/ 673320 w 5907413"/>
              <a:gd name="connsiteY62" fmla="*/ 135520 h 3421856"/>
              <a:gd name="connsiteX63" fmla="*/ 824148 w 5907413"/>
              <a:gd name="connsiteY63" fmla="*/ 50679 h 3421856"/>
              <a:gd name="connsiteX64" fmla="*/ 927843 w 5907413"/>
              <a:gd name="connsiteY64" fmla="*/ 22399 h 342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907413" h="3421856">
                <a:moveTo>
                  <a:pt x="927843" y="22399"/>
                </a:moveTo>
                <a:cubicBezTo>
                  <a:pt x="1718909" y="403"/>
                  <a:pt x="2509975" y="-21593"/>
                  <a:pt x="2869765" y="41252"/>
                </a:cubicBezTo>
                <a:cubicBezTo>
                  <a:pt x="3229555" y="104097"/>
                  <a:pt x="3066156" y="324057"/>
                  <a:pt x="3086581" y="399471"/>
                </a:cubicBezTo>
                <a:cubicBezTo>
                  <a:pt x="3107006" y="474885"/>
                  <a:pt x="2973459" y="457603"/>
                  <a:pt x="2992313" y="493739"/>
                </a:cubicBezTo>
                <a:cubicBezTo>
                  <a:pt x="3011167" y="529875"/>
                  <a:pt x="3160425" y="577009"/>
                  <a:pt x="3199703" y="616287"/>
                </a:cubicBezTo>
                <a:cubicBezTo>
                  <a:pt x="3238981" y="655565"/>
                  <a:pt x="3160424" y="702700"/>
                  <a:pt x="3227983" y="729409"/>
                </a:cubicBezTo>
                <a:cubicBezTo>
                  <a:pt x="3295542" y="756118"/>
                  <a:pt x="3498219" y="737265"/>
                  <a:pt x="3605056" y="776543"/>
                </a:cubicBezTo>
                <a:cubicBezTo>
                  <a:pt x="3711893" y="815821"/>
                  <a:pt x="3826586" y="917945"/>
                  <a:pt x="3869006" y="965079"/>
                </a:cubicBezTo>
                <a:cubicBezTo>
                  <a:pt x="3911427" y="1012213"/>
                  <a:pt x="3854866" y="1024782"/>
                  <a:pt x="3859579" y="1059347"/>
                </a:cubicBezTo>
                <a:cubicBezTo>
                  <a:pt x="3864292" y="1093912"/>
                  <a:pt x="3845439" y="1153615"/>
                  <a:pt x="3897286" y="1172469"/>
                </a:cubicBezTo>
                <a:cubicBezTo>
                  <a:pt x="3949133" y="1191323"/>
                  <a:pt x="4106247" y="1153615"/>
                  <a:pt x="4170663" y="1172469"/>
                </a:cubicBezTo>
                <a:cubicBezTo>
                  <a:pt x="4235080" y="1191323"/>
                  <a:pt x="4247649" y="1243171"/>
                  <a:pt x="4283785" y="1285591"/>
                </a:cubicBezTo>
                <a:cubicBezTo>
                  <a:pt x="4319921" y="1328011"/>
                  <a:pt x="4288499" y="1400283"/>
                  <a:pt x="4387480" y="1426992"/>
                </a:cubicBezTo>
                <a:cubicBezTo>
                  <a:pt x="4486461" y="1453701"/>
                  <a:pt x="4748841" y="1411281"/>
                  <a:pt x="4877674" y="1445846"/>
                </a:cubicBezTo>
                <a:cubicBezTo>
                  <a:pt x="5006507" y="1480411"/>
                  <a:pt x="5124342" y="1566823"/>
                  <a:pt x="5160478" y="1634382"/>
                </a:cubicBezTo>
                <a:cubicBezTo>
                  <a:pt x="5196614" y="1701941"/>
                  <a:pt x="5102347" y="1804065"/>
                  <a:pt x="5094491" y="1851199"/>
                </a:cubicBezTo>
                <a:cubicBezTo>
                  <a:pt x="5086635" y="1898333"/>
                  <a:pt x="5103917" y="1860625"/>
                  <a:pt x="5113344" y="1917186"/>
                </a:cubicBezTo>
                <a:cubicBezTo>
                  <a:pt x="5122771" y="1973747"/>
                  <a:pt x="5086635" y="2141859"/>
                  <a:pt x="5151051" y="2190564"/>
                </a:cubicBezTo>
                <a:cubicBezTo>
                  <a:pt x="5215467" y="2239269"/>
                  <a:pt x="5408717" y="2203133"/>
                  <a:pt x="5499843" y="2209417"/>
                </a:cubicBezTo>
                <a:cubicBezTo>
                  <a:pt x="5590969" y="2215701"/>
                  <a:pt x="5649101" y="2212560"/>
                  <a:pt x="5697806" y="2228271"/>
                </a:cubicBezTo>
                <a:cubicBezTo>
                  <a:pt x="5746511" y="2243982"/>
                  <a:pt x="5774792" y="2265978"/>
                  <a:pt x="5792074" y="2303685"/>
                </a:cubicBezTo>
                <a:cubicBezTo>
                  <a:pt x="5809356" y="2341392"/>
                  <a:pt x="5818783" y="2402667"/>
                  <a:pt x="5801501" y="2454514"/>
                </a:cubicBezTo>
                <a:cubicBezTo>
                  <a:pt x="5784219" y="2506361"/>
                  <a:pt x="5678952" y="2580205"/>
                  <a:pt x="5688379" y="2614770"/>
                </a:cubicBezTo>
                <a:cubicBezTo>
                  <a:pt x="5697806" y="2649335"/>
                  <a:pt x="5823497" y="2617912"/>
                  <a:pt x="5858062" y="2661904"/>
                </a:cubicBezTo>
                <a:cubicBezTo>
                  <a:pt x="5892627" y="2705896"/>
                  <a:pt x="5925621" y="2811161"/>
                  <a:pt x="5895769" y="2878720"/>
                </a:cubicBezTo>
                <a:cubicBezTo>
                  <a:pt x="5865917" y="2946279"/>
                  <a:pt x="5733942" y="3035834"/>
                  <a:pt x="5678952" y="3067257"/>
                </a:cubicBezTo>
                <a:cubicBezTo>
                  <a:pt x="5623962" y="3098680"/>
                  <a:pt x="5803072" y="3065686"/>
                  <a:pt x="5565831" y="3067257"/>
                </a:cubicBezTo>
                <a:lnTo>
                  <a:pt x="4255505" y="3076683"/>
                </a:lnTo>
                <a:lnTo>
                  <a:pt x="3030021" y="3086110"/>
                </a:lnTo>
                <a:cubicBezTo>
                  <a:pt x="3000171" y="3185092"/>
                  <a:pt x="3037876" y="3169381"/>
                  <a:pt x="3011167" y="3208659"/>
                </a:cubicBezTo>
                <a:cubicBezTo>
                  <a:pt x="2984458" y="3247937"/>
                  <a:pt x="2924755" y="3291929"/>
                  <a:pt x="2869765" y="3321780"/>
                </a:cubicBezTo>
                <a:cubicBezTo>
                  <a:pt x="2814775" y="3351631"/>
                  <a:pt x="2956178" y="3373628"/>
                  <a:pt x="2681229" y="3387768"/>
                </a:cubicBezTo>
                <a:cubicBezTo>
                  <a:pt x="2406280" y="3401908"/>
                  <a:pt x="1512305" y="3444329"/>
                  <a:pt x="1220074" y="3406622"/>
                </a:cubicBezTo>
                <a:cubicBezTo>
                  <a:pt x="927843" y="3368915"/>
                  <a:pt x="976548" y="3216515"/>
                  <a:pt x="927843" y="3161525"/>
                </a:cubicBezTo>
                <a:cubicBezTo>
                  <a:pt x="879138" y="3106535"/>
                  <a:pt x="908989" y="3109677"/>
                  <a:pt x="927843" y="3076683"/>
                </a:cubicBezTo>
                <a:cubicBezTo>
                  <a:pt x="946697" y="3043689"/>
                  <a:pt x="1037823" y="2996556"/>
                  <a:pt x="1040965" y="2963562"/>
                </a:cubicBezTo>
                <a:cubicBezTo>
                  <a:pt x="1044107" y="2930568"/>
                  <a:pt x="967122" y="2916427"/>
                  <a:pt x="946697" y="2878720"/>
                </a:cubicBezTo>
                <a:cubicBezTo>
                  <a:pt x="926272" y="2841013"/>
                  <a:pt x="978119" y="2768741"/>
                  <a:pt x="918416" y="2737318"/>
                </a:cubicBezTo>
                <a:cubicBezTo>
                  <a:pt x="858713" y="2705895"/>
                  <a:pt x="681175" y="2713751"/>
                  <a:pt x="588478" y="2690184"/>
                </a:cubicBezTo>
                <a:cubicBezTo>
                  <a:pt x="495781" y="2666617"/>
                  <a:pt x="414082" y="2641479"/>
                  <a:pt x="362235" y="2595916"/>
                </a:cubicBezTo>
                <a:cubicBezTo>
                  <a:pt x="310388" y="2550353"/>
                  <a:pt x="274252" y="2468654"/>
                  <a:pt x="277394" y="2416807"/>
                </a:cubicBezTo>
                <a:cubicBezTo>
                  <a:pt x="280536" y="2364960"/>
                  <a:pt x="377947" y="2313112"/>
                  <a:pt x="381089" y="2284832"/>
                </a:cubicBezTo>
                <a:cubicBezTo>
                  <a:pt x="384231" y="2256552"/>
                  <a:pt x="322956" y="2273834"/>
                  <a:pt x="296247" y="2247125"/>
                </a:cubicBezTo>
                <a:cubicBezTo>
                  <a:pt x="269538" y="2220416"/>
                  <a:pt x="222404" y="2166997"/>
                  <a:pt x="220833" y="2124576"/>
                </a:cubicBezTo>
                <a:cubicBezTo>
                  <a:pt x="219262" y="2082155"/>
                  <a:pt x="297819" y="2020881"/>
                  <a:pt x="286821" y="1992601"/>
                </a:cubicBezTo>
                <a:cubicBezTo>
                  <a:pt x="275823" y="1964321"/>
                  <a:pt x="192552" y="1987888"/>
                  <a:pt x="154845" y="1954894"/>
                </a:cubicBezTo>
                <a:cubicBezTo>
                  <a:pt x="117138" y="1921900"/>
                  <a:pt x="81002" y="1829203"/>
                  <a:pt x="60577" y="1794638"/>
                </a:cubicBezTo>
                <a:cubicBezTo>
                  <a:pt x="40152" y="1760073"/>
                  <a:pt x="16586" y="1785211"/>
                  <a:pt x="32297" y="1747504"/>
                </a:cubicBezTo>
                <a:cubicBezTo>
                  <a:pt x="48008" y="1709797"/>
                  <a:pt x="145418" y="1606102"/>
                  <a:pt x="154845" y="1568395"/>
                </a:cubicBezTo>
                <a:cubicBezTo>
                  <a:pt x="164272" y="1530688"/>
                  <a:pt x="113996" y="1546399"/>
                  <a:pt x="88858" y="1521261"/>
                </a:cubicBezTo>
                <a:cubicBezTo>
                  <a:pt x="63720" y="1496123"/>
                  <a:pt x="13443" y="1464700"/>
                  <a:pt x="4016" y="1417566"/>
                </a:cubicBezTo>
                <a:cubicBezTo>
                  <a:pt x="-5411" y="1370432"/>
                  <a:pt x="874" y="1280878"/>
                  <a:pt x="32297" y="1238457"/>
                </a:cubicBezTo>
                <a:cubicBezTo>
                  <a:pt x="63720" y="1196036"/>
                  <a:pt x="139134" y="1185038"/>
                  <a:pt x="192552" y="1163042"/>
                </a:cubicBezTo>
                <a:cubicBezTo>
                  <a:pt x="245970" y="1141046"/>
                  <a:pt x="332383" y="1141046"/>
                  <a:pt x="352808" y="1106481"/>
                </a:cubicBezTo>
                <a:cubicBezTo>
                  <a:pt x="373233" y="1071916"/>
                  <a:pt x="307245" y="998073"/>
                  <a:pt x="315101" y="955652"/>
                </a:cubicBezTo>
                <a:cubicBezTo>
                  <a:pt x="322957" y="913232"/>
                  <a:pt x="373233" y="872383"/>
                  <a:pt x="399942" y="851958"/>
                </a:cubicBezTo>
                <a:cubicBezTo>
                  <a:pt x="426651" y="831533"/>
                  <a:pt x="480070" y="855100"/>
                  <a:pt x="475357" y="833104"/>
                </a:cubicBezTo>
                <a:cubicBezTo>
                  <a:pt x="470644" y="811108"/>
                  <a:pt x="395229" y="767116"/>
                  <a:pt x="371662" y="719982"/>
                </a:cubicBezTo>
                <a:cubicBezTo>
                  <a:pt x="348095" y="672848"/>
                  <a:pt x="324528" y="600576"/>
                  <a:pt x="333955" y="550300"/>
                </a:cubicBezTo>
                <a:cubicBezTo>
                  <a:pt x="343382" y="500024"/>
                  <a:pt x="381089" y="441892"/>
                  <a:pt x="428223" y="418325"/>
                </a:cubicBezTo>
                <a:cubicBezTo>
                  <a:pt x="475357" y="394758"/>
                  <a:pt x="590050" y="437178"/>
                  <a:pt x="616759" y="408898"/>
                </a:cubicBezTo>
                <a:cubicBezTo>
                  <a:pt x="643468" y="380618"/>
                  <a:pt x="579051" y="294205"/>
                  <a:pt x="588478" y="248642"/>
                </a:cubicBezTo>
                <a:cubicBezTo>
                  <a:pt x="597905" y="203079"/>
                  <a:pt x="634042" y="168514"/>
                  <a:pt x="673320" y="135520"/>
                </a:cubicBezTo>
                <a:cubicBezTo>
                  <a:pt x="712598" y="102526"/>
                  <a:pt x="768373" y="76602"/>
                  <a:pt x="824148" y="50679"/>
                </a:cubicBezTo>
                <a:lnTo>
                  <a:pt x="927843" y="22399"/>
                </a:lnTo>
                <a:close/>
              </a:path>
            </a:pathLst>
          </a:cu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4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“dose contrast” effects</a:t>
            </a:r>
          </a:p>
        </p:txBody>
      </p:sp>
      <p:pic>
        <p:nvPicPr>
          <p:cNvPr id="2311171" name="Picture 3" descr="dose_023_edge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734" y="1219733"/>
            <a:ext cx="8045821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11172" name="Text Box 4"/>
          <p:cNvSpPr txBox="1">
            <a:spLocks noChangeArrowheads="1"/>
          </p:cNvSpPr>
          <p:nvPr/>
        </p:nvSpPr>
        <p:spPr bwMode="auto">
          <a:xfrm>
            <a:off x="4092575" y="2025650"/>
            <a:ext cx="957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after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43059" y="1244338"/>
            <a:ext cx="8041064" cy="5476973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62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for virtual beam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71361" y="3313820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598709" y="3646901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744012" y="3348386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740871" y="2987025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64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is 3D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017632" y="2267190"/>
            <a:ext cx="2949535" cy="3181502"/>
            <a:chOff x="3639801" y="2201203"/>
            <a:chExt cx="1995543" cy="2125851"/>
          </a:xfrm>
        </p:grpSpPr>
        <p:sp>
          <p:nvSpPr>
            <p:cNvPr id="33" name="Rectangle 32"/>
            <p:cNvSpPr/>
            <p:nvPr/>
          </p:nvSpPr>
          <p:spPr>
            <a:xfrm rot="-720000">
              <a:off x="3750619" y="2201203"/>
              <a:ext cx="64008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rot="-600000">
              <a:off x="3651908" y="2343729"/>
              <a:ext cx="91440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 rot="-480000">
              <a:off x="3639801" y="2486255"/>
              <a:ext cx="128016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 rot="-360000">
              <a:off x="3677682" y="2628781"/>
              <a:ext cx="137160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 rot="-240000">
              <a:off x="3697204" y="2771307"/>
              <a:ext cx="155448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-240000">
              <a:off x="4437314" y="2775043"/>
              <a:ext cx="112348" cy="28280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rot="21480000">
              <a:off x="3792719" y="2913833"/>
              <a:ext cx="1819373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21480000">
              <a:off x="4377631" y="2921203"/>
              <a:ext cx="316836" cy="28280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897984" y="3056359"/>
              <a:ext cx="173736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95612" y="3057927"/>
              <a:ext cx="412608" cy="28280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 rot="120000">
              <a:off x="4041038" y="3198885"/>
              <a:ext cx="155448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90462" y="3198897"/>
              <a:ext cx="220980" cy="28280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 rot="240000">
              <a:off x="4090094" y="3341411"/>
              <a:ext cx="146304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240000">
              <a:off x="4624736" y="3344057"/>
              <a:ext cx="118169" cy="28280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 rot="360000">
              <a:off x="4196352" y="3483937"/>
              <a:ext cx="1298448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 rot="480000">
              <a:off x="4312686" y="3626463"/>
              <a:ext cx="118872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 rot="600000">
              <a:off x="4392086" y="3768989"/>
              <a:ext cx="109728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 rot="720000">
              <a:off x="4491328" y="3911515"/>
              <a:ext cx="100584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 rot="840000">
              <a:off x="4668336" y="4044250"/>
              <a:ext cx="833475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43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912"/>
            <a:ext cx="9144000" cy="5720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8794"/>
          </a:xfrm>
        </p:spPr>
        <p:txBody>
          <a:bodyPr>
            <a:normAutofit/>
          </a:bodyPr>
          <a:lstStyle/>
          <a:p>
            <a:r>
              <a:rPr lang="en-US" sz="3200" dirty="0" smtClean="0">
                <a:cs typeface="Arial" panose="020B0604020202020204" pitchFamily="34" charset="0"/>
              </a:rPr>
              <a:t>3D mapping of sample</a:t>
            </a:r>
            <a:endParaRPr lang="en-US" sz="3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74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is 3D</a:t>
            </a:r>
            <a:endParaRPr lang="en-US" dirty="0"/>
          </a:p>
        </p:txBody>
      </p:sp>
      <p:sp>
        <p:nvSpPr>
          <p:cNvPr id="7" name="Block Arc 6"/>
          <p:cNvSpPr/>
          <p:nvPr/>
        </p:nvSpPr>
        <p:spPr>
          <a:xfrm rot="21385851">
            <a:off x="2733772" y="2253006"/>
            <a:ext cx="2743200" cy="2743200"/>
          </a:xfrm>
          <a:prstGeom prst="blockArc">
            <a:avLst>
              <a:gd name="adj1" fmla="val 10800000"/>
              <a:gd name="adj2" fmla="val 12584242"/>
              <a:gd name="adj3" fmla="val 10321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Block Arc 26"/>
          <p:cNvSpPr/>
          <p:nvPr/>
        </p:nvSpPr>
        <p:spPr>
          <a:xfrm rot="707702">
            <a:off x="2886172" y="2405406"/>
            <a:ext cx="2743200" cy="2743200"/>
          </a:xfrm>
          <a:prstGeom prst="blockArc">
            <a:avLst>
              <a:gd name="adj1" fmla="val 10800000"/>
              <a:gd name="adj2" fmla="val 12716779"/>
              <a:gd name="adj3" fmla="val 10353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Block Arc 27"/>
          <p:cNvSpPr/>
          <p:nvPr/>
        </p:nvSpPr>
        <p:spPr>
          <a:xfrm rot="1328203">
            <a:off x="3038572" y="2557806"/>
            <a:ext cx="2743200" cy="2743200"/>
          </a:xfrm>
          <a:prstGeom prst="blockArc">
            <a:avLst>
              <a:gd name="adj1" fmla="val 10800000"/>
              <a:gd name="adj2" fmla="val 12939584"/>
              <a:gd name="adj3" fmla="val 10321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Block Arc 28"/>
          <p:cNvSpPr/>
          <p:nvPr/>
        </p:nvSpPr>
        <p:spPr>
          <a:xfrm rot="1875577">
            <a:off x="3190972" y="2710206"/>
            <a:ext cx="2743200" cy="2743200"/>
          </a:xfrm>
          <a:prstGeom prst="blockArc">
            <a:avLst>
              <a:gd name="adj1" fmla="val 10800000"/>
              <a:gd name="adj2" fmla="val 13066100"/>
              <a:gd name="adj3" fmla="val 10337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Block Arc 29"/>
          <p:cNvSpPr/>
          <p:nvPr/>
        </p:nvSpPr>
        <p:spPr>
          <a:xfrm rot="2328187">
            <a:off x="3343372" y="2862606"/>
            <a:ext cx="2743200" cy="2743200"/>
          </a:xfrm>
          <a:prstGeom prst="blockArc">
            <a:avLst>
              <a:gd name="adj1" fmla="val 10800000"/>
              <a:gd name="adj2" fmla="val 13326100"/>
              <a:gd name="adj3" fmla="val 10338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Block Arc 30"/>
          <p:cNvSpPr/>
          <p:nvPr/>
        </p:nvSpPr>
        <p:spPr>
          <a:xfrm rot="2705262">
            <a:off x="3495772" y="3015006"/>
            <a:ext cx="2743200" cy="2743200"/>
          </a:xfrm>
          <a:prstGeom prst="blockArc">
            <a:avLst>
              <a:gd name="adj1" fmla="val 10800000"/>
              <a:gd name="adj2" fmla="val 13538781"/>
              <a:gd name="adj3" fmla="val 10291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648172" y="3151695"/>
            <a:ext cx="2788265" cy="2758911"/>
            <a:chOff x="537327" y="3057426"/>
            <a:chExt cx="2788265" cy="2758911"/>
          </a:xfrm>
        </p:grpSpPr>
        <p:sp>
          <p:nvSpPr>
            <p:cNvPr id="32" name="Block Arc 31"/>
            <p:cNvSpPr/>
            <p:nvPr/>
          </p:nvSpPr>
          <p:spPr>
            <a:xfrm rot="3101530">
              <a:off x="537327" y="3073137"/>
              <a:ext cx="2743200" cy="2743200"/>
            </a:xfrm>
            <a:prstGeom prst="blockArc">
              <a:avLst>
                <a:gd name="adj1" fmla="val 10800000"/>
                <a:gd name="adj2" fmla="val 14074639"/>
                <a:gd name="adj3" fmla="val 10456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Block Arc 59"/>
            <p:cNvSpPr/>
            <p:nvPr/>
          </p:nvSpPr>
          <p:spPr>
            <a:xfrm rot="4863819">
              <a:off x="582392" y="3057426"/>
              <a:ext cx="2743200" cy="2743200"/>
            </a:xfrm>
            <a:prstGeom prst="blockArc">
              <a:avLst>
                <a:gd name="adj1" fmla="val 10800000"/>
                <a:gd name="adj2" fmla="val 11213262"/>
                <a:gd name="adj3" fmla="val 9947"/>
              </a:avLst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00572" y="3304095"/>
            <a:ext cx="2788265" cy="2758911"/>
            <a:chOff x="689727" y="3209826"/>
            <a:chExt cx="2788265" cy="2758911"/>
          </a:xfrm>
        </p:grpSpPr>
        <p:sp>
          <p:nvSpPr>
            <p:cNvPr id="34" name="Block Arc 33"/>
            <p:cNvSpPr/>
            <p:nvPr/>
          </p:nvSpPr>
          <p:spPr>
            <a:xfrm rot="3321883">
              <a:off x="689727" y="3225537"/>
              <a:ext cx="2743200" cy="2743200"/>
            </a:xfrm>
            <a:prstGeom prst="blockArc">
              <a:avLst>
                <a:gd name="adj1" fmla="val 10800000"/>
                <a:gd name="adj2" fmla="val 14194594"/>
                <a:gd name="adj3" fmla="val 10374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Block Arc 60"/>
            <p:cNvSpPr/>
            <p:nvPr/>
          </p:nvSpPr>
          <p:spPr>
            <a:xfrm rot="4023683">
              <a:off x="734792" y="3209826"/>
              <a:ext cx="2743200" cy="2743200"/>
            </a:xfrm>
            <a:prstGeom prst="blockArc">
              <a:avLst>
                <a:gd name="adj1" fmla="val 10800000"/>
                <a:gd name="adj2" fmla="val 12283417"/>
                <a:gd name="adj3" fmla="val 10245"/>
              </a:avLst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52972" y="3456495"/>
            <a:ext cx="2788265" cy="2758911"/>
            <a:chOff x="842127" y="3362226"/>
            <a:chExt cx="2788265" cy="2758911"/>
          </a:xfrm>
        </p:grpSpPr>
        <p:sp>
          <p:nvSpPr>
            <p:cNvPr id="35" name="Block Arc 34"/>
            <p:cNvSpPr/>
            <p:nvPr/>
          </p:nvSpPr>
          <p:spPr>
            <a:xfrm rot="3521828">
              <a:off x="842127" y="3377937"/>
              <a:ext cx="2743200" cy="2743200"/>
            </a:xfrm>
            <a:prstGeom prst="blockArc">
              <a:avLst>
                <a:gd name="adj1" fmla="val 10800000"/>
                <a:gd name="adj2" fmla="val 14380569"/>
                <a:gd name="adj3" fmla="val 1004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Block Arc 61"/>
            <p:cNvSpPr/>
            <p:nvPr/>
          </p:nvSpPr>
          <p:spPr>
            <a:xfrm rot="3521828">
              <a:off x="887192" y="3362226"/>
              <a:ext cx="2743200" cy="2743200"/>
            </a:xfrm>
            <a:prstGeom prst="blockArc">
              <a:avLst>
                <a:gd name="adj1" fmla="val 10800000"/>
                <a:gd name="adj2" fmla="val 13256941"/>
                <a:gd name="adj3" fmla="val 10502"/>
              </a:avLst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05372" y="3608895"/>
            <a:ext cx="2788265" cy="2758911"/>
            <a:chOff x="994527" y="3514626"/>
            <a:chExt cx="2788265" cy="2758911"/>
          </a:xfrm>
        </p:grpSpPr>
        <p:sp>
          <p:nvSpPr>
            <p:cNvPr id="36" name="Block Arc 35"/>
            <p:cNvSpPr/>
            <p:nvPr/>
          </p:nvSpPr>
          <p:spPr>
            <a:xfrm rot="3535650">
              <a:off x="994527" y="3530337"/>
              <a:ext cx="2743200" cy="2743200"/>
            </a:xfrm>
            <a:prstGeom prst="blockArc">
              <a:avLst>
                <a:gd name="adj1" fmla="val 10800000"/>
                <a:gd name="adj2" fmla="val 14885763"/>
                <a:gd name="adj3" fmla="val 10293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Block Arc 62"/>
            <p:cNvSpPr/>
            <p:nvPr/>
          </p:nvSpPr>
          <p:spPr>
            <a:xfrm rot="3535650">
              <a:off x="1039592" y="3514626"/>
              <a:ext cx="2743200" cy="2743200"/>
            </a:xfrm>
            <a:prstGeom prst="blockArc">
              <a:avLst>
                <a:gd name="adj1" fmla="val 10800000"/>
                <a:gd name="adj2" fmla="val 12622245"/>
                <a:gd name="adj3" fmla="val 10048"/>
              </a:avLst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Block Arc 36"/>
          <p:cNvSpPr/>
          <p:nvPr/>
        </p:nvSpPr>
        <p:spPr>
          <a:xfrm rot="3665099">
            <a:off x="4257772" y="3777006"/>
            <a:ext cx="2743200" cy="2743200"/>
          </a:xfrm>
          <a:prstGeom prst="blockArc">
            <a:avLst>
              <a:gd name="adj1" fmla="val 10800000"/>
              <a:gd name="adj2" fmla="val 14486156"/>
              <a:gd name="adj3" fmla="val 10263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Block Arc 37"/>
          <p:cNvSpPr/>
          <p:nvPr/>
        </p:nvSpPr>
        <p:spPr>
          <a:xfrm rot="3856392">
            <a:off x="4410172" y="3929406"/>
            <a:ext cx="2743200" cy="2743200"/>
          </a:xfrm>
          <a:prstGeom prst="blockArc">
            <a:avLst>
              <a:gd name="adj1" fmla="val 10800000"/>
              <a:gd name="adj2" fmla="val 13899421"/>
              <a:gd name="adj3" fmla="val 10337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Block Arc 38"/>
          <p:cNvSpPr/>
          <p:nvPr/>
        </p:nvSpPr>
        <p:spPr>
          <a:xfrm rot="4022908">
            <a:off x="4562572" y="4081806"/>
            <a:ext cx="2743200" cy="2743200"/>
          </a:xfrm>
          <a:prstGeom prst="blockArc">
            <a:avLst>
              <a:gd name="adj1" fmla="val 10800000"/>
              <a:gd name="adj2" fmla="val 13075708"/>
              <a:gd name="adj3" fmla="val 10359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Block Arc 39"/>
          <p:cNvSpPr/>
          <p:nvPr/>
        </p:nvSpPr>
        <p:spPr>
          <a:xfrm rot="4164019">
            <a:off x="4714972" y="4234206"/>
            <a:ext cx="2743200" cy="2743200"/>
          </a:xfrm>
          <a:prstGeom prst="blockArc">
            <a:avLst>
              <a:gd name="adj1" fmla="val 10800000"/>
              <a:gd name="adj2" fmla="val 12304777"/>
              <a:gd name="adj3" fmla="val 10713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6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2-motor scans offset data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755896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02184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248471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94759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741046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87333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33621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479908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726195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972483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218770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465058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711345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957632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43199" y="2937510"/>
            <a:ext cx="258982" cy="8992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89486" y="2748914"/>
            <a:ext cx="258982" cy="124019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35774" y="2642234"/>
            <a:ext cx="258982" cy="149927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82061" y="25405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28349" y="26929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4636" y="28453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20923" y="29977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67211" y="31501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13498" y="33025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59785" y="34549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06073" y="36073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52360" y="3759724"/>
            <a:ext cx="258982" cy="153808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98648" y="3912124"/>
            <a:ext cx="258982" cy="82561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44935" y="4064524"/>
            <a:ext cx="258982" cy="35317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1979630" y="355390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51404" y="5808484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35639" y="1888503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38875" y="5359140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0" name="Picture 2" descr="C:\Users\James_Holton\AppData\Local\Microsoft\Windows\INetCache\IE\RHU66CXP\Corkscrew_(Cedar_Point)_0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740" y="2626468"/>
            <a:ext cx="2455261" cy="184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08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2-motor scans offset data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755896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02184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248471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94759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741046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87333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33621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479908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726195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972483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218770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465058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711345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957632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43199" y="2937510"/>
            <a:ext cx="258982" cy="899200"/>
          </a:xfrm>
          <a:prstGeom prst="rect">
            <a:avLst/>
          </a:prstGeom>
          <a:solidFill>
            <a:srgbClr val="C0C8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89486" y="2748914"/>
            <a:ext cx="258982" cy="1240195"/>
          </a:xfrm>
          <a:prstGeom prst="rect">
            <a:avLst/>
          </a:prstGeom>
          <a:solidFill>
            <a:srgbClr val="C0C8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35774" y="2642234"/>
            <a:ext cx="258982" cy="1499275"/>
          </a:xfrm>
          <a:prstGeom prst="rect">
            <a:avLst/>
          </a:prstGeom>
          <a:solidFill>
            <a:srgbClr val="C09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82061" y="2540524"/>
            <a:ext cx="258982" cy="1753386"/>
          </a:xfrm>
          <a:prstGeom prst="rect">
            <a:avLst/>
          </a:prstGeom>
          <a:solidFill>
            <a:srgbClr val="C064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28349" y="2692924"/>
            <a:ext cx="258982" cy="1753386"/>
          </a:xfrm>
          <a:prstGeom prst="rect">
            <a:avLst/>
          </a:prstGeom>
          <a:solidFill>
            <a:srgbClr val="C032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4636" y="28453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20923" y="29977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67211" y="31501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13498" y="33025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59785" y="34549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06073" y="36073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52360" y="3759724"/>
            <a:ext cx="258982" cy="153808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98648" y="3912124"/>
            <a:ext cx="258982" cy="82561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44935" y="4064524"/>
            <a:ext cx="258982" cy="35317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1979630" y="355390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51404" y="5808484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35639" y="1888503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38875" y="5359140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41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solidFill>
            <a:srgbClr val="00B050"/>
          </a:solidFill>
          <a:extLst/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for flat dose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938664" y="1862962"/>
            <a:ext cx="5907413" cy="3421856"/>
          </a:xfrm>
          <a:custGeom>
            <a:avLst/>
            <a:gdLst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974977 w 5907413"/>
              <a:gd name="connsiteY38" fmla="*/ 2680758 h 3421856"/>
              <a:gd name="connsiteX39" fmla="*/ 588478 w 5907413"/>
              <a:gd name="connsiteY39" fmla="*/ 2690184 h 3421856"/>
              <a:gd name="connsiteX40" fmla="*/ 362235 w 5907413"/>
              <a:gd name="connsiteY40" fmla="*/ 2595916 h 3421856"/>
              <a:gd name="connsiteX41" fmla="*/ 277394 w 5907413"/>
              <a:gd name="connsiteY41" fmla="*/ 2416807 h 3421856"/>
              <a:gd name="connsiteX42" fmla="*/ 381089 w 5907413"/>
              <a:gd name="connsiteY42" fmla="*/ 2284832 h 3421856"/>
              <a:gd name="connsiteX43" fmla="*/ 296247 w 5907413"/>
              <a:gd name="connsiteY43" fmla="*/ 2247125 h 3421856"/>
              <a:gd name="connsiteX44" fmla="*/ 220833 w 5907413"/>
              <a:gd name="connsiteY44" fmla="*/ 2124576 h 3421856"/>
              <a:gd name="connsiteX45" fmla="*/ 286821 w 5907413"/>
              <a:gd name="connsiteY45" fmla="*/ 1992601 h 3421856"/>
              <a:gd name="connsiteX46" fmla="*/ 154845 w 5907413"/>
              <a:gd name="connsiteY46" fmla="*/ 1954894 h 3421856"/>
              <a:gd name="connsiteX47" fmla="*/ 60577 w 5907413"/>
              <a:gd name="connsiteY47" fmla="*/ 1794638 h 3421856"/>
              <a:gd name="connsiteX48" fmla="*/ 32297 w 5907413"/>
              <a:gd name="connsiteY48" fmla="*/ 1747504 h 3421856"/>
              <a:gd name="connsiteX49" fmla="*/ 154845 w 5907413"/>
              <a:gd name="connsiteY49" fmla="*/ 1568395 h 3421856"/>
              <a:gd name="connsiteX50" fmla="*/ 88858 w 5907413"/>
              <a:gd name="connsiteY50" fmla="*/ 1521261 h 3421856"/>
              <a:gd name="connsiteX51" fmla="*/ 4016 w 5907413"/>
              <a:gd name="connsiteY51" fmla="*/ 1417566 h 3421856"/>
              <a:gd name="connsiteX52" fmla="*/ 32297 w 5907413"/>
              <a:gd name="connsiteY52" fmla="*/ 1238457 h 3421856"/>
              <a:gd name="connsiteX53" fmla="*/ 192552 w 5907413"/>
              <a:gd name="connsiteY53" fmla="*/ 1163042 h 3421856"/>
              <a:gd name="connsiteX54" fmla="*/ 352808 w 5907413"/>
              <a:gd name="connsiteY54" fmla="*/ 1106481 h 3421856"/>
              <a:gd name="connsiteX55" fmla="*/ 315101 w 5907413"/>
              <a:gd name="connsiteY55" fmla="*/ 955652 h 3421856"/>
              <a:gd name="connsiteX56" fmla="*/ 399942 w 5907413"/>
              <a:gd name="connsiteY56" fmla="*/ 851958 h 3421856"/>
              <a:gd name="connsiteX57" fmla="*/ 475357 w 5907413"/>
              <a:gd name="connsiteY57" fmla="*/ 833104 h 3421856"/>
              <a:gd name="connsiteX58" fmla="*/ 371662 w 5907413"/>
              <a:gd name="connsiteY58" fmla="*/ 719982 h 3421856"/>
              <a:gd name="connsiteX59" fmla="*/ 333955 w 5907413"/>
              <a:gd name="connsiteY59" fmla="*/ 550300 h 3421856"/>
              <a:gd name="connsiteX60" fmla="*/ 428223 w 5907413"/>
              <a:gd name="connsiteY60" fmla="*/ 418325 h 3421856"/>
              <a:gd name="connsiteX61" fmla="*/ 616759 w 5907413"/>
              <a:gd name="connsiteY61" fmla="*/ 408898 h 3421856"/>
              <a:gd name="connsiteX62" fmla="*/ 588478 w 5907413"/>
              <a:gd name="connsiteY62" fmla="*/ 248642 h 3421856"/>
              <a:gd name="connsiteX63" fmla="*/ 673320 w 5907413"/>
              <a:gd name="connsiteY63" fmla="*/ 135520 h 3421856"/>
              <a:gd name="connsiteX64" fmla="*/ 824148 w 5907413"/>
              <a:gd name="connsiteY64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3972701 w 5907413"/>
              <a:gd name="connsiteY11" fmla="*/ 1398712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5113344 w 5907413"/>
              <a:gd name="connsiteY16" fmla="*/ 1917186 h 3421856"/>
              <a:gd name="connsiteX17" fmla="*/ 5151051 w 5907413"/>
              <a:gd name="connsiteY17" fmla="*/ 2190564 h 3421856"/>
              <a:gd name="connsiteX18" fmla="*/ 5499843 w 5907413"/>
              <a:gd name="connsiteY18" fmla="*/ 2209417 h 3421856"/>
              <a:gd name="connsiteX19" fmla="*/ 5697806 w 5907413"/>
              <a:gd name="connsiteY19" fmla="*/ 2228271 h 3421856"/>
              <a:gd name="connsiteX20" fmla="*/ 5792074 w 5907413"/>
              <a:gd name="connsiteY20" fmla="*/ 2303685 h 3421856"/>
              <a:gd name="connsiteX21" fmla="*/ 5801501 w 5907413"/>
              <a:gd name="connsiteY21" fmla="*/ 2454514 h 3421856"/>
              <a:gd name="connsiteX22" fmla="*/ 5688379 w 5907413"/>
              <a:gd name="connsiteY22" fmla="*/ 2614770 h 3421856"/>
              <a:gd name="connsiteX23" fmla="*/ 5858062 w 5907413"/>
              <a:gd name="connsiteY23" fmla="*/ 2661904 h 3421856"/>
              <a:gd name="connsiteX24" fmla="*/ 5895769 w 5907413"/>
              <a:gd name="connsiteY24" fmla="*/ 2878720 h 3421856"/>
              <a:gd name="connsiteX25" fmla="*/ 5678952 w 5907413"/>
              <a:gd name="connsiteY25" fmla="*/ 3067257 h 3421856"/>
              <a:gd name="connsiteX26" fmla="*/ 5565831 w 5907413"/>
              <a:gd name="connsiteY26" fmla="*/ 3067257 h 3421856"/>
              <a:gd name="connsiteX27" fmla="*/ 4255505 w 5907413"/>
              <a:gd name="connsiteY27" fmla="*/ 3076683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974977 w 5907413"/>
              <a:gd name="connsiteY38" fmla="*/ 2680758 h 3421856"/>
              <a:gd name="connsiteX39" fmla="*/ 588478 w 5907413"/>
              <a:gd name="connsiteY39" fmla="*/ 2690184 h 3421856"/>
              <a:gd name="connsiteX40" fmla="*/ 362235 w 5907413"/>
              <a:gd name="connsiteY40" fmla="*/ 2595916 h 3421856"/>
              <a:gd name="connsiteX41" fmla="*/ 277394 w 5907413"/>
              <a:gd name="connsiteY41" fmla="*/ 2416807 h 3421856"/>
              <a:gd name="connsiteX42" fmla="*/ 381089 w 5907413"/>
              <a:gd name="connsiteY42" fmla="*/ 2284832 h 3421856"/>
              <a:gd name="connsiteX43" fmla="*/ 296247 w 5907413"/>
              <a:gd name="connsiteY43" fmla="*/ 2247125 h 3421856"/>
              <a:gd name="connsiteX44" fmla="*/ 220833 w 5907413"/>
              <a:gd name="connsiteY44" fmla="*/ 2124576 h 3421856"/>
              <a:gd name="connsiteX45" fmla="*/ 286821 w 5907413"/>
              <a:gd name="connsiteY45" fmla="*/ 1992601 h 3421856"/>
              <a:gd name="connsiteX46" fmla="*/ 154845 w 5907413"/>
              <a:gd name="connsiteY46" fmla="*/ 1954894 h 3421856"/>
              <a:gd name="connsiteX47" fmla="*/ 60577 w 5907413"/>
              <a:gd name="connsiteY47" fmla="*/ 1794638 h 3421856"/>
              <a:gd name="connsiteX48" fmla="*/ 32297 w 5907413"/>
              <a:gd name="connsiteY48" fmla="*/ 1747504 h 3421856"/>
              <a:gd name="connsiteX49" fmla="*/ 154845 w 5907413"/>
              <a:gd name="connsiteY49" fmla="*/ 1568395 h 3421856"/>
              <a:gd name="connsiteX50" fmla="*/ 88858 w 5907413"/>
              <a:gd name="connsiteY50" fmla="*/ 1521261 h 3421856"/>
              <a:gd name="connsiteX51" fmla="*/ 4016 w 5907413"/>
              <a:gd name="connsiteY51" fmla="*/ 1417566 h 3421856"/>
              <a:gd name="connsiteX52" fmla="*/ 32297 w 5907413"/>
              <a:gd name="connsiteY52" fmla="*/ 1238457 h 3421856"/>
              <a:gd name="connsiteX53" fmla="*/ 192552 w 5907413"/>
              <a:gd name="connsiteY53" fmla="*/ 1163042 h 3421856"/>
              <a:gd name="connsiteX54" fmla="*/ 352808 w 5907413"/>
              <a:gd name="connsiteY54" fmla="*/ 1106481 h 3421856"/>
              <a:gd name="connsiteX55" fmla="*/ 315101 w 5907413"/>
              <a:gd name="connsiteY55" fmla="*/ 955652 h 3421856"/>
              <a:gd name="connsiteX56" fmla="*/ 399942 w 5907413"/>
              <a:gd name="connsiteY56" fmla="*/ 851958 h 3421856"/>
              <a:gd name="connsiteX57" fmla="*/ 475357 w 5907413"/>
              <a:gd name="connsiteY57" fmla="*/ 833104 h 3421856"/>
              <a:gd name="connsiteX58" fmla="*/ 371662 w 5907413"/>
              <a:gd name="connsiteY58" fmla="*/ 719982 h 3421856"/>
              <a:gd name="connsiteX59" fmla="*/ 333955 w 5907413"/>
              <a:gd name="connsiteY59" fmla="*/ 550300 h 3421856"/>
              <a:gd name="connsiteX60" fmla="*/ 428223 w 5907413"/>
              <a:gd name="connsiteY60" fmla="*/ 418325 h 3421856"/>
              <a:gd name="connsiteX61" fmla="*/ 616759 w 5907413"/>
              <a:gd name="connsiteY61" fmla="*/ 408898 h 3421856"/>
              <a:gd name="connsiteX62" fmla="*/ 588478 w 5907413"/>
              <a:gd name="connsiteY62" fmla="*/ 248642 h 3421856"/>
              <a:gd name="connsiteX63" fmla="*/ 673320 w 5907413"/>
              <a:gd name="connsiteY63" fmla="*/ 135520 h 3421856"/>
              <a:gd name="connsiteX64" fmla="*/ 824148 w 5907413"/>
              <a:gd name="connsiteY64" fmla="*/ 50679 h 3421856"/>
              <a:gd name="connsiteX65" fmla="*/ 927843 w 5907413"/>
              <a:gd name="connsiteY65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5113344 w 5907413"/>
              <a:gd name="connsiteY16" fmla="*/ 1917186 h 3421856"/>
              <a:gd name="connsiteX17" fmla="*/ 5151051 w 5907413"/>
              <a:gd name="connsiteY17" fmla="*/ 2190564 h 3421856"/>
              <a:gd name="connsiteX18" fmla="*/ 5499843 w 5907413"/>
              <a:gd name="connsiteY18" fmla="*/ 2209417 h 3421856"/>
              <a:gd name="connsiteX19" fmla="*/ 5697806 w 5907413"/>
              <a:gd name="connsiteY19" fmla="*/ 2228271 h 3421856"/>
              <a:gd name="connsiteX20" fmla="*/ 5792074 w 5907413"/>
              <a:gd name="connsiteY20" fmla="*/ 2303685 h 3421856"/>
              <a:gd name="connsiteX21" fmla="*/ 5801501 w 5907413"/>
              <a:gd name="connsiteY21" fmla="*/ 2454514 h 3421856"/>
              <a:gd name="connsiteX22" fmla="*/ 5688379 w 5907413"/>
              <a:gd name="connsiteY22" fmla="*/ 2614770 h 3421856"/>
              <a:gd name="connsiteX23" fmla="*/ 5858062 w 5907413"/>
              <a:gd name="connsiteY23" fmla="*/ 2661904 h 3421856"/>
              <a:gd name="connsiteX24" fmla="*/ 5895769 w 5907413"/>
              <a:gd name="connsiteY24" fmla="*/ 2878720 h 3421856"/>
              <a:gd name="connsiteX25" fmla="*/ 5678952 w 5907413"/>
              <a:gd name="connsiteY25" fmla="*/ 3067257 h 3421856"/>
              <a:gd name="connsiteX26" fmla="*/ 5565831 w 5907413"/>
              <a:gd name="connsiteY26" fmla="*/ 3067257 h 3421856"/>
              <a:gd name="connsiteX27" fmla="*/ 4255505 w 5907413"/>
              <a:gd name="connsiteY27" fmla="*/ 3076683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588478 w 5907413"/>
              <a:gd name="connsiteY38" fmla="*/ 2690184 h 3421856"/>
              <a:gd name="connsiteX39" fmla="*/ 362235 w 5907413"/>
              <a:gd name="connsiteY39" fmla="*/ 2595916 h 3421856"/>
              <a:gd name="connsiteX40" fmla="*/ 277394 w 5907413"/>
              <a:gd name="connsiteY40" fmla="*/ 2416807 h 3421856"/>
              <a:gd name="connsiteX41" fmla="*/ 381089 w 5907413"/>
              <a:gd name="connsiteY41" fmla="*/ 2284832 h 3421856"/>
              <a:gd name="connsiteX42" fmla="*/ 296247 w 5907413"/>
              <a:gd name="connsiteY42" fmla="*/ 2247125 h 3421856"/>
              <a:gd name="connsiteX43" fmla="*/ 220833 w 5907413"/>
              <a:gd name="connsiteY43" fmla="*/ 2124576 h 3421856"/>
              <a:gd name="connsiteX44" fmla="*/ 286821 w 5907413"/>
              <a:gd name="connsiteY44" fmla="*/ 1992601 h 3421856"/>
              <a:gd name="connsiteX45" fmla="*/ 154845 w 5907413"/>
              <a:gd name="connsiteY45" fmla="*/ 1954894 h 3421856"/>
              <a:gd name="connsiteX46" fmla="*/ 60577 w 5907413"/>
              <a:gd name="connsiteY46" fmla="*/ 1794638 h 3421856"/>
              <a:gd name="connsiteX47" fmla="*/ 32297 w 5907413"/>
              <a:gd name="connsiteY47" fmla="*/ 1747504 h 3421856"/>
              <a:gd name="connsiteX48" fmla="*/ 154845 w 5907413"/>
              <a:gd name="connsiteY48" fmla="*/ 1568395 h 3421856"/>
              <a:gd name="connsiteX49" fmla="*/ 88858 w 5907413"/>
              <a:gd name="connsiteY49" fmla="*/ 1521261 h 3421856"/>
              <a:gd name="connsiteX50" fmla="*/ 4016 w 5907413"/>
              <a:gd name="connsiteY50" fmla="*/ 1417566 h 3421856"/>
              <a:gd name="connsiteX51" fmla="*/ 32297 w 5907413"/>
              <a:gd name="connsiteY51" fmla="*/ 1238457 h 3421856"/>
              <a:gd name="connsiteX52" fmla="*/ 192552 w 5907413"/>
              <a:gd name="connsiteY52" fmla="*/ 1163042 h 3421856"/>
              <a:gd name="connsiteX53" fmla="*/ 352808 w 5907413"/>
              <a:gd name="connsiteY53" fmla="*/ 1106481 h 3421856"/>
              <a:gd name="connsiteX54" fmla="*/ 315101 w 5907413"/>
              <a:gd name="connsiteY54" fmla="*/ 955652 h 3421856"/>
              <a:gd name="connsiteX55" fmla="*/ 399942 w 5907413"/>
              <a:gd name="connsiteY55" fmla="*/ 851958 h 3421856"/>
              <a:gd name="connsiteX56" fmla="*/ 475357 w 5907413"/>
              <a:gd name="connsiteY56" fmla="*/ 833104 h 3421856"/>
              <a:gd name="connsiteX57" fmla="*/ 371662 w 5907413"/>
              <a:gd name="connsiteY57" fmla="*/ 719982 h 3421856"/>
              <a:gd name="connsiteX58" fmla="*/ 333955 w 5907413"/>
              <a:gd name="connsiteY58" fmla="*/ 550300 h 3421856"/>
              <a:gd name="connsiteX59" fmla="*/ 428223 w 5907413"/>
              <a:gd name="connsiteY59" fmla="*/ 418325 h 3421856"/>
              <a:gd name="connsiteX60" fmla="*/ 616759 w 5907413"/>
              <a:gd name="connsiteY60" fmla="*/ 408898 h 3421856"/>
              <a:gd name="connsiteX61" fmla="*/ 588478 w 5907413"/>
              <a:gd name="connsiteY61" fmla="*/ 248642 h 3421856"/>
              <a:gd name="connsiteX62" fmla="*/ 673320 w 5907413"/>
              <a:gd name="connsiteY62" fmla="*/ 135520 h 3421856"/>
              <a:gd name="connsiteX63" fmla="*/ 824148 w 5907413"/>
              <a:gd name="connsiteY63" fmla="*/ 50679 h 3421856"/>
              <a:gd name="connsiteX64" fmla="*/ 927843 w 5907413"/>
              <a:gd name="connsiteY64" fmla="*/ 22399 h 342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907413" h="3421856">
                <a:moveTo>
                  <a:pt x="927843" y="22399"/>
                </a:moveTo>
                <a:cubicBezTo>
                  <a:pt x="1718909" y="403"/>
                  <a:pt x="2509975" y="-21593"/>
                  <a:pt x="2869765" y="41252"/>
                </a:cubicBezTo>
                <a:cubicBezTo>
                  <a:pt x="3229555" y="104097"/>
                  <a:pt x="3066156" y="324057"/>
                  <a:pt x="3086581" y="399471"/>
                </a:cubicBezTo>
                <a:cubicBezTo>
                  <a:pt x="3107006" y="474885"/>
                  <a:pt x="2973459" y="457603"/>
                  <a:pt x="2992313" y="493739"/>
                </a:cubicBezTo>
                <a:cubicBezTo>
                  <a:pt x="3011167" y="529875"/>
                  <a:pt x="3160425" y="577009"/>
                  <a:pt x="3199703" y="616287"/>
                </a:cubicBezTo>
                <a:cubicBezTo>
                  <a:pt x="3238981" y="655565"/>
                  <a:pt x="3160424" y="702700"/>
                  <a:pt x="3227983" y="729409"/>
                </a:cubicBezTo>
                <a:cubicBezTo>
                  <a:pt x="3295542" y="756118"/>
                  <a:pt x="3498219" y="737265"/>
                  <a:pt x="3605056" y="776543"/>
                </a:cubicBezTo>
                <a:cubicBezTo>
                  <a:pt x="3711893" y="815821"/>
                  <a:pt x="3826586" y="917945"/>
                  <a:pt x="3869006" y="965079"/>
                </a:cubicBezTo>
                <a:cubicBezTo>
                  <a:pt x="3911427" y="1012213"/>
                  <a:pt x="3854866" y="1024782"/>
                  <a:pt x="3859579" y="1059347"/>
                </a:cubicBezTo>
                <a:cubicBezTo>
                  <a:pt x="3864292" y="1093912"/>
                  <a:pt x="3845439" y="1153615"/>
                  <a:pt x="3897286" y="1172469"/>
                </a:cubicBezTo>
                <a:cubicBezTo>
                  <a:pt x="3949133" y="1191323"/>
                  <a:pt x="4106247" y="1153615"/>
                  <a:pt x="4170663" y="1172469"/>
                </a:cubicBezTo>
                <a:cubicBezTo>
                  <a:pt x="4235080" y="1191323"/>
                  <a:pt x="4247649" y="1243171"/>
                  <a:pt x="4283785" y="1285591"/>
                </a:cubicBezTo>
                <a:cubicBezTo>
                  <a:pt x="4319921" y="1328011"/>
                  <a:pt x="4288499" y="1400283"/>
                  <a:pt x="4387480" y="1426992"/>
                </a:cubicBezTo>
                <a:cubicBezTo>
                  <a:pt x="4486461" y="1453701"/>
                  <a:pt x="4748841" y="1411281"/>
                  <a:pt x="4877674" y="1445846"/>
                </a:cubicBezTo>
                <a:cubicBezTo>
                  <a:pt x="5006507" y="1480411"/>
                  <a:pt x="5124342" y="1566823"/>
                  <a:pt x="5160478" y="1634382"/>
                </a:cubicBezTo>
                <a:cubicBezTo>
                  <a:pt x="5196614" y="1701941"/>
                  <a:pt x="5102347" y="1804065"/>
                  <a:pt x="5094491" y="1851199"/>
                </a:cubicBezTo>
                <a:cubicBezTo>
                  <a:pt x="5086635" y="1898333"/>
                  <a:pt x="5103917" y="1860625"/>
                  <a:pt x="5113344" y="1917186"/>
                </a:cubicBezTo>
                <a:cubicBezTo>
                  <a:pt x="5122771" y="1973747"/>
                  <a:pt x="5086635" y="2141859"/>
                  <a:pt x="5151051" y="2190564"/>
                </a:cubicBezTo>
                <a:cubicBezTo>
                  <a:pt x="5215467" y="2239269"/>
                  <a:pt x="5408717" y="2203133"/>
                  <a:pt x="5499843" y="2209417"/>
                </a:cubicBezTo>
                <a:cubicBezTo>
                  <a:pt x="5590969" y="2215701"/>
                  <a:pt x="5649101" y="2212560"/>
                  <a:pt x="5697806" y="2228271"/>
                </a:cubicBezTo>
                <a:cubicBezTo>
                  <a:pt x="5746511" y="2243982"/>
                  <a:pt x="5774792" y="2265978"/>
                  <a:pt x="5792074" y="2303685"/>
                </a:cubicBezTo>
                <a:cubicBezTo>
                  <a:pt x="5809356" y="2341392"/>
                  <a:pt x="5818783" y="2402667"/>
                  <a:pt x="5801501" y="2454514"/>
                </a:cubicBezTo>
                <a:cubicBezTo>
                  <a:pt x="5784219" y="2506361"/>
                  <a:pt x="5678952" y="2580205"/>
                  <a:pt x="5688379" y="2614770"/>
                </a:cubicBezTo>
                <a:cubicBezTo>
                  <a:pt x="5697806" y="2649335"/>
                  <a:pt x="5823497" y="2617912"/>
                  <a:pt x="5858062" y="2661904"/>
                </a:cubicBezTo>
                <a:cubicBezTo>
                  <a:pt x="5892627" y="2705896"/>
                  <a:pt x="5925621" y="2811161"/>
                  <a:pt x="5895769" y="2878720"/>
                </a:cubicBezTo>
                <a:cubicBezTo>
                  <a:pt x="5865917" y="2946279"/>
                  <a:pt x="5733942" y="3035834"/>
                  <a:pt x="5678952" y="3067257"/>
                </a:cubicBezTo>
                <a:cubicBezTo>
                  <a:pt x="5623962" y="3098680"/>
                  <a:pt x="5803072" y="3065686"/>
                  <a:pt x="5565831" y="3067257"/>
                </a:cubicBezTo>
                <a:lnTo>
                  <a:pt x="4255505" y="3076683"/>
                </a:lnTo>
                <a:lnTo>
                  <a:pt x="3030021" y="3086110"/>
                </a:lnTo>
                <a:cubicBezTo>
                  <a:pt x="3000171" y="3185092"/>
                  <a:pt x="3037876" y="3169381"/>
                  <a:pt x="3011167" y="3208659"/>
                </a:cubicBezTo>
                <a:cubicBezTo>
                  <a:pt x="2984458" y="3247937"/>
                  <a:pt x="2924755" y="3291929"/>
                  <a:pt x="2869765" y="3321780"/>
                </a:cubicBezTo>
                <a:cubicBezTo>
                  <a:pt x="2814775" y="3351631"/>
                  <a:pt x="2956178" y="3373628"/>
                  <a:pt x="2681229" y="3387768"/>
                </a:cubicBezTo>
                <a:cubicBezTo>
                  <a:pt x="2406280" y="3401908"/>
                  <a:pt x="1512305" y="3444329"/>
                  <a:pt x="1220074" y="3406622"/>
                </a:cubicBezTo>
                <a:cubicBezTo>
                  <a:pt x="927843" y="3368915"/>
                  <a:pt x="976548" y="3216515"/>
                  <a:pt x="927843" y="3161525"/>
                </a:cubicBezTo>
                <a:cubicBezTo>
                  <a:pt x="879138" y="3106535"/>
                  <a:pt x="908989" y="3109677"/>
                  <a:pt x="927843" y="3076683"/>
                </a:cubicBezTo>
                <a:cubicBezTo>
                  <a:pt x="946697" y="3043689"/>
                  <a:pt x="1037823" y="2996556"/>
                  <a:pt x="1040965" y="2963562"/>
                </a:cubicBezTo>
                <a:cubicBezTo>
                  <a:pt x="1044107" y="2930568"/>
                  <a:pt x="967122" y="2916427"/>
                  <a:pt x="946697" y="2878720"/>
                </a:cubicBezTo>
                <a:cubicBezTo>
                  <a:pt x="926272" y="2841013"/>
                  <a:pt x="978119" y="2768741"/>
                  <a:pt x="918416" y="2737318"/>
                </a:cubicBezTo>
                <a:cubicBezTo>
                  <a:pt x="858713" y="2705895"/>
                  <a:pt x="681175" y="2713751"/>
                  <a:pt x="588478" y="2690184"/>
                </a:cubicBezTo>
                <a:cubicBezTo>
                  <a:pt x="495781" y="2666617"/>
                  <a:pt x="414082" y="2641479"/>
                  <a:pt x="362235" y="2595916"/>
                </a:cubicBezTo>
                <a:cubicBezTo>
                  <a:pt x="310388" y="2550353"/>
                  <a:pt x="274252" y="2468654"/>
                  <a:pt x="277394" y="2416807"/>
                </a:cubicBezTo>
                <a:cubicBezTo>
                  <a:pt x="280536" y="2364960"/>
                  <a:pt x="377947" y="2313112"/>
                  <a:pt x="381089" y="2284832"/>
                </a:cubicBezTo>
                <a:cubicBezTo>
                  <a:pt x="384231" y="2256552"/>
                  <a:pt x="322956" y="2273834"/>
                  <a:pt x="296247" y="2247125"/>
                </a:cubicBezTo>
                <a:cubicBezTo>
                  <a:pt x="269538" y="2220416"/>
                  <a:pt x="222404" y="2166997"/>
                  <a:pt x="220833" y="2124576"/>
                </a:cubicBezTo>
                <a:cubicBezTo>
                  <a:pt x="219262" y="2082155"/>
                  <a:pt x="297819" y="2020881"/>
                  <a:pt x="286821" y="1992601"/>
                </a:cubicBezTo>
                <a:cubicBezTo>
                  <a:pt x="275823" y="1964321"/>
                  <a:pt x="192552" y="1987888"/>
                  <a:pt x="154845" y="1954894"/>
                </a:cubicBezTo>
                <a:cubicBezTo>
                  <a:pt x="117138" y="1921900"/>
                  <a:pt x="81002" y="1829203"/>
                  <a:pt x="60577" y="1794638"/>
                </a:cubicBezTo>
                <a:cubicBezTo>
                  <a:pt x="40152" y="1760073"/>
                  <a:pt x="16586" y="1785211"/>
                  <a:pt x="32297" y="1747504"/>
                </a:cubicBezTo>
                <a:cubicBezTo>
                  <a:pt x="48008" y="1709797"/>
                  <a:pt x="145418" y="1606102"/>
                  <a:pt x="154845" y="1568395"/>
                </a:cubicBezTo>
                <a:cubicBezTo>
                  <a:pt x="164272" y="1530688"/>
                  <a:pt x="113996" y="1546399"/>
                  <a:pt x="88858" y="1521261"/>
                </a:cubicBezTo>
                <a:cubicBezTo>
                  <a:pt x="63720" y="1496123"/>
                  <a:pt x="13443" y="1464700"/>
                  <a:pt x="4016" y="1417566"/>
                </a:cubicBezTo>
                <a:cubicBezTo>
                  <a:pt x="-5411" y="1370432"/>
                  <a:pt x="874" y="1280878"/>
                  <a:pt x="32297" y="1238457"/>
                </a:cubicBezTo>
                <a:cubicBezTo>
                  <a:pt x="63720" y="1196036"/>
                  <a:pt x="139134" y="1185038"/>
                  <a:pt x="192552" y="1163042"/>
                </a:cubicBezTo>
                <a:cubicBezTo>
                  <a:pt x="245970" y="1141046"/>
                  <a:pt x="332383" y="1141046"/>
                  <a:pt x="352808" y="1106481"/>
                </a:cubicBezTo>
                <a:cubicBezTo>
                  <a:pt x="373233" y="1071916"/>
                  <a:pt x="307245" y="998073"/>
                  <a:pt x="315101" y="955652"/>
                </a:cubicBezTo>
                <a:cubicBezTo>
                  <a:pt x="322957" y="913232"/>
                  <a:pt x="373233" y="872383"/>
                  <a:pt x="399942" y="851958"/>
                </a:cubicBezTo>
                <a:cubicBezTo>
                  <a:pt x="426651" y="831533"/>
                  <a:pt x="480070" y="855100"/>
                  <a:pt x="475357" y="833104"/>
                </a:cubicBezTo>
                <a:cubicBezTo>
                  <a:pt x="470644" y="811108"/>
                  <a:pt x="395229" y="767116"/>
                  <a:pt x="371662" y="719982"/>
                </a:cubicBezTo>
                <a:cubicBezTo>
                  <a:pt x="348095" y="672848"/>
                  <a:pt x="324528" y="600576"/>
                  <a:pt x="333955" y="550300"/>
                </a:cubicBezTo>
                <a:cubicBezTo>
                  <a:pt x="343382" y="500024"/>
                  <a:pt x="381089" y="441892"/>
                  <a:pt x="428223" y="418325"/>
                </a:cubicBezTo>
                <a:cubicBezTo>
                  <a:pt x="475357" y="394758"/>
                  <a:pt x="590050" y="437178"/>
                  <a:pt x="616759" y="408898"/>
                </a:cubicBezTo>
                <a:cubicBezTo>
                  <a:pt x="643468" y="380618"/>
                  <a:pt x="579051" y="294205"/>
                  <a:pt x="588478" y="248642"/>
                </a:cubicBezTo>
                <a:cubicBezTo>
                  <a:pt x="597905" y="203079"/>
                  <a:pt x="634042" y="168514"/>
                  <a:pt x="673320" y="135520"/>
                </a:cubicBezTo>
                <a:cubicBezTo>
                  <a:pt x="712598" y="102526"/>
                  <a:pt x="768373" y="76602"/>
                  <a:pt x="824148" y="50679"/>
                </a:cubicBezTo>
                <a:lnTo>
                  <a:pt x="927843" y="22399"/>
                </a:lnTo>
                <a:close/>
              </a:path>
            </a:pathLst>
          </a:cu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7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How many images?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6701"/>
            <a:ext cx="8229600" cy="37694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360° / 0.1° * ( 100 µm / 1 µm )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 algn="ctr">
              <a:buNone/>
            </a:pP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36x10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marL="0" indent="0" algn="ctr">
              <a:buNone/>
            </a:pP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28,000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/image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8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Entropy Limit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7973"/>
            <a:ext cx="8229600" cy="4476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log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pixels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 * flux *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* 1.2x10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minimum data rate with no information loss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pixels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	= 4150*4371 for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Eiger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flux 	= photons/s onto the sample </a:t>
            </a:r>
          </a:p>
          <a:p>
            <a:pPr marL="0" indent="0">
              <a:buNone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	= sample thickness in µm</a:t>
            </a: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1.2x10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=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cm/µm * cross section of oxygen (0.2 cm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/g)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    * density of protein crystal (1.2 g/cm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* ~1/2 of total scattering intersects detector</a:t>
            </a: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 34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GByte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   for 10</a:t>
            </a:r>
            <a:r>
              <a:rPr lang="en-US" sz="2400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photons/s and 100 µm thick</a:t>
            </a:r>
            <a:endParaRPr lang="en-US" sz="2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3" indent="0"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2235" y="1456144"/>
            <a:ext cx="8625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bits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055802" y="1941922"/>
            <a:ext cx="66930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47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loose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3578" y="1600200"/>
            <a:ext cx="6443221" cy="483830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long exposures</a:t>
            </a:r>
          </a:p>
          <a:p>
            <a:pPr marL="400050" lvl="1" indent="0">
              <a:buNone/>
            </a:pPr>
            <a:r>
              <a:rPr lang="en-US" sz="1800" dirty="0" smtClean="0"/>
              <a:t>	&gt;1 photon/image = order of arrivals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Wide phi </a:t>
            </a:r>
            <a:r>
              <a:rPr lang="en-US" dirty="0" smtClean="0"/>
              <a:t>slice</a:t>
            </a:r>
            <a:endParaRPr lang="en-US" dirty="0"/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angle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Large </a:t>
            </a:r>
            <a:r>
              <a:rPr lang="en-US" dirty="0"/>
              <a:t>beams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area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Pink/divergent beam</a:t>
            </a:r>
            <a:endParaRPr lang="en-US" dirty="0"/>
          </a:p>
          <a:p>
            <a:pPr marL="400050" lvl="1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sum over lambda/angle </a:t>
            </a:r>
            <a:endParaRPr lang="en-US" sz="1800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Background</a:t>
            </a:r>
            <a:endParaRPr lang="en-US" dirty="0"/>
          </a:p>
          <a:p>
            <a:pPr marL="400050" lvl="1" indent="0">
              <a:buNone/>
            </a:pPr>
            <a:r>
              <a:rPr lang="en-US" sz="1900" dirty="0"/>
              <a:t>	non-crystal stuff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Systematics</a:t>
            </a:r>
          </a:p>
          <a:p>
            <a:pPr marL="400050" lvl="1" indent="0">
              <a:buNone/>
            </a:pPr>
            <a:r>
              <a:rPr lang="en-US" sz="1900" dirty="0" smtClean="0"/>
              <a:t>	Dose contrast</a:t>
            </a:r>
          </a:p>
        </p:txBody>
      </p:sp>
    </p:spTree>
    <p:extLst>
      <p:ext uri="{BB962C8B-B14F-4D97-AF65-F5344CB8AC3E}">
        <p14:creationId xmlns:p14="http://schemas.microsoft.com/office/powerpoint/2010/main" val="352997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“dose contrast” effects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2" y="1289114"/>
            <a:ext cx="8027238" cy="5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5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How long will it take?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000"/>
            <a:ext cx="8541657" cy="499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Damage &amp; diffraction = flux / area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5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Gy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/s = </a:t>
            </a:r>
            <a:r>
              <a:rPr lang="en-US" sz="5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/s /2000 / um</a:t>
            </a:r>
            <a:r>
              <a:rPr lang="en-US" sz="5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Example: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30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</a:rPr>
              <a:t>MGy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1 mm</a:t>
            </a:r>
            <a:r>
              <a:rPr lang="en-US" sz="2800" baseline="30000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area, flux= 10</a:t>
            </a:r>
            <a:r>
              <a:rPr lang="en-US" sz="2800" baseline="30000" dirty="0" smtClean="0">
                <a:solidFill>
                  <a:schemeClr val="accent3">
                    <a:lumMod val="50000"/>
                  </a:schemeClr>
                </a:solidFill>
              </a:rPr>
              <a:t>12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</a:rPr>
              <a:t>ph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/s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1x1 </a:t>
            </a:r>
            <a:r>
              <a:rPr lang="el-GR" sz="2600" dirty="0" smtClean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m beam: 60 </a:t>
            </a:r>
            <a:r>
              <a:rPr lang="en-US" sz="2600" dirty="0" err="1" smtClean="0">
                <a:solidFill>
                  <a:schemeClr val="accent3">
                    <a:lumMod val="50000"/>
                  </a:schemeClr>
                </a:solidFill>
              </a:rPr>
              <a:t>ms</a:t>
            </a:r>
            <a:endParaRPr lang="en-US" sz="2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100x100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beam: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600 s x 10x10 shots =</a:t>
            </a:r>
            <a:endParaRPr lang="en-US" sz="2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1x1 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m 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beam: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60,000 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s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x   1 shot      = </a:t>
            </a:r>
            <a:r>
              <a:rPr lang="en-US" sz="2600" dirty="0" smtClean="0">
                <a:solidFill>
                  <a:srgbClr val="FF0000"/>
                </a:solidFill>
              </a:rPr>
              <a:t>17 hours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 </a:t>
            </a:r>
            <a:endParaRPr lang="en-US" sz="26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58" y="5739441"/>
            <a:ext cx="3820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10</a:t>
            </a:r>
            <a:r>
              <a:rPr lang="en-US" sz="2800" baseline="300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13</a:t>
            </a:r>
            <a:r>
              <a:rPr lang="en-US" sz="28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ph</a:t>
            </a:r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/s → 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</a:rPr>
              <a:t>1.7 h/mm</a:t>
            </a:r>
            <a:r>
              <a:rPr lang="en-US" sz="2800" baseline="30000" dirty="0" smtClean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endParaRPr lang="en-US" baseline="300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4686" y="6488668"/>
            <a:ext cx="793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(2009)."beginner's guide rad dam",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J. Synch. Rad.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16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133-142. </a:t>
            </a:r>
          </a:p>
        </p:txBody>
      </p:sp>
      <p:sp>
        <p:nvSpPr>
          <p:cNvPr id="9" name="Rectangle 8"/>
          <p:cNvSpPr/>
          <p:nvPr/>
        </p:nvSpPr>
        <p:spPr>
          <a:xfrm>
            <a:off x="6719149" y="4129251"/>
            <a:ext cx="148470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</a:rPr>
              <a:t>17 </a:t>
            </a: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</a:rPr>
              <a:t>hours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20061" y="4129251"/>
            <a:ext cx="33698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rPr>
              <a:t>x </a:t>
            </a:r>
            <a:r>
              <a:rPr lang="en-US" sz="26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rPr>
              <a:t>1000x1000 </a:t>
            </a:r>
            <a:r>
              <a:rPr lang="en-US" sz="2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rPr>
              <a:t>shots =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5600" y="4614192"/>
            <a:ext cx="148470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</a:rPr>
              <a:t>17 </a:t>
            </a: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</a:rPr>
              <a:t>hours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92172" y="5739441"/>
            <a:ext cx="47290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10</a:t>
            </a:r>
            <a:r>
              <a:rPr lang="en-US" sz="2800" baseline="300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13</a:t>
            </a:r>
            <a:r>
              <a:rPr lang="en-US" sz="28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ph</a:t>
            </a:r>
            <a:r>
              <a:rPr lang="en-US" sz="28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/s @ RT </a:t>
            </a:r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</a:rPr>
              <a:t>40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</a:rPr>
              <a:t>/mm</a:t>
            </a:r>
            <a:r>
              <a:rPr lang="en-US" sz="2800" baseline="30000" dirty="0" smtClean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endParaRPr lang="en-US" baseline="300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68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4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 txBox="1">
            <a:spLocks/>
          </p:cNvSpPr>
          <p:nvPr/>
        </p:nvSpPr>
        <p:spPr bwMode="auto">
          <a:xfrm>
            <a:off x="457200" y="235526"/>
            <a:ext cx="8229600" cy="56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The number of </a:t>
            </a:r>
            <a:r>
              <a:rPr lang="en-US" sz="3600" dirty="0" smtClean="0">
                <a:solidFill>
                  <a:srgbClr val="00B050"/>
                </a:solidFill>
                <a:cs typeface="Arial" pitchFamily="34" charset="0"/>
              </a:rPr>
              <a:t>photons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scattered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b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efore crystal is dead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is </a:t>
            </a:r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independent</a:t>
            </a:r>
          </a:p>
          <a:p>
            <a:pPr algn="ctr" eaLnBrk="1" hangingPunct="1"/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of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flux</a:t>
            </a:r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&amp; time</a:t>
            </a:r>
          </a:p>
          <a:p>
            <a:pPr algn="ctr" eaLnBrk="1" hangingPunct="1"/>
            <a:endParaRPr lang="en-US" sz="4400" dirty="0" smtClean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1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5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altLang="en-US" sz="4400" dirty="0" err="1" smtClean="0">
                <a:solidFill>
                  <a:srgbClr val="000000"/>
                </a:solidFill>
                <a:cs typeface="Arial" charset="0"/>
              </a:rPr>
              <a:t>roomT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en-US" sz="44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10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6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 smtClean="0">
                <a:solidFill>
                  <a:prstClr val="black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prstClr val="white"/>
                </a:solidFill>
                <a:cs typeface="Arial" charset="0"/>
              </a:rPr>
              <a:t>(synch)</a:t>
            </a:r>
          </a:p>
          <a:p>
            <a:pPr algn="ctr" eaLnBrk="1" hangingPunct="1"/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8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photons (XFEL)</a:t>
            </a:r>
            <a:endParaRPr lang="en-US" altLang="en-US" sz="4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0" y="5934075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Henderson, 1990; Gonzalez &amp; Nave, 1994;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Glaeser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, 2000;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Sliz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, 2003;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Leiros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, 2006; Owen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, 2006; Garman &amp;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McSweeney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, 2006; Garman &amp; Nave, 2009; Holton, 2009</a:t>
            </a:r>
          </a:p>
        </p:txBody>
      </p:sp>
      <p:sp>
        <p:nvSpPr>
          <p:cNvPr id="3" name="Rectangle 2"/>
          <p:cNvSpPr/>
          <p:nvPr/>
        </p:nvSpPr>
        <p:spPr>
          <a:xfrm>
            <a:off x="6173244" y="411808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(synch)</a:t>
            </a:r>
          </a:p>
        </p:txBody>
      </p:sp>
    </p:spTree>
    <p:extLst>
      <p:ext uri="{BB962C8B-B14F-4D97-AF65-F5344CB8AC3E}">
        <p14:creationId xmlns:p14="http://schemas.microsoft.com/office/powerpoint/2010/main" val="272183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Dose slicing</a:t>
            </a:r>
          </a:p>
        </p:txBody>
      </p:sp>
      <p:grpSp>
        <p:nvGrpSpPr>
          <p:cNvPr id="274435" name="Group 3"/>
          <p:cNvGrpSpPr>
            <a:grpSpLocks/>
          </p:cNvGrpSpPr>
          <p:nvPr/>
        </p:nvGrpSpPr>
        <p:grpSpPr bwMode="auto">
          <a:xfrm>
            <a:off x="1150938" y="3340100"/>
            <a:ext cx="1252537" cy="1377950"/>
            <a:chOff x="533" y="1885"/>
            <a:chExt cx="789" cy="868"/>
          </a:xfrm>
        </p:grpSpPr>
        <p:pic>
          <p:nvPicPr>
            <p:cNvPr id="274482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83" name="AutoShape 5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36" name="Group 6"/>
          <p:cNvGrpSpPr>
            <a:grpSpLocks/>
          </p:cNvGrpSpPr>
          <p:nvPr/>
        </p:nvGrpSpPr>
        <p:grpSpPr bwMode="auto">
          <a:xfrm>
            <a:off x="4986338" y="3340100"/>
            <a:ext cx="1252537" cy="1377950"/>
            <a:chOff x="533" y="1885"/>
            <a:chExt cx="789" cy="868"/>
          </a:xfrm>
        </p:grpSpPr>
        <p:pic>
          <p:nvPicPr>
            <p:cNvPr id="274480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81" name="AutoShape 8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37" name="Group 9"/>
          <p:cNvGrpSpPr>
            <a:grpSpLocks/>
          </p:cNvGrpSpPr>
          <p:nvPr/>
        </p:nvGrpSpPr>
        <p:grpSpPr bwMode="auto">
          <a:xfrm>
            <a:off x="3708400" y="3340100"/>
            <a:ext cx="1252538" cy="1377950"/>
            <a:chOff x="533" y="1885"/>
            <a:chExt cx="789" cy="868"/>
          </a:xfrm>
        </p:grpSpPr>
        <p:pic>
          <p:nvPicPr>
            <p:cNvPr id="274478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9" name="AutoShape 11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38" name="Group 12"/>
          <p:cNvGrpSpPr>
            <a:grpSpLocks/>
          </p:cNvGrpSpPr>
          <p:nvPr/>
        </p:nvGrpSpPr>
        <p:grpSpPr bwMode="auto">
          <a:xfrm>
            <a:off x="2428875" y="3340100"/>
            <a:ext cx="1252538" cy="1377950"/>
            <a:chOff x="533" y="1885"/>
            <a:chExt cx="789" cy="868"/>
          </a:xfrm>
        </p:grpSpPr>
        <p:pic>
          <p:nvPicPr>
            <p:cNvPr id="274476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7" name="AutoShape 14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39" name="Group 15"/>
          <p:cNvGrpSpPr>
            <a:grpSpLocks/>
          </p:cNvGrpSpPr>
          <p:nvPr/>
        </p:nvGrpSpPr>
        <p:grpSpPr bwMode="auto">
          <a:xfrm>
            <a:off x="6265863" y="3340100"/>
            <a:ext cx="1252537" cy="1377950"/>
            <a:chOff x="533" y="1885"/>
            <a:chExt cx="789" cy="868"/>
          </a:xfrm>
        </p:grpSpPr>
        <p:pic>
          <p:nvPicPr>
            <p:cNvPr id="274474" name="Picture 1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5" name="AutoShape 17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40" name="Group 18"/>
          <p:cNvGrpSpPr>
            <a:grpSpLocks/>
          </p:cNvGrpSpPr>
          <p:nvPr/>
        </p:nvGrpSpPr>
        <p:grpSpPr bwMode="auto">
          <a:xfrm>
            <a:off x="7545388" y="3340100"/>
            <a:ext cx="1252537" cy="1377950"/>
            <a:chOff x="533" y="1885"/>
            <a:chExt cx="789" cy="868"/>
          </a:xfrm>
        </p:grpSpPr>
        <p:pic>
          <p:nvPicPr>
            <p:cNvPr id="274472" name="Picture 1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3" name="AutoShape 20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74441" name="Line 21"/>
          <p:cNvSpPr>
            <a:spLocks noChangeShapeType="1"/>
          </p:cNvSpPr>
          <p:nvPr/>
        </p:nvSpPr>
        <p:spPr bwMode="auto">
          <a:xfrm>
            <a:off x="1157288" y="2178050"/>
            <a:ext cx="761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442" name="Line 22"/>
          <p:cNvSpPr>
            <a:spLocks noChangeShapeType="1"/>
          </p:cNvSpPr>
          <p:nvPr/>
        </p:nvSpPr>
        <p:spPr bwMode="auto">
          <a:xfrm>
            <a:off x="1157288" y="1465263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443" name="Line 23"/>
          <p:cNvSpPr>
            <a:spLocks noChangeShapeType="1"/>
          </p:cNvSpPr>
          <p:nvPr/>
        </p:nvSpPr>
        <p:spPr bwMode="auto">
          <a:xfrm>
            <a:off x="8763000" y="1493838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444" name="Text Box 24"/>
          <p:cNvSpPr txBox="1">
            <a:spLocks noChangeArrowheads="1"/>
          </p:cNvSpPr>
          <p:nvPr/>
        </p:nvSpPr>
        <p:spPr bwMode="auto">
          <a:xfrm>
            <a:off x="3870325" y="174783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crystal’s useful life</a:t>
            </a:r>
          </a:p>
        </p:txBody>
      </p:sp>
      <p:grpSp>
        <p:nvGrpSpPr>
          <p:cNvPr id="274445" name="Group 25"/>
          <p:cNvGrpSpPr>
            <a:grpSpLocks/>
          </p:cNvGrpSpPr>
          <p:nvPr/>
        </p:nvGrpSpPr>
        <p:grpSpPr bwMode="auto">
          <a:xfrm>
            <a:off x="1136650" y="5129213"/>
            <a:ext cx="7650163" cy="1344612"/>
            <a:chOff x="716" y="3231"/>
            <a:chExt cx="4819" cy="847"/>
          </a:xfrm>
        </p:grpSpPr>
        <p:pic>
          <p:nvPicPr>
            <p:cNvPr id="274454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1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5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98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6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25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7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78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8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8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9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38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0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26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1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51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2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05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3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855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4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657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5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19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6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32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7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122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8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2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9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45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70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72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71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99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4446" name="Text Box 44"/>
          <p:cNvSpPr txBox="1">
            <a:spLocks noChangeArrowheads="1"/>
          </p:cNvSpPr>
          <p:nvPr/>
        </p:nvSpPr>
        <p:spPr bwMode="auto">
          <a:xfrm>
            <a:off x="0" y="17605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sp>
        <p:nvSpPr>
          <p:cNvPr id="274447" name="Text Box 45"/>
          <p:cNvSpPr txBox="1">
            <a:spLocks noChangeArrowheads="1"/>
          </p:cNvSpPr>
          <p:nvPr/>
        </p:nvSpPr>
        <p:spPr bwMode="auto">
          <a:xfrm>
            <a:off x="0" y="37163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sp>
        <p:nvSpPr>
          <p:cNvPr id="274448" name="Text Box 46"/>
          <p:cNvSpPr txBox="1">
            <a:spLocks noChangeArrowheads="1"/>
          </p:cNvSpPr>
          <p:nvPr/>
        </p:nvSpPr>
        <p:spPr bwMode="auto">
          <a:xfrm>
            <a:off x="0" y="5457825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grpSp>
        <p:nvGrpSpPr>
          <p:cNvPr id="274449" name="Group 47"/>
          <p:cNvGrpSpPr>
            <a:grpSpLocks/>
          </p:cNvGrpSpPr>
          <p:nvPr/>
        </p:nvGrpSpPr>
        <p:grpSpPr bwMode="auto">
          <a:xfrm>
            <a:off x="1165225" y="1474788"/>
            <a:ext cx="7589838" cy="1377950"/>
            <a:chOff x="734" y="929"/>
            <a:chExt cx="4781" cy="868"/>
          </a:xfrm>
        </p:grpSpPr>
        <p:pic>
          <p:nvPicPr>
            <p:cNvPr id="274452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lum bright="-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34" y="942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53" name="AutoShape 49"/>
            <p:cNvSpPr>
              <a:spLocks noChangeArrowheads="1"/>
            </p:cNvSpPr>
            <p:nvPr/>
          </p:nvSpPr>
          <p:spPr bwMode="auto">
            <a:xfrm rot="-5400000">
              <a:off x="2836" y="-883"/>
              <a:ext cx="868" cy="44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79 h 21600"/>
                <a:gd name="T14" fmla="*/ 19410 w 21600"/>
                <a:gd name="T15" fmla="*/ 194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687026" name="Rectangle 50"/>
          <p:cNvSpPr>
            <a:spLocks noChangeArrowheads="1"/>
          </p:cNvSpPr>
          <p:nvPr/>
        </p:nvSpPr>
        <p:spPr bwMode="auto">
          <a:xfrm>
            <a:off x="3821113" y="1165225"/>
            <a:ext cx="3970337" cy="19669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low</a:t>
            </a:r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completeness</a:t>
            </a:r>
          </a:p>
        </p:txBody>
      </p:sp>
      <p:sp>
        <p:nvSpPr>
          <p:cNvPr id="2687027" name="Rectangle 51"/>
          <p:cNvSpPr>
            <a:spLocks noChangeArrowheads="1"/>
          </p:cNvSpPr>
          <p:nvPr/>
        </p:nvSpPr>
        <p:spPr bwMode="auto">
          <a:xfrm>
            <a:off x="3886200" y="4840288"/>
            <a:ext cx="3970338" cy="19669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t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oo much</a:t>
            </a:r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read noise</a:t>
            </a:r>
          </a:p>
        </p:txBody>
      </p:sp>
    </p:spTree>
    <p:extLst>
      <p:ext uri="{BB962C8B-B14F-4D97-AF65-F5344CB8AC3E}">
        <p14:creationId xmlns:p14="http://schemas.microsoft.com/office/powerpoint/2010/main" val="20072112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8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7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4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6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What if?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8136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You only have a few small crystals…</a:t>
            </a:r>
          </a:p>
          <a:p>
            <a:pPr marL="0" indent="0">
              <a:buNone/>
            </a:pPr>
            <a:r>
              <a:rPr lang="en-US" sz="3600" dirty="0" smtClean="0"/>
              <a:t>    Should you:</a:t>
            </a:r>
            <a:endParaRPr lang="en-US" dirty="0" smtClean="0"/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/>
              <a:t>C</a:t>
            </a:r>
            <a:r>
              <a:rPr lang="en-US" dirty="0" smtClean="0"/>
              <a:t>ollect 360° from each?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 smtClean="0"/>
              <a:t>Collect 10° from each at 36x exposure?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 smtClean="0"/>
              <a:t>Glue 36 </a:t>
            </a:r>
            <a:r>
              <a:rPr lang="en-US" dirty="0" err="1" smtClean="0"/>
              <a:t>xtals</a:t>
            </a:r>
            <a:r>
              <a:rPr lang="en-US" dirty="0" smtClean="0"/>
              <a:t> together, then collect 360° ?</a:t>
            </a:r>
          </a:p>
        </p:txBody>
      </p:sp>
    </p:spTree>
    <p:extLst>
      <p:ext uri="{BB962C8B-B14F-4D97-AF65-F5344CB8AC3E}">
        <p14:creationId xmlns:p14="http://schemas.microsoft.com/office/powerpoint/2010/main" val="42283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“dose contrast” effects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78" y="1246694"/>
            <a:ext cx="8229915" cy="561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4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775129"/>
              </p:ext>
            </p:extLst>
          </p:nvPr>
        </p:nvGraphicFramePr>
        <p:xfrm>
          <a:off x="580479" y="431800"/>
          <a:ext cx="8436521" cy="579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319027" y="6261096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(Å)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285772" y="3234062"/>
            <a:ext cx="34403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CC vs right answer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5813" y="0"/>
            <a:ext cx="4834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cs typeface="Arial" charset="0"/>
              </a:rPr>
              <a:t>“true” resolution limit</a:t>
            </a:r>
          </a:p>
        </p:txBody>
      </p:sp>
    </p:spTree>
    <p:extLst>
      <p:ext uri="{BB962C8B-B14F-4D97-AF65-F5344CB8AC3E}">
        <p14:creationId xmlns:p14="http://schemas.microsoft.com/office/powerpoint/2010/main" val="2846337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559390"/>
              </p:ext>
            </p:extLst>
          </p:nvPr>
        </p:nvGraphicFramePr>
        <p:xfrm>
          <a:off x="214960" y="1351107"/>
          <a:ext cx="8240670" cy="4135293"/>
        </p:xfrm>
        <a:graphic>
          <a:graphicData uri="http://schemas.openxmlformats.org/drawingml/2006/table">
            <a:tbl>
              <a:tblPr/>
              <a:tblGrid>
                <a:gridCol w="2746890"/>
                <a:gridCol w="2746890"/>
                <a:gridCol w="2746890"/>
              </a:tblGrid>
              <a:tr h="1378431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Dose slice collection </a:t>
                      </a:r>
                      <a:r>
                        <a:rPr lang="en-US" sz="3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scenario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78431"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fine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coarse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8431"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3.17700</a:t>
                      </a:r>
                      <a:endParaRPr lang="en-US" sz="44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3.14057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3.17604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55313" y="476518"/>
            <a:ext cx="6404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“true” resolution vs strategy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5943600"/>
            <a:ext cx="5947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301,640,334 photons/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xtal</a:t>
            </a:r>
            <a:endParaRPr lang="en-US" sz="4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5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loose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3578" y="1600200"/>
            <a:ext cx="6443221" cy="483830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long exposures</a:t>
            </a:r>
          </a:p>
          <a:p>
            <a:pPr marL="400050" lvl="1" indent="0">
              <a:buNone/>
            </a:pPr>
            <a:r>
              <a:rPr lang="en-US" sz="1800" dirty="0" smtClean="0"/>
              <a:t>	&gt;1 photon/image = order of arrivals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Wide phi slice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angle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Large </a:t>
            </a:r>
            <a:r>
              <a:rPr lang="en-US" dirty="0"/>
              <a:t>beams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profile area</a:t>
            </a:r>
            <a:endParaRPr lang="en-US" sz="19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Pink/divergent beam</a:t>
            </a:r>
          </a:p>
          <a:p>
            <a:pPr marL="400050" lvl="1" indent="0">
              <a:buNone/>
            </a:pPr>
            <a:r>
              <a:rPr lang="en-US" sz="1800" dirty="0"/>
              <a:t>	sum over lambda/angle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Background</a:t>
            </a:r>
            <a:endParaRPr lang="en-US" dirty="0"/>
          </a:p>
          <a:p>
            <a:pPr marL="400050" lvl="1" indent="0">
              <a:buNone/>
            </a:pPr>
            <a:r>
              <a:rPr lang="en-US" sz="1900" dirty="0"/>
              <a:t>	non-crystal stuff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Systematics</a:t>
            </a:r>
          </a:p>
          <a:p>
            <a:pPr marL="400050" lvl="1" indent="0">
              <a:buNone/>
            </a:pPr>
            <a:r>
              <a:rPr lang="en-US" sz="1900" dirty="0" smtClean="0"/>
              <a:t>	Dose contrast, drift, read-out gap</a:t>
            </a:r>
          </a:p>
        </p:txBody>
      </p:sp>
    </p:spTree>
    <p:extLst>
      <p:ext uri="{BB962C8B-B14F-4D97-AF65-F5344CB8AC3E}">
        <p14:creationId xmlns:p14="http://schemas.microsoft.com/office/powerpoint/2010/main" val="339158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9588" y="2486826"/>
            <a:ext cx="8162925" cy="4044667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8000"/>
                </a:solidFill>
              </a:rPr>
              <a:t>“dose contrast” avoided with flat beams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8000"/>
                </a:solidFill>
              </a:rPr>
              <a:t>0.8 FWHM = very flat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800" b="1" dirty="0">
                <a:solidFill>
                  <a:srgbClr val="008000"/>
                </a:solidFill>
              </a:rPr>
              <a:t>d</a:t>
            </a:r>
            <a:r>
              <a:rPr lang="en-US" altLang="en-US" sz="2800" b="1" dirty="0" smtClean="0">
                <a:solidFill>
                  <a:srgbClr val="008000"/>
                </a:solidFill>
              </a:rPr>
              <a:t>ata beam can be virtual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8000"/>
                </a:solidFill>
              </a:rPr>
              <a:t>Don’t fall into “the drift”!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8000"/>
                </a:solidFill>
                <a:cs typeface="Arial" pitchFamily="34" charset="0"/>
              </a:rPr>
              <a:t>Long exposures = </a:t>
            </a:r>
            <a:r>
              <a:rPr lang="en-US" altLang="en-US" sz="2800" b="1" dirty="0" err="1" smtClean="0">
                <a:solidFill>
                  <a:srgbClr val="008000"/>
                </a:solidFill>
                <a:cs typeface="Arial" pitchFamily="34" charset="0"/>
              </a:rPr>
              <a:t>lossy</a:t>
            </a:r>
            <a:r>
              <a:rPr lang="en-US" altLang="en-US" sz="2800" b="1" dirty="0" smtClean="0">
                <a:solidFill>
                  <a:srgbClr val="008000"/>
                </a:solidFill>
                <a:cs typeface="Arial" pitchFamily="34" charset="0"/>
              </a:rPr>
              <a:t> compression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800" b="1" dirty="0" err="1" smtClean="0">
                <a:solidFill>
                  <a:srgbClr val="008000"/>
                </a:solidFill>
                <a:cs typeface="Arial" pitchFamily="34" charset="0"/>
              </a:rPr>
              <a:t>Rastering</a:t>
            </a:r>
            <a:r>
              <a:rPr lang="en-US" altLang="en-US" sz="2800" b="1" dirty="0" smtClean="0">
                <a:solidFill>
                  <a:srgbClr val="008000"/>
                </a:solidFill>
                <a:cs typeface="Arial" pitchFamily="34" charset="0"/>
              </a:rPr>
              <a:t> as data collection?</a:t>
            </a:r>
            <a:endParaRPr lang="en-US" altLang="en-US" sz="2800" b="1" dirty="0" smtClean="0">
              <a:solidFill>
                <a:srgbClr val="008000"/>
              </a:solidFill>
            </a:endParaRP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14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6000" b="1" dirty="0" smtClean="0"/>
              <a:t>Summary</a:t>
            </a:r>
          </a:p>
        </p:txBody>
      </p:sp>
      <p:sp>
        <p:nvSpPr>
          <p:cNvPr id="273412" name="Rectangle 4"/>
          <p:cNvSpPr>
            <a:spLocks noChangeArrowheads="1"/>
          </p:cNvSpPr>
          <p:nvPr/>
        </p:nvSpPr>
        <p:spPr bwMode="auto">
          <a:xfrm>
            <a:off x="498475" y="1185863"/>
            <a:ext cx="8645525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http://bl831.als.lbl.gov/~jamesh/powerpoint/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RD10_painting_2018.pptx</a:t>
            </a:r>
          </a:p>
        </p:txBody>
      </p:sp>
    </p:spTree>
    <p:extLst>
      <p:ext uri="{BB962C8B-B14F-4D97-AF65-F5344CB8AC3E}">
        <p14:creationId xmlns:p14="http://schemas.microsoft.com/office/powerpoint/2010/main" val="25877051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0" name="Picture 6" descr="face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39688"/>
            <a:ext cx="1011713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“Cleanup beam” method for </a:t>
            </a:r>
            <a:br>
              <a:rPr lang="en-US" altLang="en-US" smtClean="0"/>
            </a:br>
            <a:r>
              <a:rPr lang="en-US" altLang="en-US" smtClean="0"/>
              <a:t>flat dose profile</a:t>
            </a:r>
          </a:p>
        </p:txBody>
      </p:sp>
      <p:grpSp>
        <p:nvGrpSpPr>
          <p:cNvPr id="77831" name="Group 7"/>
          <p:cNvGrpSpPr>
            <a:grpSpLocks/>
          </p:cNvGrpSpPr>
          <p:nvPr/>
        </p:nvGrpSpPr>
        <p:grpSpPr bwMode="auto">
          <a:xfrm>
            <a:off x="187325" y="1336675"/>
            <a:ext cx="8853488" cy="5334000"/>
            <a:chOff x="118" y="842"/>
            <a:chExt cx="5577" cy="3360"/>
          </a:xfrm>
        </p:grpSpPr>
        <p:graphicFrame>
          <p:nvGraphicFramePr>
            <p:cNvPr id="12294" name="Object 3"/>
            <p:cNvGraphicFramePr>
              <a:graphicFrameLocks noChangeAspect="1"/>
            </p:cNvGraphicFramePr>
            <p:nvPr/>
          </p:nvGraphicFramePr>
          <p:xfrm>
            <a:off x="252" y="842"/>
            <a:ext cx="5443" cy="3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0" name="Chart" r:id="rId4" imgW="8677440" imgH="5029120" progId="MSGraph.Chart.8">
                    <p:embed followColorScheme="full"/>
                  </p:oleObj>
                </mc:Choice>
                <mc:Fallback>
                  <p:oleObj name="Chart" r:id="rId4" imgW="8677440" imgH="5029120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" y="842"/>
                          <a:ext cx="5443" cy="3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295" name="Text Box 4"/>
            <p:cNvSpPr txBox="1">
              <a:spLocks noChangeArrowheads="1"/>
            </p:cNvSpPr>
            <p:nvPr/>
          </p:nvSpPr>
          <p:spPr bwMode="auto">
            <a:xfrm rot="-5400000">
              <a:off x="-616" y="2080"/>
              <a:ext cx="17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normalized photons/</a:t>
              </a: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area</a:t>
              </a:r>
              <a:endParaRPr lang="el-GR" alt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296" name="Text Box 5"/>
            <p:cNvSpPr txBox="1">
              <a:spLocks noChangeArrowheads="1"/>
            </p:cNvSpPr>
            <p:nvPr/>
          </p:nvSpPr>
          <p:spPr bwMode="auto">
            <a:xfrm>
              <a:off x="1622" y="3971"/>
              <a:ext cx="245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position relative to beam center (</a:t>
              </a:r>
              <a:r>
                <a:rPr lang="el-GR" altLang="en-US">
                  <a:solidFill>
                    <a:srgbClr val="000000"/>
                  </a:solidFill>
                  <a:cs typeface="Arial" charset="0"/>
                </a:rPr>
                <a:t>μ</a:t>
              </a: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m</a:t>
              </a:r>
              <a:r>
                <a:rPr lang="en-US" altLang="en-US">
                  <a:solidFill>
                    <a:srgbClr val="000000"/>
                  </a:solidFill>
                </a:rPr>
                <a:t>)</a:t>
              </a:r>
            </a:p>
          </p:txBody>
        </p:sp>
      </p:grpSp>
      <p:sp>
        <p:nvSpPr>
          <p:cNvPr id="77832" name="Oval 8"/>
          <p:cNvSpPr>
            <a:spLocks noChangeArrowheads="1"/>
          </p:cNvSpPr>
          <p:nvPr/>
        </p:nvSpPr>
        <p:spPr bwMode="auto">
          <a:xfrm>
            <a:off x="2079625" y="2003425"/>
            <a:ext cx="3357563" cy="3354388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06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2" grpId="0" animBg="1"/>
      <p:bldP spid="7783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“Cleanup beam” method for </a:t>
            </a:r>
            <a:br>
              <a:rPr lang="en-US" altLang="en-US" smtClean="0"/>
            </a:br>
            <a:r>
              <a:rPr lang="en-US" altLang="en-US" smtClean="0"/>
              <a:t>flat dose profile</a:t>
            </a:r>
          </a:p>
        </p:txBody>
      </p:sp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400050" y="1336675"/>
          <a:ext cx="864076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Chart" r:id="rId3" imgW="8677440" imgH="5029120" progId="MSGraph.Chart.8">
                  <p:embed followColorScheme="full"/>
                </p:oleObj>
              </mc:Choice>
              <mc:Fallback>
                <p:oleObj name="Chart" r:id="rId3" imgW="8677440" imgH="502912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864076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Text Box 4"/>
          <p:cNvSpPr txBox="1">
            <a:spLocks noChangeArrowheads="1"/>
          </p:cNvSpPr>
          <p:nvPr/>
        </p:nvSpPr>
        <p:spPr bwMode="auto">
          <a:xfrm rot="-5400000">
            <a:off x="-978693" y="3302793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normalized photons/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area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574925" y="6303963"/>
            <a:ext cx="3897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position relative to beam center 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707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11684</TotalTime>
  <Words>1305</Words>
  <Application>Microsoft Office PowerPoint</Application>
  <PresentationFormat>On-screen Show (4:3)</PresentationFormat>
  <Paragraphs>332</Paragraphs>
  <Slides>73</Slides>
  <Notes>0</Notes>
  <HiddenSlides>6</HiddenSlides>
  <MMClips>0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5" baseType="lpstr">
      <vt:lpstr>Office Theme</vt:lpstr>
      <vt:lpstr>6_Office Theme</vt:lpstr>
      <vt:lpstr>Default Design</vt:lpstr>
      <vt:lpstr>1_Default Design</vt:lpstr>
      <vt:lpstr>3_Default Design</vt:lpstr>
      <vt:lpstr>4_Default Design</vt:lpstr>
      <vt:lpstr>13_Default Design</vt:lpstr>
      <vt:lpstr>20_Default Design</vt:lpstr>
      <vt:lpstr>12_Default Design</vt:lpstr>
      <vt:lpstr>1_Office Theme</vt:lpstr>
      <vt:lpstr>4_Office Theme</vt:lpstr>
      <vt:lpstr>Chart</vt:lpstr>
      <vt:lpstr>Acknowledgements</vt:lpstr>
      <vt:lpstr>Painting with X-rays</vt:lpstr>
      <vt:lpstr>Beam size?</vt:lpstr>
      <vt:lpstr>“dose contrast” effects</vt:lpstr>
      <vt:lpstr>“dose contrast” effects</vt:lpstr>
      <vt:lpstr>“dose contrast” effects</vt:lpstr>
      <vt:lpstr>“dose contrast” effects</vt:lpstr>
      <vt:lpstr>“Cleanup beam” method for  flat dose profile</vt:lpstr>
      <vt:lpstr>“Cleanup beam” method for  flat dose profile</vt:lpstr>
      <vt:lpstr>“Cleanup beam” method for  flat dose profile</vt:lpstr>
      <vt:lpstr>“Cleanup beam” method for  flat dose profile</vt:lpstr>
      <vt:lpstr>“Cleanup beam” method for  flat dose profile</vt:lpstr>
      <vt:lpstr>Exponential spot fading: flat dose</vt:lpstr>
      <vt:lpstr>No dose flattening: damage repair?</vt:lpstr>
      <vt:lpstr>Gaussian beam</vt:lpstr>
      <vt:lpstr>Collimated beam</vt:lpstr>
      <vt:lpstr>Falling into “the drift”</vt:lpstr>
      <vt:lpstr>Falling into “the drift”</vt:lpstr>
      <vt:lpstr>Beam Shape Dichotomy</vt:lpstr>
      <vt:lpstr>Dose contrast: differential expansion</vt:lpstr>
      <vt:lpstr>Dose contrast: differential expansion</vt:lpstr>
      <vt:lpstr>Dose contrast: differential expansion</vt:lpstr>
      <vt:lpstr>Dose contrast: differential expansion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“rastering” to find the crystal</vt:lpstr>
      <vt:lpstr>“rastering” for flat dose</vt:lpstr>
      <vt:lpstr>“rastering” for virtual beam</vt:lpstr>
      <vt:lpstr>Sample is 3D</vt:lpstr>
      <vt:lpstr>3D mapping of sample</vt:lpstr>
      <vt:lpstr>Sample is 3D</vt:lpstr>
      <vt:lpstr>2-motor scans offset data</vt:lpstr>
      <vt:lpstr>2-motor scans offset data</vt:lpstr>
      <vt:lpstr>“rastering” for flat dose</vt:lpstr>
      <vt:lpstr>How many images?</vt:lpstr>
      <vt:lpstr>The Entropy Limit</vt:lpstr>
      <vt:lpstr>How to loose information</vt:lpstr>
      <vt:lpstr>How long will it take?</vt:lpstr>
      <vt:lpstr>PowerPoint Presentation</vt:lpstr>
      <vt:lpstr>Dose slicing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What if?</vt:lpstr>
      <vt:lpstr>PowerPoint Presentation</vt:lpstr>
      <vt:lpstr>PowerPoint Presentation</vt:lpstr>
      <vt:lpstr>How to loose information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107</cp:revision>
  <dcterms:created xsi:type="dcterms:W3CDTF">2018-08-16T18:22:34Z</dcterms:created>
  <dcterms:modified xsi:type="dcterms:W3CDTF">2019-02-07T01:37:01Z</dcterms:modified>
</cp:coreProperties>
</file>